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39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9376A53-D9E6-41F0-BA9A-9BF76FD2B7B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高知県の花、鳥、木、魚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AD66DDB-3793-4B06-B019-8BB680605F46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ヤマモモ（県の花）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4AEB34E-9AF3-4498-9F94-8B89FBFE2D0E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ヤイロチョウ（県の鳥）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AC664E9-1ABB-41BA-B06B-6F1957054557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ヤナセスギ（県の木）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0D762C-9778-4E83-BFF6-07C5483EB2C6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カツオ（県の魚）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DA530D5-22FC-4889-94BE-52A42539E4DE}"/>
              </a:ext>
            </a:extLst>
          </p:cNvPr>
          <p:cNvGrpSpPr/>
          <p:nvPr/>
        </p:nvGrpSpPr>
        <p:grpSpPr>
          <a:xfrm>
            <a:off x="762027" y="4493332"/>
            <a:ext cx="2489393" cy="1231707"/>
            <a:chOff x="3150114" y="3182529"/>
            <a:chExt cx="3435274" cy="1856451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F3AC842-5BE4-4526-AE22-6E9B356FE3DC}"/>
                </a:ext>
              </a:extLst>
            </p:cNvPr>
            <p:cNvSpPr/>
            <p:nvPr/>
          </p:nvSpPr>
          <p:spPr>
            <a:xfrm>
              <a:off x="6030233" y="3582019"/>
              <a:ext cx="555155" cy="1179862"/>
            </a:xfrm>
            <a:custGeom>
              <a:avLst/>
              <a:gdLst>
                <a:gd name="connsiteX0" fmla="*/ 555155 w 555155"/>
                <a:gd name="connsiteY0" fmla="*/ 0 h 1179862"/>
                <a:gd name="connsiteX1" fmla="*/ 426324 w 555155"/>
                <a:gd name="connsiteY1" fmla="*/ 589937 h 1179862"/>
                <a:gd name="connsiteX2" fmla="*/ 555152 w 555155"/>
                <a:gd name="connsiteY2" fmla="*/ 1179862 h 1179862"/>
                <a:gd name="connsiteX3" fmla="*/ 519023 w 555155"/>
                <a:gd name="connsiteY3" fmla="*/ 1108538 h 1179862"/>
                <a:gd name="connsiteX4" fmla="*/ 334486 w 555155"/>
                <a:gd name="connsiteY4" fmla="*/ 867287 h 1179862"/>
                <a:gd name="connsiteX5" fmla="*/ 87383 w 555155"/>
                <a:gd name="connsiteY5" fmla="*/ 648275 h 1179862"/>
                <a:gd name="connsiteX6" fmla="*/ 0 w 555155"/>
                <a:gd name="connsiteY6" fmla="*/ 589936 h 1179862"/>
                <a:gd name="connsiteX7" fmla="*/ 87380 w 555155"/>
                <a:gd name="connsiteY7" fmla="*/ 531599 h 1179862"/>
                <a:gd name="connsiteX8" fmla="*/ 334483 w 555155"/>
                <a:gd name="connsiteY8" fmla="*/ 312587 h 1179862"/>
                <a:gd name="connsiteX9" fmla="*/ 519020 w 555155"/>
                <a:gd name="connsiteY9" fmla="*/ 71336 h 1179862"/>
                <a:gd name="connsiteX10" fmla="*/ 555155 w 555155"/>
                <a:gd name="connsiteY10" fmla="*/ 0 h 117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5155" h="1179862">
                  <a:moveTo>
                    <a:pt x="555155" y="0"/>
                  </a:moveTo>
                  <a:lnTo>
                    <a:pt x="426324" y="589937"/>
                  </a:lnTo>
                  <a:lnTo>
                    <a:pt x="555152" y="1179862"/>
                  </a:lnTo>
                  <a:lnTo>
                    <a:pt x="519023" y="1108538"/>
                  </a:lnTo>
                  <a:cubicBezTo>
                    <a:pt x="472833" y="1030645"/>
                    <a:pt x="411041" y="948918"/>
                    <a:pt x="334486" y="867287"/>
                  </a:cubicBezTo>
                  <a:cubicBezTo>
                    <a:pt x="257931" y="785656"/>
                    <a:pt x="173861" y="711848"/>
                    <a:pt x="87383" y="648275"/>
                  </a:cubicBezTo>
                  <a:lnTo>
                    <a:pt x="0" y="589936"/>
                  </a:lnTo>
                  <a:lnTo>
                    <a:pt x="87380" y="531599"/>
                  </a:lnTo>
                  <a:cubicBezTo>
                    <a:pt x="173858" y="468026"/>
                    <a:pt x="257927" y="394218"/>
                    <a:pt x="334483" y="312587"/>
                  </a:cubicBezTo>
                  <a:cubicBezTo>
                    <a:pt x="411037" y="230956"/>
                    <a:pt x="472829" y="149229"/>
                    <a:pt x="519020" y="71336"/>
                  </a:cubicBezTo>
                  <a:lnTo>
                    <a:pt x="555155" y="0"/>
                  </a:lnTo>
                  <a:close/>
                </a:path>
              </a:pathLst>
            </a:custGeom>
            <a:pattFill prst="dkHorz">
              <a:fgClr>
                <a:schemeClr val="accent1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D9BAFF9-FE3A-4AF3-9D9E-733FFAAE4FF0}"/>
                </a:ext>
              </a:extLst>
            </p:cNvPr>
            <p:cNvSpPr/>
            <p:nvPr/>
          </p:nvSpPr>
          <p:spPr>
            <a:xfrm>
              <a:off x="6030233" y="4044891"/>
              <a:ext cx="454073" cy="254120"/>
            </a:xfrm>
            <a:custGeom>
              <a:avLst/>
              <a:gdLst>
                <a:gd name="connsiteX0" fmla="*/ 454073 w 454073"/>
                <a:gd name="connsiteY0" fmla="*/ 0 h 254120"/>
                <a:gd name="connsiteX1" fmla="*/ 426324 w 454073"/>
                <a:gd name="connsiteY1" fmla="*/ 127065 h 254120"/>
                <a:gd name="connsiteX2" fmla="*/ 454071 w 454073"/>
                <a:gd name="connsiteY2" fmla="*/ 254120 h 254120"/>
                <a:gd name="connsiteX3" fmla="*/ 447394 w 454073"/>
                <a:gd name="connsiteY3" fmla="*/ 252777 h 254120"/>
                <a:gd name="connsiteX4" fmla="*/ 322228 w 454073"/>
                <a:gd name="connsiteY4" fmla="*/ 230057 h 254120"/>
                <a:gd name="connsiteX5" fmla="*/ 99254 w 454073"/>
                <a:gd name="connsiteY5" fmla="*/ 194985 h 254120"/>
                <a:gd name="connsiteX6" fmla="*/ 87383 w 454073"/>
                <a:gd name="connsiteY6" fmla="*/ 185403 h 254120"/>
                <a:gd name="connsiteX7" fmla="*/ 0 w 454073"/>
                <a:gd name="connsiteY7" fmla="*/ 127064 h 254120"/>
                <a:gd name="connsiteX8" fmla="*/ 87380 w 454073"/>
                <a:gd name="connsiteY8" fmla="*/ 68727 h 254120"/>
                <a:gd name="connsiteX9" fmla="*/ 99264 w 454073"/>
                <a:gd name="connsiteY9" fmla="*/ 59135 h 254120"/>
                <a:gd name="connsiteX10" fmla="*/ 322221 w 454073"/>
                <a:gd name="connsiteY10" fmla="*/ 24065 h 254120"/>
                <a:gd name="connsiteX11" fmla="*/ 447385 w 454073"/>
                <a:gd name="connsiteY11" fmla="*/ 1346 h 254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4073" h="254120">
                  <a:moveTo>
                    <a:pt x="454073" y="0"/>
                  </a:moveTo>
                  <a:lnTo>
                    <a:pt x="426324" y="127065"/>
                  </a:lnTo>
                  <a:lnTo>
                    <a:pt x="454071" y="254120"/>
                  </a:lnTo>
                  <a:lnTo>
                    <a:pt x="447394" y="252777"/>
                  </a:lnTo>
                  <a:cubicBezTo>
                    <a:pt x="407805" y="245217"/>
                    <a:pt x="366073" y="237636"/>
                    <a:pt x="322228" y="230057"/>
                  </a:cubicBezTo>
                  <a:lnTo>
                    <a:pt x="99254" y="194985"/>
                  </a:lnTo>
                  <a:lnTo>
                    <a:pt x="87383" y="185403"/>
                  </a:lnTo>
                  <a:lnTo>
                    <a:pt x="0" y="127064"/>
                  </a:lnTo>
                  <a:lnTo>
                    <a:pt x="87380" y="68727"/>
                  </a:lnTo>
                  <a:lnTo>
                    <a:pt x="99264" y="59135"/>
                  </a:lnTo>
                  <a:lnTo>
                    <a:pt x="322221" y="24065"/>
                  </a:lnTo>
                  <a:cubicBezTo>
                    <a:pt x="366066" y="16487"/>
                    <a:pt x="407798" y="8906"/>
                    <a:pt x="447385" y="1346"/>
                  </a:cubicBezTo>
                  <a:close/>
                </a:path>
              </a:pathLst>
            </a:custGeom>
            <a:pattFill prst="dkHorz">
              <a:fgClr>
                <a:schemeClr val="tx1">
                  <a:lumMod val="75000"/>
                  <a:lumOff val="2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月 13">
              <a:extLst>
                <a:ext uri="{FF2B5EF4-FFF2-40B4-BE49-F238E27FC236}">
                  <a16:creationId xmlns:a16="http://schemas.microsoft.com/office/drawing/2014/main" id="{814FCB31-3239-43DA-AAF0-08100C6DB5B0}"/>
                </a:ext>
              </a:extLst>
            </p:cNvPr>
            <p:cNvSpPr/>
            <p:nvPr/>
          </p:nvSpPr>
          <p:spPr>
            <a:xfrm>
              <a:off x="4014786" y="4503523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6443CDC6-4636-44F5-BF7D-62A97BA848D8}"/>
                </a:ext>
              </a:extLst>
            </p:cNvPr>
            <p:cNvSpPr/>
            <p:nvPr/>
          </p:nvSpPr>
          <p:spPr>
            <a:xfrm rot="20700000">
              <a:off x="5065076" y="4433432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0A38D7EA-6FBE-4DB5-89F1-A324FCDF87D0}"/>
                </a:ext>
              </a:extLst>
            </p:cNvPr>
            <p:cNvSpPr/>
            <p:nvPr/>
          </p:nvSpPr>
          <p:spPr>
            <a:xfrm>
              <a:off x="5029198" y="3350998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6A7F2B1-D642-4FE3-9DA8-CE91ADD18DBA}"/>
                </a:ext>
              </a:extLst>
            </p:cNvPr>
            <p:cNvSpPr/>
            <p:nvPr/>
          </p:nvSpPr>
          <p:spPr>
            <a:xfrm>
              <a:off x="5229225" y="3705225"/>
              <a:ext cx="555155" cy="950698"/>
            </a:xfrm>
            <a:custGeom>
              <a:avLst/>
              <a:gdLst>
                <a:gd name="connsiteX0" fmla="*/ 295275 w 512126"/>
                <a:gd name="connsiteY0" fmla="*/ 0 h 1064998"/>
                <a:gd name="connsiteX1" fmla="*/ 277892 w 512126"/>
                <a:gd name="connsiteY1" fmla="*/ 166213 h 1064998"/>
                <a:gd name="connsiteX2" fmla="*/ 308867 w 512126"/>
                <a:gd name="connsiteY2" fmla="*/ 142401 h 1064998"/>
                <a:gd name="connsiteX3" fmla="*/ 423801 w 512126"/>
                <a:gd name="connsiteY3" fmla="*/ 109537 h 1064998"/>
                <a:gd name="connsiteX4" fmla="*/ 403101 w 512126"/>
                <a:gd name="connsiteY4" fmla="*/ 264983 h 1064998"/>
                <a:gd name="connsiteX5" fmla="*/ 432218 w 512126"/>
                <a:gd name="connsiteY5" fmla="*/ 234556 h 1064998"/>
                <a:gd name="connsiteX6" fmla="*/ 512126 w 512126"/>
                <a:gd name="connsiteY6" fmla="*/ 209551 h 1064998"/>
                <a:gd name="connsiteX7" fmla="*/ 512126 w 512126"/>
                <a:gd name="connsiteY7" fmla="*/ 845923 h 1064998"/>
                <a:gd name="connsiteX8" fmla="*/ 432218 w 512126"/>
                <a:gd name="connsiteY8" fmla="*/ 820919 h 1064998"/>
                <a:gd name="connsiteX9" fmla="*/ 403101 w 512126"/>
                <a:gd name="connsiteY9" fmla="*/ 790492 h 1064998"/>
                <a:gd name="connsiteX10" fmla="*/ 423801 w 512126"/>
                <a:gd name="connsiteY10" fmla="*/ 945934 h 1064998"/>
                <a:gd name="connsiteX11" fmla="*/ 423801 w 512126"/>
                <a:gd name="connsiteY11" fmla="*/ 945935 h 1064998"/>
                <a:gd name="connsiteX12" fmla="*/ 308867 w 512126"/>
                <a:gd name="connsiteY12" fmla="*/ 913071 h 1064998"/>
                <a:gd name="connsiteX13" fmla="*/ 276808 w 512126"/>
                <a:gd name="connsiteY13" fmla="*/ 888427 h 1064998"/>
                <a:gd name="connsiteX14" fmla="*/ 295275 w 512126"/>
                <a:gd name="connsiteY14" fmla="*/ 1064998 h 1064998"/>
                <a:gd name="connsiteX15" fmla="*/ 0 w 512126"/>
                <a:gd name="connsiteY15" fmla="*/ 532499 h 1064998"/>
                <a:gd name="connsiteX16" fmla="*/ 295275 w 512126"/>
                <a:gd name="connsiteY16" fmla="*/ 0 h 1064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2126" h="1064998">
                  <a:moveTo>
                    <a:pt x="295275" y="0"/>
                  </a:moveTo>
                  <a:lnTo>
                    <a:pt x="277892" y="166213"/>
                  </a:lnTo>
                  <a:lnTo>
                    <a:pt x="308867" y="142401"/>
                  </a:lnTo>
                  <a:cubicBezTo>
                    <a:pt x="344193" y="121239"/>
                    <a:pt x="383032" y="109537"/>
                    <a:pt x="423801" y="109537"/>
                  </a:cubicBezTo>
                  <a:lnTo>
                    <a:pt x="403101" y="264983"/>
                  </a:lnTo>
                  <a:lnTo>
                    <a:pt x="432218" y="234556"/>
                  </a:lnTo>
                  <a:cubicBezTo>
                    <a:pt x="456778" y="218455"/>
                    <a:pt x="483782" y="209551"/>
                    <a:pt x="512126" y="209551"/>
                  </a:cubicBezTo>
                  <a:cubicBezTo>
                    <a:pt x="477911" y="418361"/>
                    <a:pt x="477911" y="637114"/>
                    <a:pt x="512126" y="845923"/>
                  </a:cubicBezTo>
                  <a:cubicBezTo>
                    <a:pt x="483782" y="845923"/>
                    <a:pt x="456778" y="837020"/>
                    <a:pt x="432218" y="820919"/>
                  </a:cubicBezTo>
                  <a:lnTo>
                    <a:pt x="403101" y="790492"/>
                  </a:lnTo>
                  <a:lnTo>
                    <a:pt x="423801" y="945934"/>
                  </a:lnTo>
                  <a:lnTo>
                    <a:pt x="423801" y="945935"/>
                  </a:lnTo>
                  <a:cubicBezTo>
                    <a:pt x="383032" y="945935"/>
                    <a:pt x="344193" y="934233"/>
                    <a:pt x="308867" y="913071"/>
                  </a:cubicBezTo>
                  <a:lnTo>
                    <a:pt x="276808" y="888427"/>
                  </a:lnTo>
                  <a:lnTo>
                    <a:pt x="295275" y="1064998"/>
                  </a:lnTo>
                  <a:cubicBezTo>
                    <a:pt x="132199" y="1064998"/>
                    <a:pt x="0" y="826590"/>
                    <a:pt x="0" y="532499"/>
                  </a:cubicBezTo>
                  <a:cubicBezTo>
                    <a:pt x="0" y="238408"/>
                    <a:pt x="132199" y="0"/>
                    <a:pt x="295275" y="0"/>
                  </a:cubicBezTo>
                  <a:close/>
                </a:path>
              </a:pathLst>
            </a:custGeom>
            <a:pattFill prst="dkVert">
              <a:fgClr>
                <a:srgbClr val="0070C0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月 204">
              <a:extLst>
                <a:ext uri="{FF2B5EF4-FFF2-40B4-BE49-F238E27FC236}">
                  <a16:creationId xmlns:a16="http://schemas.microsoft.com/office/drawing/2014/main" id="{C8FAD10E-62E6-407E-A605-842130F92D33}"/>
                </a:ext>
              </a:extLst>
            </p:cNvPr>
            <p:cNvSpPr/>
            <p:nvPr/>
          </p:nvSpPr>
          <p:spPr>
            <a:xfrm>
              <a:off x="3872584" y="3182529"/>
              <a:ext cx="961354" cy="724167"/>
            </a:xfrm>
            <a:custGeom>
              <a:avLst/>
              <a:gdLst>
                <a:gd name="connsiteX0" fmla="*/ 661314 w 661314"/>
                <a:gd name="connsiteY0" fmla="*/ 1333500 h 1333500"/>
                <a:gd name="connsiteX1" fmla="*/ 0 w 661314"/>
                <a:gd name="connsiteY1" fmla="*/ 666750 h 1333500"/>
                <a:gd name="connsiteX2" fmla="*/ 661314 w 661314"/>
                <a:gd name="connsiteY2" fmla="*/ 0 h 1333500"/>
                <a:gd name="connsiteX3" fmla="*/ 661314 w 661314"/>
                <a:gd name="connsiteY3" fmla="*/ 1333500 h 1333500"/>
                <a:gd name="connsiteX0" fmla="*/ 661314 w 675604"/>
                <a:gd name="connsiteY0" fmla="*/ 1333563 h 1333603"/>
                <a:gd name="connsiteX1" fmla="*/ 0 w 675604"/>
                <a:gd name="connsiteY1" fmla="*/ 666813 h 1333603"/>
                <a:gd name="connsiteX2" fmla="*/ 661314 w 675604"/>
                <a:gd name="connsiteY2" fmla="*/ 63 h 1333603"/>
                <a:gd name="connsiteX3" fmla="*/ 516537 w 675604"/>
                <a:gd name="connsiteY3" fmla="*/ 644002 h 1333603"/>
                <a:gd name="connsiteX4" fmla="*/ 661314 w 675604"/>
                <a:gd name="connsiteY4" fmla="*/ 1333563 h 1333603"/>
                <a:gd name="connsiteX0" fmla="*/ 661314 w 791617"/>
                <a:gd name="connsiteY0" fmla="*/ 1333563 h 1333585"/>
                <a:gd name="connsiteX1" fmla="*/ 0 w 791617"/>
                <a:gd name="connsiteY1" fmla="*/ 666813 h 1333585"/>
                <a:gd name="connsiteX2" fmla="*/ 661314 w 791617"/>
                <a:gd name="connsiteY2" fmla="*/ 63 h 1333585"/>
                <a:gd name="connsiteX3" fmla="*/ 516537 w 791617"/>
                <a:gd name="connsiteY3" fmla="*/ 644002 h 1333585"/>
                <a:gd name="connsiteX4" fmla="*/ 661314 w 791617"/>
                <a:gd name="connsiteY4" fmla="*/ 1333563 h 1333585"/>
                <a:gd name="connsiteX0" fmla="*/ 661314 w 685775"/>
                <a:gd name="connsiteY0" fmla="*/ 1333563 h 1333593"/>
                <a:gd name="connsiteX1" fmla="*/ 0 w 685775"/>
                <a:gd name="connsiteY1" fmla="*/ 666813 h 1333593"/>
                <a:gd name="connsiteX2" fmla="*/ 661314 w 685775"/>
                <a:gd name="connsiteY2" fmla="*/ 63 h 1333593"/>
                <a:gd name="connsiteX3" fmla="*/ 516537 w 685775"/>
                <a:gd name="connsiteY3" fmla="*/ 644002 h 1333593"/>
                <a:gd name="connsiteX4" fmla="*/ 661314 w 685775"/>
                <a:gd name="connsiteY4" fmla="*/ 1333563 h 1333593"/>
                <a:gd name="connsiteX0" fmla="*/ 661314 w 698252"/>
                <a:gd name="connsiteY0" fmla="*/ 1333563 h 1333582"/>
                <a:gd name="connsiteX1" fmla="*/ 0 w 698252"/>
                <a:gd name="connsiteY1" fmla="*/ 666813 h 1333582"/>
                <a:gd name="connsiteX2" fmla="*/ 661314 w 698252"/>
                <a:gd name="connsiteY2" fmla="*/ 63 h 1333582"/>
                <a:gd name="connsiteX3" fmla="*/ 577497 w 698252"/>
                <a:gd name="connsiteY3" fmla="*/ 316342 h 1333582"/>
                <a:gd name="connsiteX4" fmla="*/ 661314 w 698252"/>
                <a:gd name="connsiteY4" fmla="*/ 1333563 h 1333582"/>
                <a:gd name="connsiteX0" fmla="*/ 661314 w 696049"/>
                <a:gd name="connsiteY0" fmla="*/ 1333563 h 1333583"/>
                <a:gd name="connsiteX1" fmla="*/ 0 w 696049"/>
                <a:gd name="connsiteY1" fmla="*/ 666813 h 1333583"/>
                <a:gd name="connsiteX2" fmla="*/ 661314 w 696049"/>
                <a:gd name="connsiteY2" fmla="*/ 63 h 1333583"/>
                <a:gd name="connsiteX3" fmla="*/ 577497 w 696049"/>
                <a:gd name="connsiteY3" fmla="*/ 316342 h 1333583"/>
                <a:gd name="connsiteX4" fmla="*/ 661314 w 696049"/>
                <a:gd name="connsiteY4" fmla="*/ 1333563 h 1333583"/>
                <a:gd name="connsiteX0" fmla="*/ 661314 w 696049"/>
                <a:gd name="connsiteY0" fmla="*/ 1333563 h 1333583"/>
                <a:gd name="connsiteX1" fmla="*/ 0 w 696049"/>
                <a:gd name="connsiteY1" fmla="*/ 666813 h 1333583"/>
                <a:gd name="connsiteX2" fmla="*/ 661314 w 696049"/>
                <a:gd name="connsiteY2" fmla="*/ 63 h 1333583"/>
                <a:gd name="connsiteX3" fmla="*/ 577497 w 696049"/>
                <a:gd name="connsiteY3" fmla="*/ 316342 h 1333583"/>
                <a:gd name="connsiteX4" fmla="*/ 661314 w 696049"/>
                <a:gd name="connsiteY4" fmla="*/ 1333563 h 1333583"/>
                <a:gd name="connsiteX0" fmla="*/ 661314 w 696049"/>
                <a:gd name="connsiteY0" fmla="*/ 1333500 h 1333520"/>
                <a:gd name="connsiteX1" fmla="*/ 0 w 696049"/>
                <a:gd name="connsiteY1" fmla="*/ 666750 h 1333520"/>
                <a:gd name="connsiteX2" fmla="*/ 661314 w 696049"/>
                <a:gd name="connsiteY2" fmla="*/ 0 h 1333520"/>
                <a:gd name="connsiteX3" fmla="*/ 577497 w 696049"/>
                <a:gd name="connsiteY3" fmla="*/ 316279 h 1333520"/>
                <a:gd name="connsiteX4" fmla="*/ 661314 w 696049"/>
                <a:gd name="connsiteY4" fmla="*/ 1333500 h 1333520"/>
                <a:gd name="connsiteX0" fmla="*/ 1128039 w 1134390"/>
                <a:gd name="connsiteY0" fmla="*/ 642937 h 824456"/>
                <a:gd name="connsiteX1" fmla="*/ 0 w 1134390"/>
                <a:gd name="connsiteY1" fmla="*/ 666750 h 824456"/>
                <a:gd name="connsiteX2" fmla="*/ 661314 w 1134390"/>
                <a:gd name="connsiteY2" fmla="*/ 0 h 824456"/>
                <a:gd name="connsiteX3" fmla="*/ 577497 w 1134390"/>
                <a:gd name="connsiteY3" fmla="*/ 316279 h 824456"/>
                <a:gd name="connsiteX4" fmla="*/ 1128039 w 1134390"/>
                <a:gd name="connsiteY4" fmla="*/ 642937 h 824456"/>
                <a:gd name="connsiteX0" fmla="*/ 1128039 w 1134710"/>
                <a:gd name="connsiteY0" fmla="*/ 642937 h 824456"/>
                <a:gd name="connsiteX1" fmla="*/ 0 w 1134710"/>
                <a:gd name="connsiteY1" fmla="*/ 666750 h 824456"/>
                <a:gd name="connsiteX2" fmla="*/ 661314 w 1134710"/>
                <a:gd name="connsiteY2" fmla="*/ 0 h 824456"/>
                <a:gd name="connsiteX3" fmla="*/ 606072 w 1134710"/>
                <a:gd name="connsiteY3" fmla="*/ 287704 h 824456"/>
                <a:gd name="connsiteX4" fmla="*/ 1128039 w 1134710"/>
                <a:gd name="connsiteY4" fmla="*/ 642937 h 824456"/>
                <a:gd name="connsiteX0" fmla="*/ 1128039 w 1136684"/>
                <a:gd name="connsiteY0" fmla="*/ 642937 h 824456"/>
                <a:gd name="connsiteX1" fmla="*/ 0 w 1136684"/>
                <a:gd name="connsiteY1" fmla="*/ 666750 h 824456"/>
                <a:gd name="connsiteX2" fmla="*/ 661314 w 1136684"/>
                <a:gd name="connsiteY2" fmla="*/ 0 h 824456"/>
                <a:gd name="connsiteX3" fmla="*/ 606072 w 1136684"/>
                <a:gd name="connsiteY3" fmla="*/ 287704 h 824456"/>
                <a:gd name="connsiteX4" fmla="*/ 1128039 w 1136684"/>
                <a:gd name="connsiteY4" fmla="*/ 642937 h 824456"/>
                <a:gd name="connsiteX0" fmla="*/ 1128039 w 1139838"/>
                <a:gd name="connsiteY0" fmla="*/ 642937 h 824456"/>
                <a:gd name="connsiteX1" fmla="*/ 0 w 1139838"/>
                <a:gd name="connsiteY1" fmla="*/ 666750 h 824456"/>
                <a:gd name="connsiteX2" fmla="*/ 661314 w 1139838"/>
                <a:gd name="connsiteY2" fmla="*/ 0 h 824456"/>
                <a:gd name="connsiteX3" fmla="*/ 725135 w 1139838"/>
                <a:gd name="connsiteY3" fmla="*/ 273417 h 824456"/>
                <a:gd name="connsiteX4" fmla="*/ 1128039 w 1139838"/>
                <a:gd name="connsiteY4" fmla="*/ 642937 h 82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9838" h="824456">
                  <a:moveTo>
                    <a:pt x="1128039" y="642937"/>
                  </a:moveTo>
                  <a:cubicBezTo>
                    <a:pt x="762805" y="642937"/>
                    <a:pt x="0" y="1034986"/>
                    <a:pt x="0" y="666750"/>
                  </a:cubicBezTo>
                  <a:cubicBezTo>
                    <a:pt x="0" y="298514"/>
                    <a:pt x="433303" y="42537"/>
                    <a:pt x="661314" y="0"/>
                  </a:cubicBezTo>
                  <a:cubicBezTo>
                    <a:pt x="689301" y="52713"/>
                    <a:pt x="513997" y="232936"/>
                    <a:pt x="725135" y="273417"/>
                  </a:cubicBezTo>
                  <a:cubicBezTo>
                    <a:pt x="936273" y="313898"/>
                    <a:pt x="1198888" y="648025"/>
                    <a:pt x="1128039" y="642937"/>
                  </a:cubicBezTo>
                  <a:close/>
                </a:path>
              </a:pathLst>
            </a:custGeom>
            <a:pattFill prst="dkVert">
              <a:fgClr>
                <a:srgbClr val="0070C0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8A17F0F-5912-4A3F-962E-F33B8A15CAF6}"/>
                </a:ext>
              </a:extLst>
            </p:cNvPr>
            <p:cNvSpPr/>
            <p:nvPr/>
          </p:nvSpPr>
          <p:spPr>
            <a:xfrm>
              <a:off x="3150114" y="3505200"/>
              <a:ext cx="3090671" cy="1333500"/>
            </a:xfrm>
            <a:custGeom>
              <a:avLst/>
              <a:gdLst>
                <a:gd name="connsiteX0" fmla="*/ 1353308 w 3090671"/>
                <a:gd name="connsiteY0" fmla="*/ 0 h 1333500"/>
                <a:gd name="connsiteX1" fmla="*/ 2595999 w 3090671"/>
                <a:gd name="connsiteY1" fmla="*/ 469909 h 1333500"/>
                <a:gd name="connsiteX2" fmla="*/ 2686294 w 3090671"/>
                <a:gd name="connsiteY2" fmla="*/ 506728 h 1333500"/>
                <a:gd name="connsiteX3" fmla="*/ 3077101 w 3090671"/>
                <a:gd name="connsiteY3" fmla="*/ 648120 h 1333500"/>
                <a:gd name="connsiteX4" fmla="*/ 3090671 w 3090671"/>
                <a:gd name="connsiteY4" fmla="*/ 666750 h 1333500"/>
                <a:gd name="connsiteX5" fmla="*/ 3077101 w 3090671"/>
                <a:gd name="connsiteY5" fmla="*/ 685380 h 1333500"/>
                <a:gd name="connsiteX6" fmla="*/ 2686294 w 3090671"/>
                <a:gd name="connsiteY6" fmla="*/ 826773 h 1333500"/>
                <a:gd name="connsiteX7" fmla="*/ 2595999 w 3090671"/>
                <a:gd name="connsiteY7" fmla="*/ 863591 h 1333500"/>
                <a:gd name="connsiteX8" fmla="*/ 1353308 w 3090671"/>
                <a:gd name="connsiteY8" fmla="*/ 1333500 h 1333500"/>
                <a:gd name="connsiteX9" fmla="*/ 110618 w 3090671"/>
                <a:gd name="connsiteY9" fmla="*/ 863591 h 1333500"/>
                <a:gd name="connsiteX10" fmla="*/ 46582 w 3090671"/>
                <a:gd name="connsiteY10" fmla="*/ 766214 h 1333500"/>
                <a:gd name="connsiteX11" fmla="*/ 102744 w 3090671"/>
                <a:gd name="connsiteY11" fmla="*/ 762296 h 1333500"/>
                <a:gd name="connsiteX12" fmla="*/ 313851 w 3090671"/>
                <a:gd name="connsiteY12" fmla="*/ 722775 h 1333500"/>
                <a:gd name="connsiteX13" fmla="*/ 326885 w 3090671"/>
                <a:gd name="connsiteY13" fmla="*/ 716058 h 1333500"/>
                <a:gd name="connsiteX14" fmla="*/ 313851 w 3090671"/>
                <a:gd name="connsiteY14" fmla="*/ 709341 h 1333500"/>
                <a:gd name="connsiteX15" fmla="*/ 102744 w 3090671"/>
                <a:gd name="connsiteY15" fmla="*/ 669820 h 1333500"/>
                <a:gd name="connsiteX16" fmla="*/ 0 w 3090671"/>
                <a:gd name="connsiteY16" fmla="*/ 662653 h 1333500"/>
                <a:gd name="connsiteX17" fmla="*/ 28818 w 3090671"/>
                <a:gd name="connsiteY17" fmla="*/ 594299 h 1333500"/>
                <a:gd name="connsiteX18" fmla="*/ 1353308 w 3090671"/>
                <a:gd name="connsiteY18" fmla="*/ 0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90671" h="1333500">
                  <a:moveTo>
                    <a:pt x="1353308" y="0"/>
                  </a:moveTo>
                  <a:cubicBezTo>
                    <a:pt x="1897837" y="0"/>
                    <a:pt x="2369068" y="191401"/>
                    <a:pt x="2595999" y="469909"/>
                  </a:cubicBezTo>
                  <a:lnTo>
                    <a:pt x="2686294" y="506728"/>
                  </a:lnTo>
                  <a:cubicBezTo>
                    <a:pt x="2872381" y="528958"/>
                    <a:pt x="3018596" y="581718"/>
                    <a:pt x="3077101" y="648120"/>
                  </a:cubicBezTo>
                  <a:lnTo>
                    <a:pt x="3090671" y="666750"/>
                  </a:lnTo>
                  <a:lnTo>
                    <a:pt x="3077101" y="685380"/>
                  </a:lnTo>
                  <a:cubicBezTo>
                    <a:pt x="3018596" y="751783"/>
                    <a:pt x="2872381" y="804543"/>
                    <a:pt x="2686294" y="826773"/>
                  </a:cubicBezTo>
                  <a:lnTo>
                    <a:pt x="2595999" y="863591"/>
                  </a:lnTo>
                  <a:cubicBezTo>
                    <a:pt x="2369068" y="1142100"/>
                    <a:pt x="1897837" y="1333500"/>
                    <a:pt x="1353308" y="1333500"/>
                  </a:cubicBezTo>
                  <a:cubicBezTo>
                    <a:pt x="808779" y="1333500"/>
                    <a:pt x="337549" y="1142100"/>
                    <a:pt x="110618" y="863591"/>
                  </a:cubicBezTo>
                  <a:lnTo>
                    <a:pt x="46582" y="766214"/>
                  </a:lnTo>
                  <a:lnTo>
                    <a:pt x="102744" y="762296"/>
                  </a:lnTo>
                  <a:cubicBezTo>
                    <a:pt x="201480" y="752512"/>
                    <a:pt x="276387" y="738737"/>
                    <a:pt x="313851" y="722775"/>
                  </a:cubicBezTo>
                  <a:lnTo>
                    <a:pt x="326885" y="716058"/>
                  </a:lnTo>
                  <a:lnTo>
                    <a:pt x="313851" y="709341"/>
                  </a:lnTo>
                  <a:cubicBezTo>
                    <a:pt x="276387" y="693380"/>
                    <a:pt x="201480" y="679605"/>
                    <a:pt x="102744" y="669820"/>
                  </a:cubicBezTo>
                  <a:lnTo>
                    <a:pt x="0" y="662653"/>
                  </a:lnTo>
                  <a:lnTo>
                    <a:pt x="28818" y="594299"/>
                  </a:lnTo>
                  <a:cubicBezTo>
                    <a:pt x="204407" y="249993"/>
                    <a:pt x="730989" y="0"/>
                    <a:pt x="1353308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</a:schemeClr>
                </a:gs>
                <a:gs pos="77000">
                  <a:schemeClr val="bg1">
                    <a:lumMod val="85000"/>
                  </a:schemeClr>
                </a:gs>
                <a:gs pos="17000">
                  <a:srgbClr val="002060"/>
                </a:gs>
                <a:gs pos="55000">
                  <a:schemeClr val="bg1"/>
                </a:gs>
                <a:gs pos="38000">
                  <a:schemeClr val="bg1">
                    <a:lumMod val="8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E532A5E1-9AC8-4DB5-9F80-1CAF010E2AEE}"/>
                </a:ext>
              </a:extLst>
            </p:cNvPr>
            <p:cNvSpPr/>
            <p:nvPr/>
          </p:nvSpPr>
          <p:spPr>
            <a:xfrm rot="10800000">
              <a:off x="4014784" y="3895723"/>
              <a:ext cx="204789" cy="866157"/>
            </a:xfrm>
            <a:prstGeom prst="moon">
              <a:avLst>
                <a:gd name="adj" fmla="val 28964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28ED1FAA-8FC6-4250-91A1-B624F94277F9}"/>
                </a:ext>
              </a:extLst>
            </p:cNvPr>
            <p:cNvSpPr/>
            <p:nvPr/>
          </p:nvSpPr>
          <p:spPr>
            <a:xfrm rot="12210292">
              <a:off x="3818285" y="4301342"/>
              <a:ext cx="117486" cy="383814"/>
            </a:xfrm>
            <a:prstGeom prst="moon">
              <a:avLst>
                <a:gd name="adj" fmla="val 4399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31ECAD16-7F33-46FD-AE5C-2F1577F3E04A}"/>
                </a:ext>
              </a:extLst>
            </p:cNvPr>
            <p:cNvGrpSpPr/>
            <p:nvPr/>
          </p:nvGrpSpPr>
          <p:grpSpPr>
            <a:xfrm>
              <a:off x="3456892" y="3867858"/>
              <a:ext cx="255081" cy="255081"/>
              <a:chOff x="2401878" y="3076048"/>
              <a:chExt cx="284810" cy="284810"/>
            </a:xfrm>
          </p:grpSpPr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730C5448-005F-45C7-9463-EC89BB8EAA70}"/>
                  </a:ext>
                </a:extLst>
              </p:cNvPr>
              <p:cNvSpPr/>
              <p:nvPr/>
            </p:nvSpPr>
            <p:spPr>
              <a:xfrm>
                <a:off x="2401878" y="3076048"/>
                <a:ext cx="284810" cy="28481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05A9D5EF-B5D5-4CCD-B32A-7903A460B46D}"/>
                  </a:ext>
                </a:extLst>
              </p:cNvPr>
              <p:cNvSpPr/>
              <p:nvPr/>
            </p:nvSpPr>
            <p:spPr>
              <a:xfrm>
                <a:off x="2436227" y="3134352"/>
                <a:ext cx="176029" cy="17602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19310FC-0598-400C-A0F7-FEDD190175F2}"/>
                </a:ext>
              </a:extLst>
            </p:cNvPr>
            <p:cNvSpPr/>
            <p:nvPr/>
          </p:nvSpPr>
          <p:spPr>
            <a:xfrm rot="20858014">
              <a:off x="4508748" y="4086787"/>
              <a:ext cx="1186194" cy="539256"/>
            </a:xfrm>
            <a:custGeom>
              <a:avLst/>
              <a:gdLst>
                <a:gd name="connsiteX0" fmla="*/ 1318025 w 1318025"/>
                <a:gd name="connsiteY0" fmla="*/ 406469 h 579970"/>
                <a:gd name="connsiteX1" fmla="*/ 1280836 w 1318025"/>
                <a:gd name="connsiteY1" fmla="*/ 439550 h 579970"/>
                <a:gd name="connsiteX2" fmla="*/ 513628 w 1318025"/>
                <a:gd name="connsiteY2" fmla="*/ 579970 h 579970"/>
                <a:gd name="connsiteX3" fmla="*/ 48090 w 1318025"/>
                <a:gd name="connsiteY3" fmla="*/ 540705 h 579970"/>
                <a:gd name="connsiteX4" fmla="*/ 0 w 1318025"/>
                <a:gd name="connsiteY4" fmla="*/ 529748 h 579970"/>
                <a:gd name="connsiteX5" fmla="*/ 141693 w 1318025"/>
                <a:gd name="connsiteY5" fmla="*/ 539344 h 579970"/>
                <a:gd name="connsiteX6" fmla="*/ 354091 w 1318025"/>
                <a:gd name="connsiteY6" fmla="*/ 544015 h 579970"/>
                <a:gd name="connsiteX7" fmla="*/ 1228007 w 1318025"/>
                <a:gd name="connsiteY7" fmla="*/ 442649 h 579970"/>
                <a:gd name="connsiteX8" fmla="*/ 1310686 w 1318025"/>
                <a:gd name="connsiteY8" fmla="*/ 351370 h 579970"/>
                <a:gd name="connsiteX9" fmla="*/ 1279463 w 1318025"/>
                <a:gd name="connsiteY9" fmla="*/ 364332 h 579970"/>
                <a:gd name="connsiteX10" fmla="*/ 660199 w 1318025"/>
                <a:gd name="connsiteY10" fmla="*/ 438528 h 579970"/>
                <a:gd name="connsiteX11" fmla="*/ 40935 w 1318025"/>
                <a:gd name="connsiteY11" fmla="*/ 364332 h 579970"/>
                <a:gd name="connsiteX12" fmla="*/ 33147 w 1318025"/>
                <a:gd name="connsiteY12" fmla="*/ 361099 h 579970"/>
                <a:gd name="connsiteX13" fmla="*/ 154991 w 1318025"/>
                <a:gd name="connsiteY13" fmla="*/ 380231 h 579970"/>
                <a:gd name="connsiteX14" fmla="*/ 649386 w 1318025"/>
                <a:gd name="connsiteY14" fmla="*/ 408972 h 579970"/>
                <a:gd name="connsiteX15" fmla="*/ 1274649 w 1318025"/>
                <a:gd name="connsiteY15" fmla="*/ 359682 h 579970"/>
                <a:gd name="connsiteX16" fmla="*/ 1250807 w 1318025"/>
                <a:gd name="connsiteY16" fmla="*/ 205726 h 579970"/>
                <a:gd name="connsiteX17" fmla="*/ 1194956 w 1318025"/>
                <a:gd name="connsiteY17" fmla="*/ 223732 h 579970"/>
                <a:gd name="connsiteX18" fmla="*/ 669379 w 1318025"/>
                <a:gd name="connsiteY18" fmla="*/ 281640 h 579970"/>
                <a:gd name="connsiteX19" fmla="*/ 143802 w 1318025"/>
                <a:gd name="connsiteY19" fmla="*/ 223732 h 579970"/>
                <a:gd name="connsiteX20" fmla="*/ 81946 w 1318025"/>
                <a:gd name="connsiteY20" fmla="*/ 203791 h 579970"/>
                <a:gd name="connsiteX21" fmla="*/ 152783 w 1318025"/>
                <a:gd name="connsiteY21" fmla="*/ 216237 h 579970"/>
                <a:gd name="connsiteX22" fmla="*/ 671885 w 1318025"/>
                <a:gd name="connsiteY22" fmla="*/ 250002 h 579970"/>
                <a:gd name="connsiteX23" fmla="*/ 1190988 w 1318025"/>
                <a:gd name="connsiteY23" fmla="*/ 216236 h 579970"/>
                <a:gd name="connsiteX24" fmla="*/ 693645 w 1318025"/>
                <a:gd name="connsiteY24" fmla="*/ 51340 h 579970"/>
                <a:gd name="connsiteX25" fmla="*/ 1303379 w 1318025"/>
                <a:gd name="connsiteY25" fmla="*/ 146144 h 579970"/>
                <a:gd name="connsiteX26" fmla="*/ 1306870 w 1318025"/>
                <a:gd name="connsiteY26" fmla="*/ 147531 h 579970"/>
                <a:gd name="connsiteX27" fmla="*/ 1303151 w 1318025"/>
                <a:gd name="connsiteY27" fmla="*/ 148057 h 579970"/>
                <a:gd name="connsiteX28" fmla="*/ 688229 w 1318025"/>
                <a:gd name="connsiteY28" fmla="*/ 96737 h 579970"/>
                <a:gd name="connsiteX29" fmla="*/ 78496 w 1318025"/>
                <a:gd name="connsiteY29" fmla="*/ 1933 h 579970"/>
                <a:gd name="connsiteX30" fmla="*/ 75005 w 1318025"/>
                <a:gd name="connsiteY30" fmla="*/ 547 h 579970"/>
                <a:gd name="connsiteX31" fmla="*/ 78724 w 1318025"/>
                <a:gd name="connsiteY31" fmla="*/ 20 h 579970"/>
                <a:gd name="connsiteX32" fmla="*/ 693645 w 1318025"/>
                <a:gd name="connsiteY32" fmla="*/ 51340 h 579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18025" h="579970">
                  <a:moveTo>
                    <a:pt x="1318025" y="406469"/>
                  </a:moveTo>
                  <a:lnTo>
                    <a:pt x="1280836" y="439550"/>
                  </a:lnTo>
                  <a:cubicBezTo>
                    <a:pt x="1154434" y="522069"/>
                    <a:pt x="858519" y="579970"/>
                    <a:pt x="513628" y="579970"/>
                  </a:cubicBezTo>
                  <a:cubicBezTo>
                    <a:pt x="341182" y="579970"/>
                    <a:pt x="180981" y="565495"/>
                    <a:pt x="48090" y="540705"/>
                  </a:cubicBezTo>
                  <a:lnTo>
                    <a:pt x="0" y="529748"/>
                  </a:lnTo>
                  <a:lnTo>
                    <a:pt x="141693" y="539344"/>
                  </a:lnTo>
                  <a:cubicBezTo>
                    <a:pt x="210299" y="542407"/>
                    <a:pt x="281334" y="544015"/>
                    <a:pt x="354091" y="544015"/>
                  </a:cubicBezTo>
                  <a:cubicBezTo>
                    <a:pt x="717876" y="544015"/>
                    <a:pt x="1038612" y="503806"/>
                    <a:pt x="1228007" y="442649"/>
                  </a:cubicBezTo>
                  <a:close/>
                  <a:moveTo>
                    <a:pt x="1310686" y="351370"/>
                  </a:moveTo>
                  <a:lnTo>
                    <a:pt x="1279463" y="364332"/>
                  </a:lnTo>
                  <a:cubicBezTo>
                    <a:pt x="1145256" y="409097"/>
                    <a:pt x="917980" y="438528"/>
                    <a:pt x="660199" y="438528"/>
                  </a:cubicBezTo>
                  <a:cubicBezTo>
                    <a:pt x="402418" y="438528"/>
                    <a:pt x="175142" y="409097"/>
                    <a:pt x="40935" y="364332"/>
                  </a:cubicBezTo>
                  <a:lnTo>
                    <a:pt x="33147" y="361099"/>
                  </a:lnTo>
                  <a:lnTo>
                    <a:pt x="154991" y="380231"/>
                  </a:lnTo>
                  <a:cubicBezTo>
                    <a:pt x="296119" y="398376"/>
                    <a:pt x="466252" y="408971"/>
                    <a:pt x="649386" y="408972"/>
                  </a:cubicBezTo>
                  <a:cubicBezTo>
                    <a:pt x="893567" y="408972"/>
                    <a:pt x="1114631" y="390136"/>
                    <a:pt x="1274649" y="359682"/>
                  </a:cubicBezTo>
                  <a:close/>
                  <a:moveTo>
                    <a:pt x="1250807" y="205726"/>
                  </a:moveTo>
                  <a:lnTo>
                    <a:pt x="1194956" y="223732"/>
                  </a:lnTo>
                  <a:cubicBezTo>
                    <a:pt x="1060449" y="259510"/>
                    <a:pt x="874629" y="281640"/>
                    <a:pt x="669379" y="281640"/>
                  </a:cubicBezTo>
                  <a:cubicBezTo>
                    <a:pt x="464129" y="281640"/>
                    <a:pt x="278309" y="259511"/>
                    <a:pt x="143802" y="223732"/>
                  </a:cubicBezTo>
                  <a:lnTo>
                    <a:pt x="81946" y="203791"/>
                  </a:lnTo>
                  <a:lnTo>
                    <a:pt x="152783" y="216237"/>
                  </a:lnTo>
                  <a:cubicBezTo>
                    <a:pt x="300964" y="237554"/>
                    <a:pt x="479598" y="250002"/>
                    <a:pt x="671885" y="250002"/>
                  </a:cubicBezTo>
                  <a:cubicBezTo>
                    <a:pt x="864173" y="250002"/>
                    <a:pt x="1042807" y="237554"/>
                    <a:pt x="1190988" y="216236"/>
                  </a:cubicBezTo>
                  <a:close/>
                  <a:moveTo>
                    <a:pt x="693645" y="51340"/>
                  </a:moveTo>
                  <a:cubicBezTo>
                    <a:pt x="968912" y="84184"/>
                    <a:pt x="1204019" y="121330"/>
                    <a:pt x="1303379" y="146144"/>
                  </a:cubicBezTo>
                  <a:lnTo>
                    <a:pt x="1306870" y="147531"/>
                  </a:lnTo>
                  <a:lnTo>
                    <a:pt x="1303151" y="148057"/>
                  </a:lnTo>
                  <a:cubicBezTo>
                    <a:pt x="1200742" y="148797"/>
                    <a:pt x="963496" y="129581"/>
                    <a:pt x="688229" y="96737"/>
                  </a:cubicBezTo>
                  <a:cubicBezTo>
                    <a:pt x="412963" y="63893"/>
                    <a:pt x="177855" y="26747"/>
                    <a:pt x="78496" y="1933"/>
                  </a:cubicBezTo>
                  <a:lnTo>
                    <a:pt x="75005" y="547"/>
                  </a:lnTo>
                  <a:lnTo>
                    <a:pt x="78724" y="20"/>
                  </a:lnTo>
                  <a:cubicBezTo>
                    <a:pt x="181132" y="-719"/>
                    <a:pt x="418379" y="18496"/>
                    <a:pt x="693645" y="5134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769ACFA7-FC4A-4AB7-A66D-93A2126F3335}"/>
                </a:ext>
              </a:extLst>
            </p:cNvPr>
            <p:cNvSpPr/>
            <p:nvPr/>
          </p:nvSpPr>
          <p:spPr>
            <a:xfrm rot="21071232">
              <a:off x="4300095" y="4155587"/>
              <a:ext cx="679996" cy="301259"/>
            </a:xfrm>
            <a:custGeom>
              <a:avLst/>
              <a:gdLst>
                <a:gd name="connsiteX0" fmla="*/ 547132 w 585328"/>
                <a:gd name="connsiteY0" fmla="*/ 3631 h 241381"/>
                <a:gd name="connsiteX1" fmla="*/ 585328 w 585328"/>
                <a:gd name="connsiteY1" fmla="*/ 21624 h 241381"/>
                <a:gd name="connsiteX2" fmla="*/ 177142 w 585328"/>
                <a:gd name="connsiteY2" fmla="*/ 240611 h 241381"/>
                <a:gd name="connsiteX3" fmla="*/ 87018 w 585328"/>
                <a:gd name="connsiteY3" fmla="*/ 227492 h 241381"/>
                <a:gd name="connsiteX4" fmla="*/ 3498 w 585328"/>
                <a:gd name="connsiteY4" fmla="*/ 186736 h 241381"/>
                <a:gd name="connsiteX5" fmla="*/ 12110 w 585328"/>
                <a:gd name="connsiteY5" fmla="*/ 177727 h 241381"/>
                <a:gd name="connsiteX6" fmla="*/ 26987 w 585328"/>
                <a:gd name="connsiteY6" fmla="*/ 138170 h 241381"/>
                <a:gd name="connsiteX7" fmla="*/ 6677 w 585328"/>
                <a:gd name="connsiteY7" fmla="*/ 58972 h 241381"/>
                <a:gd name="connsiteX8" fmla="*/ 0 w 585328"/>
                <a:gd name="connsiteY8" fmla="*/ 52980 h 241381"/>
                <a:gd name="connsiteX9" fmla="*/ 38118 w 585328"/>
                <a:gd name="connsiteY9" fmla="*/ 43259 h 241381"/>
                <a:gd name="connsiteX10" fmla="*/ 239955 w 585328"/>
                <a:gd name="connsiteY10" fmla="*/ 14670 h 241381"/>
                <a:gd name="connsiteX11" fmla="*/ 547132 w 585328"/>
                <a:gd name="connsiteY11" fmla="*/ 3631 h 24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5328" h="241381">
                  <a:moveTo>
                    <a:pt x="547132" y="3631"/>
                  </a:moveTo>
                  <a:cubicBezTo>
                    <a:pt x="570751" y="6888"/>
                    <a:pt x="585328" y="12574"/>
                    <a:pt x="585328" y="21624"/>
                  </a:cubicBezTo>
                  <a:cubicBezTo>
                    <a:pt x="585328" y="57821"/>
                    <a:pt x="289275" y="228987"/>
                    <a:pt x="177142" y="240611"/>
                  </a:cubicBezTo>
                  <a:cubicBezTo>
                    <a:pt x="149109" y="243518"/>
                    <a:pt x="117899" y="237997"/>
                    <a:pt x="87018" y="227492"/>
                  </a:cubicBezTo>
                  <a:lnTo>
                    <a:pt x="3498" y="186736"/>
                  </a:lnTo>
                  <a:lnTo>
                    <a:pt x="12110" y="177727"/>
                  </a:lnTo>
                  <a:cubicBezTo>
                    <a:pt x="19557" y="166015"/>
                    <a:pt x="24739" y="152671"/>
                    <a:pt x="26987" y="138170"/>
                  </a:cubicBezTo>
                  <a:cubicBezTo>
                    <a:pt x="31483" y="109168"/>
                    <a:pt x="23393" y="81026"/>
                    <a:pt x="6677" y="58972"/>
                  </a:cubicBezTo>
                  <a:lnTo>
                    <a:pt x="0" y="52980"/>
                  </a:lnTo>
                  <a:lnTo>
                    <a:pt x="38118" y="43259"/>
                  </a:lnTo>
                  <a:cubicBezTo>
                    <a:pt x="104649" y="30244"/>
                    <a:pt x="183889" y="20483"/>
                    <a:pt x="239955" y="14670"/>
                  </a:cubicBezTo>
                  <a:cubicBezTo>
                    <a:pt x="324055" y="5951"/>
                    <a:pt x="476277" y="-6139"/>
                    <a:pt x="547132" y="3631"/>
                  </a:cubicBezTo>
                  <a:close/>
                </a:path>
              </a:pathLst>
            </a:custGeom>
            <a:pattFill prst="dkHorz">
              <a:fgClr>
                <a:schemeClr val="accent1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A2F3582-8C88-4C3F-B587-252451D484E5}"/>
                </a:ext>
              </a:extLst>
            </p:cNvPr>
            <p:cNvSpPr/>
            <p:nvPr/>
          </p:nvSpPr>
          <p:spPr>
            <a:xfrm>
              <a:off x="4250607" y="4261413"/>
              <a:ext cx="135060" cy="212560"/>
            </a:xfrm>
            <a:custGeom>
              <a:avLst/>
              <a:gdLst>
                <a:gd name="connsiteX0" fmla="*/ 35167 w 182805"/>
                <a:gd name="connsiteY0" fmla="*/ 0 h 285420"/>
                <a:gd name="connsiteX1" fmla="*/ 182805 w 182805"/>
                <a:gd name="connsiteY1" fmla="*/ 142710 h 285420"/>
                <a:gd name="connsiteX2" fmla="*/ 35167 w 182805"/>
                <a:gd name="connsiteY2" fmla="*/ 285420 h 285420"/>
                <a:gd name="connsiteX3" fmla="*/ 0 w 182805"/>
                <a:gd name="connsiteY3" fmla="*/ 278557 h 285420"/>
                <a:gd name="connsiteX4" fmla="*/ 1450 w 182805"/>
                <a:gd name="connsiteY4" fmla="*/ 277297 h 285420"/>
                <a:gd name="connsiteX5" fmla="*/ 44692 w 182805"/>
                <a:gd name="connsiteY5" fmla="*/ 142710 h 285420"/>
                <a:gd name="connsiteX6" fmla="*/ 1450 w 182805"/>
                <a:gd name="connsiteY6" fmla="*/ 8123 h 285420"/>
                <a:gd name="connsiteX7" fmla="*/ 0 w 182805"/>
                <a:gd name="connsiteY7" fmla="*/ 6863 h 285420"/>
                <a:gd name="connsiteX0" fmla="*/ 44692 w 182805"/>
                <a:gd name="connsiteY0" fmla="*/ 142710 h 285420"/>
                <a:gd name="connsiteX1" fmla="*/ 1450 w 182805"/>
                <a:gd name="connsiteY1" fmla="*/ 8123 h 285420"/>
                <a:gd name="connsiteX2" fmla="*/ 0 w 182805"/>
                <a:gd name="connsiteY2" fmla="*/ 6863 h 285420"/>
                <a:gd name="connsiteX3" fmla="*/ 35167 w 182805"/>
                <a:gd name="connsiteY3" fmla="*/ 0 h 285420"/>
                <a:gd name="connsiteX4" fmla="*/ 182805 w 182805"/>
                <a:gd name="connsiteY4" fmla="*/ 142710 h 285420"/>
                <a:gd name="connsiteX5" fmla="*/ 35167 w 182805"/>
                <a:gd name="connsiteY5" fmla="*/ 285420 h 285420"/>
                <a:gd name="connsiteX6" fmla="*/ 0 w 182805"/>
                <a:gd name="connsiteY6" fmla="*/ 278557 h 285420"/>
                <a:gd name="connsiteX7" fmla="*/ 1450 w 182805"/>
                <a:gd name="connsiteY7" fmla="*/ 277297 h 285420"/>
                <a:gd name="connsiteX8" fmla="*/ 136132 w 182805"/>
                <a:gd name="connsiteY8" fmla="*/ 234150 h 285420"/>
                <a:gd name="connsiteX0" fmla="*/ 44692 w 182805"/>
                <a:gd name="connsiteY0" fmla="*/ 142710 h 285420"/>
                <a:gd name="connsiteX1" fmla="*/ 1450 w 182805"/>
                <a:gd name="connsiteY1" fmla="*/ 8123 h 285420"/>
                <a:gd name="connsiteX2" fmla="*/ 0 w 182805"/>
                <a:gd name="connsiteY2" fmla="*/ 6863 h 285420"/>
                <a:gd name="connsiteX3" fmla="*/ 35167 w 182805"/>
                <a:gd name="connsiteY3" fmla="*/ 0 h 285420"/>
                <a:gd name="connsiteX4" fmla="*/ 182805 w 182805"/>
                <a:gd name="connsiteY4" fmla="*/ 142710 h 285420"/>
                <a:gd name="connsiteX5" fmla="*/ 35167 w 182805"/>
                <a:gd name="connsiteY5" fmla="*/ 285420 h 285420"/>
                <a:gd name="connsiteX6" fmla="*/ 0 w 182805"/>
                <a:gd name="connsiteY6" fmla="*/ 278557 h 285420"/>
                <a:gd name="connsiteX7" fmla="*/ 1450 w 182805"/>
                <a:gd name="connsiteY7" fmla="*/ 277297 h 285420"/>
                <a:gd name="connsiteX0" fmla="*/ 1450 w 182805"/>
                <a:gd name="connsiteY0" fmla="*/ 8123 h 285420"/>
                <a:gd name="connsiteX1" fmla="*/ 0 w 182805"/>
                <a:gd name="connsiteY1" fmla="*/ 6863 h 285420"/>
                <a:gd name="connsiteX2" fmla="*/ 35167 w 182805"/>
                <a:gd name="connsiteY2" fmla="*/ 0 h 285420"/>
                <a:gd name="connsiteX3" fmla="*/ 182805 w 182805"/>
                <a:gd name="connsiteY3" fmla="*/ 142710 h 285420"/>
                <a:gd name="connsiteX4" fmla="*/ 35167 w 182805"/>
                <a:gd name="connsiteY4" fmla="*/ 285420 h 285420"/>
                <a:gd name="connsiteX5" fmla="*/ 0 w 182805"/>
                <a:gd name="connsiteY5" fmla="*/ 278557 h 285420"/>
                <a:gd name="connsiteX6" fmla="*/ 1450 w 182805"/>
                <a:gd name="connsiteY6" fmla="*/ 277297 h 285420"/>
                <a:gd name="connsiteX0" fmla="*/ 1450 w 182805"/>
                <a:gd name="connsiteY0" fmla="*/ 8123 h 285420"/>
                <a:gd name="connsiteX1" fmla="*/ 35167 w 182805"/>
                <a:gd name="connsiteY1" fmla="*/ 0 h 285420"/>
                <a:gd name="connsiteX2" fmla="*/ 182805 w 182805"/>
                <a:gd name="connsiteY2" fmla="*/ 142710 h 285420"/>
                <a:gd name="connsiteX3" fmla="*/ 35167 w 182805"/>
                <a:gd name="connsiteY3" fmla="*/ 285420 h 285420"/>
                <a:gd name="connsiteX4" fmla="*/ 0 w 182805"/>
                <a:gd name="connsiteY4" fmla="*/ 278557 h 285420"/>
                <a:gd name="connsiteX5" fmla="*/ 1450 w 182805"/>
                <a:gd name="connsiteY5" fmla="*/ 277297 h 285420"/>
                <a:gd name="connsiteX0" fmla="*/ 1450 w 182805"/>
                <a:gd name="connsiteY0" fmla="*/ 8123 h 285420"/>
                <a:gd name="connsiteX1" fmla="*/ 35167 w 182805"/>
                <a:gd name="connsiteY1" fmla="*/ 0 h 285420"/>
                <a:gd name="connsiteX2" fmla="*/ 182805 w 182805"/>
                <a:gd name="connsiteY2" fmla="*/ 142710 h 285420"/>
                <a:gd name="connsiteX3" fmla="*/ 35167 w 182805"/>
                <a:gd name="connsiteY3" fmla="*/ 285420 h 285420"/>
                <a:gd name="connsiteX4" fmla="*/ 0 w 182805"/>
                <a:gd name="connsiteY4" fmla="*/ 278557 h 285420"/>
                <a:gd name="connsiteX0" fmla="*/ 0 w 181355"/>
                <a:gd name="connsiteY0" fmla="*/ 8123 h 285420"/>
                <a:gd name="connsiteX1" fmla="*/ 33717 w 181355"/>
                <a:gd name="connsiteY1" fmla="*/ 0 h 285420"/>
                <a:gd name="connsiteX2" fmla="*/ 181355 w 181355"/>
                <a:gd name="connsiteY2" fmla="*/ 142710 h 285420"/>
                <a:gd name="connsiteX3" fmla="*/ 33717 w 181355"/>
                <a:gd name="connsiteY3" fmla="*/ 285420 h 28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355" h="285420">
                  <a:moveTo>
                    <a:pt x="0" y="8123"/>
                  </a:moveTo>
                  <a:lnTo>
                    <a:pt x="33717" y="0"/>
                  </a:lnTo>
                  <a:cubicBezTo>
                    <a:pt x="115255" y="0"/>
                    <a:pt x="181355" y="63893"/>
                    <a:pt x="181355" y="142710"/>
                  </a:cubicBezTo>
                  <a:cubicBezTo>
                    <a:pt x="181355" y="221527"/>
                    <a:pt x="115255" y="285420"/>
                    <a:pt x="33717" y="28542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0F8BF57-EA9A-4726-A4DA-AF5874A1E965}"/>
              </a:ext>
            </a:extLst>
          </p:cNvPr>
          <p:cNvGrpSpPr/>
          <p:nvPr/>
        </p:nvGrpSpPr>
        <p:grpSpPr>
          <a:xfrm>
            <a:off x="804846" y="957320"/>
            <a:ext cx="2428908" cy="2471680"/>
            <a:chOff x="3175424" y="2332201"/>
            <a:chExt cx="3315402" cy="3373784"/>
          </a:xfrm>
          <a:solidFill>
            <a:srgbClr val="339933"/>
          </a:solidFill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A11F2CE3-D59E-4636-B3A1-FDA29F298C6A}"/>
                </a:ext>
              </a:extLst>
            </p:cNvPr>
            <p:cNvGrpSpPr/>
            <p:nvPr/>
          </p:nvGrpSpPr>
          <p:grpSpPr>
            <a:xfrm>
              <a:off x="3175424" y="2332201"/>
              <a:ext cx="3315402" cy="3373784"/>
              <a:chOff x="2054322" y="1181960"/>
              <a:chExt cx="5546165" cy="5643829"/>
            </a:xfrm>
            <a:grpFill/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4787104-FF33-4EDC-A86A-8FCC546721D1}"/>
                  </a:ext>
                </a:extLst>
              </p:cNvPr>
              <p:cNvSpPr/>
              <p:nvPr/>
            </p:nvSpPr>
            <p:spPr>
              <a:xfrm rot="354550">
                <a:off x="2054322" y="3220328"/>
                <a:ext cx="2840039" cy="675389"/>
              </a:xfrm>
              <a:custGeom>
                <a:avLst/>
                <a:gdLst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20804 w 3624898"/>
                  <a:gd name="connsiteY7" fmla="*/ 377304 h 861252"/>
                  <a:gd name="connsiteX8" fmla="*/ 1812449 w 3624898"/>
                  <a:gd name="connsiteY8" fmla="*/ 0 h 861252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1812449 w 3624898"/>
                  <a:gd name="connsiteY7" fmla="*/ 0 h 861252"/>
                  <a:gd name="connsiteX0" fmla="*/ 1812449 w 3624898"/>
                  <a:gd name="connsiteY0" fmla="*/ 0 h 861583"/>
                  <a:gd name="connsiteX1" fmla="*/ 3604095 w 3624898"/>
                  <a:gd name="connsiteY1" fmla="*/ 377304 h 861583"/>
                  <a:gd name="connsiteX2" fmla="*/ 3624898 w 3624898"/>
                  <a:gd name="connsiteY2" fmla="*/ 430626 h 861583"/>
                  <a:gd name="connsiteX3" fmla="*/ 3604095 w 3624898"/>
                  <a:gd name="connsiteY3" fmla="*/ 483948 h 861583"/>
                  <a:gd name="connsiteX4" fmla="*/ 1812449 w 3624898"/>
                  <a:gd name="connsiteY4" fmla="*/ 861252 h 861583"/>
                  <a:gd name="connsiteX5" fmla="*/ 0 w 3624898"/>
                  <a:gd name="connsiteY5" fmla="*/ 430626 h 861583"/>
                  <a:gd name="connsiteX6" fmla="*/ 1812449 w 3624898"/>
                  <a:gd name="connsiteY6" fmla="*/ 0 h 861583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1812449 w 3624898"/>
                  <a:gd name="connsiteY3" fmla="*/ 861252 h 861252"/>
                  <a:gd name="connsiteX4" fmla="*/ 0 w 3624898"/>
                  <a:gd name="connsiteY4" fmla="*/ 430626 h 861252"/>
                  <a:gd name="connsiteX5" fmla="*/ 1812449 w 3624898"/>
                  <a:gd name="connsiteY5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6"/>
                  <a:gd name="connsiteX1" fmla="*/ 3604095 w 3604095"/>
                  <a:gd name="connsiteY1" fmla="*/ 377304 h 861256"/>
                  <a:gd name="connsiteX2" fmla="*/ 1812449 w 3604095"/>
                  <a:gd name="connsiteY2" fmla="*/ 861252 h 861256"/>
                  <a:gd name="connsiteX3" fmla="*/ 0 w 3604095"/>
                  <a:gd name="connsiteY3" fmla="*/ 430626 h 861256"/>
                  <a:gd name="connsiteX4" fmla="*/ 1812449 w 3604095"/>
                  <a:gd name="connsiteY4" fmla="*/ 0 h 86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095" h="861256">
                    <a:moveTo>
                      <a:pt x="1812449" y="0"/>
                    </a:moveTo>
                    <a:cubicBezTo>
                      <a:pt x="2734315" y="0"/>
                      <a:pt x="3433566" y="161977"/>
                      <a:pt x="3604095" y="377304"/>
                    </a:cubicBezTo>
                    <a:cubicBezTo>
                      <a:pt x="3006880" y="538620"/>
                      <a:pt x="2645884" y="859956"/>
                      <a:pt x="1812449" y="861252"/>
                    </a:cubicBezTo>
                    <a:cubicBezTo>
                      <a:pt x="979014" y="862548"/>
                      <a:pt x="0" y="574168"/>
                      <a:pt x="0" y="430626"/>
                    </a:cubicBezTo>
                    <a:cubicBezTo>
                      <a:pt x="604150" y="287084"/>
                      <a:pt x="890583" y="0"/>
                      <a:pt x="181244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006600"/>
                  </a:gs>
                  <a:gs pos="60000">
                    <a:srgbClr val="339933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D4301364-1308-48E1-A3C0-296E2D413CDA}"/>
                  </a:ext>
                </a:extLst>
              </p:cNvPr>
              <p:cNvSpPr/>
              <p:nvPr/>
            </p:nvSpPr>
            <p:spPr>
              <a:xfrm rot="1627406">
                <a:off x="4956745" y="3814846"/>
                <a:ext cx="2537310" cy="664020"/>
              </a:xfrm>
              <a:custGeom>
                <a:avLst/>
                <a:gdLst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20804 w 3624898"/>
                  <a:gd name="connsiteY7" fmla="*/ 377304 h 861252"/>
                  <a:gd name="connsiteX8" fmla="*/ 1812449 w 3624898"/>
                  <a:gd name="connsiteY8" fmla="*/ 0 h 861252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1812449 w 3624898"/>
                  <a:gd name="connsiteY7" fmla="*/ 0 h 861252"/>
                  <a:gd name="connsiteX0" fmla="*/ 1812449 w 3624898"/>
                  <a:gd name="connsiteY0" fmla="*/ 0 h 861583"/>
                  <a:gd name="connsiteX1" fmla="*/ 3604095 w 3624898"/>
                  <a:gd name="connsiteY1" fmla="*/ 377304 h 861583"/>
                  <a:gd name="connsiteX2" fmla="*/ 3624898 w 3624898"/>
                  <a:gd name="connsiteY2" fmla="*/ 430626 h 861583"/>
                  <a:gd name="connsiteX3" fmla="*/ 3604095 w 3624898"/>
                  <a:gd name="connsiteY3" fmla="*/ 483948 h 861583"/>
                  <a:gd name="connsiteX4" fmla="*/ 1812449 w 3624898"/>
                  <a:gd name="connsiteY4" fmla="*/ 861252 h 861583"/>
                  <a:gd name="connsiteX5" fmla="*/ 0 w 3624898"/>
                  <a:gd name="connsiteY5" fmla="*/ 430626 h 861583"/>
                  <a:gd name="connsiteX6" fmla="*/ 1812449 w 3624898"/>
                  <a:gd name="connsiteY6" fmla="*/ 0 h 861583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1812449 w 3624898"/>
                  <a:gd name="connsiteY3" fmla="*/ 861252 h 861252"/>
                  <a:gd name="connsiteX4" fmla="*/ 0 w 3624898"/>
                  <a:gd name="connsiteY4" fmla="*/ 430626 h 861252"/>
                  <a:gd name="connsiteX5" fmla="*/ 1812449 w 3624898"/>
                  <a:gd name="connsiteY5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6"/>
                  <a:gd name="connsiteX1" fmla="*/ 3604095 w 3604095"/>
                  <a:gd name="connsiteY1" fmla="*/ 377304 h 861256"/>
                  <a:gd name="connsiteX2" fmla="*/ 1812449 w 3604095"/>
                  <a:gd name="connsiteY2" fmla="*/ 861252 h 861256"/>
                  <a:gd name="connsiteX3" fmla="*/ 0 w 3604095"/>
                  <a:gd name="connsiteY3" fmla="*/ 430626 h 861256"/>
                  <a:gd name="connsiteX4" fmla="*/ 1812449 w 3604095"/>
                  <a:gd name="connsiteY4" fmla="*/ 0 h 86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095" h="861256">
                    <a:moveTo>
                      <a:pt x="1812449" y="0"/>
                    </a:moveTo>
                    <a:cubicBezTo>
                      <a:pt x="2734315" y="0"/>
                      <a:pt x="3433566" y="161977"/>
                      <a:pt x="3604095" y="377304"/>
                    </a:cubicBezTo>
                    <a:cubicBezTo>
                      <a:pt x="3006880" y="538620"/>
                      <a:pt x="2645884" y="859956"/>
                      <a:pt x="1812449" y="861252"/>
                    </a:cubicBezTo>
                    <a:cubicBezTo>
                      <a:pt x="979014" y="862548"/>
                      <a:pt x="0" y="574168"/>
                      <a:pt x="0" y="430626"/>
                    </a:cubicBezTo>
                    <a:cubicBezTo>
                      <a:pt x="604150" y="287084"/>
                      <a:pt x="890583" y="0"/>
                      <a:pt x="181244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006600"/>
                  </a:gs>
                  <a:gs pos="60000">
                    <a:srgbClr val="339933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19CB54D-28FE-4C00-8629-2A78B84B6E40}"/>
                  </a:ext>
                </a:extLst>
              </p:cNvPr>
              <p:cNvSpPr/>
              <p:nvPr/>
            </p:nvSpPr>
            <p:spPr>
              <a:xfrm rot="18200967">
                <a:off x="2490718" y="4601522"/>
                <a:ext cx="3206414" cy="749014"/>
              </a:xfrm>
              <a:custGeom>
                <a:avLst/>
                <a:gdLst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20804 w 3624898"/>
                  <a:gd name="connsiteY7" fmla="*/ 377304 h 861252"/>
                  <a:gd name="connsiteX8" fmla="*/ 1812449 w 3624898"/>
                  <a:gd name="connsiteY8" fmla="*/ 0 h 861252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1812449 w 3624898"/>
                  <a:gd name="connsiteY7" fmla="*/ 0 h 861252"/>
                  <a:gd name="connsiteX0" fmla="*/ 1812449 w 3624898"/>
                  <a:gd name="connsiteY0" fmla="*/ 0 h 861583"/>
                  <a:gd name="connsiteX1" fmla="*/ 3604095 w 3624898"/>
                  <a:gd name="connsiteY1" fmla="*/ 377304 h 861583"/>
                  <a:gd name="connsiteX2" fmla="*/ 3624898 w 3624898"/>
                  <a:gd name="connsiteY2" fmla="*/ 430626 h 861583"/>
                  <a:gd name="connsiteX3" fmla="*/ 3604095 w 3624898"/>
                  <a:gd name="connsiteY3" fmla="*/ 483948 h 861583"/>
                  <a:gd name="connsiteX4" fmla="*/ 1812449 w 3624898"/>
                  <a:gd name="connsiteY4" fmla="*/ 861252 h 861583"/>
                  <a:gd name="connsiteX5" fmla="*/ 0 w 3624898"/>
                  <a:gd name="connsiteY5" fmla="*/ 430626 h 861583"/>
                  <a:gd name="connsiteX6" fmla="*/ 1812449 w 3624898"/>
                  <a:gd name="connsiteY6" fmla="*/ 0 h 861583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1812449 w 3624898"/>
                  <a:gd name="connsiteY3" fmla="*/ 861252 h 861252"/>
                  <a:gd name="connsiteX4" fmla="*/ 0 w 3624898"/>
                  <a:gd name="connsiteY4" fmla="*/ 430626 h 861252"/>
                  <a:gd name="connsiteX5" fmla="*/ 1812449 w 3624898"/>
                  <a:gd name="connsiteY5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6"/>
                  <a:gd name="connsiteX1" fmla="*/ 3604095 w 3604095"/>
                  <a:gd name="connsiteY1" fmla="*/ 377304 h 861256"/>
                  <a:gd name="connsiteX2" fmla="*/ 1812449 w 3604095"/>
                  <a:gd name="connsiteY2" fmla="*/ 861252 h 861256"/>
                  <a:gd name="connsiteX3" fmla="*/ 0 w 3604095"/>
                  <a:gd name="connsiteY3" fmla="*/ 430626 h 861256"/>
                  <a:gd name="connsiteX4" fmla="*/ 1812449 w 3604095"/>
                  <a:gd name="connsiteY4" fmla="*/ 0 h 86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095" h="861256">
                    <a:moveTo>
                      <a:pt x="1812449" y="0"/>
                    </a:moveTo>
                    <a:cubicBezTo>
                      <a:pt x="2734315" y="0"/>
                      <a:pt x="3433566" y="161977"/>
                      <a:pt x="3604095" y="377304"/>
                    </a:cubicBezTo>
                    <a:cubicBezTo>
                      <a:pt x="3006880" y="538620"/>
                      <a:pt x="2645884" y="859956"/>
                      <a:pt x="1812449" y="861252"/>
                    </a:cubicBezTo>
                    <a:cubicBezTo>
                      <a:pt x="979014" y="862548"/>
                      <a:pt x="0" y="574168"/>
                      <a:pt x="0" y="430626"/>
                    </a:cubicBezTo>
                    <a:cubicBezTo>
                      <a:pt x="604150" y="287084"/>
                      <a:pt x="890583" y="0"/>
                      <a:pt x="181244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006600"/>
                  </a:gs>
                  <a:gs pos="60000">
                    <a:srgbClr val="339933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73ED2DDD-6F11-4EC9-B2B4-502E4A8C8309}"/>
                  </a:ext>
                </a:extLst>
              </p:cNvPr>
              <p:cNvSpPr/>
              <p:nvPr/>
            </p:nvSpPr>
            <p:spPr>
              <a:xfrm rot="5400000">
                <a:off x="3346295" y="4916980"/>
                <a:ext cx="3206414" cy="611203"/>
              </a:xfrm>
              <a:custGeom>
                <a:avLst/>
                <a:gdLst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20804 w 3624898"/>
                  <a:gd name="connsiteY7" fmla="*/ 377304 h 861252"/>
                  <a:gd name="connsiteX8" fmla="*/ 1812449 w 3624898"/>
                  <a:gd name="connsiteY8" fmla="*/ 0 h 861252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1812449 w 3624898"/>
                  <a:gd name="connsiteY7" fmla="*/ 0 h 861252"/>
                  <a:gd name="connsiteX0" fmla="*/ 1812449 w 3624898"/>
                  <a:gd name="connsiteY0" fmla="*/ 0 h 861583"/>
                  <a:gd name="connsiteX1" fmla="*/ 3604095 w 3624898"/>
                  <a:gd name="connsiteY1" fmla="*/ 377304 h 861583"/>
                  <a:gd name="connsiteX2" fmla="*/ 3624898 w 3624898"/>
                  <a:gd name="connsiteY2" fmla="*/ 430626 h 861583"/>
                  <a:gd name="connsiteX3" fmla="*/ 3604095 w 3624898"/>
                  <a:gd name="connsiteY3" fmla="*/ 483948 h 861583"/>
                  <a:gd name="connsiteX4" fmla="*/ 1812449 w 3624898"/>
                  <a:gd name="connsiteY4" fmla="*/ 861252 h 861583"/>
                  <a:gd name="connsiteX5" fmla="*/ 0 w 3624898"/>
                  <a:gd name="connsiteY5" fmla="*/ 430626 h 861583"/>
                  <a:gd name="connsiteX6" fmla="*/ 1812449 w 3624898"/>
                  <a:gd name="connsiteY6" fmla="*/ 0 h 861583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1812449 w 3624898"/>
                  <a:gd name="connsiteY3" fmla="*/ 861252 h 861252"/>
                  <a:gd name="connsiteX4" fmla="*/ 0 w 3624898"/>
                  <a:gd name="connsiteY4" fmla="*/ 430626 h 861252"/>
                  <a:gd name="connsiteX5" fmla="*/ 1812449 w 3624898"/>
                  <a:gd name="connsiteY5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6"/>
                  <a:gd name="connsiteX1" fmla="*/ 3604095 w 3604095"/>
                  <a:gd name="connsiteY1" fmla="*/ 377304 h 861256"/>
                  <a:gd name="connsiteX2" fmla="*/ 1812449 w 3604095"/>
                  <a:gd name="connsiteY2" fmla="*/ 861252 h 861256"/>
                  <a:gd name="connsiteX3" fmla="*/ 0 w 3604095"/>
                  <a:gd name="connsiteY3" fmla="*/ 430626 h 861256"/>
                  <a:gd name="connsiteX4" fmla="*/ 1812449 w 3604095"/>
                  <a:gd name="connsiteY4" fmla="*/ 0 h 86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095" h="861256">
                    <a:moveTo>
                      <a:pt x="1812449" y="0"/>
                    </a:moveTo>
                    <a:cubicBezTo>
                      <a:pt x="2734315" y="0"/>
                      <a:pt x="3433566" y="161977"/>
                      <a:pt x="3604095" y="377304"/>
                    </a:cubicBezTo>
                    <a:cubicBezTo>
                      <a:pt x="3006880" y="538620"/>
                      <a:pt x="2645884" y="859956"/>
                      <a:pt x="1812449" y="861252"/>
                    </a:cubicBezTo>
                    <a:cubicBezTo>
                      <a:pt x="979014" y="862548"/>
                      <a:pt x="0" y="574168"/>
                      <a:pt x="0" y="430626"/>
                    </a:cubicBezTo>
                    <a:cubicBezTo>
                      <a:pt x="604150" y="287084"/>
                      <a:pt x="890583" y="0"/>
                      <a:pt x="181244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006600"/>
                  </a:gs>
                  <a:gs pos="60000">
                    <a:srgbClr val="339933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7EC866C6-3F49-4597-8CB3-CBBF8947BB8E}"/>
                  </a:ext>
                </a:extLst>
              </p:cNvPr>
              <p:cNvSpPr/>
              <p:nvPr/>
            </p:nvSpPr>
            <p:spPr>
              <a:xfrm rot="14621836">
                <a:off x="4151596" y="4614675"/>
                <a:ext cx="3206413" cy="749014"/>
              </a:xfrm>
              <a:custGeom>
                <a:avLst/>
                <a:gdLst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20804 w 3624898"/>
                  <a:gd name="connsiteY7" fmla="*/ 377304 h 861252"/>
                  <a:gd name="connsiteX8" fmla="*/ 1812449 w 3624898"/>
                  <a:gd name="connsiteY8" fmla="*/ 0 h 861252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1812449 w 3624898"/>
                  <a:gd name="connsiteY7" fmla="*/ 0 h 861252"/>
                  <a:gd name="connsiteX0" fmla="*/ 1812449 w 3624898"/>
                  <a:gd name="connsiteY0" fmla="*/ 0 h 861583"/>
                  <a:gd name="connsiteX1" fmla="*/ 3604095 w 3624898"/>
                  <a:gd name="connsiteY1" fmla="*/ 377304 h 861583"/>
                  <a:gd name="connsiteX2" fmla="*/ 3624898 w 3624898"/>
                  <a:gd name="connsiteY2" fmla="*/ 430626 h 861583"/>
                  <a:gd name="connsiteX3" fmla="*/ 3604095 w 3624898"/>
                  <a:gd name="connsiteY3" fmla="*/ 483948 h 861583"/>
                  <a:gd name="connsiteX4" fmla="*/ 1812449 w 3624898"/>
                  <a:gd name="connsiteY4" fmla="*/ 861252 h 861583"/>
                  <a:gd name="connsiteX5" fmla="*/ 0 w 3624898"/>
                  <a:gd name="connsiteY5" fmla="*/ 430626 h 861583"/>
                  <a:gd name="connsiteX6" fmla="*/ 1812449 w 3624898"/>
                  <a:gd name="connsiteY6" fmla="*/ 0 h 861583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1812449 w 3624898"/>
                  <a:gd name="connsiteY3" fmla="*/ 861252 h 861252"/>
                  <a:gd name="connsiteX4" fmla="*/ 0 w 3624898"/>
                  <a:gd name="connsiteY4" fmla="*/ 430626 h 861252"/>
                  <a:gd name="connsiteX5" fmla="*/ 1812449 w 3624898"/>
                  <a:gd name="connsiteY5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6"/>
                  <a:gd name="connsiteX1" fmla="*/ 3604095 w 3604095"/>
                  <a:gd name="connsiteY1" fmla="*/ 377304 h 861256"/>
                  <a:gd name="connsiteX2" fmla="*/ 1812449 w 3604095"/>
                  <a:gd name="connsiteY2" fmla="*/ 861252 h 861256"/>
                  <a:gd name="connsiteX3" fmla="*/ 0 w 3604095"/>
                  <a:gd name="connsiteY3" fmla="*/ 430626 h 861256"/>
                  <a:gd name="connsiteX4" fmla="*/ 1812449 w 3604095"/>
                  <a:gd name="connsiteY4" fmla="*/ 0 h 86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095" h="861256">
                    <a:moveTo>
                      <a:pt x="1812449" y="0"/>
                    </a:moveTo>
                    <a:cubicBezTo>
                      <a:pt x="2734315" y="0"/>
                      <a:pt x="3433566" y="161977"/>
                      <a:pt x="3604095" y="377304"/>
                    </a:cubicBezTo>
                    <a:cubicBezTo>
                      <a:pt x="3006880" y="538620"/>
                      <a:pt x="2645884" y="859956"/>
                      <a:pt x="1812449" y="861252"/>
                    </a:cubicBezTo>
                    <a:cubicBezTo>
                      <a:pt x="979014" y="862548"/>
                      <a:pt x="0" y="574168"/>
                      <a:pt x="0" y="430626"/>
                    </a:cubicBezTo>
                    <a:cubicBezTo>
                      <a:pt x="604150" y="287084"/>
                      <a:pt x="890583" y="0"/>
                      <a:pt x="181244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006600"/>
                  </a:gs>
                  <a:gs pos="60000">
                    <a:srgbClr val="339933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08D5D394-666E-479A-88F5-2246E849356A}"/>
                  </a:ext>
                </a:extLst>
              </p:cNvPr>
              <p:cNvSpPr/>
              <p:nvPr/>
            </p:nvSpPr>
            <p:spPr>
              <a:xfrm rot="3035098">
                <a:off x="2862586" y="2294444"/>
                <a:ext cx="2416734" cy="632119"/>
              </a:xfrm>
              <a:custGeom>
                <a:avLst/>
                <a:gdLst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20804 w 3624898"/>
                  <a:gd name="connsiteY7" fmla="*/ 377304 h 861252"/>
                  <a:gd name="connsiteX8" fmla="*/ 1812449 w 3624898"/>
                  <a:gd name="connsiteY8" fmla="*/ 0 h 861252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1812449 w 3624898"/>
                  <a:gd name="connsiteY7" fmla="*/ 0 h 861252"/>
                  <a:gd name="connsiteX0" fmla="*/ 1812449 w 3624898"/>
                  <a:gd name="connsiteY0" fmla="*/ 0 h 861583"/>
                  <a:gd name="connsiteX1" fmla="*/ 3604095 w 3624898"/>
                  <a:gd name="connsiteY1" fmla="*/ 377304 h 861583"/>
                  <a:gd name="connsiteX2" fmla="*/ 3624898 w 3624898"/>
                  <a:gd name="connsiteY2" fmla="*/ 430626 h 861583"/>
                  <a:gd name="connsiteX3" fmla="*/ 3604095 w 3624898"/>
                  <a:gd name="connsiteY3" fmla="*/ 483948 h 861583"/>
                  <a:gd name="connsiteX4" fmla="*/ 1812449 w 3624898"/>
                  <a:gd name="connsiteY4" fmla="*/ 861252 h 861583"/>
                  <a:gd name="connsiteX5" fmla="*/ 0 w 3624898"/>
                  <a:gd name="connsiteY5" fmla="*/ 430626 h 861583"/>
                  <a:gd name="connsiteX6" fmla="*/ 1812449 w 3624898"/>
                  <a:gd name="connsiteY6" fmla="*/ 0 h 861583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1812449 w 3624898"/>
                  <a:gd name="connsiteY3" fmla="*/ 861252 h 861252"/>
                  <a:gd name="connsiteX4" fmla="*/ 0 w 3624898"/>
                  <a:gd name="connsiteY4" fmla="*/ 430626 h 861252"/>
                  <a:gd name="connsiteX5" fmla="*/ 1812449 w 3624898"/>
                  <a:gd name="connsiteY5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6"/>
                  <a:gd name="connsiteX1" fmla="*/ 3604095 w 3604095"/>
                  <a:gd name="connsiteY1" fmla="*/ 377304 h 861256"/>
                  <a:gd name="connsiteX2" fmla="*/ 1812449 w 3604095"/>
                  <a:gd name="connsiteY2" fmla="*/ 861252 h 861256"/>
                  <a:gd name="connsiteX3" fmla="*/ 0 w 3604095"/>
                  <a:gd name="connsiteY3" fmla="*/ 430626 h 861256"/>
                  <a:gd name="connsiteX4" fmla="*/ 1812449 w 3604095"/>
                  <a:gd name="connsiteY4" fmla="*/ 0 h 86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095" h="861256">
                    <a:moveTo>
                      <a:pt x="1812449" y="0"/>
                    </a:moveTo>
                    <a:cubicBezTo>
                      <a:pt x="2734315" y="0"/>
                      <a:pt x="3433566" y="161977"/>
                      <a:pt x="3604095" y="377304"/>
                    </a:cubicBezTo>
                    <a:cubicBezTo>
                      <a:pt x="3006880" y="538620"/>
                      <a:pt x="2645884" y="859956"/>
                      <a:pt x="1812449" y="861252"/>
                    </a:cubicBezTo>
                    <a:cubicBezTo>
                      <a:pt x="979014" y="862548"/>
                      <a:pt x="0" y="574168"/>
                      <a:pt x="0" y="430626"/>
                    </a:cubicBezTo>
                    <a:cubicBezTo>
                      <a:pt x="604150" y="287084"/>
                      <a:pt x="890583" y="0"/>
                      <a:pt x="181244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006600"/>
                  </a:gs>
                  <a:gs pos="60000">
                    <a:srgbClr val="339933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8043ABB3-DB22-40E3-B32F-B88C579B77A3}"/>
                  </a:ext>
                </a:extLst>
              </p:cNvPr>
              <p:cNvSpPr/>
              <p:nvPr/>
            </p:nvSpPr>
            <p:spPr>
              <a:xfrm rot="7211101">
                <a:off x="4227695" y="2139592"/>
                <a:ext cx="2547384" cy="632119"/>
              </a:xfrm>
              <a:custGeom>
                <a:avLst/>
                <a:gdLst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20804 w 3624898"/>
                  <a:gd name="connsiteY7" fmla="*/ 377304 h 861252"/>
                  <a:gd name="connsiteX8" fmla="*/ 1812449 w 3624898"/>
                  <a:gd name="connsiteY8" fmla="*/ 0 h 861252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1812449 w 3624898"/>
                  <a:gd name="connsiteY7" fmla="*/ 0 h 861252"/>
                  <a:gd name="connsiteX0" fmla="*/ 1812449 w 3624898"/>
                  <a:gd name="connsiteY0" fmla="*/ 0 h 861583"/>
                  <a:gd name="connsiteX1" fmla="*/ 3604095 w 3624898"/>
                  <a:gd name="connsiteY1" fmla="*/ 377304 h 861583"/>
                  <a:gd name="connsiteX2" fmla="*/ 3624898 w 3624898"/>
                  <a:gd name="connsiteY2" fmla="*/ 430626 h 861583"/>
                  <a:gd name="connsiteX3" fmla="*/ 3604095 w 3624898"/>
                  <a:gd name="connsiteY3" fmla="*/ 483948 h 861583"/>
                  <a:gd name="connsiteX4" fmla="*/ 1812449 w 3624898"/>
                  <a:gd name="connsiteY4" fmla="*/ 861252 h 861583"/>
                  <a:gd name="connsiteX5" fmla="*/ 0 w 3624898"/>
                  <a:gd name="connsiteY5" fmla="*/ 430626 h 861583"/>
                  <a:gd name="connsiteX6" fmla="*/ 1812449 w 3624898"/>
                  <a:gd name="connsiteY6" fmla="*/ 0 h 861583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1812449 w 3624898"/>
                  <a:gd name="connsiteY3" fmla="*/ 861252 h 861252"/>
                  <a:gd name="connsiteX4" fmla="*/ 0 w 3624898"/>
                  <a:gd name="connsiteY4" fmla="*/ 430626 h 861252"/>
                  <a:gd name="connsiteX5" fmla="*/ 1812449 w 3624898"/>
                  <a:gd name="connsiteY5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6"/>
                  <a:gd name="connsiteX1" fmla="*/ 3604095 w 3604095"/>
                  <a:gd name="connsiteY1" fmla="*/ 377304 h 861256"/>
                  <a:gd name="connsiteX2" fmla="*/ 1812449 w 3604095"/>
                  <a:gd name="connsiteY2" fmla="*/ 861252 h 861256"/>
                  <a:gd name="connsiteX3" fmla="*/ 0 w 3604095"/>
                  <a:gd name="connsiteY3" fmla="*/ 430626 h 861256"/>
                  <a:gd name="connsiteX4" fmla="*/ 1812449 w 3604095"/>
                  <a:gd name="connsiteY4" fmla="*/ 0 h 86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095" h="861256">
                    <a:moveTo>
                      <a:pt x="1812449" y="0"/>
                    </a:moveTo>
                    <a:cubicBezTo>
                      <a:pt x="2734315" y="0"/>
                      <a:pt x="3433566" y="161977"/>
                      <a:pt x="3604095" y="377304"/>
                    </a:cubicBezTo>
                    <a:cubicBezTo>
                      <a:pt x="3006880" y="538620"/>
                      <a:pt x="2645884" y="859956"/>
                      <a:pt x="1812449" y="861252"/>
                    </a:cubicBezTo>
                    <a:cubicBezTo>
                      <a:pt x="979014" y="862548"/>
                      <a:pt x="0" y="574168"/>
                      <a:pt x="0" y="430626"/>
                    </a:cubicBezTo>
                    <a:cubicBezTo>
                      <a:pt x="604150" y="287084"/>
                      <a:pt x="890583" y="0"/>
                      <a:pt x="181244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006600"/>
                  </a:gs>
                  <a:gs pos="60000">
                    <a:srgbClr val="339933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24358DA2-353C-4583-88C7-6E82C002AF4C}"/>
                  </a:ext>
                </a:extLst>
              </p:cNvPr>
              <p:cNvSpPr/>
              <p:nvPr/>
            </p:nvSpPr>
            <p:spPr>
              <a:xfrm rot="9619727">
                <a:off x="5053103" y="2783595"/>
                <a:ext cx="2547384" cy="632119"/>
              </a:xfrm>
              <a:custGeom>
                <a:avLst/>
                <a:gdLst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20804 w 3624898"/>
                  <a:gd name="connsiteY7" fmla="*/ 377304 h 861252"/>
                  <a:gd name="connsiteX8" fmla="*/ 1812449 w 3624898"/>
                  <a:gd name="connsiteY8" fmla="*/ 0 h 861252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1812449 w 3624898"/>
                  <a:gd name="connsiteY7" fmla="*/ 0 h 861252"/>
                  <a:gd name="connsiteX0" fmla="*/ 1812449 w 3624898"/>
                  <a:gd name="connsiteY0" fmla="*/ 0 h 861583"/>
                  <a:gd name="connsiteX1" fmla="*/ 3604095 w 3624898"/>
                  <a:gd name="connsiteY1" fmla="*/ 377304 h 861583"/>
                  <a:gd name="connsiteX2" fmla="*/ 3624898 w 3624898"/>
                  <a:gd name="connsiteY2" fmla="*/ 430626 h 861583"/>
                  <a:gd name="connsiteX3" fmla="*/ 3604095 w 3624898"/>
                  <a:gd name="connsiteY3" fmla="*/ 483948 h 861583"/>
                  <a:gd name="connsiteX4" fmla="*/ 1812449 w 3624898"/>
                  <a:gd name="connsiteY4" fmla="*/ 861252 h 861583"/>
                  <a:gd name="connsiteX5" fmla="*/ 0 w 3624898"/>
                  <a:gd name="connsiteY5" fmla="*/ 430626 h 861583"/>
                  <a:gd name="connsiteX6" fmla="*/ 1812449 w 3624898"/>
                  <a:gd name="connsiteY6" fmla="*/ 0 h 861583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1812449 w 3624898"/>
                  <a:gd name="connsiteY3" fmla="*/ 861252 h 861252"/>
                  <a:gd name="connsiteX4" fmla="*/ 0 w 3624898"/>
                  <a:gd name="connsiteY4" fmla="*/ 430626 h 861252"/>
                  <a:gd name="connsiteX5" fmla="*/ 1812449 w 3624898"/>
                  <a:gd name="connsiteY5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6"/>
                  <a:gd name="connsiteX1" fmla="*/ 3604095 w 3604095"/>
                  <a:gd name="connsiteY1" fmla="*/ 377304 h 861256"/>
                  <a:gd name="connsiteX2" fmla="*/ 1812449 w 3604095"/>
                  <a:gd name="connsiteY2" fmla="*/ 861252 h 861256"/>
                  <a:gd name="connsiteX3" fmla="*/ 0 w 3604095"/>
                  <a:gd name="connsiteY3" fmla="*/ 430626 h 861256"/>
                  <a:gd name="connsiteX4" fmla="*/ 1812449 w 3604095"/>
                  <a:gd name="connsiteY4" fmla="*/ 0 h 86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095" h="861256">
                    <a:moveTo>
                      <a:pt x="1812449" y="0"/>
                    </a:moveTo>
                    <a:cubicBezTo>
                      <a:pt x="2734315" y="0"/>
                      <a:pt x="3433566" y="161977"/>
                      <a:pt x="3604095" y="377304"/>
                    </a:cubicBezTo>
                    <a:cubicBezTo>
                      <a:pt x="3006880" y="538620"/>
                      <a:pt x="2645884" y="859956"/>
                      <a:pt x="1812449" y="861252"/>
                    </a:cubicBezTo>
                    <a:cubicBezTo>
                      <a:pt x="979014" y="862548"/>
                      <a:pt x="0" y="574168"/>
                      <a:pt x="0" y="430626"/>
                    </a:cubicBezTo>
                    <a:cubicBezTo>
                      <a:pt x="604150" y="287084"/>
                      <a:pt x="890583" y="0"/>
                      <a:pt x="181244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006600"/>
                  </a:gs>
                  <a:gs pos="60000">
                    <a:srgbClr val="339933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C5860C1-B2C3-4847-B58B-67BCEF564AEF}"/>
                </a:ext>
              </a:extLst>
            </p:cNvPr>
            <p:cNvGrpSpPr/>
            <p:nvPr/>
          </p:nvGrpSpPr>
          <p:grpSpPr>
            <a:xfrm>
              <a:off x="4147303" y="2840044"/>
              <a:ext cx="1655372" cy="2247854"/>
              <a:chOff x="3590396" y="2083810"/>
              <a:chExt cx="2769185" cy="3760321"/>
            </a:xfrm>
            <a:grpFill/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B8EEDB59-EC56-46F5-99B6-D7B348AC7D84}"/>
                  </a:ext>
                </a:extLst>
              </p:cNvPr>
              <p:cNvSpPr/>
              <p:nvPr/>
            </p:nvSpPr>
            <p:spPr>
              <a:xfrm rot="10800000" flipH="1">
                <a:off x="4513074" y="2083810"/>
                <a:ext cx="643733" cy="1618001"/>
              </a:xfrm>
              <a:custGeom>
                <a:avLst/>
                <a:gdLst>
                  <a:gd name="connsiteX0" fmla="*/ 1073161 w 1827213"/>
                  <a:gd name="connsiteY0" fmla="*/ 3538783 h 4592637"/>
                  <a:gd name="connsiteX1" fmla="*/ 1039064 w 1827213"/>
                  <a:gd name="connsiteY1" fmla="*/ 3561771 h 4592637"/>
                  <a:gd name="connsiteX2" fmla="*/ 989012 w 1827213"/>
                  <a:gd name="connsiteY2" fmla="*/ 3571876 h 4592637"/>
                  <a:gd name="connsiteX3" fmla="*/ 973016 w 1827213"/>
                  <a:gd name="connsiteY3" fmla="*/ 3568647 h 4592637"/>
                  <a:gd name="connsiteX4" fmla="*/ 978908 w 1827213"/>
                  <a:gd name="connsiteY4" fmla="*/ 3577386 h 4592637"/>
                  <a:gd name="connsiteX5" fmla="*/ 989013 w 1827213"/>
                  <a:gd name="connsiteY5" fmla="*/ 3627438 h 4592637"/>
                  <a:gd name="connsiteX6" fmla="*/ 978908 w 1827213"/>
                  <a:gd name="connsiteY6" fmla="*/ 3677490 h 4592637"/>
                  <a:gd name="connsiteX7" fmla="*/ 977972 w 1827213"/>
                  <a:gd name="connsiteY7" fmla="*/ 3678879 h 4592637"/>
                  <a:gd name="connsiteX8" fmla="*/ 989012 w 1827213"/>
                  <a:gd name="connsiteY8" fmla="*/ 3676650 h 4592637"/>
                  <a:gd name="connsiteX9" fmla="*/ 1117600 w 1827213"/>
                  <a:gd name="connsiteY9" fmla="*/ 3805238 h 4592637"/>
                  <a:gd name="connsiteX10" fmla="*/ 1111240 w 1827213"/>
                  <a:gd name="connsiteY10" fmla="*/ 3836743 h 4592637"/>
                  <a:gd name="connsiteX11" fmla="*/ 1145336 w 1827213"/>
                  <a:gd name="connsiteY11" fmla="*/ 3813754 h 4592637"/>
                  <a:gd name="connsiteX12" fmla="*/ 1195388 w 1827213"/>
                  <a:gd name="connsiteY12" fmla="*/ 3803649 h 4592637"/>
                  <a:gd name="connsiteX13" fmla="*/ 1245440 w 1827213"/>
                  <a:gd name="connsiteY13" fmla="*/ 3813754 h 4592637"/>
                  <a:gd name="connsiteX14" fmla="*/ 1275860 w 1827213"/>
                  <a:gd name="connsiteY14" fmla="*/ 3834264 h 4592637"/>
                  <a:gd name="connsiteX15" fmla="*/ 1270000 w 1827213"/>
                  <a:gd name="connsiteY15" fmla="*/ 3805237 h 4592637"/>
                  <a:gd name="connsiteX16" fmla="*/ 1398588 w 1827213"/>
                  <a:gd name="connsiteY16" fmla="*/ 3676649 h 4592637"/>
                  <a:gd name="connsiteX17" fmla="*/ 1409628 w 1827213"/>
                  <a:gd name="connsiteY17" fmla="*/ 3678878 h 4592637"/>
                  <a:gd name="connsiteX18" fmla="*/ 1408692 w 1827213"/>
                  <a:gd name="connsiteY18" fmla="*/ 3677490 h 4592637"/>
                  <a:gd name="connsiteX19" fmla="*/ 1398587 w 1827213"/>
                  <a:gd name="connsiteY19" fmla="*/ 3627438 h 4592637"/>
                  <a:gd name="connsiteX20" fmla="*/ 1408692 w 1827213"/>
                  <a:gd name="connsiteY20" fmla="*/ 3577386 h 4592637"/>
                  <a:gd name="connsiteX21" fmla="*/ 1414585 w 1827213"/>
                  <a:gd name="connsiteY21" fmla="*/ 3568646 h 4592637"/>
                  <a:gd name="connsiteX22" fmla="*/ 1398588 w 1827213"/>
                  <a:gd name="connsiteY22" fmla="*/ 3571875 h 4592637"/>
                  <a:gd name="connsiteX23" fmla="*/ 1348536 w 1827213"/>
                  <a:gd name="connsiteY23" fmla="*/ 3561770 h 4592637"/>
                  <a:gd name="connsiteX24" fmla="*/ 1318116 w 1827213"/>
                  <a:gd name="connsiteY24" fmla="*/ 3541260 h 4592637"/>
                  <a:gd name="connsiteX25" fmla="*/ 1323976 w 1827213"/>
                  <a:gd name="connsiteY25" fmla="*/ 3570287 h 4592637"/>
                  <a:gd name="connsiteX26" fmla="*/ 1195388 w 1827213"/>
                  <a:gd name="connsiteY26" fmla="*/ 3698875 h 4592637"/>
                  <a:gd name="connsiteX27" fmla="*/ 1066800 w 1827213"/>
                  <a:gd name="connsiteY27" fmla="*/ 3570287 h 4592637"/>
                  <a:gd name="connsiteX28" fmla="*/ 1073161 w 1827213"/>
                  <a:gd name="connsiteY28" fmla="*/ 3183183 h 4592637"/>
                  <a:gd name="connsiteX29" fmla="*/ 1039064 w 1827213"/>
                  <a:gd name="connsiteY29" fmla="*/ 3206171 h 4592637"/>
                  <a:gd name="connsiteX30" fmla="*/ 989012 w 1827213"/>
                  <a:gd name="connsiteY30" fmla="*/ 3216276 h 4592637"/>
                  <a:gd name="connsiteX31" fmla="*/ 977972 w 1827213"/>
                  <a:gd name="connsiteY31" fmla="*/ 3214047 h 4592637"/>
                  <a:gd name="connsiteX32" fmla="*/ 978908 w 1827213"/>
                  <a:gd name="connsiteY32" fmla="*/ 3215436 h 4592637"/>
                  <a:gd name="connsiteX33" fmla="*/ 989013 w 1827213"/>
                  <a:gd name="connsiteY33" fmla="*/ 3265488 h 4592637"/>
                  <a:gd name="connsiteX34" fmla="*/ 978908 w 1827213"/>
                  <a:gd name="connsiteY34" fmla="*/ 3315540 h 4592637"/>
                  <a:gd name="connsiteX35" fmla="*/ 977972 w 1827213"/>
                  <a:gd name="connsiteY35" fmla="*/ 3316929 h 4592637"/>
                  <a:gd name="connsiteX36" fmla="*/ 989012 w 1827213"/>
                  <a:gd name="connsiteY36" fmla="*/ 3314700 h 4592637"/>
                  <a:gd name="connsiteX37" fmla="*/ 1117600 w 1827213"/>
                  <a:gd name="connsiteY37" fmla="*/ 3443288 h 4592637"/>
                  <a:gd name="connsiteX38" fmla="*/ 1111240 w 1827213"/>
                  <a:gd name="connsiteY38" fmla="*/ 3474793 h 4592637"/>
                  <a:gd name="connsiteX39" fmla="*/ 1145336 w 1827213"/>
                  <a:gd name="connsiteY39" fmla="*/ 3451804 h 4592637"/>
                  <a:gd name="connsiteX40" fmla="*/ 1195388 w 1827213"/>
                  <a:gd name="connsiteY40" fmla="*/ 3441699 h 4592637"/>
                  <a:gd name="connsiteX41" fmla="*/ 1245440 w 1827213"/>
                  <a:gd name="connsiteY41" fmla="*/ 3451804 h 4592637"/>
                  <a:gd name="connsiteX42" fmla="*/ 1275860 w 1827213"/>
                  <a:gd name="connsiteY42" fmla="*/ 3472314 h 4592637"/>
                  <a:gd name="connsiteX43" fmla="*/ 1270000 w 1827213"/>
                  <a:gd name="connsiteY43" fmla="*/ 3443287 h 4592637"/>
                  <a:gd name="connsiteX44" fmla="*/ 1398588 w 1827213"/>
                  <a:gd name="connsiteY44" fmla="*/ 3314699 h 4592637"/>
                  <a:gd name="connsiteX45" fmla="*/ 1409628 w 1827213"/>
                  <a:gd name="connsiteY45" fmla="*/ 3316928 h 4592637"/>
                  <a:gd name="connsiteX46" fmla="*/ 1408692 w 1827213"/>
                  <a:gd name="connsiteY46" fmla="*/ 3315540 h 4592637"/>
                  <a:gd name="connsiteX47" fmla="*/ 1398587 w 1827213"/>
                  <a:gd name="connsiteY47" fmla="*/ 3265488 h 4592637"/>
                  <a:gd name="connsiteX48" fmla="*/ 1408692 w 1827213"/>
                  <a:gd name="connsiteY48" fmla="*/ 3215436 h 4592637"/>
                  <a:gd name="connsiteX49" fmla="*/ 1409629 w 1827213"/>
                  <a:gd name="connsiteY49" fmla="*/ 3214046 h 4592637"/>
                  <a:gd name="connsiteX50" fmla="*/ 1398588 w 1827213"/>
                  <a:gd name="connsiteY50" fmla="*/ 3216275 h 4592637"/>
                  <a:gd name="connsiteX51" fmla="*/ 1348536 w 1827213"/>
                  <a:gd name="connsiteY51" fmla="*/ 3206170 h 4592637"/>
                  <a:gd name="connsiteX52" fmla="*/ 1318116 w 1827213"/>
                  <a:gd name="connsiteY52" fmla="*/ 3185660 h 4592637"/>
                  <a:gd name="connsiteX53" fmla="*/ 1323976 w 1827213"/>
                  <a:gd name="connsiteY53" fmla="*/ 3214687 h 4592637"/>
                  <a:gd name="connsiteX54" fmla="*/ 1195388 w 1827213"/>
                  <a:gd name="connsiteY54" fmla="*/ 3343275 h 4592637"/>
                  <a:gd name="connsiteX55" fmla="*/ 1066800 w 1827213"/>
                  <a:gd name="connsiteY55" fmla="*/ 3214687 h 4592637"/>
                  <a:gd name="connsiteX56" fmla="*/ 1073161 w 1827213"/>
                  <a:gd name="connsiteY56" fmla="*/ 2852983 h 4592637"/>
                  <a:gd name="connsiteX57" fmla="*/ 1039064 w 1827213"/>
                  <a:gd name="connsiteY57" fmla="*/ 2875971 h 4592637"/>
                  <a:gd name="connsiteX58" fmla="*/ 989012 w 1827213"/>
                  <a:gd name="connsiteY58" fmla="*/ 2886076 h 4592637"/>
                  <a:gd name="connsiteX59" fmla="*/ 984001 w 1827213"/>
                  <a:gd name="connsiteY59" fmla="*/ 2885065 h 4592637"/>
                  <a:gd name="connsiteX60" fmla="*/ 989013 w 1827213"/>
                  <a:gd name="connsiteY60" fmla="*/ 2909888 h 4592637"/>
                  <a:gd name="connsiteX61" fmla="*/ 978908 w 1827213"/>
                  <a:gd name="connsiteY61" fmla="*/ 2959940 h 4592637"/>
                  <a:gd name="connsiteX62" fmla="*/ 977972 w 1827213"/>
                  <a:gd name="connsiteY62" fmla="*/ 2961329 h 4592637"/>
                  <a:gd name="connsiteX63" fmla="*/ 989012 w 1827213"/>
                  <a:gd name="connsiteY63" fmla="*/ 2959100 h 4592637"/>
                  <a:gd name="connsiteX64" fmla="*/ 1117600 w 1827213"/>
                  <a:gd name="connsiteY64" fmla="*/ 3087688 h 4592637"/>
                  <a:gd name="connsiteX65" fmla="*/ 1111240 w 1827213"/>
                  <a:gd name="connsiteY65" fmla="*/ 3119193 h 4592637"/>
                  <a:gd name="connsiteX66" fmla="*/ 1145336 w 1827213"/>
                  <a:gd name="connsiteY66" fmla="*/ 3096204 h 4592637"/>
                  <a:gd name="connsiteX67" fmla="*/ 1195388 w 1827213"/>
                  <a:gd name="connsiteY67" fmla="*/ 3086099 h 4592637"/>
                  <a:gd name="connsiteX68" fmla="*/ 1245440 w 1827213"/>
                  <a:gd name="connsiteY68" fmla="*/ 3096204 h 4592637"/>
                  <a:gd name="connsiteX69" fmla="*/ 1275860 w 1827213"/>
                  <a:gd name="connsiteY69" fmla="*/ 3116714 h 4592637"/>
                  <a:gd name="connsiteX70" fmla="*/ 1270000 w 1827213"/>
                  <a:gd name="connsiteY70" fmla="*/ 3087687 h 4592637"/>
                  <a:gd name="connsiteX71" fmla="*/ 1398588 w 1827213"/>
                  <a:gd name="connsiteY71" fmla="*/ 2959099 h 4592637"/>
                  <a:gd name="connsiteX72" fmla="*/ 1409628 w 1827213"/>
                  <a:gd name="connsiteY72" fmla="*/ 2961328 h 4592637"/>
                  <a:gd name="connsiteX73" fmla="*/ 1408692 w 1827213"/>
                  <a:gd name="connsiteY73" fmla="*/ 2959940 h 4592637"/>
                  <a:gd name="connsiteX74" fmla="*/ 1398587 w 1827213"/>
                  <a:gd name="connsiteY74" fmla="*/ 2909888 h 4592637"/>
                  <a:gd name="connsiteX75" fmla="*/ 1403599 w 1827213"/>
                  <a:gd name="connsiteY75" fmla="*/ 2885064 h 4592637"/>
                  <a:gd name="connsiteX76" fmla="*/ 1398588 w 1827213"/>
                  <a:gd name="connsiteY76" fmla="*/ 2886075 h 4592637"/>
                  <a:gd name="connsiteX77" fmla="*/ 1348536 w 1827213"/>
                  <a:gd name="connsiteY77" fmla="*/ 2875970 h 4592637"/>
                  <a:gd name="connsiteX78" fmla="*/ 1318116 w 1827213"/>
                  <a:gd name="connsiteY78" fmla="*/ 2855460 h 4592637"/>
                  <a:gd name="connsiteX79" fmla="*/ 1323976 w 1827213"/>
                  <a:gd name="connsiteY79" fmla="*/ 2884487 h 4592637"/>
                  <a:gd name="connsiteX80" fmla="*/ 1195388 w 1827213"/>
                  <a:gd name="connsiteY80" fmla="*/ 3013075 h 4592637"/>
                  <a:gd name="connsiteX81" fmla="*/ 1066800 w 1827213"/>
                  <a:gd name="connsiteY81" fmla="*/ 2884487 h 4592637"/>
                  <a:gd name="connsiteX82" fmla="*/ 1571587 w 1827213"/>
                  <a:gd name="connsiteY82" fmla="*/ 2699310 h 4592637"/>
                  <a:gd name="connsiteX83" fmla="*/ 1527175 w 1827213"/>
                  <a:gd name="connsiteY83" fmla="*/ 2708276 h 4592637"/>
                  <a:gd name="connsiteX84" fmla="*/ 1516135 w 1827213"/>
                  <a:gd name="connsiteY84" fmla="*/ 2706047 h 4592637"/>
                  <a:gd name="connsiteX85" fmla="*/ 1517071 w 1827213"/>
                  <a:gd name="connsiteY85" fmla="*/ 2707435 h 4592637"/>
                  <a:gd name="connsiteX86" fmla="*/ 1527176 w 1827213"/>
                  <a:gd name="connsiteY86" fmla="*/ 2757487 h 4592637"/>
                  <a:gd name="connsiteX87" fmla="*/ 1522164 w 1827213"/>
                  <a:gd name="connsiteY87" fmla="*/ 2782312 h 4592637"/>
                  <a:gd name="connsiteX88" fmla="*/ 1527175 w 1827213"/>
                  <a:gd name="connsiteY88" fmla="*/ 2781300 h 4592637"/>
                  <a:gd name="connsiteX89" fmla="*/ 1575526 w 1827213"/>
                  <a:gd name="connsiteY89" fmla="*/ 2791062 h 4592637"/>
                  <a:gd name="connsiteX90" fmla="*/ 1573792 w 1827213"/>
                  <a:gd name="connsiteY90" fmla="*/ 2788490 h 4592637"/>
                  <a:gd name="connsiteX91" fmla="*/ 1563687 w 1827213"/>
                  <a:gd name="connsiteY91" fmla="*/ 2738438 h 4592637"/>
                  <a:gd name="connsiteX92" fmla="*/ 1073161 w 1827213"/>
                  <a:gd name="connsiteY92" fmla="*/ 2491033 h 4592637"/>
                  <a:gd name="connsiteX93" fmla="*/ 1039064 w 1827213"/>
                  <a:gd name="connsiteY93" fmla="*/ 2514021 h 4592637"/>
                  <a:gd name="connsiteX94" fmla="*/ 989012 w 1827213"/>
                  <a:gd name="connsiteY94" fmla="*/ 2524126 h 4592637"/>
                  <a:gd name="connsiteX95" fmla="*/ 973016 w 1827213"/>
                  <a:gd name="connsiteY95" fmla="*/ 2520897 h 4592637"/>
                  <a:gd name="connsiteX96" fmla="*/ 978908 w 1827213"/>
                  <a:gd name="connsiteY96" fmla="*/ 2529636 h 4592637"/>
                  <a:gd name="connsiteX97" fmla="*/ 989013 w 1827213"/>
                  <a:gd name="connsiteY97" fmla="*/ 2579688 h 4592637"/>
                  <a:gd name="connsiteX98" fmla="*/ 978908 w 1827213"/>
                  <a:gd name="connsiteY98" fmla="*/ 2629740 h 4592637"/>
                  <a:gd name="connsiteX99" fmla="*/ 977972 w 1827213"/>
                  <a:gd name="connsiteY99" fmla="*/ 2631129 h 4592637"/>
                  <a:gd name="connsiteX100" fmla="*/ 989012 w 1827213"/>
                  <a:gd name="connsiteY100" fmla="*/ 2628900 h 4592637"/>
                  <a:gd name="connsiteX101" fmla="*/ 1117600 w 1827213"/>
                  <a:gd name="connsiteY101" fmla="*/ 2757488 h 4592637"/>
                  <a:gd name="connsiteX102" fmla="*/ 1111240 w 1827213"/>
                  <a:gd name="connsiteY102" fmla="*/ 2788993 h 4592637"/>
                  <a:gd name="connsiteX103" fmla="*/ 1145336 w 1827213"/>
                  <a:gd name="connsiteY103" fmla="*/ 2766004 h 4592637"/>
                  <a:gd name="connsiteX104" fmla="*/ 1195388 w 1827213"/>
                  <a:gd name="connsiteY104" fmla="*/ 2755899 h 4592637"/>
                  <a:gd name="connsiteX105" fmla="*/ 1245440 w 1827213"/>
                  <a:gd name="connsiteY105" fmla="*/ 2766004 h 4592637"/>
                  <a:gd name="connsiteX106" fmla="*/ 1275860 w 1827213"/>
                  <a:gd name="connsiteY106" fmla="*/ 2786514 h 4592637"/>
                  <a:gd name="connsiteX107" fmla="*/ 1270000 w 1827213"/>
                  <a:gd name="connsiteY107" fmla="*/ 2757487 h 4592637"/>
                  <a:gd name="connsiteX108" fmla="*/ 1398588 w 1827213"/>
                  <a:gd name="connsiteY108" fmla="*/ 2628899 h 4592637"/>
                  <a:gd name="connsiteX109" fmla="*/ 1409628 w 1827213"/>
                  <a:gd name="connsiteY109" fmla="*/ 2631128 h 4592637"/>
                  <a:gd name="connsiteX110" fmla="*/ 1408692 w 1827213"/>
                  <a:gd name="connsiteY110" fmla="*/ 2629740 h 4592637"/>
                  <a:gd name="connsiteX111" fmla="*/ 1398587 w 1827213"/>
                  <a:gd name="connsiteY111" fmla="*/ 2579688 h 4592637"/>
                  <a:gd name="connsiteX112" fmla="*/ 1408692 w 1827213"/>
                  <a:gd name="connsiteY112" fmla="*/ 2529636 h 4592637"/>
                  <a:gd name="connsiteX113" fmla="*/ 1414585 w 1827213"/>
                  <a:gd name="connsiteY113" fmla="*/ 2520895 h 4592637"/>
                  <a:gd name="connsiteX114" fmla="*/ 1398588 w 1827213"/>
                  <a:gd name="connsiteY114" fmla="*/ 2524125 h 4592637"/>
                  <a:gd name="connsiteX115" fmla="*/ 1348536 w 1827213"/>
                  <a:gd name="connsiteY115" fmla="*/ 2514020 h 4592637"/>
                  <a:gd name="connsiteX116" fmla="*/ 1318116 w 1827213"/>
                  <a:gd name="connsiteY116" fmla="*/ 2493510 h 4592637"/>
                  <a:gd name="connsiteX117" fmla="*/ 1323976 w 1827213"/>
                  <a:gd name="connsiteY117" fmla="*/ 2522537 h 4592637"/>
                  <a:gd name="connsiteX118" fmla="*/ 1195388 w 1827213"/>
                  <a:gd name="connsiteY118" fmla="*/ 2651125 h 4592637"/>
                  <a:gd name="connsiteX119" fmla="*/ 1066800 w 1827213"/>
                  <a:gd name="connsiteY119" fmla="*/ 2522537 h 4592637"/>
                  <a:gd name="connsiteX120" fmla="*/ 1561021 w 1827213"/>
                  <a:gd name="connsiteY120" fmla="*/ 2339493 h 4592637"/>
                  <a:gd name="connsiteX121" fmla="*/ 1527175 w 1827213"/>
                  <a:gd name="connsiteY121" fmla="*/ 2346326 h 4592637"/>
                  <a:gd name="connsiteX122" fmla="*/ 1516135 w 1827213"/>
                  <a:gd name="connsiteY122" fmla="*/ 2344097 h 4592637"/>
                  <a:gd name="connsiteX123" fmla="*/ 1517071 w 1827213"/>
                  <a:gd name="connsiteY123" fmla="*/ 2345485 h 4592637"/>
                  <a:gd name="connsiteX124" fmla="*/ 1527176 w 1827213"/>
                  <a:gd name="connsiteY124" fmla="*/ 2395537 h 4592637"/>
                  <a:gd name="connsiteX125" fmla="*/ 1517071 w 1827213"/>
                  <a:gd name="connsiteY125" fmla="*/ 2445589 h 4592637"/>
                  <a:gd name="connsiteX126" fmla="*/ 1511178 w 1827213"/>
                  <a:gd name="connsiteY126" fmla="*/ 2454330 h 4592637"/>
                  <a:gd name="connsiteX127" fmla="*/ 1527175 w 1827213"/>
                  <a:gd name="connsiteY127" fmla="*/ 2451100 h 4592637"/>
                  <a:gd name="connsiteX128" fmla="*/ 1575694 w 1827213"/>
                  <a:gd name="connsiteY128" fmla="*/ 2460896 h 4592637"/>
                  <a:gd name="connsiteX129" fmla="*/ 1561093 w 1827213"/>
                  <a:gd name="connsiteY129" fmla="*/ 2439240 h 4592637"/>
                  <a:gd name="connsiteX130" fmla="*/ 1550988 w 1827213"/>
                  <a:gd name="connsiteY130" fmla="*/ 2389188 h 4592637"/>
                  <a:gd name="connsiteX131" fmla="*/ 1073161 w 1827213"/>
                  <a:gd name="connsiteY131" fmla="*/ 2141783 h 4592637"/>
                  <a:gd name="connsiteX132" fmla="*/ 1039064 w 1827213"/>
                  <a:gd name="connsiteY132" fmla="*/ 2164771 h 4592637"/>
                  <a:gd name="connsiteX133" fmla="*/ 989012 w 1827213"/>
                  <a:gd name="connsiteY133" fmla="*/ 2174876 h 4592637"/>
                  <a:gd name="connsiteX134" fmla="*/ 979992 w 1827213"/>
                  <a:gd name="connsiteY134" fmla="*/ 2173055 h 4592637"/>
                  <a:gd name="connsiteX135" fmla="*/ 989013 w 1827213"/>
                  <a:gd name="connsiteY135" fmla="*/ 2217738 h 4592637"/>
                  <a:gd name="connsiteX136" fmla="*/ 978908 w 1827213"/>
                  <a:gd name="connsiteY136" fmla="*/ 2267790 h 4592637"/>
                  <a:gd name="connsiteX137" fmla="*/ 977972 w 1827213"/>
                  <a:gd name="connsiteY137" fmla="*/ 2269179 h 4592637"/>
                  <a:gd name="connsiteX138" fmla="*/ 989012 w 1827213"/>
                  <a:gd name="connsiteY138" fmla="*/ 2266950 h 4592637"/>
                  <a:gd name="connsiteX139" fmla="*/ 1117600 w 1827213"/>
                  <a:gd name="connsiteY139" fmla="*/ 2395538 h 4592637"/>
                  <a:gd name="connsiteX140" fmla="*/ 1111240 w 1827213"/>
                  <a:gd name="connsiteY140" fmla="*/ 2427043 h 4592637"/>
                  <a:gd name="connsiteX141" fmla="*/ 1145336 w 1827213"/>
                  <a:gd name="connsiteY141" fmla="*/ 2404054 h 4592637"/>
                  <a:gd name="connsiteX142" fmla="*/ 1195388 w 1827213"/>
                  <a:gd name="connsiteY142" fmla="*/ 2393949 h 4592637"/>
                  <a:gd name="connsiteX143" fmla="*/ 1245440 w 1827213"/>
                  <a:gd name="connsiteY143" fmla="*/ 2404054 h 4592637"/>
                  <a:gd name="connsiteX144" fmla="*/ 1275860 w 1827213"/>
                  <a:gd name="connsiteY144" fmla="*/ 2424564 h 4592637"/>
                  <a:gd name="connsiteX145" fmla="*/ 1270000 w 1827213"/>
                  <a:gd name="connsiteY145" fmla="*/ 2395537 h 4592637"/>
                  <a:gd name="connsiteX146" fmla="*/ 1398588 w 1827213"/>
                  <a:gd name="connsiteY146" fmla="*/ 2266949 h 4592637"/>
                  <a:gd name="connsiteX147" fmla="*/ 1409628 w 1827213"/>
                  <a:gd name="connsiteY147" fmla="*/ 2269178 h 4592637"/>
                  <a:gd name="connsiteX148" fmla="*/ 1408692 w 1827213"/>
                  <a:gd name="connsiteY148" fmla="*/ 2267790 h 4592637"/>
                  <a:gd name="connsiteX149" fmla="*/ 1398587 w 1827213"/>
                  <a:gd name="connsiteY149" fmla="*/ 2217738 h 4592637"/>
                  <a:gd name="connsiteX150" fmla="*/ 1407608 w 1827213"/>
                  <a:gd name="connsiteY150" fmla="*/ 2173054 h 4592637"/>
                  <a:gd name="connsiteX151" fmla="*/ 1398588 w 1827213"/>
                  <a:gd name="connsiteY151" fmla="*/ 2174875 h 4592637"/>
                  <a:gd name="connsiteX152" fmla="*/ 1348536 w 1827213"/>
                  <a:gd name="connsiteY152" fmla="*/ 2164770 h 4592637"/>
                  <a:gd name="connsiteX153" fmla="*/ 1318116 w 1827213"/>
                  <a:gd name="connsiteY153" fmla="*/ 2144260 h 4592637"/>
                  <a:gd name="connsiteX154" fmla="*/ 1323976 w 1827213"/>
                  <a:gd name="connsiteY154" fmla="*/ 2173287 h 4592637"/>
                  <a:gd name="connsiteX155" fmla="*/ 1195388 w 1827213"/>
                  <a:gd name="connsiteY155" fmla="*/ 2301875 h 4592637"/>
                  <a:gd name="connsiteX156" fmla="*/ 1066800 w 1827213"/>
                  <a:gd name="connsiteY156" fmla="*/ 2173287 h 4592637"/>
                  <a:gd name="connsiteX157" fmla="*/ 1073161 w 1827213"/>
                  <a:gd name="connsiteY157" fmla="*/ 1811583 h 4592637"/>
                  <a:gd name="connsiteX158" fmla="*/ 1039064 w 1827213"/>
                  <a:gd name="connsiteY158" fmla="*/ 1834571 h 4592637"/>
                  <a:gd name="connsiteX159" fmla="*/ 989012 w 1827213"/>
                  <a:gd name="connsiteY159" fmla="*/ 1844676 h 4592637"/>
                  <a:gd name="connsiteX160" fmla="*/ 984001 w 1827213"/>
                  <a:gd name="connsiteY160" fmla="*/ 1843665 h 4592637"/>
                  <a:gd name="connsiteX161" fmla="*/ 989013 w 1827213"/>
                  <a:gd name="connsiteY161" fmla="*/ 1868488 h 4592637"/>
                  <a:gd name="connsiteX162" fmla="*/ 978908 w 1827213"/>
                  <a:gd name="connsiteY162" fmla="*/ 1918540 h 4592637"/>
                  <a:gd name="connsiteX163" fmla="*/ 977972 w 1827213"/>
                  <a:gd name="connsiteY163" fmla="*/ 1919929 h 4592637"/>
                  <a:gd name="connsiteX164" fmla="*/ 989012 w 1827213"/>
                  <a:gd name="connsiteY164" fmla="*/ 1917700 h 4592637"/>
                  <a:gd name="connsiteX165" fmla="*/ 1117600 w 1827213"/>
                  <a:gd name="connsiteY165" fmla="*/ 2046288 h 4592637"/>
                  <a:gd name="connsiteX166" fmla="*/ 1111240 w 1827213"/>
                  <a:gd name="connsiteY166" fmla="*/ 2077793 h 4592637"/>
                  <a:gd name="connsiteX167" fmla="*/ 1145336 w 1827213"/>
                  <a:gd name="connsiteY167" fmla="*/ 2054804 h 4592637"/>
                  <a:gd name="connsiteX168" fmla="*/ 1195388 w 1827213"/>
                  <a:gd name="connsiteY168" fmla="*/ 2044699 h 4592637"/>
                  <a:gd name="connsiteX169" fmla="*/ 1245440 w 1827213"/>
                  <a:gd name="connsiteY169" fmla="*/ 2054804 h 4592637"/>
                  <a:gd name="connsiteX170" fmla="*/ 1275860 w 1827213"/>
                  <a:gd name="connsiteY170" fmla="*/ 2075314 h 4592637"/>
                  <a:gd name="connsiteX171" fmla="*/ 1270000 w 1827213"/>
                  <a:gd name="connsiteY171" fmla="*/ 2046287 h 4592637"/>
                  <a:gd name="connsiteX172" fmla="*/ 1398588 w 1827213"/>
                  <a:gd name="connsiteY172" fmla="*/ 1917699 h 4592637"/>
                  <a:gd name="connsiteX173" fmla="*/ 1409628 w 1827213"/>
                  <a:gd name="connsiteY173" fmla="*/ 1919928 h 4592637"/>
                  <a:gd name="connsiteX174" fmla="*/ 1408692 w 1827213"/>
                  <a:gd name="connsiteY174" fmla="*/ 1918540 h 4592637"/>
                  <a:gd name="connsiteX175" fmla="*/ 1398587 w 1827213"/>
                  <a:gd name="connsiteY175" fmla="*/ 1868488 h 4592637"/>
                  <a:gd name="connsiteX176" fmla="*/ 1403599 w 1827213"/>
                  <a:gd name="connsiteY176" fmla="*/ 1843664 h 4592637"/>
                  <a:gd name="connsiteX177" fmla="*/ 1398588 w 1827213"/>
                  <a:gd name="connsiteY177" fmla="*/ 1844675 h 4592637"/>
                  <a:gd name="connsiteX178" fmla="*/ 1348536 w 1827213"/>
                  <a:gd name="connsiteY178" fmla="*/ 1834570 h 4592637"/>
                  <a:gd name="connsiteX179" fmla="*/ 1318116 w 1827213"/>
                  <a:gd name="connsiteY179" fmla="*/ 1814060 h 4592637"/>
                  <a:gd name="connsiteX180" fmla="*/ 1323976 w 1827213"/>
                  <a:gd name="connsiteY180" fmla="*/ 1843087 h 4592637"/>
                  <a:gd name="connsiteX181" fmla="*/ 1195388 w 1827213"/>
                  <a:gd name="connsiteY181" fmla="*/ 1971675 h 4592637"/>
                  <a:gd name="connsiteX182" fmla="*/ 1066800 w 1827213"/>
                  <a:gd name="connsiteY182" fmla="*/ 1843087 h 4592637"/>
                  <a:gd name="connsiteX183" fmla="*/ 819425 w 1827213"/>
                  <a:gd name="connsiteY183" fmla="*/ 1658599 h 4592637"/>
                  <a:gd name="connsiteX184" fmla="*/ 820158 w 1827213"/>
                  <a:gd name="connsiteY184" fmla="*/ 1659686 h 4592637"/>
                  <a:gd name="connsiteX185" fmla="*/ 830263 w 1827213"/>
                  <a:gd name="connsiteY185" fmla="*/ 1709738 h 4592637"/>
                  <a:gd name="connsiteX186" fmla="*/ 822633 w 1827213"/>
                  <a:gd name="connsiteY186" fmla="*/ 1747530 h 4592637"/>
                  <a:gd name="connsiteX187" fmla="*/ 860425 w 1827213"/>
                  <a:gd name="connsiteY187" fmla="*/ 1739900 h 4592637"/>
                  <a:gd name="connsiteX188" fmla="*/ 865436 w 1827213"/>
                  <a:gd name="connsiteY188" fmla="*/ 1740912 h 4592637"/>
                  <a:gd name="connsiteX189" fmla="*/ 860424 w 1827213"/>
                  <a:gd name="connsiteY189" fmla="*/ 1716088 h 4592637"/>
                  <a:gd name="connsiteX190" fmla="*/ 870529 w 1827213"/>
                  <a:gd name="connsiteY190" fmla="*/ 1666036 h 4592637"/>
                  <a:gd name="connsiteX191" fmla="*/ 871466 w 1827213"/>
                  <a:gd name="connsiteY191" fmla="*/ 1664647 h 4592637"/>
                  <a:gd name="connsiteX192" fmla="*/ 860425 w 1827213"/>
                  <a:gd name="connsiteY192" fmla="*/ 1666876 h 4592637"/>
                  <a:gd name="connsiteX193" fmla="*/ 1271722 w 1827213"/>
                  <a:gd name="connsiteY193" fmla="*/ 1278172 h 4592637"/>
                  <a:gd name="connsiteX194" fmla="*/ 1247027 w 1827213"/>
                  <a:gd name="connsiteY194" fmla="*/ 1294821 h 4592637"/>
                  <a:gd name="connsiteX195" fmla="*/ 1196975 w 1827213"/>
                  <a:gd name="connsiteY195" fmla="*/ 1304926 h 4592637"/>
                  <a:gd name="connsiteX196" fmla="*/ 1185935 w 1827213"/>
                  <a:gd name="connsiteY196" fmla="*/ 1302697 h 4592637"/>
                  <a:gd name="connsiteX197" fmla="*/ 1186871 w 1827213"/>
                  <a:gd name="connsiteY197" fmla="*/ 1304085 h 4592637"/>
                  <a:gd name="connsiteX198" fmla="*/ 1196709 w 1827213"/>
                  <a:gd name="connsiteY198" fmla="*/ 1352816 h 4592637"/>
                  <a:gd name="connsiteX199" fmla="*/ 1245440 w 1827213"/>
                  <a:gd name="connsiteY199" fmla="*/ 1362654 h 4592637"/>
                  <a:gd name="connsiteX200" fmla="*/ 1273041 w 1827213"/>
                  <a:gd name="connsiteY200" fmla="*/ 1381263 h 4592637"/>
                  <a:gd name="connsiteX201" fmla="*/ 1271374 w 1827213"/>
                  <a:gd name="connsiteY201" fmla="*/ 1378791 h 4592637"/>
                  <a:gd name="connsiteX202" fmla="*/ 1261269 w 1827213"/>
                  <a:gd name="connsiteY202" fmla="*/ 1328739 h 4592637"/>
                  <a:gd name="connsiteX203" fmla="*/ 1271374 w 1827213"/>
                  <a:gd name="connsiteY203" fmla="*/ 1278687 h 4592637"/>
                  <a:gd name="connsiteX204" fmla="*/ 1287109 w 1827213"/>
                  <a:gd name="connsiteY204" fmla="*/ 912197 h 4592637"/>
                  <a:gd name="connsiteX205" fmla="*/ 1247027 w 1827213"/>
                  <a:gd name="connsiteY205" fmla="*/ 939221 h 4592637"/>
                  <a:gd name="connsiteX206" fmla="*/ 1196975 w 1827213"/>
                  <a:gd name="connsiteY206" fmla="*/ 949326 h 4592637"/>
                  <a:gd name="connsiteX207" fmla="*/ 1185935 w 1827213"/>
                  <a:gd name="connsiteY207" fmla="*/ 947097 h 4592637"/>
                  <a:gd name="connsiteX208" fmla="*/ 1186871 w 1827213"/>
                  <a:gd name="connsiteY208" fmla="*/ 948485 h 4592637"/>
                  <a:gd name="connsiteX209" fmla="*/ 1196976 w 1827213"/>
                  <a:gd name="connsiteY209" fmla="*/ 998537 h 4592637"/>
                  <a:gd name="connsiteX210" fmla="*/ 1186871 w 1827213"/>
                  <a:gd name="connsiteY210" fmla="*/ 1048589 h 4592637"/>
                  <a:gd name="connsiteX211" fmla="*/ 1185934 w 1827213"/>
                  <a:gd name="connsiteY211" fmla="*/ 1049979 h 4592637"/>
                  <a:gd name="connsiteX212" fmla="*/ 1196975 w 1827213"/>
                  <a:gd name="connsiteY212" fmla="*/ 1047750 h 4592637"/>
                  <a:gd name="connsiteX213" fmla="*/ 1247027 w 1827213"/>
                  <a:gd name="connsiteY213" fmla="*/ 1057855 h 4592637"/>
                  <a:gd name="connsiteX214" fmla="*/ 1287109 w 1827213"/>
                  <a:gd name="connsiteY214" fmla="*/ 1084879 h 4592637"/>
                  <a:gd name="connsiteX215" fmla="*/ 1262642 w 1827213"/>
                  <a:gd name="connsiteY215" fmla="*/ 1048590 h 4592637"/>
                  <a:gd name="connsiteX216" fmla="*/ 1252537 w 1827213"/>
                  <a:gd name="connsiteY216" fmla="*/ 998538 h 4592637"/>
                  <a:gd name="connsiteX217" fmla="*/ 1262642 w 1827213"/>
                  <a:gd name="connsiteY217" fmla="*/ 948486 h 4592637"/>
                  <a:gd name="connsiteX218" fmla="*/ 742961 w 1827213"/>
                  <a:gd name="connsiteY218" fmla="*/ 763833 h 4592637"/>
                  <a:gd name="connsiteX219" fmla="*/ 708864 w 1827213"/>
                  <a:gd name="connsiteY219" fmla="*/ 786821 h 4592637"/>
                  <a:gd name="connsiteX220" fmla="*/ 658812 w 1827213"/>
                  <a:gd name="connsiteY220" fmla="*/ 796926 h 4592637"/>
                  <a:gd name="connsiteX221" fmla="*/ 653801 w 1827213"/>
                  <a:gd name="connsiteY221" fmla="*/ 795915 h 4592637"/>
                  <a:gd name="connsiteX222" fmla="*/ 658813 w 1827213"/>
                  <a:gd name="connsiteY222" fmla="*/ 820738 h 4592637"/>
                  <a:gd name="connsiteX223" fmla="*/ 648708 w 1827213"/>
                  <a:gd name="connsiteY223" fmla="*/ 870790 h 4592637"/>
                  <a:gd name="connsiteX224" fmla="*/ 647772 w 1827213"/>
                  <a:gd name="connsiteY224" fmla="*/ 872179 h 4592637"/>
                  <a:gd name="connsiteX225" fmla="*/ 658812 w 1827213"/>
                  <a:gd name="connsiteY225" fmla="*/ 869950 h 4592637"/>
                  <a:gd name="connsiteX226" fmla="*/ 787400 w 1827213"/>
                  <a:gd name="connsiteY226" fmla="*/ 998538 h 4592637"/>
                  <a:gd name="connsiteX227" fmla="*/ 781040 w 1827213"/>
                  <a:gd name="connsiteY227" fmla="*/ 1030043 h 4592637"/>
                  <a:gd name="connsiteX228" fmla="*/ 815136 w 1827213"/>
                  <a:gd name="connsiteY228" fmla="*/ 1007054 h 4592637"/>
                  <a:gd name="connsiteX229" fmla="*/ 865188 w 1827213"/>
                  <a:gd name="connsiteY229" fmla="*/ 996949 h 4592637"/>
                  <a:gd name="connsiteX230" fmla="*/ 915240 w 1827213"/>
                  <a:gd name="connsiteY230" fmla="*/ 1007054 h 4592637"/>
                  <a:gd name="connsiteX231" fmla="*/ 945660 w 1827213"/>
                  <a:gd name="connsiteY231" fmla="*/ 1027564 h 4592637"/>
                  <a:gd name="connsiteX232" fmla="*/ 939800 w 1827213"/>
                  <a:gd name="connsiteY232" fmla="*/ 998537 h 4592637"/>
                  <a:gd name="connsiteX233" fmla="*/ 1068388 w 1827213"/>
                  <a:gd name="connsiteY233" fmla="*/ 869949 h 4592637"/>
                  <a:gd name="connsiteX234" fmla="*/ 1079428 w 1827213"/>
                  <a:gd name="connsiteY234" fmla="*/ 872178 h 4592637"/>
                  <a:gd name="connsiteX235" fmla="*/ 1078492 w 1827213"/>
                  <a:gd name="connsiteY235" fmla="*/ 870790 h 4592637"/>
                  <a:gd name="connsiteX236" fmla="*/ 1068387 w 1827213"/>
                  <a:gd name="connsiteY236" fmla="*/ 820738 h 4592637"/>
                  <a:gd name="connsiteX237" fmla="*/ 1073399 w 1827213"/>
                  <a:gd name="connsiteY237" fmla="*/ 795914 h 4592637"/>
                  <a:gd name="connsiteX238" fmla="*/ 1068388 w 1827213"/>
                  <a:gd name="connsiteY238" fmla="*/ 796925 h 4592637"/>
                  <a:gd name="connsiteX239" fmla="*/ 1018336 w 1827213"/>
                  <a:gd name="connsiteY239" fmla="*/ 786820 h 4592637"/>
                  <a:gd name="connsiteX240" fmla="*/ 987916 w 1827213"/>
                  <a:gd name="connsiteY240" fmla="*/ 766310 h 4592637"/>
                  <a:gd name="connsiteX241" fmla="*/ 993776 w 1827213"/>
                  <a:gd name="connsiteY241" fmla="*/ 795337 h 4592637"/>
                  <a:gd name="connsiteX242" fmla="*/ 865188 w 1827213"/>
                  <a:gd name="connsiteY242" fmla="*/ 923925 h 4592637"/>
                  <a:gd name="connsiteX243" fmla="*/ 736600 w 1827213"/>
                  <a:gd name="connsiteY243" fmla="*/ 795337 h 4592637"/>
                  <a:gd name="connsiteX244" fmla="*/ 492433 w 1827213"/>
                  <a:gd name="connsiteY244" fmla="*/ 611497 h 4592637"/>
                  <a:gd name="connsiteX245" fmla="*/ 500063 w 1827213"/>
                  <a:gd name="connsiteY245" fmla="*/ 649289 h 4592637"/>
                  <a:gd name="connsiteX246" fmla="*/ 489958 w 1827213"/>
                  <a:gd name="connsiteY246" fmla="*/ 699341 h 4592637"/>
                  <a:gd name="connsiteX247" fmla="*/ 489225 w 1827213"/>
                  <a:gd name="connsiteY247" fmla="*/ 700429 h 4592637"/>
                  <a:gd name="connsiteX248" fmla="*/ 530225 w 1827213"/>
                  <a:gd name="connsiteY248" fmla="*/ 692150 h 4592637"/>
                  <a:gd name="connsiteX249" fmla="*/ 535236 w 1827213"/>
                  <a:gd name="connsiteY249" fmla="*/ 693162 h 4592637"/>
                  <a:gd name="connsiteX250" fmla="*/ 530224 w 1827213"/>
                  <a:gd name="connsiteY250" fmla="*/ 668338 h 4592637"/>
                  <a:gd name="connsiteX251" fmla="*/ 540329 w 1827213"/>
                  <a:gd name="connsiteY251" fmla="*/ 618286 h 4592637"/>
                  <a:gd name="connsiteX252" fmla="*/ 541266 w 1827213"/>
                  <a:gd name="connsiteY252" fmla="*/ 616898 h 4592637"/>
                  <a:gd name="connsiteX253" fmla="*/ 530225 w 1827213"/>
                  <a:gd name="connsiteY253" fmla="*/ 619127 h 4592637"/>
                  <a:gd name="connsiteX254" fmla="*/ 1241387 w 1827213"/>
                  <a:gd name="connsiteY254" fmla="*/ 610161 h 4592637"/>
                  <a:gd name="connsiteX255" fmla="*/ 1196975 w 1827213"/>
                  <a:gd name="connsiteY255" fmla="*/ 619127 h 4592637"/>
                  <a:gd name="connsiteX256" fmla="*/ 1185935 w 1827213"/>
                  <a:gd name="connsiteY256" fmla="*/ 616898 h 4592637"/>
                  <a:gd name="connsiteX257" fmla="*/ 1186871 w 1827213"/>
                  <a:gd name="connsiteY257" fmla="*/ 618286 h 4592637"/>
                  <a:gd name="connsiteX258" fmla="*/ 1196976 w 1827213"/>
                  <a:gd name="connsiteY258" fmla="*/ 668338 h 4592637"/>
                  <a:gd name="connsiteX259" fmla="*/ 1191964 w 1827213"/>
                  <a:gd name="connsiteY259" fmla="*/ 693162 h 4592637"/>
                  <a:gd name="connsiteX260" fmla="*/ 1196975 w 1827213"/>
                  <a:gd name="connsiteY260" fmla="*/ 692150 h 4592637"/>
                  <a:gd name="connsiteX261" fmla="*/ 1245326 w 1827213"/>
                  <a:gd name="connsiteY261" fmla="*/ 701913 h 4592637"/>
                  <a:gd name="connsiteX262" fmla="*/ 1243592 w 1827213"/>
                  <a:gd name="connsiteY262" fmla="*/ 699341 h 4592637"/>
                  <a:gd name="connsiteX263" fmla="*/ 1233487 w 1827213"/>
                  <a:gd name="connsiteY263" fmla="*/ 649289 h 4592637"/>
                  <a:gd name="connsiteX264" fmla="*/ 742961 w 1827213"/>
                  <a:gd name="connsiteY264" fmla="*/ 401883 h 4592637"/>
                  <a:gd name="connsiteX265" fmla="*/ 708864 w 1827213"/>
                  <a:gd name="connsiteY265" fmla="*/ 424873 h 4592637"/>
                  <a:gd name="connsiteX266" fmla="*/ 658812 w 1827213"/>
                  <a:gd name="connsiteY266" fmla="*/ 434977 h 4592637"/>
                  <a:gd name="connsiteX267" fmla="*/ 642815 w 1827213"/>
                  <a:gd name="connsiteY267" fmla="*/ 431747 h 4592637"/>
                  <a:gd name="connsiteX268" fmla="*/ 648708 w 1827213"/>
                  <a:gd name="connsiteY268" fmla="*/ 440487 h 4592637"/>
                  <a:gd name="connsiteX269" fmla="*/ 658813 w 1827213"/>
                  <a:gd name="connsiteY269" fmla="*/ 490540 h 4592637"/>
                  <a:gd name="connsiteX270" fmla="*/ 648708 w 1827213"/>
                  <a:gd name="connsiteY270" fmla="*/ 540591 h 4592637"/>
                  <a:gd name="connsiteX271" fmla="*/ 647772 w 1827213"/>
                  <a:gd name="connsiteY271" fmla="*/ 541980 h 4592637"/>
                  <a:gd name="connsiteX272" fmla="*/ 658812 w 1827213"/>
                  <a:gd name="connsiteY272" fmla="*/ 539751 h 4592637"/>
                  <a:gd name="connsiteX273" fmla="*/ 787400 w 1827213"/>
                  <a:gd name="connsiteY273" fmla="*/ 668338 h 4592637"/>
                  <a:gd name="connsiteX274" fmla="*/ 781040 w 1827213"/>
                  <a:gd name="connsiteY274" fmla="*/ 699843 h 4592637"/>
                  <a:gd name="connsiteX275" fmla="*/ 815136 w 1827213"/>
                  <a:gd name="connsiteY275" fmla="*/ 676855 h 4592637"/>
                  <a:gd name="connsiteX276" fmla="*/ 865188 w 1827213"/>
                  <a:gd name="connsiteY276" fmla="*/ 666749 h 4592637"/>
                  <a:gd name="connsiteX277" fmla="*/ 915240 w 1827213"/>
                  <a:gd name="connsiteY277" fmla="*/ 676855 h 4592637"/>
                  <a:gd name="connsiteX278" fmla="*/ 945660 w 1827213"/>
                  <a:gd name="connsiteY278" fmla="*/ 697364 h 4592637"/>
                  <a:gd name="connsiteX279" fmla="*/ 939800 w 1827213"/>
                  <a:gd name="connsiteY279" fmla="*/ 668338 h 4592637"/>
                  <a:gd name="connsiteX280" fmla="*/ 1068388 w 1827213"/>
                  <a:gd name="connsiteY280" fmla="*/ 539749 h 4592637"/>
                  <a:gd name="connsiteX281" fmla="*/ 1079428 w 1827213"/>
                  <a:gd name="connsiteY281" fmla="*/ 541979 h 4592637"/>
                  <a:gd name="connsiteX282" fmla="*/ 1078492 w 1827213"/>
                  <a:gd name="connsiteY282" fmla="*/ 540591 h 4592637"/>
                  <a:gd name="connsiteX283" fmla="*/ 1068387 w 1827213"/>
                  <a:gd name="connsiteY283" fmla="*/ 490538 h 4592637"/>
                  <a:gd name="connsiteX284" fmla="*/ 1078492 w 1827213"/>
                  <a:gd name="connsiteY284" fmla="*/ 440486 h 4592637"/>
                  <a:gd name="connsiteX285" fmla="*/ 1084385 w 1827213"/>
                  <a:gd name="connsiteY285" fmla="*/ 431746 h 4592637"/>
                  <a:gd name="connsiteX286" fmla="*/ 1068388 w 1827213"/>
                  <a:gd name="connsiteY286" fmla="*/ 434976 h 4592637"/>
                  <a:gd name="connsiteX287" fmla="*/ 1018336 w 1827213"/>
                  <a:gd name="connsiteY287" fmla="*/ 424871 h 4592637"/>
                  <a:gd name="connsiteX288" fmla="*/ 987916 w 1827213"/>
                  <a:gd name="connsiteY288" fmla="*/ 404361 h 4592637"/>
                  <a:gd name="connsiteX289" fmla="*/ 993776 w 1827213"/>
                  <a:gd name="connsiteY289" fmla="*/ 433388 h 4592637"/>
                  <a:gd name="connsiteX290" fmla="*/ 865188 w 1827213"/>
                  <a:gd name="connsiteY290" fmla="*/ 561975 h 4592637"/>
                  <a:gd name="connsiteX291" fmla="*/ 736600 w 1827213"/>
                  <a:gd name="connsiteY291" fmla="*/ 433388 h 4592637"/>
                  <a:gd name="connsiteX292" fmla="*/ 250343 w 1827213"/>
                  <a:gd name="connsiteY292" fmla="*/ 316992 h 4592637"/>
                  <a:gd name="connsiteX293" fmla="*/ 253163 w 1827213"/>
                  <a:gd name="connsiteY293" fmla="*/ 330958 h 4592637"/>
                  <a:gd name="connsiteX294" fmla="*/ 268453 w 1827213"/>
                  <a:gd name="connsiteY294" fmla="*/ 320648 h 4592637"/>
                  <a:gd name="connsiteX295" fmla="*/ 427811 w 1827213"/>
                  <a:gd name="connsiteY295" fmla="*/ 202474 h 4592637"/>
                  <a:gd name="connsiteX296" fmla="*/ 418521 w 1827213"/>
                  <a:gd name="connsiteY296" fmla="*/ 248489 h 4592637"/>
                  <a:gd name="connsiteX297" fmla="*/ 390964 w 1827213"/>
                  <a:gd name="connsiteY297" fmla="*/ 289363 h 4592637"/>
                  <a:gd name="connsiteX298" fmla="*/ 355271 w 1827213"/>
                  <a:gd name="connsiteY298" fmla="*/ 313427 h 4592637"/>
                  <a:gd name="connsiteX299" fmla="*/ 398920 w 1827213"/>
                  <a:gd name="connsiteY299" fmla="*/ 326760 h 4592637"/>
                  <a:gd name="connsiteX300" fmla="*/ 445508 w 1827213"/>
                  <a:gd name="connsiteY300" fmla="*/ 383335 h 4592637"/>
                  <a:gd name="connsiteX301" fmla="*/ 447657 w 1827213"/>
                  <a:gd name="connsiteY301" fmla="*/ 393979 h 4592637"/>
                  <a:gd name="connsiteX302" fmla="*/ 480173 w 1827213"/>
                  <a:gd name="connsiteY302" fmla="*/ 372056 h 4592637"/>
                  <a:gd name="connsiteX303" fmla="*/ 530225 w 1827213"/>
                  <a:gd name="connsiteY303" fmla="*/ 361951 h 4592637"/>
                  <a:gd name="connsiteX304" fmla="*/ 546222 w 1827213"/>
                  <a:gd name="connsiteY304" fmla="*/ 365181 h 4592637"/>
                  <a:gd name="connsiteX305" fmla="*/ 540329 w 1827213"/>
                  <a:gd name="connsiteY305" fmla="*/ 356441 h 4592637"/>
                  <a:gd name="connsiteX306" fmla="*/ 530224 w 1827213"/>
                  <a:gd name="connsiteY306" fmla="*/ 306388 h 4592637"/>
                  <a:gd name="connsiteX307" fmla="*/ 540329 w 1827213"/>
                  <a:gd name="connsiteY307" fmla="*/ 256336 h 4592637"/>
                  <a:gd name="connsiteX308" fmla="*/ 541266 w 1827213"/>
                  <a:gd name="connsiteY308" fmla="*/ 254947 h 4592637"/>
                  <a:gd name="connsiteX309" fmla="*/ 530225 w 1827213"/>
                  <a:gd name="connsiteY309" fmla="*/ 257177 h 4592637"/>
                  <a:gd name="connsiteX310" fmla="*/ 439300 w 1827213"/>
                  <a:gd name="connsiteY310" fmla="*/ 219514 h 4592637"/>
                  <a:gd name="connsiteX311" fmla="*/ 530225 w 1827213"/>
                  <a:gd name="connsiteY311" fmla="*/ 0 h 4592637"/>
                  <a:gd name="connsiteX312" fmla="*/ 658813 w 1827213"/>
                  <a:gd name="connsiteY312" fmla="*/ 128588 h 4592637"/>
                  <a:gd name="connsiteX313" fmla="*/ 648708 w 1827213"/>
                  <a:gd name="connsiteY313" fmla="*/ 178640 h 4592637"/>
                  <a:gd name="connsiteX314" fmla="*/ 647772 w 1827213"/>
                  <a:gd name="connsiteY314" fmla="*/ 180030 h 4592637"/>
                  <a:gd name="connsiteX315" fmla="*/ 658812 w 1827213"/>
                  <a:gd name="connsiteY315" fmla="*/ 177800 h 4592637"/>
                  <a:gd name="connsiteX316" fmla="*/ 787400 w 1827213"/>
                  <a:gd name="connsiteY316" fmla="*/ 306388 h 4592637"/>
                  <a:gd name="connsiteX317" fmla="*/ 781040 w 1827213"/>
                  <a:gd name="connsiteY317" fmla="*/ 337893 h 4592637"/>
                  <a:gd name="connsiteX318" fmla="*/ 815136 w 1827213"/>
                  <a:gd name="connsiteY318" fmla="*/ 314905 h 4592637"/>
                  <a:gd name="connsiteX319" fmla="*/ 865188 w 1827213"/>
                  <a:gd name="connsiteY319" fmla="*/ 304799 h 4592637"/>
                  <a:gd name="connsiteX320" fmla="*/ 915240 w 1827213"/>
                  <a:gd name="connsiteY320" fmla="*/ 314905 h 4592637"/>
                  <a:gd name="connsiteX321" fmla="*/ 945660 w 1827213"/>
                  <a:gd name="connsiteY321" fmla="*/ 335415 h 4592637"/>
                  <a:gd name="connsiteX322" fmla="*/ 939800 w 1827213"/>
                  <a:gd name="connsiteY322" fmla="*/ 306388 h 4592637"/>
                  <a:gd name="connsiteX323" fmla="*/ 948497 w 1827213"/>
                  <a:gd name="connsiteY323" fmla="*/ 263312 h 4592637"/>
                  <a:gd name="connsiteX324" fmla="*/ 915987 w 1827213"/>
                  <a:gd name="connsiteY324" fmla="*/ 269875 h 4592637"/>
                  <a:gd name="connsiteX325" fmla="*/ 787399 w 1827213"/>
                  <a:gd name="connsiteY325" fmla="*/ 141287 h 4592637"/>
                  <a:gd name="connsiteX326" fmla="*/ 915987 w 1827213"/>
                  <a:gd name="connsiteY326" fmla="*/ 12699 h 4592637"/>
                  <a:gd name="connsiteX327" fmla="*/ 1044575 w 1827213"/>
                  <a:gd name="connsiteY327" fmla="*/ 141287 h 4592637"/>
                  <a:gd name="connsiteX328" fmla="*/ 1035879 w 1827213"/>
                  <a:gd name="connsiteY328" fmla="*/ 184363 h 4592637"/>
                  <a:gd name="connsiteX329" fmla="*/ 1068388 w 1827213"/>
                  <a:gd name="connsiteY329" fmla="*/ 177799 h 4592637"/>
                  <a:gd name="connsiteX330" fmla="*/ 1196976 w 1827213"/>
                  <a:gd name="connsiteY330" fmla="*/ 306388 h 4592637"/>
                  <a:gd name="connsiteX331" fmla="*/ 1186871 w 1827213"/>
                  <a:gd name="connsiteY331" fmla="*/ 356440 h 4592637"/>
                  <a:gd name="connsiteX332" fmla="*/ 1180978 w 1827213"/>
                  <a:gd name="connsiteY332" fmla="*/ 365180 h 4592637"/>
                  <a:gd name="connsiteX333" fmla="*/ 1196975 w 1827213"/>
                  <a:gd name="connsiteY333" fmla="*/ 361950 h 4592637"/>
                  <a:gd name="connsiteX334" fmla="*/ 1325563 w 1827213"/>
                  <a:gd name="connsiteY334" fmla="*/ 490538 h 4592637"/>
                  <a:gd name="connsiteX335" fmla="*/ 1317663 w 1827213"/>
                  <a:gd name="connsiteY335" fmla="*/ 529667 h 4592637"/>
                  <a:gd name="connsiteX336" fmla="*/ 1362075 w 1827213"/>
                  <a:gd name="connsiteY336" fmla="*/ 520701 h 4592637"/>
                  <a:gd name="connsiteX337" fmla="*/ 1490663 w 1827213"/>
                  <a:gd name="connsiteY337" fmla="*/ 649289 h 4592637"/>
                  <a:gd name="connsiteX338" fmla="*/ 1362075 w 1827213"/>
                  <a:gd name="connsiteY338" fmla="*/ 777876 h 4592637"/>
                  <a:gd name="connsiteX339" fmla="*/ 1313724 w 1827213"/>
                  <a:gd name="connsiteY339" fmla="*/ 768115 h 4592637"/>
                  <a:gd name="connsiteX340" fmla="*/ 1315458 w 1827213"/>
                  <a:gd name="connsiteY340" fmla="*/ 770686 h 4592637"/>
                  <a:gd name="connsiteX341" fmla="*/ 1325563 w 1827213"/>
                  <a:gd name="connsiteY341" fmla="*/ 820738 h 4592637"/>
                  <a:gd name="connsiteX342" fmla="*/ 1315458 w 1827213"/>
                  <a:gd name="connsiteY342" fmla="*/ 870790 h 4592637"/>
                  <a:gd name="connsiteX343" fmla="*/ 1290991 w 1827213"/>
                  <a:gd name="connsiteY343" fmla="*/ 907079 h 4592637"/>
                  <a:gd name="connsiteX344" fmla="*/ 1331073 w 1827213"/>
                  <a:gd name="connsiteY344" fmla="*/ 880055 h 4592637"/>
                  <a:gd name="connsiteX345" fmla="*/ 1381125 w 1827213"/>
                  <a:gd name="connsiteY345" fmla="*/ 869950 h 4592637"/>
                  <a:gd name="connsiteX346" fmla="*/ 1509713 w 1827213"/>
                  <a:gd name="connsiteY346" fmla="*/ 998538 h 4592637"/>
                  <a:gd name="connsiteX347" fmla="*/ 1381125 w 1827213"/>
                  <a:gd name="connsiteY347" fmla="*/ 1127126 h 4592637"/>
                  <a:gd name="connsiteX348" fmla="*/ 1331073 w 1827213"/>
                  <a:gd name="connsiteY348" fmla="*/ 1117021 h 4592637"/>
                  <a:gd name="connsiteX349" fmla="*/ 1290991 w 1827213"/>
                  <a:gd name="connsiteY349" fmla="*/ 1089997 h 4592637"/>
                  <a:gd name="connsiteX350" fmla="*/ 1315458 w 1827213"/>
                  <a:gd name="connsiteY350" fmla="*/ 1126286 h 4592637"/>
                  <a:gd name="connsiteX351" fmla="*/ 1325563 w 1827213"/>
                  <a:gd name="connsiteY351" fmla="*/ 1176338 h 4592637"/>
                  <a:gd name="connsiteX352" fmla="*/ 1315458 w 1827213"/>
                  <a:gd name="connsiteY352" fmla="*/ 1226390 h 4592637"/>
                  <a:gd name="connsiteX353" fmla="*/ 1315111 w 1827213"/>
                  <a:gd name="connsiteY353" fmla="*/ 1226906 h 4592637"/>
                  <a:gd name="connsiteX354" fmla="*/ 1339805 w 1827213"/>
                  <a:gd name="connsiteY354" fmla="*/ 1210256 h 4592637"/>
                  <a:gd name="connsiteX355" fmla="*/ 1389857 w 1827213"/>
                  <a:gd name="connsiteY355" fmla="*/ 1200151 h 4592637"/>
                  <a:gd name="connsiteX356" fmla="*/ 1518445 w 1827213"/>
                  <a:gd name="connsiteY356" fmla="*/ 1328739 h 4592637"/>
                  <a:gd name="connsiteX357" fmla="*/ 1439909 w 1827213"/>
                  <a:gd name="connsiteY357" fmla="*/ 1447222 h 4592637"/>
                  <a:gd name="connsiteX358" fmla="*/ 1420608 w 1827213"/>
                  <a:gd name="connsiteY358" fmla="*/ 1451119 h 4592637"/>
                  <a:gd name="connsiteX359" fmla="*/ 1443622 w 1827213"/>
                  <a:gd name="connsiteY359" fmla="*/ 1485254 h 4592637"/>
                  <a:gd name="connsiteX360" fmla="*/ 1477123 w 1827213"/>
                  <a:gd name="connsiteY360" fmla="*/ 1462667 h 4592637"/>
                  <a:gd name="connsiteX361" fmla="*/ 1527175 w 1827213"/>
                  <a:gd name="connsiteY361" fmla="*/ 1452562 h 4592637"/>
                  <a:gd name="connsiteX362" fmla="*/ 1655763 w 1827213"/>
                  <a:gd name="connsiteY362" fmla="*/ 1581150 h 4592637"/>
                  <a:gd name="connsiteX363" fmla="*/ 1527175 w 1827213"/>
                  <a:gd name="connsiteY363" fmla="*/ 1709738 h 4592637"/>
                  <a:gd name="connsiteX364" fmla="*/ 1525840 w 1827213"/>
                  <a:gd name="connsiteY364" fmla="*/ 1709469 h 4592637"/>
                  <a:gd name="connsiteX365" fmla="*/ 1527176 w 1827213"/>
                  <a:gd name="connsiteY365" fmla="*/ 1716087 h 4592637"/>
                  <a:gd name="connsiteX366" fmla="*/ 1522164 w 1827213"/>
                  <a:gd name="connsiteY366" fmla="*/ 1740912 h 4592637"/>
                  <a:gd name="connsiteX367" fmla="*/ 1527175 w 1827213"/>
                  <a:gd name="connsiteY367" fmla="*/ 1739900 h 4592637"/>
                  <a:gd name="connsiteX368" fmla="*/ 1655763 w 1827213"/>
                  <a:gd name="connsiteY368" fmla="*/ 1868488 h 4592637"/>
                  <a:gd name="connsiteX369" fmla="*/ 1527175 w 1827213"/>
                  <a:gd name="connsiteY369" fmla="*/ 1997076 h 4592637"/>
                  <a:gd name="connsiteX370" fmla="*/ 1516135 w 1827213"/>
                  <a:gd name="connsiteY370" fmla="*/ 1994847 h 4592637"/>
                  <a:gd name="connsiteX371" fmla="*/ 1517071 w 1827213"/>
                  <a:gd name="connsiteY371" fmla="*/ 1996235 h 4592637"/>
                  <a:gd name="connsiteX372" fmla="*/ 1527176 w 1827213"/>
                  <a:gd name="connsiteY372" fmla="*/ 2046287 h 4592637"/>
                  <a:gd name="connsiteX373" fmla="*/ 1518155 w 1827213"/>
                  <a:gd name="connsiteY373" fmla="*/ 2090971 h 4592637"/>
                  <a:gd name="connsiteX374" fmla="*/ 1527175 w 1827213"/>
                  <a:gd name="connsiteY374" fmla="*/ 2089150 h 4592637"/>
                  <a:gd name="connsiteX375" fmla="*/ 1655763 w 1827213"/>
                  <a:gd name="connsiteY375" fmla="*/ 2217738 h 4592637"/>
                  <a:gd name="connsiteX376" fmla="*/ 1645730 w 1827213"/>
                  <a:gd name="connsiteY376" fmla="*/ 2267433 h 4592637"/>
                  <a:gd name="connsiteX377" fmla="*/ 1679576 w 1827213"/>
                  <a:gd name="connsiteY377" fmla="*/ 2260600 h 4592637"/>
                  <a:gd name="connsiteX378" fmla="*/ 1808164 w 1827213"/>
                  <a:gd name="connsiteY378" fmla="*/ 2389188 h 4592637"/>
                  <a:gd name="connsiteX379" fmla="*/ 1679576 w 1827213"/>
                  <a:gd name="connsiteY379" fmla="*/ 2517776 h 4592637"/>
                  <a:gd name="connsiteX380" fmla="*/ 1631058 w 1827213"/>
                  <a:gd name="connsiteY380" fmla="*/ 2507981 h 4592637"/>
                  <a:gd name="connsiteX381" fmla="*/ 1645658 w 1827213"/>
                  <a:gd name="connsiteY381" fmla="*/ 2529636 h 4592637"/>
                  <a:gd name="connsiteX382" fmla="*/ 1655763 w 1827213"/>
                  <a:gd name="connsiteY382" fmla="*/ 2579688 h 4592637"/>
                  <a:gd name="connsiteX383" fmla="*/ 1647863 w 1827213"/>
                  <a:gd name="connsiteY383" fmla="*/ 2618816 h 4592637"/>
                  <a:gd name="connsiteX384" fmla="*/ 1692275 w 1827213"/>
                  <a:gd name="connsiteY384" fmla="*/ 2609850 h 4592637"/>
                  <a:gd name="connsiteX385" fmla="*/ 1820863 w 1827213"/>
                  <a:gd name="connsiteY385" fmla="*/ 2738438 h 4592637"/>
                  <a:gd name="connsiteX386" fmla="*/ 1692275 w 1827213"/>
                  <a:gd name="connsiteY386" fmla="*/ 2867026 h 4592637"/>
                  <a:gd name="connsiteX387" fmla="*/ 1643924 w 1827213"/>
                  <a:gd name="connsiteY387" fmla="*/ 2857265 h 4592637"/>
                  <a:gd name="connsiteX388" fmla="*/ 1645658 w 1827213"/>
                  <a:gd name="connsiteY388" fmla="*/ 2859836 h 4592637"/>
                  <a:gd name="connsiteX389" fmla="*/ 1655763 w 1827213"/>
                  <a:gd name="connsiteY389" fmla="*/ 2909888 h 4592637"/>
                  <a:gd name="connsiteX390" fmla="*/ 1652940 w 1827213"/>
                  <a:gd name="connsiteY390" fmla="*/ 2923874 h 4592637"/>
                  <a:gd name="connsiteX391" fmla="*/ 1698625 w 1827213"/>
                  <a:gd name="connsiteY391" fmla="*/ 2914650 h 4592637"/>
                  <a:gd name="connsiteX392" fmla="*/ 1827213 w 1827213"/>
                  <a:gd name="connsiteY392" fmla="*/ 3043238 h 4592637"/>
                  <a:gd name="connsiteX393" fmla="*/ 1698625 w 1827213"/>
                  <a:gd name="connsiteY393" fmla="*/ 3171826 h 4592637"/>
                  <a:gd name="connsiteX394" fmla="*/ 1570037 w 1827213"/>
                  <a:gd name="connsiteY394" fmla="*/ 3043238 h 4592637"/>
                  <a:gd name="connsiteX395" fmla="*/ 1572861 w 1827213"/>
                  <a:gd name="connsiteY395" fmla="*/ 3029253 h 4592637"/>
                  <a:gd name="connsiteX396" fmla="*/ 1527175 w 1827213"/>
                  <a:gd name="connsiteY396" fmla="*/ 3038476 h 4592637"/>
                  <a:gd name="connsiteX397" fmla="*/ 1516135 w 1827213"/>
                  <a:gd name="connsiteY397" fmla="*/ 3036247 h 4592637"/>
                  <a:gd name="connsiteX398" fmla="*/ 1517071 w 1827213"/>
                  <a:gd name="connsiteY398" fmla="*/ 3037635 h 4592637"/>
                  <a:gd name="connsiteX399" fmla="*/ 1527176 w 1827213"/>
                  <a:gd name="connsiteY399" fmla="*/ 3087687 h 4592637"/>
                  <a:gd name="connsiteX400" fmla="*/ 1517071 w 1827213"/>
                  <a:gd name="connsiteY400" fmla="*/ 3137739 h 4592637"/>
                  <a:gd name="connsiteX401" fmla="*/ 1516134 w 1827213"/>
                  <a:gd name="connsiteY401" fmla="*/ 3139129 h 4592637"/>
                  <a:gd name="connsiteX402" fmla="*/ 1527175 w 1827213"/>
                  <a:gd name="connsiteY402" fmla="*/ 3136900 h 4592637"/>
                  <a:gd name="connsiteX403" fmla="*/ 1655763 w 1827213"/>
                  <a:gd name="connsiteY403" fmla="*/ 3265488 h 4592637"/>
                  <a:gd name="connsiteX404" fmla="*/ 1527175 w 1827213"/>
                  <a:gd name="connsiteY404" fmla="*/ 3394076 h 4592637"/>
                  <a:gd name="connsiteX405" fmla="*/ 1516135 w 1827213"/>
                  <a:gd name="connsiteY405" fmla="*/ 3391847 h 4592637"/>
                  <a:gd name="connsiteX406" fmla="*/ 1517071 w 1827213"/>
                  <a:gd name="connsiteY406" fmla="*/ 3393235 h 4592637"/>
                  <a:gd name="connsiteX407" fmla="*/ 1527176 w 1827213"/>
                  <a:gd name="connsiteY407" fmla="*/ 3443287 h 4592637"/>
                  <a:gd name="connsiteX408" fmla="*/ 1517071 w 1827213"/>
                  <a:gd name="connsiteY408" fmla="*/ 3493339 h 4592637"/>
                  <a:gd name="connsiteX409" fmla="*/ 1511178 w 1827213"/>
                  <a:gd name="connsiteY409" fmla="*/ 3502080 h 4592637"/>
                  <a:gd name="connsiteX410" fmla="*/ 1527175 w 1827213"/>
                  <a:gd name="connsiteY410" fmla="*/ 3498850 h 4592637"/>
                  <a:gd name="connsiteX411" fmla="*/ 1655763 w 1827213"/>
                  <a:gd name="connsiteY411" fmla="*/ 3627438 h 4592637"/>
                  <a:gd name="connsiteX412" fmla="*/ 1527175 w 1827213"/>
                  <a:gd name="connsiteY412" fmla="*/ 3756026 h 4592637"/>
                  <a:gd name="connsiteX413" fmla="*/ 1516135 w 1827213"/>
                  <a:gd name="connsiteY413" fmla="*/ 3753797 h 4592637"/>
                  <a:gd name="connsiteX414" fmla="*/ 1517071 w 1827213"/>
                  <a:gd name="connsiteY414" fmla="*/ 3755185 h 4592637"/>
                  <a:gd name="connsiteX415" fmla="*/ 1527176 w 1827213"/>
                  <a:gd name="connsiteY415" fmla="*/ 3805237 h 4592637"/>
                  <a:gd name="connsiteX416" fmla="*/ 1522164 w 1827213"/>
                  <a:gd name="connsiteY416" fmla="*/ 3830062 h 4592637"/>
                  <a:gd name="connsiteX417" fmla="*/ 1527175 w 1827213"/>
                  <a:gd name="connsiteY417" fmla="*/ 3829050 h 4592637"/>
                  <a:gd name="connsiteX418" fmla="*/ 1655763 w 1827213"/>
                  <a:gd name="connsiteY418" fmla="*/ 3957638 h 4592637"/>
                  <a:gd name="connsiteX419" fmla="*/ 1527175 w 1827213"/>
                  <a:gd name="connsiteY419" fmla="*/ 4086226 h 4592637"/>
                  <a:gd name="connsiteX420" fmla="*/ 1516135 w 1827213"/>
                  <a:gd name="connsiteY420" fmla="*/ 4083997 h 4592637"/>
                  <a:gd name="connsiteX421" fmla="*/ 1517071 w 1827213"/>
                  <a:gd name="connsiteY421" fmla="*/ 4085385 h 4592637"/>
                  <a:gd name="connsiteX422" fmla="*/ 1527176 w 1827213"/>
                  <a:gd name="connsiteY422" fmla="*/ 4135437 h 4592637"/>
                  <a:gd name="connsiteX423" fmla="*/ 1398588 w 1827213"/>
                  <a:gd name="connsiteY423" fmla="*/ 4264025 h 4592637"/>
                  <a:gd name="connsiteX424" fmla="*/ 1348536 w 1827213"/>
                  <a:gd name="connsiteY424" fmla="*/ 4253920 h 4592637"/>
                  <a:gd name="connsiteX425" fmla="*/ 1318116 w 1827213"/>
                  <a:gd name="connsiteY425" fmla="*/ 4233410 h 4592637"/>
                  <a:gd name="connsiteX426" fmla="*/ 1323976 w 1827213"/>
                  <a:gd name="connsiteY426" fmla="*/ 4262437 h 4592637"/>
                  <a:gd name="connsiteX427" fmla="*/ 1245440 w 1827213"/>
                  <a:gd name="connsiteY427" fmla="*/ 4380920 h 4592637"/>
                  <a:gd name="connsiteX428" fmla="*/ 1238535 w 1827213"/>
                  <a:gd name="connsiteY428" fmla="*/ 4382314 h 4592637"/>
                  <a:gd name="connsiteX429" fmla="*/ 1259896 w 1827213"/>
                  <a:gd name="connsiteY429" fmla="*/ 4413997 h 4592637"/>
                  <a:gd name="connsiteX430" fmla="*/ 1270001 w 1827213"/>
                  <a:gd name="connsiteY430" fmla="*/ 4464049 h 4592637"/>
                  <a:gd name="connsiteX431" fmla="*/ 1141413 w 1827213"/>
                  <a:gd name="connsiteY431" fmla="*/ 4592637 h 4592637"/>
                  <a:gd name="connsiteX432" fmla="*/ 1012825 w 1827213"/>
                  <a:gd name="connsiteY432" fmla="*/ 4464049 h 4592637"/>
                  <a:gd name="connsiteX433" fmla="*/ 1091361 w 1827213"/>
                  <a:gd name="connsiteY433" fmla="*/ 4345566 h 4592637"/>
                  <a:gd name="connsiteX434" fmla="*/ 1098266 w 1827213"/>
                  <a:gd name="connsiteY434" fmla="*/ 4344172 h 4592637"/>
                  <a:gd name="connsiteX435" fmla="*/ 1076905 w 1827213"/>
                  <a:gd name="connsiteY435" fmla="*/ 4312489 h 4592637"/>
                  <a:gd name="connsiteX436" fmla="*/ 1066800 w 1827213"/>
                  <a:gd name="connsiteY436" fmla="*/ 4262437 h 4592637"/>
                  <a:gd name="connsiteX437" fmla="*/ 1073161 w 1827213"/>
                  <a:gd name="connsiteY437" fmla="*/ 4230933 h 4592637"/>
                  <a:gd name="connsiteX438" fmla="*/ 1039064 w 1827213"/>
                  <a:gd name="connsiteY438" fmla="*/ 4253921 h 4592637"/>
                  <a:gd name="connsiteX439" fmla="*/ 989012 w 1827213"/>
                  <a:gd name="connsiteY439" fmla="*/ 4264026 h 4592637"/>
                  <a:gd name="connsiteX440" fmla="*/ 860424 w 1827213"/>
                  <a:gd name="connsiteY440" fmla="*/ 4135438 h 4592637"/>
                  <a:gd name="connsiteX441" fmla="*/ 989012 w 1827213"/>
                  <a:gd name="connsiteY441" fmla="*/ 4006850 h 4592637"/>
                  <a:gd name="connsiteX442" fmla="*/ 1117600 w 1827213"/>
                  <a:gd name="connsiteY442" fmla="*/ 4135438 h 4592637"/>
                  <a:gd name="connsiteX443" fmla="*/ 1111240 w 1827213"/>
                  <a:gd name="connsiteY443" fmla="*/ 4166943 h 4592637"/>
                  <a:gd name="connsiteX444" fmla="*/ 1145336 w 1827213"/>
                  <a:gd name="connsiteY444" fmla="*/ 4143954 h 4592637"/>
                  <a:gd name="connsiteX445" fmla="*/ 1195388 w 1827213"/>
                  <a:gd name="connsiteY445" fmla="*/ 4133849 h 4592637"/>
                  <a:gd name="connsiteX446" fmla="*/ 1245440 w 1827213"/>
                  <a:gd name="connsiteY446" fmla="*/ 4143954 h 4592637"/>
                  <a:gd name="connsiteX447" fmla="*/ 1275860 w 1827213"/>
                  <a:gd name="connsiteY447" fmla="*/ 4164464 h 4592637"/>
                  <a:gd name="connsiteX448" fmla="*/ 1270000 w 1827213"/>
                  <a:gd name="connsiteY448" fmla="*/ 4135437 h 4592637"/>
                  <a:gd name="connsiteX449" fmla="*/ 1398588 w 1827213"/>
                  <a:gd name="connsiteY449" fmla="*/ 4006849 h 4592637"/>
                  <a:gd name="connsiteX450" fmla="*/ 1409628 w 1827213"/>
                  <a:gd name="connsiteY450" fmla="*/ 4009078 h 4592637"/>
                  <a:gd name="connsiteX451" fmla="*/ 1408692 w 1827213"/>
                  <a:gd name="connsiteY451" fmla="*/ 4007690 h 4592637"/>
                  <a:gd name="connsiteX452" fmla="*/ 1398587 w 1827213"/>
                  <a:gd name="connsiteY452" fmla="*/ 3957638 h 4592637"/>
                  <a:gd name="connsiteX453" fmla="*/ 1403599 w 1827213"/>
                  <a:gd name="connsiteY453" fmla="*/ 3932814 h 4592637"/>
                  <a:gd name="connsiteX454" fmla="*/ 1398588 w 1827213"/>
                  <a:gd name="connsiteY454" fmla="*/ 3933825 h 4592637"/>
                  <a:gd name="connsiteX455" fmla="*/ 1348536 w 1827213"/>
                  <a:gd name="connsiteY455" fmla="*/ 3923720 h 4592637"/>
                  <a:gd name="connsiteX456" fmla="*/ 1318116 w 1827213"/>
                  <a:gd name="connsiteY456" fmla="*/ 3903210 h 4592637"/>
                  <a:gd name="connsiteX457" fmla="*/ 1323976 w 1827213"/>
                  <a:gd name="connsiteY457" fmla="*/ 3932237 h 4592637"/>
                  <a:gd name="connsiteX458" fmla="*/ 1195388 w 1827213"/>
                  <a:gd name="connsiteY458" fmla="*/ 4060825 h 4592637"/>
                  <a:gd name="connsiteX459" fmla="*/ 1066800 w 1827213"/>
                  <a:gd name="connsiteY459" fmla="*/ 3932237 h 4592637"/>
                  <a:gd name="connsiteX460" fmla="*/ 1073161 w 1827213"/>
                  <a:gd name="connsiteY460" fmla="*/ 3900733 h 4592637"/>
                  <a:gd name="connsiteX461" fmla="*/ 1039064 w 1827213"/>
                  <a:gd name="connsiteY461" fmla="*/ 3923721 h 4592637"/>
                  <a:gd name="connsiteX462" fmla="*/ 989012 w 1827213"/>
                  <a:gd name="connsiteY462" fmla="*/ 3933826 h 4592637"/>
                  <a:gd name="connsiteX463" fmla="*/ 860424 w 1827213"/>
                  <a:gd name="connsiteY463" fmla="*/ 3805238 h 4592637"/>
                  <a:gd name="connsiteX464" fmla="*/ 870529 w 1827213"/>
                  <a:gd name="connsiteY464" fmla="*/ 3755186 h 4592637"/>
                  <a:gd name="connsiteX465" fmla="*/ 871466 w 1827213"/>
                  <a:gd name="connsiteY465" fmla="*/ 3753797 h 4592637"/>
                  <a:gd name="connsiteX466" fmla="*/ 860425 w 1827213"/>
                  <a:gd name="connsiteY466" fmla="*/ 3756026 h 4592637"/>
                  <a:gd name="connsiteX467" fmla="*/ 731837 w 1827213"/>
                  <a:gd name="connsiteY467" fmla="*/ 3627438 h 4592637"/>
                  <a:gd name="connsiteX468" fmla="*/ 860425 w 1827213"/>
                  <a:gd name="connsiteY468" fmla="*/ 3498850 h 4592637"/>
                  <a:gd name="connsiteX469" fmla="*/ 876421 w 1827213"/>
                  <a:gd name="connsiteY469" fmla="*/ 3502080 h 4592637"/>
                  <a:gd name="connsiteX470" fmla="*/ 870529 w 1827213"/>
                  <a:gd name="connsiteY470" fmla="*/ 3493340 h 4592637"/>
                  <a:gd name="connsiteX471" fmla="*/ 860424 w 1827213"/>
                  <a:gd name="connsiteY471" fmla="*/ 3443288 h 4592637"/>
                  <a:gd name="connsiteX472" fmla="*/ 870529 w 1827213"/>
                  <a:gd name="connsiteY472" fmla="*/ 3393236 h 4592637"/>
                  <a:gd name="connsiteX473" fmla="*/ 871466 w 1827213"/>
                  <a:gd name="connsiteY473" fmla="*/ 3391847 h 4592637"/>
                  <a:gd name="connsiteX474" fmla="*/ 860425 w 1827213"/>
                  <a:gd name="connsiteY474" fmla="*/ 3394076 h 4592637"/>
                  <a:gd name="connsiteX475" fmla="*/ 731837 w 1827213"/>
                  <a:gd name="connsiteY475" fmla="*/ 3265488 h 4592637"/>
                  <a:gd name="connsiteX476" fmla="*/ 860425 w 1827213"/>
                  <a:gd name="connsiteY476" fmla="*/ 3136900 h 4592637"/>
                  <a:gd name="connsiteX477" fmla="*/ 871466 w 1827213"/>
                  <a:gd name="connsiteY477" fmla="*/ 3139129 h 4592637"/>
                  <a:gd name="connsiteX478" fmla="*/ 870529 w 1827213"/>
                  <a:gd name="connsiteY478" fmla="*/ 3137740 h 4592637"/>
                  <a:gd name="connsiteX479" fmla="*/ 860424 w 1827213"/>
                  <a:gd name="connsiteY479" fmla="*/ 3087688 h 4592637"/>
                  <a:gd name="connsiteX480" fmla="*/ 870529 w 1827213"/>
                  <a:gd name="connsiteY480" fmla="*/ 3037636 h 4592637"/>
                  <a:gd name="connsiteX481" fmla="*/ 871466 w 1827213"/>
                  <a:gd name="connsiteY481" fmla="*/ 3036247 h 4592637"/>
                  <a:gd name="connsiteX482" fmla="*/ 860425 w 1827213"/>
                  <a:gd name="connsiteY482" fmla="*/ 3038476 h 4592637"/>
                  <a:gd name="connsiteX483" fmla="*/ 731837 w 1827213"/>
                  <a:gd name="connsiteY483" fmla="*/ 2909888 h 4592637"/>
                  <a:gd name="connsiteX484" fmla="*/ 860425 w 1827213"/>
                  <a:gd name="connsiteY484" fmla="*/ 2781300 h 4592637"/>
                  <a:gd name="connsiteX485" fmla="*/ 865436 w 1827213"/>
                  <a:gd name="connsiteY485" fmla="*/ 2782312 h 4592637"/>
                  <a:gd name="connsiteX486" fmla="*/ 860424 w 1827213"/>
                  <a:gd name="connsiteY486" fmla="*/ 2757488 h 4592637"/>
                  <a:gd name="connsiteX487" fmla="*/ 870529 w 1827213"/>
                  <a:gd name="connsiteY487" fmla="*/ 2707436 h 4592637"/>
                  <a:gd name="connsiteX488" fmla="*/ 871466 w 1827213"/>
                  <a:gd name="connsiteY488" fmla="*/ 2706047 h 4592637"/>
                  <a:gd name="connsiteX489" fmla="*/ 860425 w 1827213"/>
                  <a:gd name="connsiteY489" fmla="*/ 2708276 h 4592637"/>
                  <a:gd name="connsiteX490" fmla="*/ 731837 w 1827213"/>
                  <a:gd name="connsiteY490" fmla="*/ 2579688 h 4592637"/>
                  <a:gd name="connsiteX491" fmla="*/ 860425 w 1827213"/>
                  <a:gd name="connsiteY491" fmla="*/ 2451100 h 4592637"/>
                  <a:gd name="connsiteX492" fmla="*/ 876421 w 1827213"/>
                  <a:gd name="connsiteY492" fmla="*/ 2454330 h 4592637"/>
                  <a:gd name="connsiteX493" fmla="*/ 870529 w 1827213"/>
                  <a:gd name="connsiteY493" fmla="*/ 2445590 h 4592637"/>
                  <a:gd name="connsiteX494" fmla="*/ 860424 w 1827213"/>
                  <a:gd name="connsiteY494" fmla="*/ 2395538 h 4592637"/>
                  <a:gd name="connsiteX495" fmla="*/ 870529 w 1827213"/>
                  <a:gd name="connsiteY495" fmla="*/ 2345486 h 4592637"/>
                  <a:gd name="connsiteX496" fmla="*/ 871466 w 1827213"/>
                  <a:gd name="connsiteY496" fmla="*/ 2344097 h 4592637"/>
                  <a:gd name="connsiteX497" fmla="*/ 860425 w 1827213"/>
                  <a:gd name="connsiteY497" fmla="*/ 2346326 h 4592637"/>
                  <a:gd name="connsiteX498" fmla="*/ 731837 w 1827213"/>
                  <a:gd name="connsiteY498" fmla="*/ 2217738 h 4592637"/>
                  <a:gd name="connsiteX499" fmla="*/ 860425 w 1827213"/>
                  <a:gd name="connsiteY499" fmla="*/ 2089150 h 4592637"/>
                  <a:gd name="connsiteX500" fmla="*/ 869445 w 1827213"/>
                  <a:gd name="connsiteY500" fmla="*/ 2090971 h 4592637"/>
                  <a:gd name="connsiteX501" fmla="*/ 860424 w 1827213"/>
                  <a:gd name="connsiteY501" fmla="*/ 2046288 h 4592637"/>
                  <a:gd name="connsiteX502" fmla="*/ 870529 w 1827213"/>
                  <a:gd name="connsiteY502" fmla="*/ 1996236 h 4592637"/>
                  <a:gd name="connsiteX503" fmla="*/ 871466 w 1827213"/>
                  <a:gd name="connsiteY503" fmla="*/ 1994847 h 4592637"/>
                  <a:gd name="connsiteX504" fmla="*/ 860425 w 1827213"/>
                  <a:gd name="connsiteY504" fmla="*/ 1997076 h 4592637"/>
                  <a:gd name="connsiteX505" fmla="*/ 731837 w 1827213"/>
                  <a:gd name="connsiteY505" fmla="*/ 1868488 h 4592637"/>
                  <a:gd name="connsiteX506" fmla="*/ 739467 w 1827213"/>
                  <a:gd name="connsiteY506" fmla="*/ 1830696 h 4592637"/>
                  <a:gd name="connsiteX507" fmla="*/ 701675 w 1827213"/>
                  <a:gd name="connsiteY507" fmla="*/ 1838326 h 4592637"/>
                  <a:gd name="connsiteX508" fmla="*/ 573087 w 1827213"/>
                  <a:gd name="connsiteY508" fmla="*/ 1709738 h 4592637"/>
                  <a:gd name="connsiteX509" fmla="*/ 701675 w 1827213"/>
                  <a:gd name="connsiteY509" fmla="*/ 1581150 h 4592637"/>
                  <a:gd name="connsiteX510" fmla="*/ 742675 w 1827213"/>
                  <a:gd name="connsiteY510" fmla="*/ 1589428 h 4592637"/>
                  <a:gd name="connsiteX511" fmla="*/ 741942 w 1827213"/>
                  <a:gd name="connsiteY511" fmla="*/ 1588340 h 4592637"/>
                  <a:gd name="connsiteX512" fmla="*/ 731837 w 1827213"/>
                  <a:gd name="connsiteY512" fmla="*/ 1538288 h 4592637"/>
                  <a:gd name="connsiteX513" fmla="*/ 860425 w 1827213"/>
                  <a:gd name="connsiteY513" fmla="*/ 1409700 h 4592637"/>
                  <a:gd name="connsiteX514" fmla="*/ 989013 w 1827213"/>
                  <a:gd name="connsiteY514" fmla="*/ 1538288 h 4592637"/>
                  <a:gd name="connsiteX515" fmla="*/ 978908 w 1827213"/>
                  <a:gd name="connsiteY515" fmla="*/ 1588340 h 4592637"/>
                  <a:gd name="connsiteX516" fmla="*/ 977972 w 1827213"/>
                  <a:gd name="connsiteY516" fmla="*/ 1589729 h 4592637"/>
                  <a:gd name="connsiteX517" fmla="*/ 989012 w 1827213"/>
                  <a:gd name="connsiteY517" fmla="*/ 1587500 h 4592637"/>
                  <a:gd name="connsiteX518" fmla="*/ 1117600 w 1827213"/>
                  <a:gd name="connsiteY518" fmla="*/ 1716088 h 4592637"/>
                  <a:gd name="connsiteX519" fmla="*/ 1111240 w 1827213"/>
                  <a:gd name="connsiteY519" fmla="*/ 1747593 h 4592637"/>
                  <a:gd name="connsiteX520" fmla="*/ 1145336 w 1827213"/>
                  <a:gd name="connsiteY520" fmla="*/ 1724604 h 4592637"/>
                  <a:gd name="connsiteX521" fmla="*/ 1195388 w 1827213"/>
                  <a:gd name="connsiteY521" fmla="*/ 1714499 h 4592637"/>
                  <a:gd name="connsiteX522" fmla="*/ 1245440 w 1827213"/>
                  <a:gd name="connsiteY522" fmla="*/ 1724604 h 4592637"/>
                  <a:gd name="connsiteX523" fmla="*/ 1275860 w 1827213"/>
                  <a:gd name="connsiteY523" fmla="*/ 1745114 h 4592637"/>
                  <a:gd name="connsiteX524" fmla="*/ 1270000 w 1827213"/>
                  <a:gd name="connsiteY524" fmla="*/ 1716087 h 4592637"/>
                  <a:gd name="connsiteX525" fmla="*/ 1280105 w 1827213"/>
                  <a:gd name="connsiteY525" fmla="*/ 1666035 h 4592637"/>
                  <a:gd name="connsiteX526" fmla="*/ 1285242 w 1827213"/>
                  <a:gd name="connsiteY526" fmla="*/ 1658415 h 4592637"/>
                  <a:gd name="connsiteX527" fmla="*/ 1277098 w 1827213"/>
                  <a:gd name="connsiteY527" fmla="*/ 1656771 h 4592637"/>
                  <a:gd name="connsiteX528" fmla="*/ 1220523 w 1827213"/>
                  <a:gd name="connsiteY528" fmla="*/ 1610183 h 4592637"/>
                  <a:gd name="connsiteX529" fmla="*/ 1218099 w 1827213"/>
                  <a:gd name="connsiteY529" fmla="*/ 1605140 h 4592637"/>
                  <a:gd name="connsiteX530" fmla="*/ 1195388 w 1827213"/>
                  <a:gd name="connsiteY530" fmla="*/ 1609725 h 4592637"/>
                  <a:gd name="connsiteX531" fmla="*/ 1076905 w 1827213"/>
                  <a:gd name="connsiteY531" fmla="*/ 1531189 h 4592637"/>
                  <a:gd name="connsiteX532" fmla="*/ 1067067 w 1827213"/>
                  <a:gd name="connsiteY532" fmla="*/ 1482458 h 4592637"/>
                  <a:gd name="connsiteX533" fmla="*/ 1018336 w 1827213"/>
                  <a:gd name="connsiteY533" fmla="*/ 1472620 h 4592637"/>
                  <a:gd name="connsiteX534" fmla="*/ 939800 w 1827213"/>
                  <a:gd name="connsiteY534" fmla="*/ 1354137 h 4592637"/>
                  <a:gd name="connsiteX535" fmla="*/ 1068388 w 1827213"/>
                  <a:gd name="connsiteY535" fmla="*/ 1225549 h 4592637"/>
                  <a:gd name="connsiteX536" fmla="*/ 1079428 w 1827213"/>
                  <a:gd name="connsiteY536" fmla="*/ 1227778 h 4592637"/>
                  <a:gd name="connsiteX537" fmla="*/ 1078492 w 1827213"/>
                  <a:gd name="connsiteY537" fmla="*/ 1226390 h 4592637"/>
                  <a:gd name="connsiteX538" fmla="*/ 1068387 w 1827213"/>
                  <a:gd name="connsiteY538" fmla="*/ 1176338 h 4592637"/>
                  <a:gd name="connsiteX539" fmla="*/ 1078492 w 1827213"/>
                  <a:gd name="connsiteY539" fmla="*/ 1126286 h 4592637"/>
                  <a:gd name="connsiteX540" fmla="*/ 1079429 w 1827213"/>
                  <a:gd name="connsiteY540" fmla="*/ 1124896 h 4592637"/>
                  <a:gd name="connsiteX541" fmla="*/ 1068388 w 1827213"/>
                  <a:gd name="connsiteY541" fmla="*/ 1127125 h 4592637"/>
                  <a:gd name="connsiteX542" fmla="*/ 1018336 w 1827213"/>
                  <a:gd name="connsiteY542" fmla="*/ 1117020 h 4592637"/>
                  <a:gd name="connsiteX543" fmla="*/ 987916 w 1827213"/>
                  <a:gd name="connsiteY543" fmla="*/ 1096510 h 4592637"/>
                  <a:gd name="connsiteX544" fmla="*/ 993776 w 1827213"/>
                  <a:gd name="connsiteY544" fmla="*/ 1125537 h 4592637"/>
                  <a:gd name="connsiteX545" fmla="*/ 865188 w 1827213"/>
                  <a:gd name="connsiteY545" fmla="*/ 1254125 h 4592637"/>
                  <a:gd name="connsiteX546" fmla="*/ 736600 w 1827213"/>
                  <a:gd name="connsiteY546" fmla="*/ 1125537 h 4592637"/>
                  <a:gd name="connsiteX547" fmla="*/ 742961 w 1827213"/>
                  <a:gd name="connsiteY547" fmla="*/ 1094033 h 4592637"/>
                  <a:gd name="connsiteX548" fmla="*/ 708864 w 1827213"/>
                  <a:gd name="connsiteY548" fmla="*/ 1117021 h 4592637"/>
                  <a:gd name="connsiteX549" fmla="*/ 658812 w 1827213"/>
                  <a:gd name="connsiteY549" fmla="*/ 1127126 h 4592637"/>
                  <a:gd name="connsiteX550" fmla="*/ 647772 w 1827213"/>
                  <a:gd name="connsiteY550" fmla="*/ 1124897 h 4592637"/>
                  <a:gd name="connsiteX551" fmla="*/ 648708 w 1827213"/>
                  <a:gd name="connsiteY551" fmla="*/ 1126286 h 4592637"/>
                  <a:gd name="connsiteX552" fmla="*/ 658813 w 1827213"/>
                  <a:gd name="connsiteY552" fmla="*/ 1176338 h 4592637"/>
                  <a:gd name="connsiteX553" fmla="*/ 648708 w 1827213"/>
                  <a:gd name="connsiteY553" fmla="*/ 1226390 h 4592637"/>
                  <a:gd name="connsiteX554" fmla="*/ 647772 w 1827213"/>
                  <a:gd name="connsiteY554" fmla="*/ 1227779 h 4592637"/>
                  <a:gd name="connsiteX555" fmla="*/ 658812 w 1827213"/>
                  <a:gd name="connsiteY555" fmla="*/ 1225550 h 4592637"/>
                  <a:gd name="connsiteX556" fmla="*/ 787400 w 1827213"/>
                  <a:gd name="connsiteY556" fmla="*/ 1354138 h 4592637"/>
                  <a:gd name="connsiteX557" fmla="*/ 658812 w 1827213"/>
                  <a:gd name="connsiteY557" fmla="*/ 1482726 h 4592637"/>
                  <a:gd name="connsiteX558" fmla="*/ 530224 w 1827213"/>
                  <a:gd name="connsiteY558" fmla="*/ 1354138 h 4592637"/>
                  <a:gd name="connsiteX559" fmla="*/ 540329 w 1827213"/>
                  <a:gd name="connsiteY559" fmla="*/ 1304086 h 4592637"/>
                  <a:gd name="connsiteX560" fmla="*/ 541266 w 1827213"/>
                  <a:gd name="connsiteY560" fmla="*/ 1302697 h 4592637"/>
                  <a:gd name="connsiteX561" fmla="*/ 530225 w 1827213"/>
                  <a:gd name="connsiteY561" fmla="*/ 1304926 h 4592637"/>
                  <a:gd name="connsiteX562" fmla="*/ 401637 w 1827213"/>
                  <a:gd name="connsiteY562" fmla="*/ 1176338 h 4592637"/>
                  <a:gd name="connsiteX563" fmla="*/ 530225 w 1827213"/>
                  <a:gd name="connsiteY563" fmla="*/ 1047750 h 4592637"/>
                  <a:gd name="connsiteX564" fmla="*/ 541266 w 1827213"/>
                  <a:gd name="connsiteY564" fmla="*/ 1049979 h 4592637"/>
                  <a:gd name="connsiteX565" fmla="*/ 540329 w 1827213"/>
                  <a:gd name="connsiteY565" fmla="*/ 1048590 h 4592637"/>
                  <a:gd name="connsiteX566" fmla="*/ 530224 w 1827213"/>
                  <a:gd name="connsiteY566" fmla="*/ 998538 h 4592637"/>
                  <a:gd name="connsiteX567" fmla="*/ 540329 w 1827213"/>
                  <a:gd name="connsiteY567" fmla="*/ 948486 h 4592637"/>
                  <a:gd name="connsiteX568" fmla="*/ 541266 w 1827213"/>
                  <a:gd name="connsiteY568" fmla="*/ 947097 h 4592637"/>
                  <a:gd name="connsiteX569" fmla="*/ 530225 w 1827213"/>
                  <a:gd name="connsiteY569" fmla="*/ 949326 h 4592637"/>
                  <a:gd name="connsiteX570" fmla="*/ 401637 w 1827213"/>
                  <a:gd name="connsiteY570" fmla="*/ 820738 h 4592637"/>
                  <a:gd name="connsiteX571" fmla="*/ 411742 w 1827213"/>
                  <a:gd name="connsiteY571" fmla="*/ 770686 h 4592637"/>
                  <a:gd name="connsiteX572" fmla="*/ 412476 w 1827213"/>
                  <a:gd name="connsiteY572" fmla="*/ 769599 h 4592637"/>
                  <a:gd name="connsiteX573" fmla="*/ 371475 w 1827213"/>
                  <a:gd name="connsiteY573" fmla="*/ 777876 h 4592637"/>
                  <a:gd name="connsiteX574" fmla="*/ 242887 w 1827213"/>
                  <a:gd name="connsiteY574" fmla="*/ 649289 h 4592637"/>
                  <a:gd name="connsiteX575" fmla="*/ 280550 w 1827213"/>
                  <a:gd name="connsiteY575" fmla="*/ 558363 h 4592637"/>
                  <a:gd name="connsiteX576" fmla="*/ 287137 w 1827213"/>
                  <a:gd name="connsiteY576" fmla="*/ 553922 h 4592637"/>
                  <a:gd name="connsiteX577" fmla="*/ 276973 w 1827213"/>
                  <a:gd name="connsiteY577" fmla="*/ 551870 h 4592637"/>
                  <a:gd name="connsiteX578" fmla="*/ 208542 w 1827213"/>
                  <a:gd name="connsiteY578" fmla="*/ 483439 h 4592637"/>
                  <a:gd name="connsiteX579" fmla="*/ 202451 w 1827213"/>
                  <a:gd name="connsiteY579" fmla="*/ 453268 h 4592637"/>
                  <a:gd name="connsiteX580" fmla="*/ 178640 w 1827213"/>
                  <a:gd name="connsiteY580" fmla="*/ 469322 h 4592637"/>
                  <a:gd name="connsiteX581" fmla="*/ 128588 w 1827213"/>
                  <a:gd name="connsiteY581" fmla="*/ 479428 h 4592637"/>
                  <a:gd name="connsiteX582" fmla="*/ 0 w 1827213"/>
                  <a:gd name="connsiteY582" fmla="*/ 350838 h 4592637"/>
                  <a:gd name="connsiteX583" fmla="*/ 128588 w 1827213"/>
                  <a:gd name="connsiteY583" fmla="*/ 222250 h 4592637"/>
                  <a:gd name="connsiteX584" fmla="*/ 179391 w 1827213"/>
                  <a:gd name="connsiteY584" fmla="*/ 237768 h 4592637"/>
                  <a:gd name="connsiteX585" fmla="*/ 171450 w 1827213"/>
                  <a:gd name="connsiteY585" fmla="*/ 198437 h 4592637"/>
                  <a:gd name="connsiteX586" fmla="*/ 300038 w 1827213"/>
                  <a:gd name="connsiteY586" fmla="*/ 69849 h 4592637"/>
                  <a:gd name="connsiteX587" fmla="*/ 390964 w 1827213"/>
                  <a:gd name="connsiteY587" fmla="*/ 107512 h 4592637"/>
                  <a:gd name="connsiteX588" fmla="*/ 402452 w 1827213"/>
                  <a:gd name="connsiteY588" fmla="*/ 124551 h 4592637"/>
                  <a:gd name="connsiteX589" fmla="*/ 411742 w 1827213"/>
                  <a:gd name="connsiteY589" fmla="*/ 78536 h 4592637"/>
                  <a:gd name="connsiteX590" fmla="*/ 530225 w 1827213"/>
                  <a:gd name="connsiteY590" fmla="*/ 0 h 4592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</a:cxnLst>
                <a:rect l="l" t="t" r="r" b="b"/>
                <a:pathLst>
                  <a:path w="1827213" h="4592637">
                    <a:moveTo>
                      <a:pt x="1073161" y="3538783"/>
                    </a:moveTo>
                    <a:lnTo>
                      <a:pt x="1039064" y="3561771"/>
                    </a:lnTo>
                    <a:cubicBezTo>
                      <a:pt x="1023680" y="3568278"/>
                      <a:pt x="1006766" y="3571876"/>
                      <a:pt x="989012" y="3571876"/>
                    </a:cubicBezTo>
                    <a:lnTo>
                      <a:pt x="973016" y="3568647"/>
                    </a:lnTo>
                    <a:lnTo>
                      <a:pt x="978908" y="3577386"/>
                    </a:lnTo>
                    <a:cubicBezTo>
                      <a:pt x="985415" y="3592770"/>
                      <a:pt x="989013" y="3609684"/>
                      <a:pt x="989013" y="3627438"/>
                    </a:cubicBezTo>
                    <a:cubicBezTo>
                      <a:pt x="989013" y="3645192"/>
                      <a:pt x="985415" y="3662106"/>
                      <a:pt x="978908" y="3677490"/>
                    </a:cubicBezTo>
                    <a:lnTo>
                      <a:pt x="977972" y="3678879"/>
                    </a:lnTo>
                    <a:lnTo>
                      <a:pt x="989012" y="3676650"/>
                    </a:lnTo>
                    <a:cubicBezTo>
                      <a:pt x="1060029" y="3676650"/>
                      <a:pt x="1117600" y="3734221"/>
                      <a:pt x="1117600" y="3805238"/>
                    </a:cubicBezTo>
                    <a:lnTo>
                      <a:pt x="1111240" y="3836743"/>
                    </a:lnTo>
                    <a:lnTo>
                      <a:pt x="1145336" y="3813754"/>
                    </a:lnTo>
                    <a:cubicBezTo>
                      <a:pt x="1160720" y="3807247"/>
                      <a:pt x="1177634" y="3803649"/>
                      <a:pt x="1195388" y="3803649"/>
                    </a:cubicBezTo>
                    <a:cubicBezTo>
                      <a:pt x="1213142" y="3803649"/>
                      <a:pt x="1230056" y="3807247"/>
                      <a:pt x="1245440" y="3813754"/>
                    </a:cubicBezTo>
                    <a:lnTo>
                      <a:pt x="1275860" y="3834264"/>
                    </a:lnTo>
                    <a:lnTo>
                      <a:pt x="1270000" y="3805237"/>
                    </a:lnTo>
                    <a:cubicBezTo>
                      <a:pt x="1270000" y="3734220"/>
                      <a:pt x="1327571" y="3676649"/>
                      <a:pt x="1398588" y="3676649"/>
                    </a:cubicBezTo>
                    <a:lnTo>
                      <a:pt x="1409628" y="3678878"/>
                    </a:lnTo>
                    <a:lnTo>
                      <a:pt x="1408692" y="3677490"/>
                    </a:lnTo>
                    <a:cubicBezTo>
                      <a:pt x="1402185" y="3662106"/>
                      <a:pt x="1398587" y="3645192"/>
                      <a:pt x="1398587" y="3627438"/>
                    </a:cubicBezTo>
                    <a:cubicBezTo>
                      <a:pt x="1398587" y="3609684"/>
                      <a:pt x="1402185" y="3592770"/>
                      <a:pt x="1408692" y="3577386"/>
                    </a:cubicBezTo>
                    <a:lnTo>
                      <a:pt x="1414585" y="3568646"/>
                    </a:lnTo>
                    <a:lnTo>
                      <a:pt x="1398588" y="3571875"/>
                    </a:lnTo>
                    <a:cubicBezTo>
                      <a:pt x="1380834" y="3571875"/>
                      <a:pt x="1363920" y="3568277"/>
                      <a:pt x="1348536" y="3561770"/>
                    </a:cubicBezTo>
                    <a:lnTo>
                      <a:pt x="1318116" y="3541260"/>
                    </a:lnTo>
                    <a:lnTo>
                      <a:pt x="1323976" y="3570287"/>
                    </a:lnTo>
                    <a:cubicBezTo>
                      <a:pt x="1323976" y="3641304"/>
                      <a:pt x="1266405" y="3698875"/>
                      <a:pt x="1195388" y="3698875"/>
                    </a:cubicBezTo>
                    <a:cubicBezTo>
                      <a:pt x="1124371" y="3698875"/>
                      <a:pt x="1066800" y="3641304"/>
                      <a:pt x="1066800" y="3570287"/>
                    </a:cubicBezTo>
                    <a:close/>
                    <a:moveTo>
                      <a:pt x="1073161" y="3183183"/>
                    </a:moveTo>
                    <a:lnTo>
                      <a:pt x="1039064" y="3206171"/>
                    </a:lnTo>
                    <a:cubicBezTo>
                      <a:pt x="1023680" y="3212678"/>
                      <a:pt x="1006766" y="3216276"/>
                      <a:pt x="989012" y="3216276"/>
                    </a:cubicBezTo>
                    <a:lnTo>
                      <a:pt x="977972" y="3214047"/>
                    </a:lnTo>
                    <a:lnTo>
                      <a:pt x="978908" y="3215436"/>
                    </a:lnTo>
                    <a:cubicBezTo>
                      <a:pt x="985415" y="3230820"/>
                      <a:pt x="989013" y="3247734"/>
                      <a:pt x="989013" y="3265488"/>
                    </a:cubicBezTo>
                    <a:cubicBezTo>
                      <a:pt x="989013" y="3283242"/>
                      <a:pt x="985415" y="3300156"/>
                      <a:pt x="978908" y="3315540"/>
                    </a:cubicBezTo>
                    <a:lnTo>
                      <a:pt x="977972" y="3316929"/>
                    </a:lnTo>
                    <a:lnTo>
                      <a:pt x="989012" y="3314700"/>
                    </a:lnTo>
                    <a:cubicBezTo>
                      <a:pt x="1060029" y="3314700"/>
                      <a:pt x="1117600" y="3372271"/>
                      <a:pt x="1117600" y="3443288"/>
                    </a:cubicBezTo>
                    <a:lnTo>
                      <a:pt x="1111240" y="3474793"/>
                    </a:lnTo>
                    <a:lnTo>
                      <a:pt x="1145336" y="3451804"/>
                    </a:lnTo>
                    <a:cubicBezTo>
                      <a:pt x="1160720" y="3445297"/>
                      <a:pt x="1177634" y="3441699"/>
                      <a:pt x="1195388" y="3441699"/>
                    </a:cubicBezTo>
                    <a:cubicBezTo>
                      <a:pt x="1213142" y="3441699"/>
                      <a:pt x="1230056" y="3445297"/>
                      <a:pt x="1245440" y="3451804"/>
                    </a:cubicBezTo>
                    <a:lnTo>
                      <a:pt x="1275860" y="3472314"/>
                    </a:lnTo>
                    <a:lnTo>
                      <a:pt x="1270000" y="3443287"/>
                    </a:lnTo>
                    <a:cubicBezTo>
                      <a:pt x="1270000" y="3372270"/>
                      <a:pt x="1327571" y="3314699"/>
                      <a:pt x="1398588" y="3314699"/>
                    </a:cubicBezTo>
                    <a:lnTo>
                      <a:pt x="1409628" y="3316928"/>
                    </a:lnTo>
                    <a:lnTo>
                      <a:pt x="1408692" y="3315540"/>
                    </a:lnTo>
                    <a:cubicBezTo>
                      <a:pt x="1402185" y="3300156"/>
                      <a:pt x="1398587" y="3283242"/>
                      <a:pt x="1398587" y="3265488"/>
                    </a:cubicBezTo>
                    <a:cubicBezTo>
                      <a:pt x="1398587" y="3247734"/>
                      <a:pt x="1402185" y="3230820"/>
                      <a:pt x="1408692" y="3215436"/>
                    </a:cubicBezTo>
                    <a:lnTo>
                      <a:pt x="1409629" y="3214046"/>
                    </a:lnTo>
                    <a:lnTo>
                      <a:pt x="1398588" y="3216275"/>
                    </a:lnTo>
                    <a:cubicBezTo>
                      <a:pt x="1380834" y="3216275"/>
                      <a:pt x="1363920" y="3212677"/>
                      <a:pt x="1348536" y="3206170"/>
                    </a:cubicBezTo>
                    <a:lnTo>
                      <a:pt x="1318116" y="3185660"/>
                    </a:lnTo>
                    <a:lnTo>
                      <a:pt x="1323976" y="3214687"/>
                    </a:lnTo>
                    <a:cubicBezTo>
                      <a:pt x="1323976" y="3285704"/>
                      <a:pt x="1266405" y="3343275"/>
                      <a:pt x="1195388" y="3343275"/>
                    </a:cubicBezTo>
                    <a:cubicBezTo>
                      <a:pt x="1124371" y="3343275"/>
                      <a:pt x="1066800" y="3285704"/>
                      <a:pt x="1066800" y="3214687"/>
                    </a:cubicBezTo>
                    <a:close/>
                    <a:moveTo>
                      <a:pt x="1073161" y="2852983"/>
                    </a:moveTo>
                    <a:lnTo>
                      <a:pt x="1039064" y="2875971"/>
                    </a:lnTo>
                    <a:cubicBezTo>
                      <a:pt x="1023680" y="2882478"/>
                      <a:pt x="1006766" y="2886076"/>
                      <a:pt x="989012" y="2886076"/>
                    </a:cubicBezTo>
                    <a:lnTo>
                      <a:pt x="984001" y="2885065"/>
                    </a:lnTo>
                    <a:lnTo>
                      <a:pt x="989013" y="2909888"/>
                    </a:lnTo>
                    <a:cubicBezTo>
                      <a:pt x="989013" y="2927642"/>
                      <a:pt x="985415" y="2944556"/>
                      <a:pt x="978908" y="2959940"/>
                    </a:cubicBezTo>
                    <a:lnTo>
                      <a:pt x="977972" y="2961329"/>
                    </a:lnTo>
                    <a:lnTo>
                      <a:pt x="989012" y="2959100"/>
                    </a:lnTo>
                    <a:cubicBezTo>
                      <a:pt x="1060029" y="2959100"/>
                      <a:pt x="1117600" y="3016671"/>
                      <a:pt x="1117600" y="3087688"/>
                    </a:cubicBezTo>
                    <a:lnTo>
                      <a:pt x="1111240" y="3119193"/>
                    </a:lnTo>
                    <a:lnTo>
                      <a:pt x="1145336" y="3096204"/>
                    </a:lnTo>
                    <a:cubicBezTo>
                      <a:pt x="1160720" y="3089697"/>
                      <a:pt x="1177634" y="3086099"/>
                      <a:pt x="1195388" y="3086099"/>
                    </a:cubicBezTo>
                    <a:cubicBezTo>
                      <a:pt x="1213142" y="3086099"/>
                      <a:pt x="1230056" y="3089697"/>
                      <a:pt x="1245440" y="3096204"/>
                    </a:cubicBezTo>
                    <a:lnTo>
                      <a:pt x="1275860" y="3116714"/>
                    </a:lnTo>
                    <a:lnTo>
                      <a:pt x="1270000" y="3087687"/>
                    </a:lnTo>
                    <a:cubicBezTo>
                      <a:pt x="1270000" y="3016670"/>
                      <a:pt x="1327571" y="2959099"/>
                      <a:pt x="1398588" y="2959099"/>
                    </a:cubicBezTo>
                    <a:lnTo>
                      <a:pt x="1409628" y="2961328"/>
                    </a:lnTo>
                    <a:lnTo>
                      <a:pt x="1408692" y="2959940"/>
                    </a:lnTo>
                    <a:cubicBezTo>
                      <a:pt x="1402185" y="2944556"/>
                      <a:pt x="1398587" y="2927642"/>
                      <a:pt x="1398587" y="2909888"/>
                    </a:cubicBezTo>
                    <a:lnTo>
                      <a:pt x="1403599" y="2885064"/>
                    </a:lnTo>
                    <a:lnTo>
                      <a:pt x="1398588" y="2886075"/>
                    </a:lnTo>
                    <a:cubicBezTo>
                      <a:pt x="1380834" y="2886075"/>
                      <a:pt x="1363920" y="2882477"/>
                      <a:pt x="1348536" y="2875970"/>
                    </a:cubicBezTo>
                    <a:lnTo>
                      <a:pt x="1318116" y="2855460"/>
                    </a:lnTo>
                    <a:lnTo>
                      <a:pt x="1323976" y="2884487"/>
                    </a:lnTo>
                    <a:cubicBezTo>
                      <a:pt x="1323976" y="2955504"/>
                      <a:pt x="1266405" y="3013075"/>
                      <a:pt x="1195388" y="3013075"/>
                    </a:cubicBezTo>
                    <a:cubicBezTo>
                      <a:pt x="1124371" y="3013075"/>
                      <a:pt x="1066800" y="2955504"/>
                      <a:pt x="1066800" y="2884487"/>
                    </a:cubicBezTo>
                    <a:close/>
                    <a:moveTo>
                      <a:pt x="1571587" y="2699310"/>
                    </a:moveTo>
                    <a:lnTo>
                      <a:pt x="1527175" y="2708276"/>
                    </a:lnTo>
                    <a:lnTo>
                      <a:pt x="1516135" y="2706047"/>
                    </a:lnTo>
                    <a:lnTo>
                      <a:pt x="1517071" y="2707435"/>
                    </a:lnTo>
                    <a:cubicBezTo>
                      <a:pt x="1523578" y="2722819"/>
                      <a:pt x="1527176" y="2739733"/>
                      <a:pt x="1527176" y="2757487"/>
                    </a:cubicBezTo>
                    <a:lnTo>
                      <a:pt x="1522164" y="2782312"/>
                    </a:lnTo>
                    <a:lnTo>
                      <a:pt x="1527175" y="2781300"/>
                    </a:lnTo>
                    <a:lnTo>
                      <a:pt x="1575526" y="2791062"/>
                    </a:lnTo>
                    <a:lnTo>
                      <a:pt x="1573792" y="2788490"/>
                    </a:lnTo>
                    <a:cubicBezTo>
                      <a:pt x="1567285" y="2773106"/>
                      <a:pt x="1563687" y="2756192"/>
                      <a:pt x="1563687" y="2738438"/>
                    </a:cubicBezTo>
                    <a:close/>
                    <a:moveTo>
                      <a:pt x="1073161" y="2491033"/>
                    </a:moveTo>
                    <a:lnTo>
                      <a:pt x="1039064" y="2514021"/>
                    </a:lnTo>
                    <a:cubicBezTo>
                      <a:pt x="1023680" y="2520528"/>
                      <a:pt x="1006766" y="2524126"/>
                      <a:pt x="989012" y="2524126"/>
                    </a:cubicBezTo>
                    <a:lnTo>
                      <a:pt x="973016" y="2520897"/>
                    </a:lnTo>
                    <a:lnTo>
                      <a:pt x="978908" y="2529636"/>
                    </a:lnTo>
                    <a:cubicBezTo>
                      <a:pt x="985415" y="2545020"/>
                      <a:pt x="989013" y="2561934"/>
                      <a:pt x="989013" y="2579688"/>
                    </a:cubicBezTo>
                    <a:cubicBezTo>
                      <a:pt x="989013" y="2597442"/>
                      <a:pt x="985415" y="2614356"/>
                      <a:pt x="978908" y="2629740"/>
                    </a:cubicBezTo>
                    <a:lnTo>
                      <a:pt x="977972" y="2631129"/>
                    </a:lnTo>
                    <a:lnTo>
                      <a:pt x="989012" y="2628900"/>
                    </a:lnTo>
                    <a:cubicBezTo>
                      <a:pt x="1060029" y="2628900"/>
                      <a:pt x="1117600" y="2686471"/>
                      <a:pt x="1117600" y="2757488"/>
                    </a:cubicBezTo>
                    <a:lnTo>
                      <a:pt x="1111240" y="2788993"/>
                    </a:lnTo>
                    <a:lnTo>
                      <a:pt x="1145336" y="2766004"/>
                    </a:lnTo>
                    <a:cubicBezTo>
                      <a:pt x="1160720" y="2759497"/>
                      <a:pt x="1177634" y="2755899"/>
                      <a:pt x="1195388" y="2755899"/>
                    </a:cubicBezTo>
                    <a:cubicBezTo>
                      <a:pt x="1213142" y="2755899"/>
                      <a:pt x="1230056" y="2759497"/>
                      <a:pt x="1245440" y="2766004"/>
                    </a:cubicBezTo>
                    <a:lnTo>
                      <a:pt x="1275860" y="2786514"/>
                    </a:lnTo>
                    <a:lnTo>
                      <a:pt x="1270000" y="2757487"/>
                    </a:lnTo>
                    <a:cubicBezTo>
                      <a:pt x="1270000" y="2686470"/>
                      <a:pt x="1327571" y="2628899"/>
                      <a:pt x="1398588" y="2628899"/>
                    </a:cubicBezTo>
                    <a:lnTo>
                      <a:pt x="1409628" y="2631128"/>
                    </a:lnTo>
                    <a:lnTo>
                      <a:pt x="1408692" y="2629740"/>
                    </a:lnTo>
                    <a:cubicBezTo>
                      <a:pt x="1402185" y="2614356"/>
                      <a:pt x="1398587" y="2597442"/>
                      <a:pt x="1398587" y="2579688"/>
                    </a:cubicBezTo>
                    <a:cubicBezTo>
                      <a:pt x="1398587" y="2561934"/>
                      <a:pt x="1402185" y="2545020"/>
                      <a:pt x="1408692" y="2529636"/>
                    </a:cubicBezTo>
                    <a:lnTo>
                      <a:pt x="1414585" y="2520895"/>
                    </a:lnTo>
                    <a:lnTo>
                      <a:pt x="1398588" y="2524125"/>
                    </a:lnTo>
                    <a:cubicBezTo>
                      <a:pt x="1380834" y="2524125"/>
                      <a:pt x="1363920" y="2520527"/>
                      <a:pt x="1348536" y="2514020"/>
                    </a:cubicBezTo>
                    <a:lnTo>
                      <a:pt x="1318116" y="2493510"/>
                    </a:lnTo>
                    <a:lnTo>
                      <a:pt x="1323976" y="2522537"/>
                    </a:lnTo>
                    <a:cubicBezTo>
                      <a:pt x="1323976" y="2593554"/>
                      <a:pt x="1266405" y="2651125"/>
                      <a:pt x="1195388" y="2651125"/>
                    </a:cubicBezTo>
                    <a:cubicBezTo>
                      <a:pt x="1124371" y="2651125"/>
                      <a:pt x="1066800" y="2593554"/>
                      <a:pt x="1066800" y="2522537"/>
                    </a:cubicBezTo>
                    <a:close/>
                    <a:moveTo>
                      <a:pt x="1561021" y="2339493"/>
                    </a:moveTo>
                    <a:lnTo>
                      <a:pt x="1527175" y="2346326"/>
                    </a:lnTo>
                    <a:lnTo>
                      <a:pt x="1516135" y="2344097"/>
                    </a:lnTo>
                    <a:lnTo>
                      <a:pt x="1517071" y="2345485"/>
                    </a:lnTo>
                    <a:cubicBezTo>
                      <a:pt x="1523578" y="2360869"/>
                      <a:pt x="1527176" y="2377783"/>
                      <a:pt x="1527176" y="2395537"/>
                    </a:cubicBezTo>
                    <a:cubicBezTo>
                      <a:pt x="1527176" y="2413291"/>
                      <a:pt x="1523578" y="2430205"/>
                      <a:pt x="1517071" y="2445589"/>
                    </a:cubicBezTo>
                    <a:lnTo>
                      <a:pt x="1511178" y="2454330"/>
                    </a:lnTo>
                    <a:lnTo>
                      <a:pt x="1527175" y="2451100"/>
                    </a:lnTo>
                    <a:lnTo>
                      <a:pt x="1575694" y="2460896"/>
                    </a:lnTo>
                    <a:lnTo>
                      <a:pt x="1561093" y="2439240"/>
                    </a:lnTo>
                    <a:cubicBezTo>
                      <a:pt x="1554586" y="2423856"/>
                      <a:pt x="1550988" y="2406942"/>
                      <a:pt x="1550988" y="2389188"/>
                    </a:cubicBezTo>
                    <a:close/>
                    <a:moveTo>
                      <a:pt x="1073161" y="2141783"/>
                    </a:moveTo>
                    <a:lnTo>
                      <a:pt x="1039064" y="2164771"/>
                    </a:lnTo>
                    <a:cubicBezTo>
                      <a:pt x="1023680" y="2171278"/>
                      <a:pt x="1006766" y="2174876"/>
                      <a:pt x="989012" y="2174876"/>
                    </a:cubicBezTo>
                    <a:lnTo>
                      <a:pt x="979992" y="2173055"/>
                    </a:lnTo>
                    <a:lnTo>
                      <a:pt x="989013" y="2217738"/>
                    </a:lnTo>
                    <a:cubicBezTo>
                      <a:pt x="989013" y="2235492"/>
                      <a:pt x="985415" y="2252406"/>
                      <a:pt x="978908" y="2267790"/>
                    </a:cubicBezTo>
                    <a:lnTo>
                      <a:pt x="977972" y="2269179"/>
                    </a:lnTo>
                    <a:lnTo>
                      <a:pt x="989012" y="2266950"/>
                    </a:lnTo>
                    <a:cubicBezTo>
                      <a:pt x="1060029" y="2266950"/>
                      <a:pt x="1117600" y="2324521"/>
                      <a:pt x="1117600" y="2395538"/>
                    </a:cubicBezTo>
                    <a:lnTo>
                      <a:pt x="1111240" y="2427043"/>
                    </a:lnTo>
                    <a:lnTo>
                      <a:pt x="1145336" y="2404054"/>
                    </a:lnTo>
                    <a:cubicBezTo>
                      <a:pt x="1160720" y="2397547"/>
                      <a:pt x="1177634" y="2393949"/>
                      <a:pt x="1195388" y="2393949"/>
                    </a:cubicBezTo>
                    <a:cubicBezTo>
                      <a:pt x="1213142" y="2393949"/>
                      <a:pt x="1230056" y="2397547"/>
                      <a:pt x="1245440" y="2404054"/>
                    </a:cubicBezTo>
                    <a:lnTo>
                      <a:pt x="1275860" y="2424564"/>
                    </a:lnTo>
                    <a:lnTo>
                      <a:pt x="1270000" y="2395537"/>
                    </a:lnTo>
                    <a:cubicBezTo>
                      <a:pt x="1270000" y="2324520"/>
                      <a:pt x="1327571" y="2266949"/>
                      <a:pt x="1398588" y="2266949"/>
                    </a:cubicBezTo>
                    <a:lnTo>
                      <a:pt x="1409628" y="2269178"/>
                    </a:lnTo>
                    <a:lnTo>
                      <a:pt x="1408692" y="2267790"/>
                    </a:lnTo>
                    <a:cubicBezTo>
                      <a:pt x="1402185" y="2252406"/>
                      <a:pt x="1398587" y="2235492"/>
                      <a:pt x="1398587" y="2217738"/>
                    </a:cubicBezTo>
                    <a:lnTo>
                      <a:pt x="1407608" y="2173054"/>
                    </a:lnTo>
                    <a:lnTo>
                      <a:pt x="1398588" y="2174875"/>
                    </a:lnTo>
                    <a:cubicBezTo>
                      <a:pt x="1380834" y="2174875"/>
                      <a:pt x="1363920" y="2171277"/>
                      <a:pt x="1348536" y="2164770"/>
                    </a:cubicBezTo>
                    <a:lnTo>
                      <a:pt x="1318116" y="2144260"/>
                    </a:lnTo>
                    <a:lnTo>
                      <a:pt x="1323976" y="2173287"/>
                    </a:lnTo>
                    <a:cubicBezTo>
                      <a:pt x="1323976" y="2244304"/>
                      <a:pt x="1266405" y="2301875"/>
                      <a:pt x="1195388" y="2301875"/>
                    </a:cubicBezTo>
                    <a:cubicBezTo>
                      <a:pt x="1124371" y="2301875"/>
                      <a:pt x="1066800" y="2244304"/>
                      <a:pt x="1066800" y="2173287"/>
                    </a:cubicBezTo>
                    <a:close/>
                    <a:moveTo>
                      <a:pt x="1073161" y="1811583"/>
                    </a:moveTo>
                    <a:lnTo>
                      <a:pt x="1039064" y="1834571"/>
                    </a:lnTo>
                    <a:cubicBezTo>
                      <a:pt x="1023680" y="1841078"/>
                      <a:pt x="1006766" y="1844676"/>
                      <a:pt x="989012" y="1844676"/>
                    </a:cubicBezTo>
                    <a:lnTo>
                      <a:pt x="984001" y="1843665"/>
                    </a:lnTo>
                    <a:lnTo>
                      <a:pt x="989013" y="1868488"/>
                    </a:lnTo>
                    <a:cubicBezTo>
                      <a:pt x="989013" y="1886242"/>
                      <a:pt x="985415" y="1903156"/>
                      <a:pt x="978908" y="1918540"/>
                    </a:cubicBezTo>
                    <a:lnTo>
                      <a:pt x="977972" y="1919929"/>
                    </a:lnTo>
                    <a:lnTo>
                      <a:pt x="989012" y="1917700"/>
                    </a:lnTo>
                    <a:cubicBezTo>
                      <a:pt x="1060029" y="1917700"/>
                      <a:pt x="1117600" y="1975271"/>
                      <a:pt x="1117600" y="2046288"/>
                    </a:cubicBezTo>
                    <a:lnTo>
                      <a:pt x="1111240" y="2077793"/>
                    </a:lnTo>
                    <a:lnTo>
                      <a:pt x="1145336" y="2054804"/>
                    </a:lnTo>
                    <a:cubicBezTo>
                      <a:pt x="1160720" y="2048297"/>
                      <a:pt x="1177634" y="2044699"/>
                      <a:pt x="1195388" y="2044699"/>
                    </a:cubicBezTo>
                    <a:cubicBezTo>
                      <a:pt x="1213142" y="2044699"/>
                      <a:pt x="1230056" y="2048297"/>
                      <a:pt x="1245440" y="2054804"/>
                    </a:cubicBezTo>
                    <a:lnTo>
                      <a:pt x="1275860" y="2075314"/>
                    </a:lnTo>
                    <a:lnTo>
                      <a:pt x="1270000" y="2046287"/>
                    </a:lnTo>
                    <a:cubicBezTo>
                      <a:pt x="1270000" y="1975270"/>
                      <a:pt x="1327571" y="1917699"/>
                      <a:pt x="1398588" y="1917699"/>
                    </a:cubicBezTo>
                    <a:lnTo>
                      <a:pt x="1409628" y="1919928"/>
                    </a:lnTo>
                    <a:lnTo>
                      <a:pt x="1408692" y="1918540"/>
                    </a:lnTo>
                    <a:cubicBezTo>
                      <a:pt x="1402185" y="1903156"/>
                      <a:pt x="1398587" y="1886242"/>
                      <a:pt x="1398587" y="1868488"/>
                    </a:cubicBezTo>
                    <a:lnTo>
                      <a:pt x="1403599" y="1843664"/>
                    </a:lnTo>
                    <a:lnTo>
                      <a:pt x="1398588" y="1844675"/>
                    </a:lnTo>
                    <a:cubicBezTo>
                      <a:pt x="1380834" y="1844675"/>
                      <a:pt x="1363920" y="1841077"/>
                      <a:pt x="1348536" y="1834570"/>
                    </a:cubicBezTo>
                    <a:lnTo>
                      <a:pt x="1318116" y="1814060"/>
                    </a:lnTo>
                    <a:lnTo>
                      <a:pt x="1323976" y="1843087"/>
                    </a:lnTo>
                    <a:cubicBezTo>
                      <a:pt x="1323976" y="1914104"/>
                      <a:pt x="1266405" y="1971675"/>
                      <a:pt x="1195388" y="1971675"/>
                    </a:cubicBezTo>
                    <a:cubicBezTo>
                      <a:pt x="1124371" y="1971675"/>
                      <a:pt x="1066800" y="1914104"/>
                      <a:pt x="1066800" y="1843087"/>
                    </a:cubicBezTo>
                    <a:close/>
                    <a:moveTo>
                      <a:pt x="819425" y="1658599"/>
                    </a:moveTo>
                    <a:lnTo>
                      <a:pt x="820158" y="1659686"/>
                    </a:lnTo>
                    <a:cubicBezTo>
                      <a:pt x="826665" y="1675070"/>
                      <a:pt x="830263" y="1691984"/>
                      <a:pt x="830263" y="1709738"/>
                    </a:cubicBezTo>
                    <a:lnTo>
                      <a:pt x="822633" y="1747530"/>
                    </a:lnTo>
                    <a:lnTo>
                      <a:pt x="860425" y="1739900"/>
                    </a:lnTo>
                    <a:lnTo>
                      <a:pt x="865436" y="1740912"/>
                    </a:lnTo>
                    <a:lnTo>
                      <a:pt x="860424" y="1716088"/>
                    </a:lnTo>
                    <a:cubicBezTo>
                      <a:pt x="860424" y="1698334"/>
                      <a:pt x="864022" y="1681420"/>
                      <a:pt x="870529" y="1666036"/>
                    </a:cubicBezTo>
                    <a:lnTo>
                      <a:pt x="871466" y="1664647"/>
                    </a:lnTo>
                    <a:lnTo>
                      <a:pt x="860425" y="1666876"/>
                    </a:lnTo>
                    <a:close/>
                    <a:moveTo>
                      <a:pt x="1271722" y="1278172"/>
                    </a:moveTo>
                    <a:lnTo>
                      <a:pt x="1247027" y="1294821"/>
                    </a:lnTo>
                    <a:cubicBezTo>
                      <a:pt x="1231643" y="1301328"/>
                      <a:pt x="1214729" y="1304926"/>
                      <a:pt x="1196975" y="1304926"/>
                    </a:cubicBezTo>
                    <a:lnTo>
                      <a:pt x="1185935" y="1302697"/>
                    </a:lnTo>
                    <a:lnTo>
                      <a:pt x="1186871" y="1304085"/>
                    </a:lnTo>
                    <a:lnTo>
                      <a:pt x="1196709" y="1352816"/>
                    </a:lnTo>
                    <a:lnTo>
                      <a:pt x="1245440" y="1362654"/>
                    </a:lnTo>
                    <a:lnTo>
                      <a:pt x="1273041" y="1381263"/>
                    </a:lnTo>
                    <a:lnTo>
                      <a:pt x="1271374" y="1378791"/>
                    </a:lnTo>
                    <a:cubicBezTo>
                      <a:pt x="1264867" y="1363407"/>
                      <a:pt x="1261269" y="1346493"/>
                      <a:pt x="1261269" y="1328739"/>
                    </a:cubicBezTo>
                    <a:cubicBezTo>
                      <a:pt x="1261269" y="1310985"/>
                      <a:pt x="1264867" y="1294071"/>
                      <a:pt x="1271374" y="1278687"/>
                    </a:cubicBezTo>
                    <a:close/>
                    <a:moveTo>
                      <a:pt x="1287109" y="912197"/>
                    </a:moveTo>
                    <a:lnTo>
                      <a:pt x="1247027" y="939221"/>
                    </a:lnTo>
                    <a:cubicBezTo>
                      <a:pt x="1231643" y="945728"/>
                      <a:pt x="1214729" y="949326"/>
                      <a:pt x="1196975" y="949326"/>
                    </a:cubicBezTo>
                    <a:lnTo>
                      <a:pt x="1185935" y="947097"/>
                    </a:lnTo>
                    <a:lnTo>
                      <a:pt x="1186871" y="948485"/>
                    </a:lnTo>
                    <a:cubicBezTo>
                      <a:pt x="1193378" y="963869"/>
                      <a:pt x="1196976" y="980783"/>
                      <a:pt x="1196976" y="998537"/>
                    </a:cubicBezTo>
                    <a:cubicBezTo>
                      <a:pt x="1196976" y="1016291"/>
                      <a:pt x="1193378" y="1033205"/>
                      <a:pt x="1186871" y="1048589"/>
                    </a:cubicBezTo>
                    <a:lnTo>
                      <a:pt x="1185934" y="1049979"/>
                    </a:lnTo>
                    <a:lnTo>
                      <a:pt x="1196975" y="1047750"/>
                    </a:lnTo>
                    <a:cubicBezTo>
                      <a:pt x="1214729" y="1047750"/>
                      <a:pt x="1231643" y="1051348"/>
                      <a:pt x="1247027" y="1057855"/>
                    </a:cubicBezTo>
                    <a:lnTo>
                      <a:pt x="1287109" y="1084879"/>
                    </a:lnTo>
                    <a:lnTo>
                      <a:pt x="1262642" y="1048590"/>
                    </a:lnTo>
                    <a:cubicBezTo>
                      <a:pt x="1256135" y="1033206"/>
                      <a:pt x="1252537" y="1016292"/>
                      <a:pt x="1252537" y="998538"/>
                    </a:cubicBezTo>
                    <a:cubicBezTo>
                      <a:pt x="1252537" y="980784"/>
                      <a:pt x="1256135" y="963870"/>
                      <a:pt x="1262642" y="948486"/>
                    </a:cubicBezTo>
                    <a:close/>
                    <a:moveTo>
                      <a:pt x="742961" y="763833"/>
                    </a:moveTo>
                    <a:lnTo>
                      <a:pt x="708864" y="786821"/>
                    </a:lnTo>
                    <a:cubicBezTo>
                      <a:pt x="693480" y="793328"/>
                      <a:pt x="676566" y="796926"/>
                      <a:pt x="658812" y="796926"/>
                    </a:cubicBezTo>
                    <a:lnTo>
                      <a:pt x="653801" y="795915"/>
                    </a:lnTo>
                    <a:lnTo>
                      <a:pt x="658813" y="820738"/>
                    </a:lnTo>
                    <a:cubicBezTo>
                      <a:pt x="658813" y="838492"/>
                      <a:pt x="655215" y="855406"/>
                      <a:pt x="648708" y="870790"/>
                    </a:cubicBezTo>
                    <a:lnTo>
                      <a:pt x="647772" y="872179"/>
                    </a:lnTo>
                    <a:lnTo>
                      <a:pt x="658812" y="869950"/>
                    </a:lnTo>
                    <a:cubicBezTo>
                      <a:pt x="729829" y="869950"/>
                      <a:pt x="787400" y="927521"/>
                      <a:pt x="787400" y="998538"/>
                    </a:cubicBezTo>
                    <a:lnTo>
                      <a:pt x="781040" y="1030043"/>
                    </a:lnTo>
                    <a:lnTo>
                      <a:pt x="815136" y="1007054"/>
                    </a:lnTo>
                    <a:cubicBezTo>
                      <a:pt x="830520" y="1000547"/>
                      <a:pt x="847434" y="996949"/>
                      <a:pt x="865188" y="996949"/>
                    </a:cubicBezTo>
                    <a:cubicBezTo>
                      <a:pt x="882942" y="996949"/>
                      <a:pt x="899856" y="1000547"/>
                      <a:pt x="915240" y="1007054"/>
                    </a:cubicBezTo>
                    <a:lnTo>
                      <a:pt x="945660" y="1027564"/>
                    </a:lnTo>
                    <a:lnTo>
                      <a:pt x="939800" y="998537"/>
                    </a:lnTo>
                    <a:cubicBezTo>
                      <a:pt x="939800" y="927520"/>
                      <a:pt x="997371" y="869949"/>
                      <a:pt x="1068388" y="869949"/>
                    </a:cubicBezTo>
                    <a:lnTo>
                      <a:pt x="1079428" y="872178"/>
                    </a:lnTo>
                    <a:lnTo>
                      <a:pt x="1078492" y="870790"/>
                    </a:lnTo>
                    <a:cubicBezTo>
                      <a:pt x="1071985" y="855406"/>
                      <a:pt x="1068387" y="838492"/>
                      <a:pt x="1068387" y="820738"/>
                    </a:cubicBezTo>
                    <a:lnTo>
                      <a:pt x="1073399" y="795914"/>
                    </a:lnTo>
                    <a:lnTo>
                      <a:pt x="1068388" y="796925"/>
                    </a:lnTo>
                    <a:cubicBezTo>
                      <a:pt x="1050634" y="796925"/>
                      <a:pt x="1033720" y="793327"/>
                      <a:pt x="1018336" y="786820"/>
                    </a:cubicBezTo>
                    <a:lnTo>
                      <a:pt x="987916" y="766310"/>
                    </a:lnTo>
                    <a:lnTo>
                      <a:pt x="993776" y="795337"/>
                    </a:lnTo>
                    <a:cubicBezTo>
                      <a:pt x="993776" y="866354"/>
                      <a:pt x="936205" y="923925"/>
                      <a:pt x="865188" y="923925"/>
                    </a:cubicBezTo>
                    <a:cubicBezTo>
                      <a:pt x="794171" y="923925"/>
                      <a:pt x="736600" y="866354"/>
                      <a:pt x="736600" y="795337"/>
                    </a:cubicBezTo>
                    <a:close/>
                    <a:moveTo>
                      <a:pt x="492433" y="611497"/>
                    </a:moveTo>
                    <a:lnTo>
                      <a:pt x="500063" y="649289"/>
                    </a:lnTo>
                    <a:cubicBezTo>
                      <a:pt x="500063" y="667043"/>
                      <a:pt x="496465" y="683957"/>
                      <a:pt x="489958" y="699341"/>
                    </a:cubicBezTo>
                    <a:lnTo>
                      <a:pt x="489225" y="700429"/>
                    </a:lnTo>
                    <a:lnTo>
                      <a:pt x="530225" y="692150"/>
                    </a:lnTo>
                    <a:lnTo>
                      <a:pt x="535236" y="693162"/>
                    </a:lnTo>
                    <a:lnTo>
                      <a:pt x="530224" y="668338"/>
                    </a:lnTo>
                    <a:cubicBezTo>
                      <a:pt x="530224" y="650584"/>
                      <a:pt x="533822" y="633671"/>
                      <a:pt x="540329" y="618286"/>
                    </a:cubicBezTo>
                    <a:lnTo>
                      <a:pt x="541266" y="616898"/>
                    </a:lnTo>
                    <a:lnTo>
                      <a:pt x="530225" y="619127"/>
                    </a:lnTo>
                    <a:close/>
                    <a:moveTo>
                      <a:pt x="1241387" y="610161"/>
                    </a:moveTo>
                    <a:lnTo>
                      <a:pt x="1196975" y="619127"/>
                    </a:lnTo>
                    <a:lnTo>
                      <a:pt x="1185935" y="616898"/>
                    </a:lnTo>
                    <a:lnTo>
                      <a:pt x="1186871" y="618286"/>
                    </a:lnTo>
                    <a:cubicBezTo>
                      <a:pt x="1193378" y="633669"/>
                      <a:pt x="1196976" y="650583"/>
                      <a:pt x="1196976" y="668338"/>
                    </a:cubicBezTo>
                    <a:lnTo>
                      <a:pt x="1191964" y="693162"/>
                    </a:lnTo>
                    <a:lnTo>
                      <a:pt x="1196975" y="692150"/>
                    </a:lnTo>
                    <a:lnTo>
                      <a:pt x="1245326" y="701913"/>
                    </a:lnTo>
                    <a:lnTo>
                      <a:pt x="1243592" y="699341"/>
                    </a:lnTo>
                    <a:cubicBezTo>
                      <a:pt x="1237085" y="683957"/>
                      <a:pt x="1233487" y="667043"/>
                      <a:pt x="1233487" y="649289"/>
                    </a:cubicBezTo>
                    <a:close/>
                    <a:moveTo>
                      <a:pt x="742961" y="401883"/>
                    </a:moveTo>
                    <a:lnTo>
                      <a:pt x="708864" y="424873"/>
                    </a:lnTo>
                    <a:cubicBezTo>
                      <a:pt x="693480" y="431379"/>
                      <a:pt x="676566" y="434977"/>
                      <a:pt x="658812" y="434977"/>
                    </a:cubicBezTo>
                    <a:lnTo>
                      <a:pt x="642815" y="431747"/>
                    </a:lnTo>
                    <a:lnTo>
                      <a:pt x="648708" y="440487"/>
                    </a:lnTo>
                    <a:cubicBezTo>
                      <a:pt x="655215" y="455871"/>
                      <a:pt x="658813" y="472785"/>
                      <a:pt x="658813" y="490540"/>
                    </a:cubicBezTo>
                    <a:cubicBezTo>
                      <a:pt x="658813" y="508293"/>
                      <a:pt x="655215" y="525207"/>
                      <a:pt x="648708" y="540591"/>
                    </a:cubicBezTo>
                    <a:lnTo>
                      <a:pt x="647772" y="541980"/>
                    </a:lnTo>
                    <a:lnTo>
                      <a:pt x="658812" y="539751"/>
                    </a:lnTo>
                    <a:cubicBezTo>
                      <a:pt x="729829" y="539751"/>
                      <a:pt x="787400" y="597322"/>
                      <a:pt x="787400" y="668338"/>
                    </a:cubicBezTo>
                    <a:lnTo>
                      <a:pt x="781040" y="699843"/>
                    </a:lnTo>
                    <a:lnTo>
                      <a:pt x="815136" y="676855"/>
                    </a:lnTo>
                    <a:cubicBezTo>
                      <a:pt x="830520" y="670348"/>
                      <a:pt x="847434" y="666749"/>
                      <a:pt x="865188" y="666749"/>
                    </a:cubicBezTo>
                    <a:cubicBezTo>
                      <a:pt x="882942" y="666749"/>
                      <a:pt x="899856" y="670348"/>
                      <a:pt x="915240" y="676855"/>
                    </a:cubicBezTo>
                    <a:lnTo>
                      <a:pt x="945660" y="697364"/>
                    </a:lnTo>
                    <a:lnTo>
                      <a:pt x="939800" y="668338"/>
                    </a:lnTo>
                    <a:cubicBezTo>
                      <a:pt x="939800" y="597321"/>
                      <a:pt x="997371" y="539749"/>
                      <a:pt x="1068388" y="539749"/>
                    </a:cubicBezTo>
                    <a:lnTo>
                      <a:pt x="1079428" y="541979"/>
                    </a:lnTo>
                    <a:lnTo>
                      <a:pt x="1078492" y="540591"/>
                    </a:lnTo>
                    <a:cubicBezTo>
                      <a:pt x="1071985" y="525207"/>
                      <a:pt x="1068387" y="508293"/>
                      <a:pt x="1068387" y="490538"/>
                    </a:cubicBezTo>
                    <a:cubicBezTo>
                      <a:pt x="1068387" y="472784"/>
                      <a:pt x="1071985" y="455871"/>
                      <a:pt x="1078492" y="440486"/>
                    </a:cubicBezTo>
                    <a:lnTo>
                      <a:pt x="1084385" y="431746"/>
                    </a:lnTo>
                    <a:lnTo>
                      <a:pt x="1068388" y="434976"/>
                    </a:lnTo>
                    <a:cubicBezTo>
                      <a:pt x="1050634" y="434976"/>
                      <a:pt x="1033720" y="431378"/>
                      <a:pt x="1018336" y="424871"/>
                    </a:cubicBezTo>
                    <a:lnTo>
                      <a:pt x="987916" y="404361"/>
                    </a:lnTo>
                    <a:lnTo>
                      <a:pt x="993776" y="433388"/>
                    </a:lnTo>
                    <a:cubicBezTo>
                      <a:pt x="993776" y="504405"/>
                      <a:pt x="936205" y="561975"/>
                      <a:pt x="865188" y="561975"/>
                    </a:cubicBezTo>
                    <a:cubicBezTo>
                      <a:pt x="794171" y="561975"/>
                      <a:pt x="736600" y="504405"/>
                      <a:pt x="736600" y="433388"/>
                    </a:cubicBezTo>
                    <a:close/>
                    <a:moveTo>
                      <a:pt x="250343" y="316992"/>
                    </a:moveTo>
                    <a:lnTo>
                      <a:pt x="253163" y="330958"/>
                    </a:lnTo>
                    <a:lnTo>
                      <a:pt x="268453" y="320648"/>
                    </a:lnTo>
                    <a:close/>
                    <a:moveTo>
                      <a:pt x="427811" y="202474"/>
                    </a:moveTo>
                    <a:lnTo>
                      <a:pt x="418521" y="248489"/>
                    </a:lnTo>
                    <a:cubicBezTo>
                      <a:pt x="412014" y="263873"/>
                      <a:pt x="402598" y="277728"/>
                      <a:pt x="390964" y="289363"/>
                    </a:cubicBezTo>
                    <a:lnTo>
                      <a:pt x="355271" y="313427"/>
                    </a:lnTo>
                    <a:lnTo>
                      <a:pt x="398920" y="326760"/>
                    </a:lnTo>
                    <a:cubicBezTo>
                      <a:pt x="419443" y="340625"/>
                      <a:pt x="435748" y="360259"/>
                      <a:pt x="445508" y="383335"/>
                    </a:cubicBezTo>
                    <a:lnTo>
                      <a:pt x="447657" y="393979"/>
                    </a:lnTo>
                    <a:lnTo>
                      <a:pt x="480173" y="372056"/>
                    </a:lnTo>
                    <a:cubicBezTo>
                      <a:pt x="495557" y="365549"/>
                      <a:pt x="512471" y="361951"/>
                      <a:pt x="530225" y="361951"/>
                    </a:cubicBezTo>
                    <a:lnTo>
                      <a:pt x="546222" y="365181"/>
                    </a:lnTo>
                    <a:lnTo>
                      <a:pt x="540329" y="356441"/>
                    </a:lnTo>
                    <a:cubicBezTo>
                      <a:pt x="533822" y="341057"/>
                      <a:pt x="530224" y="324143"/>
                      <a:pt x="530224" y="306388"/>
                    </a:cubicBezTo>
                    <a:cubicBezTo>
                      <a:pt x="530224" y="288634"/>
                      <a:pt x="533822" y="271721"/>
                      <a:pt x="540329" y="256336"/>
                    </a:cubicBezTo>
                    <a:lnTo>
                      <a:pt x="541266" y="254947"/>
                    </a:lnTo>
                    <a:lnTo>
                      <a:pt x="530225" y="257177"/>
                    </a:lnTo>
                    <a:cubicBezTo>
                      <a:pt x="494717" y="257177"/>
                      <a:pt x="462570" y="242784"/>
                      <a:pt x="439300" y="219514"/>
                    </a:cubicBezTo>
                    <a:close/>
                    <a:moveTo>
                      <a:pt x="530225" y="0"/>
                    </a:moveTo>
                    <a:cubicBezTo>
                      <a:pt x="601242" y="0"/>
                      <a:pt x="658813" y="57572"/>
                      <a:pt x="658813" y="128588"/>
                    </a:cubicBezTo>
                    <a:cubicBezTo>
                      <a:pt x="658813" y="146343"/>
                      <a:pt x="655215" y="163256"/>
                      <a:pt x="648708" y="178640"/>
                    </a:cubicBezTo>
                    <a:lnTo>
                      <a:pt x="647772" y="180030"/>
                    </a:lnTo>
                    <a:lnTo>
                      <a:pt x="658812" y="177800"/>
                    </a:lnTo>
                    <a:cubicBezTo>
                      <a:pt x="729829" y="177800"/>
                      <a:pt x="787400" y="235372"/>
                      <a:pt x="787400" y="306388"/>
                    </a:cubicBezTo>
                    <a:lnTo>
                      <a:pt x="781040" y="337893"/>
                    </a:lnTo>
                    <a:lnTo>
                      <a:pt x="815136" y="314905"/>
                    </a:lnTo>
                    <a:cubicBezTo>
                      <a:pt x="830520" y="308398"/>
                      <a:pt x="847434" y="304799"/>
                      <a:pt x="865188" y="304799"/>
                    </a:cubicBezTo>
                    <a:cubicBezTo>
                      <a:pt x="882942" y="304799"/>
                      <a:pt x="899856" y="308398"/>
                      <a:pt x="915240" y="314905"/>
                    </a:cubicBezTo>
                    <a:lnTo>
                      <a:pt x="945660" y="335415"/>
                    </a:lnTo>
                    <a:lnTo>
                      <a:pt x="939800" y="306388"/>
                    </a:lnTo>
                    <a:lnTo>
                      <a:pt x="948497" y="263312"/>
                    </a:lnTo>
                    <a:lnTo>
                      <a:pt x="915987" y="269875"/>
                    </a:lnTo>
                    <a:cubicBezTo>
                      <a:pt x="844970" y="269875"/>
                      <a:pt x="787399" y="212304"/>
                      <a:pt x="787399" y="141287"/>
                    </a:cubicBezTo>
                    <a:cubicBezTo>
                      <a:pt x="787399" y="70270"/>
                      <a:pt x="844970" y="12699"/>
                      <a:pt x="915987" y="12699"/>
                    </a:cubicBezTo>
                    <a:cubicBezTo>
                      <a:pt x="987004" y="12699"/>
                      <a:pt x="1044575" y="70270"/>
                      <a:pt x="1044575" y="141287"/>
                    </a:cubicBezTo>
                    <a:lnTo>
                      <a:pt x="1035879" y="184363"/>
                    </a:lnTo>
                    <a:lnTo>
                      <a:pt x="1068388" y="177799"/>
                    </a:lnTo>
                    <a:cubicBezTo>
                      <a:pt x="1139405" y="177799"/>
                      <a:pt x="1196976" y="235371"/>
                      <a:pt x="1196976" y="306388"/>
                    </a:cubicBezTo>
                    <a:cubicBezTo>
                      <a:pt x="1196976" y="324142"/>
                      <a:pt x="1193378" y="341056"/>
                      <a:pt x="1186871" y="356440"/>
                    </a:cubicBezTo>
                    <a:lnTo>
                      <a:pt x="1180978" y="365180"/>
                    </a:lnTo>
                    <a:lnTo>
                      <a:pt x="1196975" y="361950"/>
                    </a:lnTo>
                    <a:cubicBezTo>
                      <a:pt x="1267992" y="361950"/>
                      <a:pt x="1325563" y="419522"/>
                      <a:pt x="1325563" y="490538"/>
                    </a:cubicBezTo>
                    <a:lnTo>
                      <a:pt x="1317663" y="529667"/>
                    </a:lnTo>
                    <a:lnTo>
                      <a:pt x="1362075" y="520701"/>
                    </a:lnTo>
                    <a:cubicBezTo>
                      <a:pt x="1433092" y="520701"/>
                      <a:pt x="1490663" y="578271"/>
                      <a:pt x="1490663" y="649289"/>
                    </a:cubicBezTo>
                    <a:cubicBezTo>
                      <a:pt x="1490663" y="720306"/>
                      <a:pt x="1433092" y="777876"/>
                      <a:pt x="1362075" y="777876"/>
                    </a:cubicBezTo>
                    <a:lnTo>
                      <a:pt x="1313724" y="768115"/>
                    </a:lnTo>
                    <a:lnTo>
                      <a:pt x="1315458" y="770686"/>
                    </a:lnTo>
                    <a:cubicBezTo>
                      <a:pt x="1321965" y="786070"/>
                      <a:pt x="1325563" y="802984"/>
                      <a:pt x="1325563" y="820738"/>
                    </a:cubicBezTo>
                    <a:cubicBezTo>
                      <a:pt x="1325563" y="838492"/>
                      <a:pt x="1321965" y="855406"/>
                      <a:pt x="1315458" y="870790"/>
                    </a:cubicBezTo>
                    <a:lnTo>
                      <a:pt x="1290991" y="907079"/>
                    </a:lnTo>
                    <a:lnTo>
                      <a:pt x="1331073" y="880055"/>
                    </a:lnTo>
                    <a:cubicBezTo>
                      <a:pt x="1346457" y="873548"/>
                      <a:pt x="1363371" y="869950"/>
                      <a:pt x="1381125" y="869950"/>
                    </a:cubicBezTo>
                    <a:cubicBezTo>
                      <a:pt x="1452142" y="869950"/>
                      <a:pt x="1509713" y="927521"/>
                      <a:pt x="1509713" y="998538"/>
                    </a:cubicBezTo>
                    <a:cubicBezTo>
                      <a:pt x="1509713" y="1069555"/>
                      <a:pt x="1452142" y="1127126"/>
                      <a:pt x="1381125" y="1127126"/>
                    </a:cubicBezTo>
                    <a:cubicBezTo>
                      <a:pt x="1363371" y="1127126"/>
                      <a:pt x="1346457" y="1123528"/>
                      <a:pt x="1331073" y="1117021"/>
                    </a:cubicBezTo>
                    <a:lnTo>
                      <a:pt x="1290991" y="1089997"/>
                    </a:lnTo>
                    <a:lnTo>
                      <a:pt x="1315458" y="1126286"/>
                    </a:lnTo>
                    <a:cubicBezTo>
                      <a:pt x="1321965" y="1141670"/>
                      <a:pt x="1325563" y="1158584"/>
                      <a:pt x="1325563" y="1176338"/>
                    </a:cubicBezTo>
                    <a:cubicBezTo>
                      <a:pt x="1325563" y="1194092"/>
                      <a:pt x="1321965" y="1211006"/>
                      <a:pt x="1315458" y="1226390"/>
                    </a:cubicBezTo>
                    <a:lnTo>
                      <a:pt x="1315111" y="1226906"/>
                    </a:lnTo>
                    <a:lnTo>
                      <a:pt x="1339805" y="1210256"/>
                    </a:lnTo>
                    <a:cubicBezTo>
                      <a:pt x="1355189" y="1203749"/>
                      <a:pt x="1372103" y="1200151"/>
                      <a:pt x="1389857" y="1200151"/>
                    </a:cubicBezTo>
                    <a:cubicBezTo>
                      <a:pt x="1460874" y="1200151"/>
                      <a:pt x="1518445" y="1257722"/>
                      <a:pt x="1518445" y="1328739"/>
                    </a:cubicBezTo>
                    <a:cubicBezTo>
                      <a:pt x="1518445" y="1382002"/>
                      <a:pt x="1486061" y="1427701"/>
                      <a:pt x="1439909" y="1447222"/>
                    </a:cubicBezTo>
                    <a:lnTo>
                      <a:pt x="1420608" y="1451119"/>
                    </a:lnTo>
                    <a:lnTo>
                      <a:pt x="1443622" y="1485254"/>
                    </a:lnTo>
                    <a:lnTo>
                      <a:pt x="1477123" y="1462667"/>
                    </a:lnTo>
                    <a:cubicBezTo>
                      <a:pt x="1492507" y="1456160"/>
                      <a:pt x="1509421" y="1452562"/>
                      <a:pt x="1527175" y="1452562"/>
                    </a:cubicBezTo>
                    <a:cubicBezTo>
                      <a:pt x="1598192" y="1452562"/>
                      <a:pt x="1655763" y="1510133"/>
                      <a:pt x="1655763" y="1581150"/>
                    </a:cubicBezTo>
                    <a:cubicBezTo>
                      <a:pt x="1655763" y="1652167"/>
                      <a:pt x="1598192" y="1709738"/>
                      <a:pt x="1527175" y="1709738"/>
                    </a:cubicBezTo>
                    <a:lnTo>
                      <a:pt x="1525840" y="1709469"/>
                    </a:lnTo>
                    <a:lnTo>
                      <a:pt x="1527176" y="1716087"/>
                    </a:lnTo>
                    <a:lnTo>
                      <a:pt x="1522164" y="1740912"/>
                    </a:lnTo>
                    <a:lnTo>
                      <a:pt x="1527175" y="1739900"/>
                    </a:lnTo>
                    <a:cubicBezTo>
                      <a:pt x="1598192" y="1739900"/>
                      <a:pt x="1655763" y="1797471"/>
                      <a:pt x="1655763" y="1868488"/>
                    </a:cubicBezTo>
                    <a:cubicBezTo>
                      <a:pt x="1655763" y="1939505"/>
                      <a:pt x="1598192" y="1997076"/>
                      <a:pt x="1527175" y="1997076"/>
                    </a:cubicBezTo>
                    <a:lnTo>
                      <a:pt x="1516135" y="1994847"/>
                    </a:lnTo>
                    <a:lnTo>
                      <a:pt x="1517071" y="1996235"/>
                    </a:lnTo>
                    <a:cubicBezTo>
                      <a:pt x="1523578" y="2011619"/>
                      <a:pt x="1527176" y="2028533"/>
                      <a:pt x="1527176" y="2046287"/>
                    </a:cubicBezTo>
                    <a:lnTo>
                      <a:pt x="1518155" y="2090971"/>
                    </a:lnTo>
                    <a:lnTo>
                      <a:pt x="1527175" y="2089150"/>
                    </a:lnTo>
                    <a:cubicBezTo>
                      <a:pt x="1598192" y="2089150"/>
                      <a:pt x="1655763" y="2146721"/>
                      <a:pt x="1655763" y="2217738"/>
                    </a:cubicBezTo>
                    <a:lnTo>
                      <a:pt x="1645730" y="2267433"/>
                    </a:lnTo>
                    <a:lnTo>
                      <a:pt x="1679576" y="2260600"/>
                    </a:lnTo>
                    <a:cubicBezTo>
                      <a:pt x="1750593" y="2260600"/>
                      <a:pt x="1808164" y="2318171"/>
                      <a:pt x="1808164" y="2389188"/>
                    </a:cubicBezTo>
                    <a:cubicBezTo>
                      <a:pt x="1808164" y="2460205"/>
                      <a:pt x="1750593" y="2517776"/>
                      <a:pt x="1679576" y="2517776"/>
                    </a:cubicBezTo>
                    <a:lnTo>
                      <a:pt x="1631058" y="2507981"/>
                    </a:lnTo>
                    <a:lnTo>
                      <a:pt x="1645658" y="2529636"/>
                    </a:lnTo>
                    <a:cubicBezTo>
                      <a:pt x="1652165" y="2545020"/>
                      <a:pt x="1655763" y="2561934"/>
                      <a:pt x="1655763" y="2579688"/>
                    </a:cubicBezTo>
                    <a:lnTo>
                      <a:pt x="1647863" y="2618816"/>
                    </a:lnTo>
                    <a:lnTo>
                      <a:pt x="1692275" y="2609850"/>
                    </a:lnTo>
                    <a:cubicBezTo>
                      <a:pt x="1763292" y="2609850"/>
                      <a:pt x="1820863" y="2667421"/>
                      <a:pt x="1820863" y="2738438"/>
                    </a:cubicBezTo>
                    <a:cubicBezTo>
                      <a:pt x="1820863" y="2809455"/>
                      <a:pt x="1763292" y="2867026"/>
                      <a:pt x="1692275" y="2867026"/>
                    </a:cubicBezTo>
                    <a:lnTo>
                      <a:pt x="1643924" y="2857265"/>
                    </a:lnTo>
                    <a:lnTo>
                      <a:pt x="1645658" y="2859836"/>
                    </a:lnTo>
                    <a:cubicBezTo>
                      <a:pt x="1652165" y="2875220"/>
                      <a:pt x="1655763" y="2892134"/>
                      <a:pt x="1655763" y="2909888"/>
                    </a:cubicBezTo>
                    <a:lnTo>
                      <a:pt x="1652940" y="2923874"/>
                    </a:lnTo>
                    <a:lnTo>
                      <a:pt x="1698625" y="2914650"/>
                    </a:lnTo>
                    <a:cubicBezTo>
                      <a:pt x="1769642" y="2914650"/>
                      <a:pt x="1827213" y="2972221"/>
                      <a:pt x="1827213" y="3043238"/>
                    </a:cubicBezTo>
                    <a:cubicBezTo>
                      <a:pt x="1827213" y="3114255"/>
                      <a:pt x="1769642" y="3171826"/>
                      <a:pt x="1698625" y="3171826"/>
                    </a:cubicBezTo>
                    <a:cubicBezTo>
                      <a:pt x="1627608" y="3171826"/>
                      <a:pt x="1570037" y="3114255"/>
                      <a:pt x="1570037" y="3043238"/>
                    </a:cubicBezTo>
                    <a:lnTo>
                      <a:pt x="1572861" y="3029253"/>
                    </a:lnTo>
                    <a:lnTo>
                      <a:pt x="1527175" y="3038476"/>
                    </a:lnTo>
                    <a:lnTo>
                      <a:pt x="1516135" y="3036247"/>
                    </a:lnTo>
                    <a:lnTo>
                      <a:pt x="1517071" y="3037635"/>
                    </a:lnTo>
                    <a:cubicBezTo>
                      <a:pt x="1523578" y="3053019"/>
                      <a:pt x="1527176" y="3069933"/>
                      <a:pt x="1527176" y="3087687"/>
                    </a:cubicBezTo>
                    <a:cubicBezTo>
                      <a:pt x="1527176" y="3105442"/>
                      <a:pt x="1523578" y="3122355"/>
                      <a:pt x="1517071" y="3137739"/>
                    </a:cubicBezTo>
                    <a:lnTo>
                      <a:pt x="1516134" y="3139129"/>
                    </a:lnTo>
                    <a:lnTo>
                      <a:pt x="1527175" y="3136900"/>
                    </a:lnTo>
                    <a:cubicBezTo>
                      <a:pt x="1598192" y="3136900"/>
                      <a:pt x="1655763" y="3194471"/>
                      <a:pt x="1655763" y="3265488"/>
                    </a:cubicBezTo>
                    <a:cubicBezTo>
                      <a:pt x="1655763" y="3336505"/>
                      <a:pt x="1598192" y="3394076"/>
                      <a:pt x="1527175" y="3394076"/>
                    </a:cubicBezTo>
                    <a:lnTo>
                      <a:pt x="1516135" y="3391847"/>
                    </a:lnTo>
                    <a:lnTo>
                      <a:pt x="1517071" y="3393235"/>
                    </a:lnTo>
                    <a:cubicBezTo>
                      <a:pt x="1523578" y="3408619"/>
                      <a:pt x="1527176" y="3425533"/>
                      <a:pt x="1527176" y="3443287"/>
                    </a:cubicBezTo>
                    <a:cubicBezTo>
                      <a:pt x="1527176" y="3461041"/>
                      <a:pt x="1523578" y="3477955"/>
                      <a:pt x="1517071" y="3493339"/>
                    </a:cubicBezTo>
                    <a:lnTo>
                      <a:pt x="1511178" y="3502080"/>
                    </a:lnTo>
                    <a:lnTo>
                      <a:pt x="1527175" y="3498850"/>
                    </a:lnTo>
                    <a:cubicBezTo>
                      <a:pt x="1598192" y="3498850"/>
                      <a:pt x="1655763" y="3556421"/>
                      <a:pt x="1655763" y="3627438"/>
                    </a:cubicBezTo>
                    <a:cubicBezTo>
                      <a:pt x="1655763" y="3698455"/>
                      <a:pt x="1598192" y="3756026"/>
                      <a:pt x="1527175" y="3756026"/>
                    </a:cubicBezTo>
                    <a:lnTo>
                      <a:pt x="1516135" y="3753797"/>
                    </a:lnTo>
                    <a:lnTo>
                      <a:pt x="1517071" y="3755185"/>
                    </a:lnTo>
                    <a:cubicBezTo>
                      <a:pt x="1523578" y="3770569"/>
                      <a:pt x="1527176" y="3787483"/>
                      <a:pt x="1527176" y="3805237"/>
                    </a:cubicBezTo>
                    <a:lnTo>
                      <a:pt x="1522164" y="3830062"/>
                    </a:lnTo>
                    <a:lnTo>
                      <a:pt x="1527175" y="3829050"/>
                    </a:lnTo>
                    <a:cubicBezTo>
                      <a:pt x="1598192" y="3829050"/>
                      <a:pt x="1655763" y="3886621"/>
                      <a:pt x="1655763" y="3957638"/>
                    </a:cubicBezTo>
                    <a:cubicBezTo>
                      <a:pt x="1655763" y="4028655"/>
                      <a:pt x="1598192" y="4086226"/>
                      <a:pt x="1527175" y="4086226"/>
                    </a:cubicBezTo>
                    <a:lnTo>
                      <a:pt x="1516135" y="4083997"/>
                    </a:lnTo>
                    <a:lnTo>
                      <a:pt x="1517071" y="4085385"/>
                    </a:lnTo>
                    <a:cubicBezTo>
                      <a:pt x="1523578" y="4100769"/>
                      <a:pt x="1527176" y="4117683"/>
                      <a:pt x="1527176" y="4135437"/>
                    </a:cubicBezTo>
                    <a:cubicBezTo>
                      <a:pt x="1527176" y="4206454"/>
                      <a:pt x="1469605" y="4264025"/>
                      <a:pt x="1398588" y="4264025"/>
                    </a:cubicBezTo>
                    <a:cubicBezTo>
                      <a:pt x="1380834" y="4264025"/>
                      <a:pt x="1363920" y="4260427"/>
                      <a:pt x="1348536" y="4253920"/>
                    </a:cubicBezTo>
                    <a:lnTo>
                      <a:pt x="1318116" y="4233410"/>
                    </a:lnTo>
                    <a:lnTo>
                      <a:pt x="1323976" y="4262437"/>
                    </a:lnTo>
                    <a:cubicBezTo>
                      <a:pt x="1323976" y="4315700"/>
                      <a:pt x="1291592" y="4361399"/>
                      <a:pt x="1245440" y="4380920"/>
                    </a:cubicBezTo>
                    <a:lnTo>
                      <a:pt x="1238535" y="4382314"/>
                    </a:lnTo>
                    <a:lnTo>
                      <a:pt x="1259896" y="4413997"/>
                    </a:lnTo>
                    <a:cubicBezTo>
                      <a:pt x="1266403" y="4429381"/>
                      <a:pt x="1270001" y="4446295"/>
                      <a:pt x="1270001" y="4464049"/>
                    </a:cubicBezTo>
                    <a:cubicBezTo>
                      <a:pt x="1270001" y="4535066"/>
                      <a:pt x="1212430" y="4592637"/>
                      <a:pt x="1141413" y="4592637"/>
                    </a:cubicBezTo>
                    <a:cubicBezTo>
                      <a:pt x="1070396" y="4592637"/>
                      <a:pt x="1012825" y="4535066"/>
                      <a:pt x="1012825" y="4464049"/>
                    </a:cubicBezTo>
                    <a:cubicBezTo>
                      <a:pt x="1012825" y="4410787"/>
                      <a:pt x="1045209" y="4365087"/>
                      <a:pt x="1091361" y="4345566"/>
                    </a:cubicBezTo>
                    <a:lnTo>
                      <a:pt x="1098266" y="4344172"/>
                    </a:lnTo>
                    <a:lnTo>
                      <a:pt x="1076905" y="4312489"/>
                    </a:lnTo>
                    <a:cubicBezTo>
                      <a:pt x="1070398" y="4297105"/>
                      <a:pt x="1066800" y="4280191"/>
                      <a:pt x="1066800" y="4262437"/>
                    </a:cubicBezTo>
                    <a:lnTo>
                      <a:pt x="1073161" y="4230933"/>
                    </a:lnTo>
                    <a:lnTo>
                      <a:pt x="1039064" y="4253921"/>
                    </a:lnTo>
                    <a:cubicBezTo>
                      <a:pt x="1023680" y="4260428"/>
                      <a:pt x="1006766" y="4264026"/>
                      <a:pt x="989012" y="4264026"/>
                    </a:cubicBezTo>
                    <a:cubicBezTo>
                      <a:pt x="917995" y="4264026"/>
                      <a:pt x="860424" y="4206455"/>
                      <a:pt x="860424" y="4135438"/>
                    </a:cubicBezTo>
                    <a:cubicBezTo>
                      <a:pt x="860424" y="4064421"/>
                      <a:pt x="917995" y="4006850"/>
                      <a:pt x="989012" y="4006850"/>
                    </a:cubicBezTo>
                    <a:cubicBezTo>
                      <a:pt x="1060029" y="4006850"/>
                      <a:pt x="1117600" y="4064421"/>
                      <a:pt x="1117600" y="4135438"/>
                    </a:cubicBezTo>
                    <a:lnTo>
                      <a:pt x="1111240" y="4166943"/>
                    </a:lnTo>
                    <a:lnTo>
                      <a:pt x="1145336" y="4143954"/>
                    </a:lnTo>
                    <a:cubicBezTo>
                      <a:pt x="1160720" y="4137447"/>
                      <a:pt x="1177634" y="4133849"/>
                      <a:pt x="1195388" y="4133849"/>
                    </a:cubicBezTo>
                    <a:cubicBezTo>
                      <a:pt x="1213142" y="4133849"/>
                      <a:pt x="1230056" y="4137447"/>
                      <a:pt x="1245440" y="4143954"/>
                    </a:cubicBezTo>
                    <a:lnTo>
                      <a:pt x="1275860" y="4164464"/>
                    </a:lnTo>
                    <a:lnTo>
                      <a:pt x="1270000" y="4135437"/>
                    </a:lnTo>
                    <a:cubicBezTo>
                      <a:pt x="1270000" y="4064420"/>
                      <a:pt x="1327571" y="4006849"/>
                      <a:pt x="1398588" y="4006849"/>
                    </a:cubicBezTo>
                    <a:lnTo>
                      <a:pt x="1409628" y="4009078"/>
                    </a:lnTo>
                    <a:lnTo>
                      <a:pt x="1408692" y="4007690"/>
                    </a:lnTo>
                    <a:cubicBezTo>
                      <a:pt x="1402185" y="3992306"/>
                      <a:pt x="1398587" y="3975392"/>
                      <a:pt x="1398587" y="3957638"/>
                    </a:cubicBezTo>
                    <a:lnTo>
                      <a:pt x="1403599" y="3932814"/>
                    </a:lnTo>
                    <a:lnTo>
                      <a:pt x="1398588" y="3933825"/>
                    </a:lnTo>
                    <a:cubicBezTo>
                      <a:pt x="1380834" y="3933825"/>
                      <a:pt x="1363920" y="3930227"/>
                      <a:pt x="1348536" y="3923720"/>
                    </a:cubicBezTo>
                    <a:lnTo>
                      <a:pt x="1318116" y="3903210"/>
                    </a:lnTo>
                    <a:lnTo>
                      <a:pt x="1323976" y="3932237"/>
                    </a:lnTo>
                    <a:cubicBezTo>
                      <a:pt x="1323976" y="4003254"/>
                      <a:pt x="1266405" y="4060825"/>
                      <a:pt x="1195388" y="4060825"/>
                    </a:cubicBezTo>
                    <a:cubicBezTo>
                      <a:pt x="1124371" y="4060825"/>
                      <a:pt x="1066800" y="4003254"/>
                      <a:pt x="1066800" y="3932237"/>
                    </a:cubicBezTo>
                    <a:lnTo>
                      <a:pt x="1073161" y="3900733"/>
                    </a:lnTo>
                    <a:lnTo>
                      <a:pt x="1039064" y="3923721"/>
                    </a:lnTo>
                    <a:cubicBezTo>
                      <a:pt x="1023680" y="3930228"/>
                      <a:pt x="1006766" y="3933826"/>
                      <a:pt x="989012" y="3933826"/>
                    </a:cubicBezTo>
                    <a:cubicBezTo>
                      <a:pt x="917995" y="3933826"/>
                      <a:pt x="860424" y="3876255"/>
                      <a:pt x="860424" y="3805238"/>
                    </a:cubicBezTo>
                    <a:cubicBezTo>
                      <a:pt x="860424" y="3787484"/>
                      <a:pt x="864022" y="3770570"/>
                      <a:pt x="870529" y="3755186"/>
                    </a:cubicBezTo>
                    <a:lnTo>
                      <a:pt x="871466" y="3753797"/>
                    </a:lnTo>
                    <a:lnTo>
                      <a:pt x="860425" y="3756026"/>
                    </a:lnTo>
                    <a:cubicBezTo>
                      <a:pt x="789408" y="3756026"/>
                      <a:pt x="731837" y="3698455"/>
                      <a:pt x="731837" y="3627438"/>
                    </a:cubicBezTo>
                    <a:cubicBezTo>
                      <a:pt x="731837" y="3556421"/>
                      <a:pt x="789408" y="3498850"/>
                      <a:pt x="860425" y="3498850"/>
                    </a:cubicBezTo>
                    <a:lnTo>
                      <a:pt x="876421" y="3502080"/>
                    </a:lnTo>
                    <a:lnTo>
                      <a:pt x="870529" y="3493340"/>
                    </a:lnTo>
                    <a:cubicBezTo>
                      <a:pt x="864022" y="3477956"/>
                      <a:pt x="860424" y="3461042"/>
                      <a:pt x="860424" y="3443288"/>
                    </a:cubicBezTo>
                    <a:cubicBezTo>
                      <a:pt x="860424" y="3425534"/>
                      <a:pt x="864022" y="3408620"/>
                      <a:pt x="870529" y="3393236"/>
                    </a:cubicBezTo>
                    <a:lnTo>
                      <a:pt x="871466" y="3391847"/>
                    </a:lnTo>
                    <a:lnTo>
                      <a:pt x="860425" y="3394076"/>
                    </a:lnTo>
                    <a:cubicBezTo>
                      <a:pt x="789408" y="3394076"/>
                      <a:pt x="731837" y="3336505"/>
                      <a:pt x="731837" y="3265488"/>
                    </a:cubicBezTo>
                    <a:cubicBezTo>
                      <a:pt x="731837" y="3194471"/>
                      <a:pt x="789408" y="3136900"/>
                      <a:pt x="860425" y="3136900"/>
                    </a:cubicBezTo>
                    <a:lnTo>
                      <a:pt x="871466" y="3139129"/>
                    </a:lnTo>
                    <a:lnTo>
                      <a:pt x="870529" y="3137740"/>
                    </a:lnTo>
                    <a:cubicBezTo>
                      <a:pt x="864022" y="3122356"/>
                      <a:pt x="860424" y="3105443"/>
                      <a:pt x="860424" y="3087688"/>
                    </a:cubicBezTo>
                    <a:cubicBezTo>
                      <a:pt x="860424" y="3069934"/>
                      <a:pt x="864022" y="3053020"/>
                      <a:pt x="870529" y="3037636"/>
                    </a:cubicBezTo>
                    <a:lnTo>
                      <a:pt x="871466" y="3036247"/>
                    </a:lnTo>
                    <a:lnTo>
                      <a:pt x="860425" y="3038476"/>
                    </a:lnTo>
                    <a:cubicBezTo>
                      <a:pt x="789408" y="3038476"/>
                      <a:pt x="731837" y="2980905"/>
                      <a:pt x="731837" y="2909888"/>
                    </a:cubicBezTo>
                    <a:cubicBezTo>
                      <a:pt x="731837" y="2838871"/>
                      <a:pt x="789408" y="2781300"/>
                      <a:pt x="860425" y="2781300"/>
                    </a:cubicBezTo>
                    <a:lnTo>
                      <a:pt x="865436" y="2782312"/>
                    </a:lnTo>
                    <a:lnTo>
                      <a:pt x="860424" y="2757488"/>
                    </a:lnTo>
                    <a:cubicBezTo>
                      <a:pt x="860424" y="2739734"/>
                      <a:pt x="864022" y="2722820"/>
                      <a:pt x="870529" y="2707436"/>
                    </a:cubicBezTo>
                    <a:lnTo>
                      <a:pt x="871466" y="2706047"/>
                    </a:lnTo>
                    <a:lnTo>
                      <a:pt x="860425" y="2708276"/>
                    </a:lnTo>
                    <a:cubicBezTo>
                      <a:pt x="789408" y="2708276"/>
                      <a:pt x="731837" y="2650705"/>
                      <a:pt x="731837" y="2579688"/>
                    </a:cubicBezTo>
                    <a:cubicBezTo>
                      <a:pt x="731837" y="2508671"/>
                      <a:pt x="789408" y="2451100"/>
                      <a:pt x="860425" y="2451100"/>
                    </a:cubicBezTo>
                    <a:lnTo>
                      <a:pt x="876421" y="2454330"/>
                    </a:lnTo>
                    <a:lnTo>
                      <a:pt x="870529" y="2445590"/>
                    </a:lnTo>
                    <a:cubicBezTo>
                      <a:pt x="864022" y="2430206"/>
                      <a:pt x="860424" y="2413292"/>
                      <a:pt x="860424" y="2395538"/>
                    </a:cubicBezTo>
                    <a:cubicBezTo>
                      <a:pt x="860424" y="2377784"/>
                      <a:pt x="864022" y="2360870"/>
                      <a:pt x="870529" y="2345486"/>
                    </a:cubicBezTo>
                    <a:lnTo>
                      <a:pt x="871466" y="2344097"/>
                    </a:lnTo>
                    <a:lnTo>
                      <a:pt x="860425" y="2346326"/>
                    </a:lnTo>
                    <a:cubicBezTo>
                      <a:pt x="789408" y="2346326"/>
                      <a:pt x="731837" y="2288755"/>
                      <a:pt x="731837" y="2217738"/>
                    </a:cubicBezTo>
                    <a:cubicBezTo>
                      <a:pt x="731837" y="2146721"/>
                      <a:pt x="789408" y="2089150"/>
                      <a:pt x="860425" y="2089150"/>
                    </a:cubicBezTo>
                    <a:lnTo>
                      <a:pt x="869445" y="2090971"/>
                    </a:lnTo>
                    <a:lnTo>
                      <a:pt x="860424" y="2046288"/>
                    </a:lnTo>
                    <a:cubicBezTo>
                      <a:pt x="860424" y="2028534"/>
                      <a:pt x="864022" y="2011620"/>
                      <a:pt x="870529" y="1996236"/>
                    </a:cubicBezTo>
                    <a:lnTo>
                      <a:pt x="871466" y="1994847"/>
                    </a:lnTo>
                    <a:lnTo>
                      <a:pt x="860425" y="1997076"/>
                    </a:lnTo>
                    <a:cubicBezTo>
                      <a:pt x="789408" y="1997076"/>
                      <a:pt x="731837" y="1939505"/>
                      <a:pt x="731837" y="1868488"/>
                    </a:cubicBezTo>
                    <a:lnTo>
                      <a:pt x="739467" y="1830696"/>
                    </a:lnTo>
                    <a:lnTo>
                      <a:pt x="701675" y="1838326"/>
                    </a:lnTo>
                    <a:cubicBezTo>
                      <a:pt x="630658" y="1838326"/>
                      <a:pt x="573087" y="1780755"/>
                      <a:pt x="573087" y="1709738"/>
                    </a:cubicBezTo>
                    <a:cubicBezTo>
                      <a:pt x="573087" y="1638721"/>
                      <a:pt x="630658" y="1581150"/>
                      <a:pt x="701675" y="1581150"/>
                    </a:cubicBezTo>
                    <a:lnTo>
                      <a:pt x="742675" y="1589428"/>
                    </a:lnTo>
                    <a:lnTo>
                      <a:pt x="741942" y="1588340"/>
                    </a:lnTo>
                    <a:cubicBezTo>
                      <a:pt x="735435" y="1572956"/>
                      <a:pt x="731837" y="1556042"/>
                      <a:pt x="731837" y="1538288"/>
                    </a:cubicBezTo>
                    <a:cubicBezTo>
                      <a:pt x="731837" y="1467271"/>
                      <a:pt x="789408" y="1409700"/>
                      <a:pt x="860425" y="1409700"/>
                    </a:cubicBezTo>
                    <a:cubicBezTo>
                      <a:pt x="931442" y="1409700"/>
                      <a:pt x="989013" y="1467271"/>
                      <a:pt x="989013" y="1538288"/>
                    </a:cubicBezTo>
                    <a:cubicBezTo>
                      <a:pt x="989013" y="1556042"/>
                      <a:pt x="985415" y="1572956"/>
                      <a:pt x="978908" y="1588340"/>
                    </a:cubicBezTo>
                    <a:lnTo>
                      <a:pt x="977972" y="1589729"/>
                    </a:lnTo>
                    <a:lnTo>
                      <a:pt x="989012" y="1587500"/>
                    </a:lnTo>
                    <a:cubicBezTo>
                      <a:pt x="1060029" y="1587500"/>
                      <a:pt x="1117600" y="1645071"/>
                      <a:pt x="1117600" y="1716088"/>
                    </a:cubicBezTo>
                    <a:lnTo>
                      <a:pt x="1111240" y="1747593"/>
                    </a:lnTo>
                    <a:lnTo>
                      <a:pt x="1145336" y="1724604"/>
                    </a:lnTo>
                    <a:cubicBezTo>
                      <a:pt x="1160720" y="1718097"/>
                      <a:pt x="1177634" y="1714499"/>
                      <a:pt x="1195388" y="1714499"/>
                    </a:cubicBezTo>
                    <a:cubicBezTo>
                      <a:pt x="1213142" y="1714499"/>
                      <a:pt x="1230056" y="1718097"/>
                      <a:pt x="1245440" y="1724604"/>
                    </a:cubicBezTo>
                    <a:lnTo>
                      <a:pt x="1275860" y="1745114"/>
                    </a:lnTo>
                    <a:lnTo>
                      <a:pt x="1270000" y="1716087"/>
                    </a:lnTo>
                    <a:cubicBezTo>
                      <a:pt x="1270000" y="1698333"/>
                      <a:pt x="1273598" y="1681419"/>
                      <a:pt x="1280105" y="1666035"/>
                    </a:cubicBezTo>
                    <a:lnTo>
                      <a:pt x="1285242" y="1658415"/>
                    </a:lnTo>
                    <a:lnTo>
                      <a:pt x="1277098" y="1656771"/>
                    </a:lnTo>
                    <a:cubicBezTo>
                      <a:pt x="1254022" y="1647011"/>
                      <a:pt x="1234388" y="1630706"/>
                      <a:pt x="1220523" y="1610183"/>
                    </a:cubicBezTo>
                    <a:lnTo>
                      <a:pt x="1218099" y="1605140"/>
                    </a:lnTo>
                    <a:lnTo>
                      <a:pt x="1195388" y="1609725"/>
                    </a:lnTo>
                    <a:cubicBezTo>
                      <a:pt x="1142125" y="1609725"/>
                      <a:pt x="1096426" y="1577342"/>
                      <a:pt x="1076905" y="1531189"/>
                    </a:cubicBezTo>
                    <a:lnTo>
                      <a:pt x="1067067" y="1482458"/>
                    </a:lnTo>
                    <a:lnTo>
                      <a:pt x="1018336" y="1472620"/>
                    </a:lnTo>
                    <a:cubicBezTo>
                      <a:pt x="972184" y="1453099"/>
                      <a:pt x="939800" y="1407400"/>
                      <a:pt x="939800" y="1354137"/>
                    </a:cubicBezTo>
                    <a:cubicBezTo>
                      <a:pt x="939800" y="1283120"/>
                      <a:pt x="997371" y="1225549"/>
                      <a:pt x="1068388" y="1225549"/>
                    </a:cubicBezTo>
                    <a:lnTo>
                      <a:pt x="1079428" y="1227778"/>
                    </a:lnTo>
                    <a:lnTo>
                      <a:pt x="1078492" y="1226390"/>
                    </a:lnTo>
                    <a:cubicBezTo>
                      <a:pt x="1071985" y="1211006"/>
                      <a:pt x="1068387" y="1194092"/>
                      <a:pt x="1068387" y="1176338"/>
                    </a:cubicBezTo>
                    <a:cubicBezTo>
                      <a:pt x="1068387" y="1158584"/>
                      <a:pt x="1071985" y="1141670"/>
                      <a:pt x="1078492" y="1126286"/>
                    </a:cubicBezTo>
                    <a:lnTo>
                      <a:pt x="1079429" y="1124896"/>
                    </a:lnTo>
                    <a:lnTo>
                      <a:pt x="1068388" y="1127125"/>
                    </a:lnTo>
                    <a:cubicBezTo>
                      <a:pt x="1050634" y="1127125"/>
                      <a:pt x="1033720" y="1123527"/>
                      <a:pt x="1018336" y="1117020"/>
                    </a:cubicBezTo>
                    <a:lnTo>
                      <a:pt x="987916" y="1096510"/>
                    </a:lnTo>
                    <a:lnTo>
                      <a:pt x="993776" y="1125537"/>
                    </a:lnTo>
                    <a:cubicBezTo>
                      <a:pt x="993776" y="1196554"/>
                      <a:pt x="936205" y="1254125"/>
                      <a:pt x="865188" y="1254125"/>
                    </a:cubicBezTo>
                    <a:cubicBezTo>
                      <a:pt x="794171" y="1254125"/>
                      <a:pt x="736600" y="1196554"/>
                      <a:pt x="736600" y="1125537"/>
                    </a:cubicBezTo>
                    <a:lnTo>
                      <a:pt x="742961" y="1094033"/>
                    </a:lnTo>
                    <a:lnTo>
                      <a:pt x="708864" y="1117021"/>
                    </a:lnTo>
                    <a:cubicBezTo>
                      <a:pt x="693480" y="1123528"/>
                      <a:pt x="676566" y="1127126"/>
                      <a:pt x="658812" y="1127126"/>
                    </a:cubicBezTo>
                    <a:lnTo>
                      <a:pt x="647772" y="1124897"/>
                    </a:lnTo>
                    <a:lnTo>
                      <a:pt x="648708" y="1126286"/>
                    </a:lnTo>
                    <a:cubicBezTo>
                      <a:pt x="655215" y="1141670"/>
                      <a:pt x="658813" y="1158584"/>
                      <a:pt x="658813" y="1176338"/>
                    </a:cubicBezTo>
                    <a:cubicBezTo>
                      <a:pt x="658813" y="1194092"/>
                      <a:pt x="655215" y="1211006"/>
                      <a:pt x="648708" y="1226390"/>
                    </a:cubicBezTo>
                    <a:lnTo>
                      <a:pt x="647772" y="1227779"/>
                    </a:lnTo>
                    <a:lnTo>
                      <a:pt x="658812" y="1225550"/>
                    </a:lnTo>
                    <a:cubicBezTo>
                      <a:pt x="729829" y="1225550"/>
                      <a:pt x="787400" y="1283121"/>
                      <a:pt x="787400" y="1354138"/>
                    </a:cubicBezTo>
                    <a:cubicBezTo>
                      <a:pt x="787400" y="1425155"/>
                      <a:pt x="729829" y="1482726"/>
                      <a:pt x="658812" y="1482726"/>
                    </a:cubicBezTo>
                    <a:cubicBezTo>
                      <a:pt x="587795" y="1482726"/>
                      <a:pt x="530224" y="1425155"/>
                      <a:pt x="530224" y="1354138"/>
                    </a:cubicBezTo>
                    <a:cubicBezTo>
                      <a:pt x="530224" y="1336384"/>
                      <a:pt x="533822" y="1319470"/>
                      <a:pt x="540329" y="1304086"/>
                    </a:cubicBezTo>
                    <a:lnTo>
                      <a:pt x="541266" y="1302697"/>
                    </a:lnTo>
                    <a:lnTo>
                      <a:pt x="530225" y="1304926"/>
                    </a:lnTo>
                    <a:cubicBezTo>
                      <a:pt x="459208" y="1304926"/>
                      <a:pt x="401637" y="1247355"/>
                      <a:pt x="401637" y="1176338"/>
                    </a:cubicBezTo>
                    <a:cubicBezTo>
                      <a:pt x="401637" y="1105321"/>
                      <a:pt x="459208" y="1047750"/>
                      <a:pt x="530225" y="1047750"/>
                    </a:cubicBezTo>
                    <a:lnTo>
                      <a:pt x="541266" y="1049979"/>
                    </a:lnTo>
                    <a:lnTo>
                      <a:pt x="540329" y="1048590"/>
                    </a:lnTo>
                    <a:cubicBezTo>
                      <a:pt x="533822" y="1033206"/>
                      <a:pt x="530224" y="1016292"/>
                      <a:pt x="530224" y="998538"/>
                    </a:cubicBezTo>
                    <a:cubicBezTo>
                      <a:pt x="530224" y="980784"/>
                      <a:pt x="533822" y="963870"/>
                      <a:pt x="540329" y="948486"/>
                    </a:cubicBezTo>
                    <a:lnTo>
                      <a:pt x="541266" y="947097"/>
                    </a:lnTo>
                    <a:lnTo>
                      <a:pt x="530225" y="949326"/>
                    </a:lnTo>
                    <a:cubicBezTo>
                      <a:pt x="459208" y="949326"/>
                      <a:pt x="401637" y="891755"/>
                      <a:pt x="401637" y="820738"/>
                    </a:cubicBezTo>
                    <a:cubicBezTo>
                      <a:pt x="401637" y="802984"/>
                      <a:pt x="405235" y="786070"/>
                      <a:pt x="411742" y="770686"/>
                    </a:cubicBezTo>
                    <a:lnTo>
                      <a:pt x="412476" y="769599"/>
                    </a:lnTo>
                    <a:lnTo>
                      <a:pt x="371475" y="777876"/>
                    </a:lnTo>
                    <a:cubicBezTo>
                      <a:pt x="300458" y="777876"/>
                      <a:pt x="242887" y="720306"/>
                      <a:pt x="242887" y="649289"/>
                    </a:cubicBezTo>
                    <a:cubicBezTo>
                      <a:pt x="242887" y="613780"/>
                      <a:pt x="257280" y="581633"/>
                      <a:pt x="280550" y="558363"/>
                    </a:cubicBezTo>
                    <a:lnTo>
                      <a:pt x="287137" y="553922"/>
                    </a:lnTo>
                    <a:lnTo>
                      <a:pt x="276973" y="551870"/>
                    </a:lnTo>
                    <a:cubicBezTo>
                      <a:pt x="246205" y="538856"/>
                      <a:pt x="221556" y="514207"/>
                      <a:pt x="208542" y="483439"/>
                    </a:cubicBezTo>
                    <a:lnTo>
                      <a:pt x="202451" y="453268"/>
                    </a:lnTo>
                    <a:lnTo>
                      <a:pt x="178640" y="469322"/>
                    </a:lnTo>
                    <a:cubicBezTo>
                      <a:pt x="163256" y="475830"/>
                      <a:pt x="146342" y="479428"/>
                      <a:pt x="128588" y="479428"/>
                    </a:cubicBezTo>
                    <a:cubicBezTo>
                      <a:pt x="57571" y="479428"/>
                      <a:pt x="0" y="421855"/>
                      <a:pt x="0" y="350838"/>
                    </a:cubicBezTo>
                    <a:cubicBezTo>
                      <a:pt x="0" y="279822"/>
                      <a:pt x="57571" y="222250"/>
                      <a:pt x="128588" y="222250"/>
                    </a:cubicBezTo>
                    <a:lnTo>
                      <a:pt x="179391" y="237768"/>
                    </a:lnTo>
                    <a:lnTo>
                      <a:pt x="171450" y="198437"/>
                    </a:lnTo>
                    <a:cubicBezTo>
                      <a:pt x="171450" y="127420"/>
                      <a:pt x="229021" y="69849"/>
                      <a:pt x="300038" y="69849"/>
                    </a:cubicBezTo>
                    <a:cubicBezTo>
                      <a:pt x="335547" y="69849"/>
                      <a:pt x="367694" y="84242"/>
                      <a:pt x="390964" y="107512"/>
                    </a:cubicBezTo>
                    <a:lnTo>
                      <a:pt x="402452" y="124551"/>
                    </a:lnTo>
                    <a:lnTo>
                      <a:pt x="411742" y="78536"/>
                    </a:lnTo>
                    <a:cubicBezTo>
                      <a:pt x="431263" y="32384"/>
                      <a:pt x="476962" y="0"/>
                      <a:pt x="530225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124AC8A-5112-4E01-8A70-402642DA9089}"/>
                  </a:ext>
                </a:extLst>
              </p:cNvPr>
              <p:cNvSpPr/>
              <p:nvPr/>
            </p:nvSpPr>
            <p:spPr>
              <a:xfrm rot="13500000" flipH="1">
                <a:off x="5228714" y="2450008"/>
                <a:ext cx="643733" cy="1618001"/>
              </a:xfrm>
              <a:custGeom>
                <a:avLst/>
                <a:gdLst>
                  <a:gd name="connsiteX0" fmla="*/ 1073161 w 1827213"/>
                  <a:gd name="connsiteY0" fmla="*/ 3538783 h 4592637"/>
                  <a:gd name="connsiteX1" fmla="*/ 1039064 w 1827213"/>
                  <a:gd name="connsiteY1" fmla="*/ 3561771 h 4592637"/>
                  <a:gd name="connsiteX2" fmla="*/ 989012 w 1827213"/>
                  <a:gd name="connsiteY2" fmla="*/ 3571876 h 4592637"/>
                  <a:gd name="connsiteX3" fmla="*/ 973016 w 1827213"/>
                  <a:gd name="connsiteY3" fmla="*/ 3568647 h 4592637"/>
                  <a:gd name="connsiteX4" fmla="*/ 978908 w 1827213"/>
                  <a:gd name="connsiteY4" fmla="*/ 3577386 h 4592637"/>
                  <a:gd name="connsiteX5" fmla="*/ 989013 w 1827213"/>
                  <a:gd name="connsiteY5" fmla="*/ 3627438 h 4592637"/>
                  <a:gd name="connsiteX6" fmla="*/ 978908 w 1827213"/>
                  <a:gd name="connsiteY6" fmla="*/ 3677490 h 4592637"/>
                  <a:gd name="connsiteX7" fmla="*/ 977972 w 1827213"/>
                  <a:gd name="connsiteY7" fmla="*/ 3678879 h 4592637"/>
                  <a:gd name="connsiteX8" fmla="*/ 989012 w 1827213"/>
                  <a:gd name="connsiteY8" fmla="*/ 3676650 h 4592637"/>
                  <a:gd name="connsiteX9" fmla="*/ 1117600 w 1827213"/>
                  <a:gd name="connsiteY9" fmla="*/ 3805238 h 4592637"/>
                  <a:gd name="connsiteX10" fmla="*/ 1111240 w 1827213"/>
                  <a:gd name="connsiteY10" fmla="*/ 3836743 h 4592637"/>
                  <a:gd name="connsiteX11" fmla="*/ 1145336 w 1827213"/>
                  <a:gd name="connsiteY11" fmla="*/ 3813754 h 4592637"/>
                  <a:gd name="connsiteX12" fmla="*/ 1195388 w 1827213"/>
                  <a:gd name="connsiteY12" fmla="*/ 3803649 h 4592637"/>
                  <a:gd name="connsiteX13" fmla="*/ 1245440 w 1827213"/>
                  <a:gd name="connsiteY13" fmla="*/ 3813754 h 4592637"/>
                  <a:gd name="connsiteX14" fmla="*/ 1275860 w 1827213"/>
                  <a:gd name="connsiteY14" fmla="*/ 3834264 h 4592637"/>
                  <a:gd name="connsiteX15" fmla="*/ 1270000 w 1827213"/>
                  <a:gd name="connsiteY15" fmla="*/ 3805237 h 4592637"/>
                  <a:gd name="connsiteX16" fmla="*/ 1398588 w 1827213"/>
                  <a:gd name="connsiteY16" fmla="*/ 3676649 h 4592637"/>
                  <a:gd name="connsiteX17" fmla="*/ 1409628 w 1827213"/>
                  <a:gd name="connsiteY17" fmla="*/ 3678878 h 4592637"/>
                  <a:gd name="connsiteX18" fmla="*/ 1408692 w 1827213"/>
                  <a:gd name="connsiteY18" fmla="*/ 3677490 h 4592637"/>
                  <a:gd name="connsiteX19" fmla="*/ 1398587 w 1827213"/>
                  <a:gd name="connsiteY19" fmla="*/ 3627438 h 4592637"/>
                  <a:gd name="connsiteX20" fmla="*/ 1408692 w 1827213"/>
                  <a:gd name="connsiteY20" fmla="*/ 3577386 h 4592637"/>
                  <a:gd name="connsiteX21" fmla="*/ 1414585 w 1827213"/>
                  <a:gd name="connsiteY21" fmla="*/ 3568646 h 4592637"/>
                  <a:gd name="connsiteX22" fmla="*/ 1398588 w 1827213"/>
                  <a:gd name="connsiteY22" fmla="*/ 3571875 h 4592637"/>
                  <a:gd name="connsiteX23" fmla="*/ 1348536 w 1827213"/>
                  <a:gd name="connsiteY23" fmla="*/ 3561770 h 4592637"/>
                  <a:gd name="connsiteX24" fmla="*/ 1318116 w 1827213"/>
                  <a:gd name="connsiteY24" fmla="*/ 3541260 h 4592637"/>
                  <a:gd name="connsiteX25" fmla="*/ 1323976 w 1827213"/>
                  <a:gd name="connsiteY25" fmla="*/ 3570287 h 4592637"/>
                  <a:gd name="connsiteX26" fmla="*/ 1195388 w 1827213"/>
                  <a:gd name="connsiteY26" fmla="*/ 3698875 h 4592637"/>
                  <a:gd name="connsiteX27" fmla="*/ 1066800 w 1827213"/>
                  <a:gd name="connsiteY27" fmla="*/ 3570287 h 4592637"/>
                  <a:gd name="connsiteX28" fmla="*/ 1073161 w 1827213"/>
                  <a:gd name="connsiteY28" fmla="*/ 3183183 h 4592637"/>
                  <a:gd name="connsiteX29" fmla="*/ 1039064 w 1827213"/>
                  <a:gd name="connsiteY29" fmla="*/ 3206171 h 4592637"/>
                  <a:gd name="connsiteX30" fmla="*/ 989012 w 1827213"/>
                  <a:gd name="connsiteY30" fmla="*/ 3216276 h 4592637"/>
                  <a:gd name="connsiteX31" fmla="*/ 977972 w 1827213"/>
                  <a:gd name="connsiteY31" fmla="*/ 3214047 h 4592637"/>
                  <a:gd name="connsiteX32" fmla="*/ 978908 w 1827213"/>
                  <a:gd name="connsiteY32" fmla="*/ 3215436 h 4592637"/>
                  <a:gd name="connsiteX33" fmla="*/ 989013 w 1827213"/>
                  <a:gd name="connsiteY33" fmla="*/ 3265488 h 4592637"/>
                  <a:gd name="connsiteX34" fmla="*/ 978908 w 1827213"/>
                  <a:gd name="connsiteY34" fmla="*/ 3315540 h 4592637"/>
                  <a:gd name="connsiteX35" fmla="*/ 977972 w 1827213"/>
                  <a:gd name="connsiteY35" fmla="*/ 3316929 h 4592637"/>
                  <a:gd name="connsiteX36" fmla="*/ 989012 w 1827213"/>
                  <a:gd name="connsiteY36" fmla="*/ 3314700 h 4592637"/>
                  <a:gd name="connsiteX37" fmla="*/ 1117600 w 1827213"/>
                  <a:gd name="connsiteY37" fmla="*/ 3443288 h 4592637"/>
                  <a:gd name="connsiteX38" fmla="*/ 1111240 w 1827213"/>
                  <a:gd name="connsiteY38" fmla="*/ 3474793 h 4592637"/>
                  <a:gd name="connsiteX39" fmla="*/ 1145336 w 1827213"/>
                  <a:gd name="connsiteY39" fmla="*/ 3451804 h 4592637"/>
                  <a:gd name="connsiteX40" fmla="*/ 1195388 w 1827213"/>
                  <a:gd name="connsiteY40" fmla="*/ 3441699 h 4592637"/>
                  <a:gd name="connsiteX41" fmla="*/ 1245440 w 1827213"/>
                  <a:gd name="connsiteY41" fmla="*/ 3451804 h 4592637"/>
                  <a:gd name="connsiteX42" fmla="*/ 1275860 w 1827213"/>
                  <a:gd name="connsiteY42" fmla="*/ 3472314 h 4592637"/>
                  <a:gd name="connsiteX43" fmla="*/ 1270000 w 1827213"/>
                  <a:gd name="connsiteY43" fmla="*/ 3443287 h 4592637"/>
                  <a:gd name="connsiteX44" fmla="*/ 1398588 w 1827213"/>
                  <a:gd name="connsiteY44" fmla="*/ 3314699 h 4592637"/>
                  <a:gd name="connsiteX45" fmla="*/ 1409628 w 1827213"/>
                  <a:gd name="connsiteY45" fmla="*/ 3316928 h 4592637"/>
                  <a:gd name="connsiteX46" fmla="*/ 1408692 w 1827213"/>
                  <a:gd name="connsiteY46" fmla="*/ 3315540 h 4592637"/>
                  <a:gd name="connsiteX47" fmla="*/ 1398587 w 1827213"/>
                  <a:gd name="connsiteY47" fmla="*/ 3265488 h 4592637"/>
                  <a:gd name="connsiteX48" fmla="*/ 1408692 w 1827213"/>
                  <a:gd name="connsiteY48" fmla="*/ 3215436 h 4592637"/>
                  <a:gd name="connsiteX49" fmla="*/ 1409629 w 1827213"/>
                  <a:gd name="connsiteY49" fmla="*/ 3214046 h 4592637"/>
                  <a:gd name="connsiteX50" fmla="*/ 1398588 w 1827213"/>
                  <a:gd name="connsiteY50" fmla="*/ 3216275 h 4592637"/>
                  <a:gd name="connsiteX51" fmla="*/ 1348536 w 1827213"/>
                  <a:gd name="connsiteY51" fmla="*/ 3206170 h 4592637"/>
                  <a:gd name="connsiteX52" fmla="*/ 1318116 w 1827213"/>
                  <a:gd name="connsiteY52" fmla="*/ 3185660 h 4592637"/>
                  <a:gd name="connsiteX53" fmla="*/ 1323976 w 1827213"/>
                  <a:gd name="connsiteY53" fmla="*/ 3214687 h 4592637"/>
                  <a:gd name="connsiteX54" fmla="*/ 1195388 w 1827213"/>
                  <a:gd name="connsiteY54" fmla="*/ 3343275 h 4592637"/>
                  <a:gd name="connsiteX55" fmla="*/ 1066800 w 1827213"/>
                  <a:gd name="connsiteY55" fmla="*/ 3214687 h 4592637"/>
                  <a:gd name="connsiteX56" fmla="*/ 1073161 w 1827213"/>
                  <a:gd name="connsiteY56" fmla="*/ 2852983 h 4592637"/>
                  <a:gd name="connsiteX57" fmla="*/ 1039064 w 1827213"/>
                  <a:gd name="connsiteY57" fmla="*/ 2875971 h 4592637"/>
                  <a:gd name="connsiteX58" fmla="*/ 989012 w 1827213"/>
                  <a:gd name="connsiteY58" fmla="*/ 2886076 h 4592637"/>
                  <a:gd name="connsiteX59" fmla="*/ 984001 w 1827213"/>
                  <a:gd name="connsiteY59" fmla="*/ 2885065 h 4592637"/>
                  <a:gd name="connsiteX60" fmla="*/ 989013 w 1827213"/>
                  <a:gd name="connsiteY60" fmla="*/ 2909888 h 4592637"/>
                  <a:gd name="connsiteX61" fmla="*/ 978908 w 1827213"/>
                  <a:gd name="connsiteY61" fmla="*/ 2959940 h 4592637"/>
                  <a:gd name="connsiteX62" fmla="*/ 977972 w 1827213"/>
                  <a:gd name="connsiteY62" fmla="*/ 2961329 h 4592637"/>
                  <a:gd name="connsiteX63" fmla="*/ 989012 w 1827213"/>
                  <a:gd name="connsiteY63" fmla="*/ 2959100 h 4592637"/>
                  <a:gd name="connsiteX64" fmla="*/ 1117600 w 1827213"/>
                  <a:gd name="connsiteY64" fmla="*/ 3087688 h 4592637"/>
                  <a:gd name="connsiteX65" fmla="*/ 1111240 w 1827213"/>
                  <a:gd name="connsiteY65" fmla="*/ 3119193 h 4592637"/>
                  <a:gd name="connsiteX66" fmla="*/ 1145336 w 1827213"/>
                  <a:gd name="connsiteY66" fmla="*/ 3096204 h 4592637"/>
                  <a:gd name="connsiteX67" fmla="*/ 1195388 w 1827213"/>
                  <a:gd name="connsiteY67" fmla="*/ 3086099 h 4592637"/>
                  <a:gd name="connsiteX68" fmla="*/ 1245440 w 1827213"/>
                  <a:gd name="connsiteY68" fmla="*/ 3096204 h 4592637"/>
                  <a:gd name="connsiteX69" fmla="*/ 1275860 w 1827213"/>
                  <a:gd name="connsiteY69" fmla="*/ 3116714 h 4592637"/>
                  <a:gd name="connsiteX70" fmla="*/ 1270000 w 1827213"/>
                  <a:gd name="connsiteY70" fmla="*/ 3087687 h 4592637"/>
                  <a:gd name="connsiteX71" fmla="*/ 1398588 w 1827213"/>
                  <a:gd name="connsiteY71" fmla="*/ 2959099 h 4592637"/>
                  <a:gd name="connsiteX72" fmla="*/ 1409628 w 1827213"/>
                  <a:gd name="connsiteY72" fmla="*/ 2961328 h 4592637"/>
                  <a:gd name="connsiteX73" fmla="*/ 1408692 w 1827213"/>
                  <a:gd name="connsiteY73" fmla="*/ 2959940 h 4592637"/>
                  <a:gd name="connsiteX74" fmla="*/ 1398587 w 1827213"/>
                  <a:gd name="connsiteY74" fmla="*/ 2909888 h 4592637"/>
                  <a:gd name="connsiteX75" fmla="*/ 1403599 w 1827213"/>
                  <a:gd name="connsiteY75" fmla="*/ 2885064 h 4592637"/>
                  <a:gd name="connsiteX76" fmla="*/ 1398588 w 1827213"/>
                  <a:gd name="connsiteY76" fmla="*/ 2886075 h 4592637"/>
                  <a:gd name="connsiteX77" fmla="*/ 1348536 w 1827213"/>
                  <a:gd name="connsiteY77" fmla="*/ 2875970 h 4592637"/>
                  <a:gd name="connsiteX78" fmla="*/ 1318116 w 1827213"/>
                  <a:gd name="connsiteY78" fmla="*/ 2855460 h 4592637"/>
                  <a:gd name="connsiteX79" fmla="*/ 1323976 w 1827213"/>
                  <a:gd name="connsiteY79" fmla="*/ 2884487 h 4592637"/>
                  <a:gd name="connsiteX80" fmla="*/ 1195388 w 1827213"/>
                  <a:gd name="connsiteY80" fmla="*/ 3013075 h 4592637"/>
                  <a:gd name="connsiteX81" fmla="*/ 1066800 w 1827213"/>
                  <a:gd name="connsiteY81" fmla="*/ 2884487 h 4592637"/>
                  <a:gd name="connsiteX82" fmla="*/ 1571587 w 1827213"/>
                  <a:gd name="connsiteY82" fmla="*/ 2699310 h 4592637"/>
                  <a:gd name="connsiteX83" fmla="*/ 1527175 w 1827213"/>
                  <a:gd name="connsiteY83" fmla="*/ 2708276 h 4592637"/>
                  <a:gd name="connsiteX84" fmla="*/ 1516135 w 1827213"/>
                  <a:gd name="connsiteY84" fmla="*/ 2706047 h 4592637"/>
                  <a:gd name="connsiteX85" fmla="*/ 1517071 w 1827213"/>
                  <a:gd name="connsiteY85" fmla="*/ 2707435 h 4592637"/>
                  <a:gd name="connsiteX86" fmla="*/ 1527176 w 1827213"/>
                  <a:gd name="connsiteY86" fmla="*/ 2757487 h 4592637"/>
                  <a:gd name="connsiteX87" fmla="*/ 1522164 w 1827213"/>
                  <a:gd name="connsiteY87" fmla="*/ 2782312 h 4592637"/>
                  <a:gd name="connsiteX88" fmla="*/ 1527175 w 1827213"/>
                  <a:gd name="connsiteY88" fmla="*/ 2781300 h 4592637"/>
                  <a:gd name="connsiteX89" fmla="*/ 1575526 w 1827213"/>
                  <a:gd name="connsiteY89" fmla="*/ 2791062 h 4592637"/>
                  <a:gd name="connsiteX90" fmla="*/ 1573792 w 1827213"/>
                  <a:gd name="connsiteY90" fmla="*/ 2788490 h 4592637"/>
                  <a:gd name="connsiteX91" fmla="*/ 1563687 w 1827213"/>
                  <a:gd name="connsiteY91" fmla="*/ 2738438 h 4592637"/>
                  <a:gd name="connsiteX92" fmla="*/ 1073161 w 1827213"/>
                  <a:gd name="connsiteY92" fmla="*/ 2491033 h 4592637"/>
                  <a:gd name="connsiteX93" fmla="*/ 1039064 w 1827213"/>
                  <a:gd name="connsiteY93" fmla="*/ 2514021 h 4592637"/>
                  <a:gd name="connsiteX94" fmla="*/ 989012 w 1827213"/>
                  <a:gd name="connsiteY94" fmla="*/ 2524126 h 4592637"/>
                  <a:gd name="connsiteX95" fmla="*/ 973016 w 1827213"/>
                  <a:gd name="connsiteY95" fmla="*/ 2520897 h 4592637"/>
                  <a:gd name="connsiteX96" fmla="*/ 978908 w 1827213"/>
                  <a:gd name="connsiteY96" fmla="*/ 2529636 h 4592637"/>
                  <a:gd name="connsiteX97" fmla="*/ 989013 w 1827213"/>
                  <a:gd name="connsiteY97" fmla="*/ 2579688 h 4592637"/>
                  <a:gd name="connsiteX98" fmla="*/ 978908 w 1827213"/>
                  <a:gd name="connsiteY98" fmla="*/ 2629740 h 4592637"/>
                  <a:gd name="connsiteX99" fmla="*/ 977972 w 1827213"/>
                  <a:gd name="connsiteY99" fmla="*/ 2631129 h 4592637"/>
                  <a:gd name="connsiteX100" fmla="*/ 989012 w 1827213"/>
                  <a:gd name="connsiteY100" fmla="*/ 2628900 h 4592637"/>
                  <a:gd name="connsiteX101" fmla="*/ 1117600 w 1827213"/>
                  <a:gd name="connsiteY101" fmla="*/ 2757488 h 4592637"/>
                  <a:gd name="connsiteX102" fmla="*/ 1111240 w 1827213"/>
                  <a:gd name="connsiteY102" fmla="*/ 2788993 h 4592637"/>
                  <a:gd name="connsiteX103" fmla="*/ 1145336 w 1827213"/>
                  <a:gd name="connsiteY103" fmla="*/ 2766004 h 4592637"/>
                  <a:gd name="connsiteX104" fmla="*/ 1195388 w 1827213"/>
                  <a:gd name="connsiteY104" fmla="*/ 2755899 h 4592637"/>
                  <a:gd name="connsiteX105" fmla="*/ 1245440 w 1827213"/>
                  <a:gd name="connsiteY105" fmla="*/ 2766004 h 4592637"/>
                  <a:gd name="connsiteX106" fmla="*/ 1275860 w 1827213"/>
                  <a:gd name="connsiteY106" fmla="*/ 2786514 h 4592637"/>
                  <a:gd name="connsiteX107" fmla="*/ 1270000 w 1827213"/>
                  <a:gd name="connsiteY107" fmla="*/ 2757487 h 4592637"/>
                  <a:gd name="connsiteX108" fmla="*/ 1398588 w 1827213"/>
                  <a:gd name="connsiteY108" fmla="*/ 2628899 h 4592637"/>
                  <a:gd name="connsiteX109" fmla="*/ 1409628 w 1827213"/>
                  <a:gd name="connsiteY109" fmla="*/ 2631128 h 4592637"/>
                  <a:gd name="connsiteX110" fmla="*/ 1408692 w 1827213"/>
                  <a:gd name="connsiteY110" fmla="*/ 2629740 h 4592637"/>
                  <a:gd name="connsiteX111" fmla="*/ 1398587 w 1827213"/>
                  <a:gd name="connsiteY111" fmla="*/ 2579688 h 4592637"/>
                  <a:gd name="connsiteX112" fmla="*/ 1408692 w 1827213"/>
                  <a:gd name="connsiteY112" fmla="*/ 2529636 h 4592637"/>
                  <a:gd name="connsiteX113" fmla="*/ 1414585 w 1827213"/>
                  <a:gd name="connsiteY113" fmla="*/ 2520895 h 4592637"/>
                  <a:gd name="connsiteX114" fmla="*/ 1398588 w 1827213"/>
                  <a:gd name="connsiteY114" fmla="*/ 2524125 h 4592637"/>
                  <a:gd name="connsiteX115" fmla="*/ 1348536 w 1827213"/>
                  <a:gd name="connsiteY115" fmla="*/ 2514020 h 4592637"/>
                  <a:gd name="connsiteX116" fmla="*/ 1318116 w 1827213"/>
                  <a:gd name="connsiteY116" fmla="*/ 2493510 h 4592637"/>
                  <a:gd name="connsiteX117" fmla="*/ 1323976 w 1827213"/>
                  <a:gd name="connsiteY117" fmla="*/ 2522537 h 4592637"/>
                  <a:gd name="connsiteX118" fmla="*/ 1195388 w 1827213"/>
                  <a:gd name="connsiteY118" fmla="*/ 2651125 h 4592637"/>
                  <a:gd name="connsiteX119" fmla="*/ 1066800 w 1827213"/>
                  <a:gd name="connsiteY119" fmla="*/ 2522537 h 4592637"/>
                  <a:gd name="connsiteX120" fmla="*/ 1561021 w 1827213"/>
                  <a:gd name="connsiteY120" fmla="*/ 2339493 h 4592637"/>
                  <a:gd name="connsiteX121" fmla="*/ 1527175 w 1827213"/>
                  <a:gd name="connsiteY121" fmla="*/ 2346326 h 4592637"/>
                  <a:gd name="connsiteX122" fmla="*/ 1516135 w 1827213"/>
                  <a:gd name="connsiteY122" fmla="*/ 2344097 h 4592637"/>
                  <a:gd name="connsiteX123" fmla="*/ 1517071 w 1827213"/>
                  <a:gd name="connsiteY123" fmla="*/ 2345485 h 4592637"/>
                  <a:gd name="connsiteX124" fmla="*/ 1527176 w 1827213"/>
                  <a:gd name="connsiteY124" fmla="*/ 2395537 h 4592637"/>
                  <a:gd name="connsiteX125" fmla="*/ 1517071 w 1827213"/>
                  <a:gd name="connsiteY125" fmla="*/ 2445589 h 4592637"/>
                  <a:gd name="connsiteX126" fmla="*/ 1511178 w 1827213"/>
                  <a:gd name="connsiteY126" fmla="*/ 2454330 h 4592637"/>
                  <a:gd name="connsiteX127" fmla="*/ 1527175 w 1827213"/>
                  <a:gd name="connsiteY127" fmla="*/ 2451100 h 4592637"/>
                  <a:gd name="connsiteX128" fmla="*/ 1575694 w 1827213"/>
                  <a:gd name="connsiteY128" fmla="*/ 2460896 h 4592637"/>
                  <a:gd name="connsiteX129" fmla="*/ 1561093 w 1827213"/>
                  <a:gd name="connsiteY129" fmla="*/ 2439240 h 4592637"/>
                  <a:gd name="connsiteX130" fmla="*/ 1550988 w 1827213"/>
                  <a:gd name="connsiteY130" fmla="*/ 2389188 h 4592637"/>
                  <a:gd name="connsiteX131" fmla="*/ 1073161 w 1827213"/>
                  <a:gd name="connsiteY131" fmla="*/ 2141783 h 4592637"/>
                  <a:gd name="connsiteX132" fmla="*/ 1039064 w 1827213"/>
                  <a:gd name="connsiteY132" fmla="*/ 2164771 h 4592637"/>
                  <a:gd name="connsiteX133" fmla="*/ 989012 w 1827213"/>
                  <a:gd name="connsiteY133" fmla="*/ 2174876 h 4592637"/>
                  <a:gd name="connsiteX134" fmla="*/ 979992 w 1827213"/>
                  <a:gd name="connsiteY134" fmla="*/ 2173055 h 4592637"/>
                  <a:gd name="connsiteX135" fmla="*/ 989013 w 1827213"/>
                  <a:gd name="connsiteY135" fmla="*/ 2217738 h 4592637"/>
                  <a:gd name="connsiteX136" fmla="*/ 978908 w 1827213"/>
                  <a:gd name="connsiteY136" fmla="*/ 2267790 h 4592637"/>
                  <a:gd name="connsiteX137" fmla="*/ 977972 w 1827213"/>
                  <a:gd name="connsiteY137" fmla="*/ 2269179 h 4592637"/>
                  <a:gd name="connsiteX138" fmla="*/ 989012 w 1827213"/>
                  <a:gd name="connsiteY138" fmla="*/ 2266950 h 4592637"/>
                  <a:gd name="connsiteX139" fmla="*/ 1117600 w 1827213"/>
                  <a:gd name="connsiteY139" fmla="*/ 2395538 h 4592637"/>
                  <a:gd name="connsiteX140" fmla="*/ 1111240 w 1827213"/>
                  <a:gd name="connsiteY140" fmla="*/ 2427043 h 4592637"/>
                  <a:gd name="connsiteX141" fmla="*/ 1145336 w 1827213"/>
                  <a:gd name="connsiteY141" fmla="*/ 2404054 h 4592637"/>
                  <a:gd name="connsiteX142" fmla="*/ 1195388 w 1827213"/>
                  <a:gd name="connsiteY142" fmla="*/ 2393949 h 4592637"/>
                  <a:gd name="connsiteX143" fmla="*/ 1245440 w 1827213"/>
                  <a:gd name="connsiteY143" fmla="*/ 2404054 h 4592637"/>
                  <a:gd name="connsiteX144" fmla="*/ 1275860 w 1827213"/>
                  <a:gd name="connsiteY144" fmla="*/ 2424564 h 4592637"/>
                  <a:gd name="connsiteX145" fmla="*/ 1270000 w 1827213"/>
                  <a:gd name="connsiteY145" fmla="*/ 2395537 h 4592637"/>
                  <a:gd name="connsiteX146" fmla="*/ 1398588 w 1827213"/>
                  <a:gd name="connsiteY146" fmla="*/ 2266949 h 4592637"/>
                  <a:gd name="connsiteX147" fmla="*/ 1409628 w 1827213"/>
                  <a:gd name="connsiteY147" fmla="*/ 2269178 h 4592637"/>
                  <a:gd name="connsiteX148" fmla="*/ 1408692 w 1827213"/>
                  <a:gd name="connsiteY148" fmla="*/ 2267790 h 4592637"/>
                  <a:gd name="connsiteX149" fmla="*/ 1398587 w 1827213"/>
                  <a:gd name="connsiteY149" fmla="*/ 2217738 h 4592637"/>
                  <a:gd name="connsiteX150" fmla="*/ 1407608 w 1827213"/>
                  <a:gd name="connsiteY150" fmla="*/ 2173054 h 4592637"/>
                  <a:gd name="connsiteX151" fmla="*/ 1398588 w 1827213"/>
                  <a:gd name="connsiteY151" fmla="*/ 2174875 h 4592637"/>
                  <a:gd name="connsiteX152" fmla="*/ 1348536 w 1827213"/>
                  <a:gd name="connsiteY152" fmla="*/ 2164770 h 4592637"/>
                  <a:gd name="connsiteX153" fmla="*/ 1318116 w 1827213"/>
                  <a:gd name="connsiteY153" fmla="*/ 2144260 h 4592637"/>
                  <a:gd name="connsiteX154" fmla="*/ 1323976 w 1827213"/>
                  <a:gd name="connsiteY154" fmla="*/ 2173287 h 4592637"/>
                  <a:gd name="connsiteX155" fmla="*/ 1195388 w 1827213"/>
                  <a:gd name="connsiteY155" fmla="*/ 2301875 h 4592637"/>
                  <a:gd name="connsiteX156" fmla="*/ 1066800 w 1827213"/>
                  <a:gd name="connsiteY156" fmla="*/ 2173287 h 4592637"/>
                  <a:gd name="connsiteX157" fmla="*/ 1073161 w 1827213"/>
                  <a:gd name="connsiteY157" fmla="*/ 1811583 h 4592637"/>
                  <a:gd name="connsiteX158" fmla="*/ 1039064 w 1827213"/>
                  <a:gd name="connsiteY158" fmla="*/ 1834571 h 4592637"/>
                  <a:gd name="connsiteX159" fmla="*/ 989012 w 1827213"/>
                  <a:gd name="connsiteY159" fmla="*/ 1844676 h 4592637"/>
                  <a:gd name="connsiteX160" fmla="*/ 984001 w 1827213"/>
                  <a:gd name="connsiteY160" fmla="*/ 1843665 h 4592637"/>
                  <a:gd name="connsiteX161" fmla="*/ 989013 w 1827213"/>
                  <a:gd name="connsiteY161" fmla="*/ 1868488 h 4592637"/>
                  <a:gd name="connsiteX162" fmla="*/ 978908 w 1827213"/>
                  <a:gd name="connsiteY162" fmla="*/ 1918540 h 4592637"/>
                  <a:gd name="connsiteX163" fmla="*/ 977972 w 1827213"/>
                  <a:gd name="connsiteY163" fmla="*/ 1919929 h 4592637"/>
                  <a:gd name="connsiteX164" fmla="*/ 989012 w 1827213"/>
                  <a:gd name="connsiteY164" fmla="*/ 1917700 h 4592637"/>
                  <a:gd name="connsiteX165" fmla="*/ 1117600 w 1827213"/>
                  <a:gd name="connsiteY165" fmla="*/ 2046288 h 4592637"/>
                  <a:gd name="connsiteX166" fmla="*/ 1111240 w 1827213"/>
                  <a:gd name="connsiteY166" fmla="*/ 2077793 h 4592637"/>
                  <a:gd name="connsiteX167" fmla="*/ 1145336 w 1827213"/>
                  <a:gd name="connsiteY167" fmla="*/ 2054804 h 4592637"/>
                  <a:gd name="connsiteX168" fmla="*/ 1195388 w 1827213"/>
                  <a:gd name="connsiteY168" fmla="*/ 2044699 h 4592637"/>
                  <a:gd name="connsiteX169" fmla="*/ 1245440 w 1827213"/>
                  <a:gd name="connsiteY169" fmla="*/ 2054804 h 4592637"/>
                  <a:gd name="connsiteX170" fmla="*/ 1275860 w 1827213"/>
                  <a:gd name="connsiteY170" fmla="*/ 2075314 h 4592637"/>
                  <a:gd name="connsiteX171" fmla="*/ 1270000 w 1827213"/>
                  <a:gd name="connsiteY171" fmla="*/ 2046287 h 4592637"/>
                  <a:gd name="connsiteX172" fmla="*/ 1398588 w 1827213"/>
                  <a:gd name="connsiteY172" fmla="*/ 1917699 h 4592637"/>
                  <a:gd name="connsiteX173" fmla="*/ 1409628 w 1827213"/>
                  <a:gd name="connsiteY173" fmla="*/ 1919928 h 4592637"/>
                  <a:gd name="connsiteX174" fmla="*/ 1408692 w 1827213"/>
                  <a:gd name="connsiteY174" fmla="*/ 1918540 h 4592637"/>
                  <a:gd name="connsiteX175" fmla="*/ 1398587 w 1827213"/>
                  <a:gd name="connsiteY175" fmla="*/ 1868488 h 4592637"/>
                  <a:gd name="connsiteX176" fmla="*/ 1403599 w 1827213"/>
                  <a:gd name="connsiteY176" fmla="*/ 1843664 h 4592637"/>
                  <a:gd name="connsiteX177" fmla="*/ 1398588 w 1827213"/>
                  <a:gd name="connsiteY177" fmla="*/ 1844675 h 4592637"/>
                  <a:gd name="connsiteX178" fmla="*/ 1348536 w 1827213"/>
                  <a:gd name="connsiteY178" fmla="*/ 1834570 h 4592637"/>
                  <a:gd name="connsiteX179" fmla="*/ 1318116 w 1827213"/>
                  <a:gd name="connsiteY179" fmla="*/ 1814060 h 4592637"/>
                  <a:gd name="connsiteX180" fmla="*/ 1323976 w 1827213"/>
                  <a:gd name="connsiteY180" fmla="*/ 1843087 h 4592637"/>
                  <a:gd name="connsiteX181" fmla="*/ 1195388 w 1827213"/>
                  <a:gd name="connsiteY181" fmla="*/ 1971675 h 4592637"/>
                  <a:gd name="connsiteX182" fmla="*/ 1066800 w 1827213"/>
                  <a:gd name="connsiteY182" fmla="*/ 1843087 h 4592637"/>
                  <a:gd name="connsiteX183" fmla="*/ 819425 w 1827213"/>
                  <a:gd name="connsiteY183" fmla="*/ 1658599 h 4592637"/>
                  <a:gd name="connsiteX184" fmla="*/ 820158 w 1827213"/>
                  <a:gd name="connsiteY184" fmla="*/ 1659686 h 4592637"/>
                  <a:gd name="connsiteX185" fmla="*/ 830263 w 1827213"/>
                  <a:gd name="connsiteY185" fmla="*/ 1709738 h 4592637"/>
                  <a:gd name="connsiteX186" fmla="*/ 822633 w 1827213"/>
                  <a:gd name="connsiteY186" fmla="*/ 1747530 h 4592637"/>
                  <a:gd name="connsiteX187" fmla="*/ 860425 w 1827213"/>
                  <a:gd name="connsiteY187" fmla="*/ 1739900 h 4592637"/>
                  <a:gd name="connsiteX188" fmla="*/ 865436 w 1827213"/>
                  <a:gd name="connsiteY188" fmla="*/ 1740912 h 4592637"/>
                  <a:gd name="connsiteX189" fmla="*/ 860424 w 1827213"/>
                  <a:gd name="connsiteY189" fmla="*/ 1716088 h 4592637"/>
                  <a:gd name="connsiteX190" fmla="*/ 870529 w 1827213"/>
                  <a:gd name="connsiteY190" fmla="*/ 1666036 h 4592637"/>
                  <a:gd name="connsiteX191" fmla="*/ 871466 w 1827213"/>
                  <a:gd name="connsiteY191" fmla="*/ 1664647 h 4592637"/>
                  <a:gd name="connsiteX192" fmla="*/ 860425 w 1827213"/>
                  <a:gd name="connsiteY192" fmla="*/ 1666876 h 4592637"/>
                  <a:gd name="connsiteX193" fmla="*/ 1271722 w 1827213"/>
                  <a:gd name="connsiteY193" fmla="*/ 1278172 h 4592637"/>
                  <a:gd name="connsiteX194" fmla="*/ 1247027 w 1827213"/>
                  <a:gd name="connsiteY194" fmla="*/ 1294821 h 4592637"/>
                  <a:gd name="connsiteX195" fmla="*/ 1196975 w 1827213"/>
                  <a:gd name="connsiteY195" fmla="*/ 1304926 h 4592637"/>
                  <a:gd name="connsiteX196" fmla="*/ 1185935 w 1827213"/>
                  <a:gd name="connsiteY196" fmla="*/ 1302697 h 4592637"/>
                  <a:gd name="connsiteX197" fmla="*/ 1186871 w 1827213"/>
                  <a:gd name="connsiteY197" fmla="*/ 1304085 h 4592637"/>
                  <a:gd name="connsiteX198" fmla="*/ 1196709 w 1827213"/>
                  <a:gd name="connsiteY198" fmla="*/ 1352816 h 4592637"/>
                  <a:gd name="connsiteX199" fmla="*/ 1245440 w 1827213"/>
                  <a:gd name="connsiteY199" fmla="*/ 1362654 h 4592637"/>
                  <a:gd name="connsiteX200" fmla="*/ 1273041 w 1827213"/>
                  <a:gd name="connsiteY200" fmla="*/ 1381263 h 4592637"/>
                  <a:gd name="connsiteX201" fmla="*/ 1271374 w 1827213"/>
                  <a:gd name="connsiteY201" fmla="*/ 1378791 h 4592637"/>
                  <a:gd name="connsiteX202" fmla="*/ 1261269 w 1827213"/>
                  <a:gd name="connsiteY202" fmla="*/ 1328739 h 4592637"/>
                  <a:gd name="connsiteX203" fmla="*/ 1271374 w 1827213"/>
                  <a:gd name="connsiteY203" fmla="*/ 1278687 h 4592637"/>
                  <a:gd name="connsiteX204" fmla="*/ 1287109 w 1827213"/>
                  <a:gd name="connsiteY204" fmla="*/ 912197 h 4592637"/>
                  <a:gd name="connsiteX205" fmla="*/ 1247027 w 1827213"/>
                  <a:gd name="connsiteY205" fmla="*/ 939221 h 4592637"/>
                  <a:gd name="connsiteX206" fmla="*/ 1196975 w 1827213"/>
                  <a:gd name="connsiteY206" fmla="*/ 949326 h 4592637"/>
                  <a:gd name="connsiteX207" fmla="*/ 1185935 w 1827213"/>
                  <a:gd name="connsiteY207" fmla="*/ 947097 h 4592637"/>
                  <a:gd name="connsiteX208" fmla="*/ 1186871 w 1827213"/>
                  <a:gd name="connsiteY208" fmla="*/ 948485 h 4592637"/>
                  <a:gd name="connsiteX209" fmla="*/ 1196976 w 1827213"/>
                  <a:gd name="connsiteY209" fmla="*/ 998537 h 4592637"/>
                  <a:gd name="connsiteX210" fmla="*/ 1186871 w 1827213"/>
                  <a:gd name="connsiteY210" fmla="*/ 1048589 h 4592637"/>
                  <a:gd name="connsiteX211" fmla="*/ 1185934 w 1827213"/>
                  <a:gd name="connsiteY211" fmla="*/ 1049979 h 4592637"/>
                  <a:gd name="connsiteX212" fmla="*/ 1196975 w 1827213"/>
                  <a:gd name="connsiteY212" fmla="*/ 1047750 h 4592637"/>
                  <a:gd name="connsiteX213" fmla="*/ 1247027 w 1827213"/>
                  <a:gd name="connsiteY213" fmla="*/ 1057855 h 4592637"/>
                  <a:gd name="connsiteX214" fmla="*/ 1287109 w 1827213"/>
                  <a:gd name="connsiteY214" fmla="*/ 1084879 h 4592637"/>
                  <a:gd name="connsiteX215" fmla="*/ 1262642 w 1827213"/>
                  <a:gd name="connsiteY215" fmla="*/ 1048590 h 4592637"/>
                  <a:gd name="connsiteX216" fmla="*/ 1252537 w 1827213"/>
                  <a:gd name="connsiteY216" fmla="*/ 998538 h 4592637"/>
                  <a:gd name="connsiteX217" fmla="*/ 1262642 w 1827213"/>
                  <a:gd name="connsiteY217" fmla="*/ 948486 h 4592637"/>
                  <a:gd name="connsiteX218" fmla="*/ 742961 w 1827213"/>
                  <a:gd name="connsiteY218" fmla="*/ 763833 h 4592637"/>
                  <a:gd name="connsiteX219" fmla="*/ 708864 w 1827213"/>
                  <a:gd name="connsiteY219" fmla="*/ 786821 h 4592637"/>
                  <a:gd name="connsiteX220" fmla="*/ 658812 w 1827213"/>
                  <a:gd name="connsiteY220" fmla="*/ 796926 h 4592637"/>
                  <a:gd name="connsiteX221" fmla="*/ 653801 w 1827213"/>
                  <a:gd name="connsiteY221" fmla="*/ 795915 h 4592637"/>
                  <a:gd name="connsiteX222" fmla="*/ 658813 w 1827213"/>
                  <a:gd name="connsiteY222" fmla="*/ 820738 h 4592637"/>
                  <a:gd name="connsiteX223" fmla="*/ 648708 w 1827213"/>
                  <a:gd name="connsiteY223" fmla="*/ 870790 h 4592637"/>
                  <a:gd name="connsiteX224" fmla="*/ 647772 w 1827213"/>
                  <a:gd name="connsiteY224" fmla="*/ 872179 h 4592637"/>
                  <a:gd name="connsiteX225" fmla="*/ 658812 w 1827213"/>
                  <a:gd name="connsiteY225" fmla="*/ 869950 h 4592637"/>
                  <a:gd name="connsiteX226" fmla="*/ 787400 w 1827213"/>
                  <a:gd name="connsiteY226" fmla="*/ 998538 h 4592637"/>
                  <a:gd name="connsiteX227" fmla="*/ 781040 w 1827213"/>
                  <a:gd name="connsiteY227" fmla="*/ 1030043 h 4592637"/>
                  <a:gd name="connsiteX228" fmla="*/ 815136 w 1827213"/>
                  <a:gd name="connsiteY228" fmla="*/ 1007054 h 4592637"/>
                  <a:gd name="connsiteX229" fmla="*/ 865188 w 1827213"/>
                  <a:gd name="connsiteY229" fmla="*/ 996949 h 4592637"/>
                  <a:gd name="connsiteX230" fmla="*/ 915240 w 1827213"/>
                  <a:gd name="connsiteY230" fmla="*/ 1007054 h 4592637"/>
                  <a:gd name="connsiteX231" fmla="*/ 945660 w 1827213"/>
                  <a:gd name="connsiteY231" fmla="*/ 1027564 h 4592637"/>
                  <a:gd name="connsiteX232" fmla="*/ 939800 w 1827213"/>
                  <a:gd name="connsiteY232" fmla="*/ 998537 h 4592637"/>
                  <a:gd name="connsiteX233" fmla="*/ 1068388 w 1827213"/>
                  <a:gd name="connsiteY233" fmla="*/ 869949 h 4592637"/>
                  <a:gd name="connsiteX234" fmla="*/ 1079428 w 1827213"/>
                  <a:gd name="connsiteY234" fmla="*/ 872178 h 4592637"/>
                  <a:gd name="connsiteX235" fmla="*/ 1078492 w 1827213"/>
                  <a:gd name="connsiteY235" fmla="*/ 870790 h 4592637"/>
                  <a:gd name="connsiteX236" fmla="*/ 1068387 w 1827213"/>
                  <a:gd name="connsiteY236" fmla="*/ 820738 h 4592637"/>
                  <a:gd name="connsiteX237" fmla="*/ 1073399 w 1827213"/>
                  <a:gd name="connsiteY237" fmla="*/ 795914 h 4592637"/>
                  <a:gd name="connsiteX238" fmla="*/ 1068388 w 1827213"/>
                  <a:gd name="connsiteY238" fmla="*/ 796925 h 4592637"/>
                  <a:gd name="connsiteX239" fmla="*/ 1018336 w 1827213"/>
                  <a:gd name="connsiteY239" fmla="*/ 786820 h 4592637"/>
                  <a:gd name="connsiteX240" fmla="*/ 987916 w 1827213"/>
                  <a:gd name="connsiteY240" fmla="*/ 766310 h 4592637"/>
                  <a:gd name="connsiteX241" fmla="*/ 993776 w 1827213"/>
                  <a:gd name="connsiteY241" fmla="*/ 795337 h 4592637"/>
                  <a:gd name="connsiteX242" fmla="*/ 865188 w 1827213"/>
                  <a:gd name="connsiteY242" fmla="*/ 923925 h 4592637"/>
                  <a:gd name="connsiteX243" fmla="*/ 736600 w 1827213"/>
                  <a:gd name="connsiteY243" fmla="*/ 795337 h 4592637"/>
                  <a:gd name="connsiteX244" fmla="*/ 492433 w 1827213"/>
                  <a:gd name="connsiteY244" fmla="*/ 611497 h 4592637"/>
                  <a:gd name="connsiteX245" fmla="*/ 500063 w 1827213"/>
                  <a:gd name="connsiteY245" fmla="*/ 649289 h 4592637"/>
                  <a:gd name="connsiteX246" fmla="*/ 489958 w 1827213"/>
                  <a:gd name="connsiteY246" fmla="*/ 699341 h 4592637"/>
                  <a:gd name="connsiteX247" fmla="*/ 489225 w 1827213"/>
                  <a:gd name="connsiteY247" fmla="*/ 700429 h 4592637"/>
                  <a:gd name="connsiteX248" fmla="*/ 530225 w 1827213"/>
                  <a:gd name="connsiteY248" fmla="*/ 692150 h 4592637"/>
                  <a:gd name="connsiteX249" fmla="*/ 535236 w 1827213"/>
                  <a:gd name="connsiteY249" fmla="*/ 693162 h 4592637"/>
                  <a:gd name="connsiteX250" fmla="*/ 530224 w 1827213"/>
                  <a:gd name="connsiteY250" fmla="*/ 668338 h 4592637"/>
                  <a:gd name="connsiteX251" fmla="*/ 540329 w 1827213"/>
                  <a:gd name="connsiteY251" fmla="*/ 618286 h 4592637"/>
                  <a:gd name="connsiteX252" fmla="*/ 541266 w 1827213"/>
                  <a:gd name="connsiteY252" fmla="*/ 616898 h 4592637"/>
                  <a:gd name="connsiteX253" fmla="*/ 530225 w 1827213"/>
                  <a:gd name="connsiteY253" fmla="*/ 619127 h 4592637"/>
                  <a:gd name="connsiteX254" fmla="*/ 1241387 w 1827213"/>
                  <a:gd name="connsiteY254" fmla="*/ 610161 h 4592637"/>
                  <a:gd name="connsiteX255" fmla="*/ 1196975 w 1827213"/>
                  <a:gd name="connsiteY255" fmla="*/ 619127 h 4592637"/>
                  <a:gd name="connsiteX256" fmla="*/ 1185935 w 1827213"/>
                  <a:gd name="connsiteY256" fmla="*/ 616898 h 4592637"/>
                  <a:gd name="connsiteX257" fmla="*/ 1186871 w 1827213"/>
                  <a:gd name="connsiteY257" fmla="*/ 618286 h 4592637"/>
                  <a:gd name="connsiteX258" fmla="*/ 1196976 w 1827213"/>
                  <a:gd name="connsiteY258" fmla="*/ 668338 h 4592637"/>
                  <a:gd name="connsiteX259" fmla="*/ 1191964 w 1827213"/>
                  <a:gd name="connsiteY259" fmla="*/ 693162 h 4592637"/>
                  <a:gd name="connsiteX260" fmla="*/ 1196975 w 1827213"/>
                  <a:gd name="connsiteY260" fmla="*/ 692150 h 4592637"/>
                  <a:gd name="connsiteX261" fmla="*/ 1245326 w 1827213"/>
                  <a:gd name="connsiteY261" fmla="*/ 701913 h 4592637"/>
                  <a:gd name="connsiteX262" fmla="*/ 1243592 w 1827213"/>
                  <a:gd name="connsiteY262" fmla="*/ 699341 h 4592637"/>
                  <a:gd name="connsiteX263" fmla="*/ 1233487 w 1827213"/>
                  <a:gd name="connsiteY263" fmla="*/ 649289 h 4592637"/>
                  <a:gd name="connsiteX264" fmla="*/ 742961 w 1827213"/>
                  <a:gd name="connsiteY264" fmla="*/ 401883 h 4592637"/>
                  <a:gd name="connsiteX265" fmla="*/ 708864 w 1827213"/>
                  <a:gd name="connsiteY265" fmla="*/ 424873 h 4592637"/>
                  <a:gd name="connsiteX266" fmla="*/ 658812 w 1827213"/>
                  <a:gd name="connsiteY266" fmla="*/ 434977 h 4592637"/>
                  <a:gd name="connsiteX267" fmla="*/ 642815 w 1827213"/>
                  <a:gd name="connsiteY267" fmla="*/ 431747 h 4592637"/>
                  <a:gd name="connsiteX268" fmla="*/ 648708 w 1827213"/>
                  <a:gd name="connsiteY268" fmla="*/ 440487 h 4592637"/>
                  <a:gd name="connsiteX269" fmla="*/ 658813 w 1827213"/>
                  <a:gd name="connsiteY269" fmla="*/ 490540 h 4592637"/>
                  <a:gd name="connsiteX270" fmla="*/ 648708 w 1827213"/>
                  <a:gd name="connsiteY270" fmla="*/ 540591 h 4592637"/>
                  <a:gd name="connsiteX271" fmla="*/ 647772 w 1827213"/>
                  <a:gd name="connsiteY271" fmla="*/ 541980 h 4592637"/>
                  <a:gd name="connsiteX272" fmla="*/ 658812 w 1827213"/>
                  <a:gd name="connsiteY272" fmla="*/ 539751 h 4592637"/>
                  <a:gd name="connsiteX273" fmla="*/ 787400 w 1827213"/>
                  <a:gd name="connsiteY273" fmla="*/ 668338 h 4592637"/>
                  <a:gd name="connsiteX274" fmla="*/ 781040 w 1827213"/>
                  <a:gd name="connsiteY274" fmla="*/ 699843 h 4592637"/>
                  <a:gd name="connsiteX275" fmla="*/ 815136 w 1827213"/>
                  <a:gd name="connsiteY275" fmla="*/ 676855 h 4592637"/>
                  <a:gd name="connsiteX276" fmla="*/ 865188 w 1827213"/>
                  <a:gd name="connsiteY276" fmla="*/ 666749 h 4592637"/>
                  <a:gd name="connsiteX277" fmla="*/ 915240 w 1827213"/>
                  <a:gd name="connsiteY277" fmla="*/ 676855 h 4592637"/>
                  <a:gd name="connsiteX278" fmla="*/ 945660 w 1827213"/>
                  <a:gd name="connsiteY278" fmla="*/ 697364 h 4592637"/>
                  <a:gd name="connsiteX279" fmla="*/ 939800 w 1827213"/>
                  <a:gd name="connsiteY279" fmla="*/ 668338 h 4592637"/>
                  <a:gd name="connsiteX280" fmla="*/ 1068388 w 1827213"/>
                  <a:gd name="connsiteY280" fmla="*/ 539749 h 4592637"/>
                  <a:gd name="connsiteX281" fmla="*/ 1079428 w 1827213"/>
                  <a:gd name="connsiteY281" fmla="*/ 541979 h 4592637"/>
                  <a:gd name="connsiteX282" fmla="*/ 1078492 w 1827213"/>
                  <a:gd name="connsiteY282" fmla="*/ 540591 h 4592637"/>
                  <a:gd name="connsiteX283" fmla="*/ 1068387 w 1827213"/>
                  <a:gd name="connsiteY283" fmla="*/ 490538 h 4592637"/>
                  <a:gd name="connsiteX284" fmla="*/ 1078492 w 1827213"/>
                  <a:gd name="connsiteY284" fmla="*/ 440486 h 4592637"/>
                  <a:gd name="connsiteX285" fmla="*/ 1084385 w 1827213"/>
                  <a:gd name="connsiteY285" fmla="*/ 431746 h 4592637"/>
                  <a:gd name="connsiteX286" fmla="*/ 1068388 w 1827213"/>
                  <a:gd name="connsiteY286" fmla="*/ 434976 h 4592637"/>
                  <a:gd name="connsiteX287" fmla="*/ 1018336 w 1827213"/>
                  <a:gd name="connsiteY287" fmla="*/ 424871 h 4592637"/>
                  <a:gd name="connsiteX288" fmla="*/ 987916 w 1827213"/>
                  <a:gd name="connsiteY288" fmla="*/ 404361 h 4592637"/>
                  <a:gd name="connsiteX289" fmla="*/ 993776 w 1827213"/>
                  <a:gd name="connsiteY289" fmla="*/ 433388 h 4592637"/>
                  <a:gd name="connsiteX290" fmla="*/ 865188 w 1827213"/>
                  <a:gd name="connsiteY290" fmla="*/ 561975 h 4592637"/>
                  <a:gd name="connsiteX291" fmla="*/ 736600 w 1827213"/>
                  <a:gd name="connsiteY291" fmla="*/ 433388 h 4592637"/>
                  <a:gd name="connsiteX292" fmla="*/ 250343 w 1827213"/>
                  <a:gd name="connsiteY292" fmla="*/ 316992 h 4592637"/>
                  <a:gd name="connsiteX293" fmla="*/ 253163 w 1827213"/>
                  <a:gd name="connsiteY293" fmla="*/ 330958 h 4592637"/>
                  <a:gd name="connsiteX294" fmla="*/ 268453 w 1827213"/>
                  <a:gd name="connsiteY294" fmla="*/ 320648 h 4592637"/>
                  <a:gd name="connsiteX295" fmla="*/ 427811 w 1827213"/>
                  <a:gd name="connsiteY295" fmla="*/ 202474 h 4592637"/>
                  <a:gd name="connsiteX296" fmla="*/ 418521 w 1827213"/>
                  <a:gd name="connsiteY296" fmla="*/ 248489 h 4592637"/>
                  <a:gd name="connsiteX297" fmla="*/ 390964 w 1827213"/>
                  <a:gd name="connsiteY297" fmla="*/ 289363 h 4592637"/>
                  <a:gd name="connsiteX298" fmla="*/ 355271 w 1827213"/>
                  <a:gd name="connsiteY298" fmla="*/ 313427 h 4592637"/>
                  <a:gd name="connsiteX299" fmla="*/ 398920 w 1827213"/>
                  <a:gd name="connsiteY299" fmla="*/ 326760 h 4592637"/>
                  <a:gd name="connsiteX300" fmla="*/ 445508 w 1827213"/>
                  <a:gd name="connsiteY300" fmla="*/ 383335 h 4592637"/>
                  <a:gd name="connsiteX301" fmla="*/ 447657 w 1827213"/>
                  <a:gd name="connsiteY301" fmla="*/ 393979 h 4592637"/>
                  <a:gd name="connsiteX302" fmla="*/ 480173 w 1827213"/>
                  <a:gd name="connsiteY302" fmla="*/ 372056 h 4592637"/>
                  <a:gd name="connsiteX303" fmla="*/ 530225 w 1827213"/>
                  <a:gd name="connsiteY303" fmla="*/ 361951 h 4592637"/>
                  <a:gd name="connsiteX304" fmla="*/ 546222 w 1827213"/>
                  <a:gd name="connsiteY304" fmla="*/ 365181 h 4592637"/>
                  <a:gd name="connsiteX305" fmla="*/ 540329 w 1827213"/>
                  <a:gd name="connsiteY305" fmla="*/ 356441 h 4592637"/>
                  <a:gd name="connsiteX306" fmla="*/ 530224 w 1827213"/>
                  <a:gd name="connsiteY306" fmla="*/ 306388 h 4592637"/>
                  <a:gd name="connsiteX307" fmla="*/ 540329 w 1827213"/>
                  <a:gd name="connsiteY307" fmla="*/ 256336 h 4592637"/>
                  <a:gd name="connsiteX308" fmla="*/ 541266 w 1827213"/>
                  <a:gd name="connsiteY308" fmla="*/ 254947 h 4592637"/>
                  <a:gd name="connsiteX309" fmla="*/ 530225 w 1827213"/>
                  <a:gd name="connsiteY309" fmla="*/ 257177 h 4592637"/>
                  <a:gd name="connsiteX310" fmla="*/ 439300 w 1827213"/>
                  <a:gd name="connsiteY310" fmla="*/ 219514 h 4592637"/>
                  <a:gd name="connsiteX311" fmla="*/ 530225 w 1827213"/>
                  <a:gd name="connsiteY311" fmla="*/ 0 h 4592637"/>
                  <a:gd name="connsiteX312" fmla="*/ 658813 w 1827213"/>
                  <a:gd name="connsiteY312" fmla="*/ 128588 h 4592637"/>
                  <a:gd name="connsiteX313" fmla="*/ 648708 w 1827213"/>
                  <a:gd name="connsiteY313" fmla="*/ 178640 h 4592637"/>
                  <a:gd name="connsiteX314" fmla="*/ 647772 w 1827213"/>
                  <a:gd name="connsiteY314" fmla="*/ 180030 h 4592637"/>
                  <a:gd name="connsiteX315" fmla="*/ 658812 w 1827213"/>
                  <a:gd name="connsiteY315" fmla="*/ 177800 h 4592637"/>
                  <a:gd name="connsiteX316" fmla="*/ 787400 w 1827213"/>
                  <a:gd name="connsiteY316" fmla="*/ 306388 h 4592637"/>
                  <a:gd name="connsiteX317" fmla="*/ 781040 w 1827213"/>
                  <a:gd name="connsiteY317" fmla="*/ 337893 h 4592637"/>
                  <a:gd name="connsiteX318" fmla="*/ 815136 w 1827213"/>
                  <a:gd name="connsiteY318" fmla="*/ 314905 h 4592637"/>
                  <a:gd name="connsiteX319" fmla="*/ 865188 w 1827213"/>
                  <a:gd name="connsiteY319" fmla="*/ 304799 h 4592637"/>
                  <a:gd name="connsiteX320" fmla="*/ 915240 w 1827213"/>
                  <a:gd name="connsiteY320" fmla="*/ 314905 h 4592637"/>
                  <a:gd name="connsiteX321" fmla="*/ 945660 w 1827213"/>
                  <a:gd name="connsiteY321" fmla="*/ 335415 h 4592637"/>
                  <a:gd name="connsiteX322" fmla="*/ 939800 w 1827213"/>
                  <a:gd name="connsiteY322" fmla="*/ 306388 h 4592637"/>
                  <a:gd name="connsiteX323" fmla="*/ 948497 w 1827213"/>
                  <a:gd name="connsiteY323" fmla="*/ 263312 h 4592637"/>
                  <a:gd name="connsiteX324" fmla="*/ 915987 w 1827213"/>
                  <a:gd name="connsiteY324" fmla="*/ 269875 h 4592637"/>
                  <a:gd name="connsiteX325" fmla="*/ 787399 w 1827213"/>
                  <a:gd name="connsiteY325" fmla="*/ 141287 h 4592637"/>
                  <a:gd name="connsiteX326" fmla="*/ 915987 w 1827213"/>
                  <a:gd name="connsiteY326" fmla="*/ 12699 h 4592637"/>
                  <a:gd name="connsiteX327" fmla="*/ 1044575 w 1827213"/>
                  <a:gd name="connsiteY327" fmla="*/ 141287 h 4592637"/>
                  <a:gd name="connsiteX328" fmla="*/ 1035879 w 1827213"/>
                  <a:gd name="connsiteY328" fmla="*/ 184363 h 4592637"/>
                  <a:gd name="connsiteX329" fmla="*/ 1068388 w 1827213"/>
                  <a:gd name="connsiteY329" fmla="*/ 177799 h 4592637"/>
                  <a:gd name="connsiteX330" fmla="*/ 1196976 w 1827213"/>
                  <a:gd name="connsiteY330" fmla="*/ 306388 h 4592637"/>
                  <a:gd name="connsiteX331" fmla="*/ 1186871 w 1827213"/>
                  <a:gd name="connsiteY331" fmla="*/ 356440 h 4592637"/>
                  <a:gd name="connsiteX332" fmla="*/ 1180978 w 1827213"/>
                  <a:gd name="connsiteY332" fmla="*/ 365180 h 4592637"/>
                  <a:gd name="connsiteX333" fmla="*/ 1196975 w 1827213"/>
                  <a:gd name="connsiteY333" fmla="*/ 361950 h 4592637"/>
                  <a:gd name="connsiteX334" fmla="*/ 1325563 w 1827213"/>
                  <a:gd name="connsiteY334" fmla="*/ 490538 h 4592637"/>
                  <a:gd name="connsiteX335" fmla="*/ 1317663 w 1827213"/>
                  <a:gd name="connsiteY335" fmla="*/ 529667 h 4592637"/>
                  <a:gd name="connsiteX336" fmla="*/ 1362075 w 1827213"/>
                  <a:gd name="connsiteY336" fmla="*/ 520701 h 4592637"/>
                  <a:gd name="connsiteX337" fmla="*/ 1490663 w 1827213"/>
                  <a:gd name="connsiteY337" fmla="*/ 649289 h 4592637"/>
                  <a:gd name="connsiteX338" fmla="*/ 1362075 w 1827213"/>
                  <a:gd name="connsiteY338" fmla="*/ 777876 h 4592637"/>
                  <a:gd name="connsiteX339" fmla="*/ 1313724 w 1827213"/>
                  <a:gd name="connsiteY339" fmla="*/ 768115 h 4592637"/>
                  <a:gd name="connsiteX340" fmla="*/ 1315458 w 1827213"/>
                  <a:gd name="connsiteY340" fmla="*/ 770686 h 4592637"/>
                  <a:gd name="connsiteX341" fmla="*/ 1325563 w 1827213"/>
                  <a:gd name="connsiteY341" fmla="*/ 820738 h 4592637"/>
                  <a:gd name="connsiteX342" fmla="*/ 1315458 w 1827213"/>
                  <a:gd name="connsiteY342" fmla="*/ 870790 h 4592637"/>
                  <a:gd name="connsiteX343" fmla="*/ 1290991 w 1827213"/>
                  <a:gd name="connsiteY343" fmla="*/ 907079 h 4592637"/>
                  <a:gd name="connsiteX344" fmla="*/ 1331073 w 1827213"/>
                  <a:gd name="connsiteY344" fmla="*/ 880055 h 4592637"/>
                  <a:gd name="connsiteX345" fmla="*/ 1381125 w 1827213"/>
                  <a:gd name="connsiteY345" fmla="*/ 869950 h 4592637"/>
                  <a:gd name="connsiteX346" fmla="*/ 1509713 w 1827213"/>
                  <a:gd name="connsiteY346" fmla="*/ 998538 h 4592637"/>
                  <a:gd name="connsiteX347" fmla="*/ 1381125 w 1827213"/>
                  <a:gd name="connsiteY347" fmla="*/ 1127126 h 4592637"/>
                  <a:gd name="connsiteX348" fmla="*/ 1331073 w 1827213"/>
                  <a:gd name="connsiteY348" fmla="*/ 1117021 h 4592637"/>
                  <a:gd name="connsiteX349" fmla="*/ 1290991 w 1827213"/>
                  <a:gd name="connsiteY349" fmla="*/ 1089997 h 4592637"/>
                  <a:gd name="connsiteX350" fmla="*/ 1315458 w 1827213"/>
                  <a:gd name="connsiteY350" fmla="*/ 1126286 h 4592637"/>
                  <a:gd name="connsiteX351" fmla="*/ 1325563 w 1827213"/>
                  <a:gd name="connsiteY351" fmla="*/ 1176338 h 4592637"/>
                  <a:gd name="connsiteX352" fmla="*/ 1315458 w 1827213"/>
                  <a:gd name="connsiteY352" fmla="*/ 1226390 h 4592637"/>
                  <a:gd name="connsiteX353" fmla="*/ 1315111 w 1827213"/>
                  <a:gd name="connsiteY353" fmla="*/ 1226906 h 4592637"/>
                  <a:gd name="connsiteX354" fmla="*/ 1339805 w 1827213"/>
                  <a:gd name="connsiteY354" fmla="*/ 1210256 h 4592637"/>
                  <a:gd name="connsiteX355" fmla="*/ 1389857 w 1827213"/>
                  <a:gd name="connsiteY355" fmla="*/ 1200151 h 4592637"/>
                  <a:gd name="connsiteX356" fmla="*/ 1518445 w 1827213"/>
                  <a:gd name="connsiteY356" fmla="*/ 1328739 h 4592637"/>
                  <a:gd name="connsiteX357" fmla="*/ 1439909 w 1827213"/>
                  <a:gd name="connsiteY357" fmla="*/ 1447222 h 4592637"/>
                  <a:gd name="connsiteX358" fmla="*/ 1420608 w 1827213"/>
                  <a:gd name="connsiteY358" fmla="*/ 1451119 h 4592637"/>
                  <a:gd name="connsiteX359" fmla="*/ 1443622 w 1827213"/>
                  <a:gd name="connsiteY359" fmla="*/ 1485254 h 4592637"/>
                  <a:gd name="connsiteX360" fmla="*/ 1477123 w 1827213"/>
                  <a:gd name="connsiteY360" fmla="*/ 1462667 h 4592637"/>
                  <a:gd name="connsiteX361" fmla="*/ 1527175 w 1827213"/>
                  <a:gd name="connsiteY361" fmla="*/ 1452562 h 4592637"/>
                  <a:gd name="connsiteX362" fmla="*/ 1655763 w 1827213"/>
                  <a:gd name="connsiteY362" fmla="*/ 1581150 h 4592637"/>
                  <a:gd name="connsiteX363" fmla="*/ 1527175 w 1827213"/>
                  <a:gd name="connsiteY363" fmla="*/ 1709738 h 4592637"/>
                  <a:gd name="connsiteX364" fmla="*/ 1525840 w 1827213"/>
                  <a:gd name="connsiteY364" fmla="*/ 1709469 h 4592637"/>
                  <a:gd name="connsiteX365" fmla="*/ 1527176 w 1827213"/>
                  <a:gd name="connsiteY365" fmla="*/ 1716087 h 4592637"/>
                  <a:gd name="connsiteX366" fmla="*/ 1522164 w 1827213"/>
                  <a:gd name="connsiteY366" fmla="*/ 1740912 h 4592637"/>
                  <a:gd name="connsiteX367" fmla="*/ 1527175 w 1827213"/>
                  <a:gd name="connsiteY367" fmla="*/ 1739900 h 4592637"/>
                  <a:gd name="connsiteX368" fmla="*/ 1655763 w 1827213"/>
                  <a:gd name="connsiteY368" fmla="*/ 1868488 h 4592637"/>
                  <a:gd name="connsiteX369" fmla="*/ 1527175 w 1827213"/>
                  <a:gd name="connsiteY369" fmla="*/ 1997076 h 4592637"/>
                  <a:gd name="connsiteX370" fmla="*/ 1516135 w 1827213"/>
                  <a:gd name="connsiteY370" fmla="*/ 1994847 h 4592637"/>
                  <a:gd name="connsiteX371" fmla="*/ 1517071 w 1827213"/>
                  <a:gd name="connsiteY371" fmla="*/ 1996235 h 4592637"/>
                  <a:gd name="connsiteX372" fmla="*/ 1527176 w 1827213"/>
                  <a:gd name="connsiteY372" fmla="*/ 2046287 h 4592637"/>
                  <a:gd name="connsiteX373" fmla="*/ 1518155 w 1827213"/>
                  <a:gd name="connsiteY373" fmla="*/ 2090971 h 4592637"/>
                  <a:gd name="connsiteX374" fmla="*/ 1527175 w 1827213"/>
                  <a:gd name="connsiteY374" fmla="*/ 2089150 h 4592637"/>
                  <a:gd name="connsiteX375" fmla="*/ 1655763 w 1827213"/>
                  <a:gd name="connsiteY375" fmla="*/ 2217738 h 4592637"/>
                  <a:gd name="connsiteX376" fmla="*/ 1645730 w 1827213"/>
                  <a:gd name="connsiteY376" fmla="*/ 2267433 h 4592637"/>
                  <a:gd name="connsiteX377" fmla="*/ 1679576 w 1827213"/>
                  <a:gd name="connsiteY377" fmla="*/ 2260600 h 4592637"/>
                  <a:gd name="connsiteX378" fmla="*/ 1808164 w 1827213"/>
                  <a:gd name="connsiteY378" fmla="*/ 2389188 h 4592637"/>
                  <a:gd name="connsiteX379" fmla="*/ 1679576 w 1827213"/>
                  <a:gd name="connsiteY379" fmla="*/ 2517776 h 4592637"/>
                  <a:gd name="connsiteX380" fmla="*/ 1631058 w 1827213"/>
                  <a:gd name="connsiteY380" fmla="*/ 2507981 h 4592637"/>
                  <a:gd name="connsiteX381" fmla="*/ 1645658 w 1827213"/>
                  <a:gd name="connsiteY381" fmla="*/ 2529636 h 4592637"/>
                  <a:gd name="connsiteX382" fmla="*/ 1655763 w 1827213"/>
                  <a:gd name="connsiteY382" fmla="*/ 2579688 h 4592637"/>
                  <a:gd name="connsiteX383" fmla="*/ 1647863 w 1827213"/>
                  <a:gd name="connsiteY383" fmla="*/ 2618816 h 4592637"/>
                  <a:gd name="connsiteX384" fmla="*/ 1692275 w 1827213"/>
                  <a:gd name="connsiteY384" fmla="*/ 2609850 h 4592637"/>
                  <a:gd name="connsiteX385" fmla="*/ 1820863 w 1827213"/>
                  <a:gd name="connsiteY385" fmla="*/ 2738438 h 4592637"/>
                  <a:gd name="connsiteX386" fmla="*/ 1692275 w 1827213"/>
                  <a:gd name="connsiteY386" fmla="*/ 2867026 h 4592637"/>
                  <a:gd name="connsiteX387" fmla="*/ 1643924 w 1827213"/>
                  <a:gd name="connsiteY387" fmla="*/ 2857265 h 4592637"/>
                  <a:gd name="connsiteX388" fmla="*/ 1645658 w 1827213"/>
                  <a:gd name="connsiteY388" fmla="*/ 2859836 h 4592637"/>
                  <a:gd name="connsiteX389" fmla="*/ 1655763 w 1827213"/>
                  <a:gd name="connsiteY389" fmla="*/ 2909888 h 4592637"/>
                  <a:gd name="connsiteX390" fmla="*/ 1652940 w 1827213"/>
                  <a:gd name="connsiteY390" fmla="*/ 2923874 h 4592637"/>
                  <a:gd name="connsiteX391" fmla="*/ 1698625 w 1827213"/>
                  <a:gd name="connsiteY391" fmla="*/ 2914650 h 4592637"/>
                  <a:gd name="connsiteX392" fmla="*/ 1827213 w 1827213"/>
                  <a:gd name="connsiteY392" fmla="*/ 3043238 h 4592637"/>
                  <a:gd name="connsiteX393" fmla="*/ 1698625 w 1827213"/>
                  <a:gd name="connsiteY393" fmla="*/ 3171826 h 4592637"/>
                  <a:gd name="connsiteX394" fmla="*/ 1570037 w 1827213"/>
                  <a:gd name="connsiteY394" fmla="*/ 3043238 h 4592637"/>
                  <a:gd name="connsiteX395" fmla="*/ 1572861 w 1827213"/>
                  <a:gd name="connsiteY395" fmla="*/ 3029253 h 4592637"/>
                  <a:gd name="connsiteX396" fmla="*/ 1527175 w 1827213"/>
                  <a:gd name="connsiteY396" fmla="*/ 3038476 h 4592637"/>
                  <a:gd name="connsiteX397" fmla="*/ 1516135 w 1827213"/>
                  <a:gd name="connsiteY397" fmla="*/ 3036247 h 4592637"/>
                  <a:gd name="connsiteX398" fmla="*/ 1517071 w 1827213"/>
                  <a:gd name="connsiteY398" fmla="*/ 3037635 h 4592637"/>
                  <a:gd name="connsiteX399" fmla="*/ 1527176 w 1827213"/>
                  <a:gd name="connsiteY399" fmla="*/ 3087687 h 4592637"/>
                  <a:gd name="connsiteX400" fmla="*/ 1517071 w 1827213"/>
                  <a:gd name="connsiteY400" fmla="*/ 3137739 h 4592637"/>
                  <a:gd name="connsiteX401" fmla="*/ 1516134 w 1827213"/>
                  <a:gd name="connsiteY401" fmla="*/ 3139129 h 4592637"/>
                  <a:gd name="connsiteX402" fmla="*/ 1527175 w 1827213"/>
                  <a:gd name="connsiteY402" fmla="*/ 3136900 h 4592637"/>
                  <a:gd name="connsiteX403" fmla="*/ 1655763 w 1827213"/>
                  <a:gd name="connsiteY403" fmla="*/ 3265488 h 4592637"/>
                  <a:gd name="connsiteX404" fmla="*/ 1527175 w 1827213"/>
                  <a:gd name="connsiteY404" fmla="*/ 3394076 h 4592637"/>
                  <a:gd name="connsiteX405" fmla="*/ 1516135 w 1827213"/>
                  <a:gd name="connsiteY405" fmla="*/ 3391847 h 4592637"/>
                  <a:gd name="connsiteX406" fmla="*/ 1517071 w 1827213"/>
                  <a:gd name="connsiteY406" fmla="*/ 3393235 h 4592637"/>
                  <a:gd name="connsiteX407" fmla="*/ 1527176 w 1827213"/>
                  <a:gd name="connsiteY407" fmla="*/ 3443287 h 4592637"/>
                  <a:gd name="connsiteX408" fmla="*/ 1517071 w 1827213"/>
                  <a:gd name="connsiteY408" fmla="*/ 3493339 h 4592637"/>
                  <a:gd name="connsiteX409" fmla="*/ 1511178 w 1827213"/>
                  <a:gd name="connsiteY409" fmla="*/ 3502080 h 4592637"/>
                  <a:gd name="connsiteX410" fmla="*/ 1527175 w 1827213"/>
                  <a:gd name="connsiteY410" fmla="*/ 3498850 h 4592637"/>
                  <a:gd name="connsiteX411" fmla="*/ 1655763 w 1827213"/>
                  <a:gd name="connsiteY411" fmla="*/ 3627438 h 4592637"/>
                  <a:gd name="connsiteX412" fmla="*/ 1527175 w 1827213"/>
                  <a:gd name="connsiteY412" fmla="*/ 3756026 h 4592637"/>
                  <a:gd name="connsiteX413" fmla="*/ 1516135 w 1827213"/>
                  <a:gd name="connsiteY413" fmla="*/ 3753797 h 4592637"/>
                  <a:gd name="connsiteX414" fmla="*/ 1517071 w 1827213"/>
                  <a:gd name="connsiteY414" fmla="*/ 3755185 h 4592637"/>
                  <a:gd name="connsiteX415" fmla="*/ 1527176 w 1827213"/>
                  <a:gd name="connsiteY415" fmla="*/ 3805237 h 4592637"/>
                  <a:gd name="connsiteX416" fmla="*/ 1522164 w 1827213"/>
                  <a:gd name="connsiteY416" fmla="*/ 3830062 h 4592637"/>
                  <a:gd name="connsiteX417" fmla="*/ 1527175 w 1827213"/>
                  <a:gd name="connsiteY417" fmla="*/ 3829050 h 4592637"/>
                  <a:gd name="connsiteX418" fmla="*/ 1655763 w 1827213"/>
                  <a:gd name="connsiteY418" fmla="*/ 3957638 h 4592637"/>
                  <a:gd name="connsiteX419" fmla="*/ 1527175 w 1827213"/>
                  <a:gd name="connsiteY419" fmla="*/ 4086226 h 4592637"/>
                  <a:gd name="connsiteX420" fmla="*/ 1516135 w 1827213"/>
                  <a:gd name="connsiteY420" fmla="*/ 4083997 h 4592637"/>
                  <a:gd name="connsiteX421" fmla="*/ 1517071 w 1827213"/>
                  <a:gd name="connsiteY421" fmla="*/ 4085385 h 4592637"/>
                  <a:gd name="connsiteX422" fmla="*/ 1527176 w 1827213"/>
                  <a:gd name="connsiteY422" fmla="*/ 4135437 h 4592637"/>
                  <a:gd name="connsiteX423" fmla="*/ 1398588 w 1827213"/>
                  <a:gd name="connsiteY423" fmla="*/ 4264025 h 4592637"/>
                  <a:gd name="connsiteX424" fmla="*/ 1348536 w 1827213"/>
                  <a:gd name="connsiteY424" fmla="*/ 4253920 h 4592637"/>
                  <a:gd name="connsiteX425" fmla="*/ 1318116 w 1827213"/>
                  <a:gd name="connsiteY425" fmla="*/ 4233410 h 4592637"/>
                  <a:gd name="connsiteX426" fmla="*/ 1323976 w 1827213"/>
                  <a:gd name="connsiteY426" fmla="*/ 4262437 h 4592637"/>
                  <a:gd name="connsiteX427" fmla="*/ 1245440 w 1827213"/>
                  <a:gd name="connsiteY427" fmla="*/ 4380920 h 4592637"/>
                  <a:gd name="connsiteX428" fmla="*/ 1238535 w 1827213"/>
                  <a:gd name="connsiteY428" fmla="*/ 4382314 h 4592637"/>
                  <a:gd name="connsiteX429" fmla="*/ 1259896 w 1827213"/>
                  <a:gd name="connsiteY429" fmla="*/ 4413997 h 4592637"/>
                  <a:gd name="connsiteX430" fmla="*/ 1270001 w 1827213"/>
                  <a:gd name="connsiteY430" fmla="*/ 4464049 h 4592637"/>
                  <a:gd name="connsiteX431" fmla="*/ 1141413 w 1827213"/>
                  <a:gd name="connsiteY431" fmla="*/ 4592637 h 4592637"/>
                  <a:gd name="connsiteX432" fmla="*/ 1012825 w 1827213"/>
                  <a:gd name="connsiteY432" fmla="*/ 4464049 h 4592637"/>
                  <a:gd name="connsiteX433" fmla="*/ 1091361 w 1827213"/>
                  <a:gd name="connsiteY433" fmla="*/ 4345566 h 4592637"/>
                  <a:gd name="connsiteX434" fmla="*/ 1098266 w 1827213"/>
                  <a:gd name="connsiteY434" fmla="*/ 4344172 h 4592637"/>
                  <a:gd name="connsiteX435" fmla="*/ 1076905 w 1827213"/>
                  <a:gd name="connsiteY435" fmla="*/ 4312489 h 4592637"/>
                  <a:gd name="connsiteX436" fmla="*/ 1066800 w 1827213"/>
                  <a:gd name="connsiteY436" fmla="*/ 4262437 h 4592637"/>
                  <a:gd name="connsiteX437" fmla="*/ 1073161 w 1827213"/>
                  <a:gd name="connsiteY437" fmla="*/ 4230933 h 4592637"/>
                  <a:gd name="connsiteX438" fmla="*/ 1039064 w 1827213"/>
                  <a:gd name="connsiteY438" fmla="*/ 4253921 h 4592637"/>
                  <a:gd name="connsiteX439" fmla="*/ 989012 w 1827213"/>
                  <a:gd name="connsiteY439" fmla="*/ 4264026 h 4592637"/>
                  <a:gd name="connsiteX440" fmla="*/ 860424 w 1827213"/>
                  <a:gd name="connsiteY440" fmla="*/ 4135438 h 4592637"/>
                  <a:gd name="connsiteX441" fmla="*/ 989012 w 1827213"/>
                  <a:gd name="connsiteY441" fmla="*/ 4006850 h 4592637"/>
                  <a:gd name="connsiteX442" fmla="*/ 1117600 w 1827213"/>
                  <a:gd name="connsiteY442" fmla="*/ 4135438 h 4592637"/>
                  <a:gd name="connsiteX443" fmla="*/ 1111240 w 1827213"/>
                  <a:gd name="connsiteY443" fmla="*/ 4166943 h 4592637"/>
                  <a:gd name="connsiteX444" fmla="*/ 1145336 w 1827213"/>
                  <a:gd name="connsiteY444" fmla="*/ 4143954 h 4592637"/>
                  <a:gd name="connsiteX445" fmla="*/ 1195388 w 1827213"/>
                  <a:gd name="connsiteY445" fmla="*/ 4133849 h 4592637"/>
                  <a:gd name="connsiteX446" fmla="*/ 1245440 w 1827213"/>
                  <a:gd name="connsiteY446" fmla="*/ 4143954 h 4592637"/>
                  <a:gd name="connsiteX447" fmla="*/ 1275860 w 1827213"/>
                  <a:gd name="connsiteY447" fmla="*/ 4164464 h 4592637"/>
                  <a:gd name="connsiteX448" fmla="*/ 1270000 w 1827213"/>
                  <a:gd name="connsiteY448" fmla="*/ 4135437 h 4592637"/>
                  <a:gd name="connsiteX449" fmla="*/ 1398588 w 1827213"/>
                  <a:gd name="connsiteY449" fmla="*/ 4006849 h 4592637"/>
                  <a:gd name="connsiteX450" fmla="*/ 1409628 w 1827213"/>
                  <a:gd name="connsiteY450" fmla="*/ 4009078 h 4592637"/>
                  <a:gd name="connsiteX451" fmla="*/ 1408692 w 1827213"/>
                  <a:gd name="connsiteY451" fmla="*/ 4007690 h 4592637"/>
                  <a:gd name="connsiteX452" fmla="*/ 1398587 w 1827213"/>
                  <a:gd name="connsiteY452" fmla="*/ 3957638 h 4592637"/>
                  <a:gd name="connsiteX453" fmla="*/ 1403599 w 1827213"/>
                  <a:gd name="connsiteY453" fmla="*/ 3932814 h 4592637"/>
                  <a:gd name="connsiteX454" fmla="*/ 1398588 w 1827213"/>
                  <a:gd name="connsiteY454" fmla="*/ 3933825 h 4592637"/>
                  <a:gd name="connsiteX455" fmla="*/ 1348536 w 1827213"/>
                  <a:gd name="connsiteY455" fmla="*/ 3923720 h 4592637"/>
                  <a:gd name="connsiteX456" fmla="*/ 1318116 w 1827213"/>
                  <a:gd name="connsiteY456" fmla="*/ 3903210 h 4592637"/>
                  <a:gd name="connsiteX457" fmla="*/ 1323976 w 1827213"/>
                  <a:gd name="connsiteY457" fmla="*/ 3932237 h 4592637"/>
                  <a:gd name="connsiteX458" fmla="*/ 1195388 w 1827213"/>
                  <a:gd name="connsiteY458" fmla="*/ 4060825 h 4592637"/>
                  <a:gd name="connsiteX459" fmla="*/ 1066800 w 1827213"/>
                  <a:gd name="connsiteY459" fmla="*/ 3932237 h 4592637"/>
                  <a:gd name="connsiteX460" fmla="*/ 1073161 w 1827213"/>
                  <a:gd name="connsiteY460" fmla="*/ 3900733 h 4592637"/>
                  <a:gd name="connsiteX461" fmla="*/ 1039064 w 1827213"/>
                  <a:gd name="connsiteY461" fmla="*/ 3923721 h 4592637"/>
                  <a:gd name="connsiteX462" fmla="*/ 989012 w 1827213"/>
                  <a:gd name="connsiteY462" fmla="*/ 3933826 h 4592637"/>
                  <a:gd name="connsiteX463" fmla="*/ 860424 w 1827213"/>
                  <a:gd name="connsiteY463" fmla="*/ 3805238 h 4592637"/>
                  <a:gd name="connsiteX464" fmla="*/ 870529 w 1827213"/>
                  <a:gd name="connsiteY464" fmla="*/ 3755186 h 4592637"/>
                  <a:gd name="connsiteX465" fmla="*/ 871466 w 1827213"/>
                  <a:gd name="connsiteY465" fmla="*/ 3753797 h 4592637"/>
                  <a:gd name="connsiteX466" fmla="*/ 860425 w 1827213"/>
                  <a:gd name="connsiteY466" fmla="*/ 3756026 h 4592637"/>
                  <a:gd name="connsiteX467" fmla="*/ 731837 w 1827213"/>
                  <a:gd name="connsiteY467" fmla="*/ 3627438 h 4592637"/>
                  <a:gd name="connsiteX468" fmla="*/ 860425 w 1827213"/>
                  <a:gd name="connsiteY468" fmla="*/ 3498850 h 4592637"/>
                  <a:gd name="connsiteX469" fmla="*/ 876421 w 1827213"/>
                  <a:gd name="connsiteY469" fmla="*/ 3502080 h 4592637"/>
                  <a:gd name="connsiteX470" fmla="*/ 870529 w 1827213"/>
                  <a:gd name="connsiteY470" fmla="*/ 3493340 h 4592637"/>
                  <a:gd name="connsiteX471" fmla="*/ 860424 w 1827213"/>
                  <a:gd name="connsiteY471" fmla="*/ 3443288 h 4592637"/>
                  <a:gd name="connsiteX472" fmla="*/ 870529 w 1827213"/>
                  <a:gd name="connsiteY472" fmla="*/ 3393236 h 4592637"/>
                  <a:gd name="connsiteX473" fmla="*/ 871466 w 1827213"/>
                  <a:gd name="connsiteY473" fmla="*/ 3391847 h 4592637"/>
                  <a:gd name="connsiteX474" fmla="*/ 860425 w 1827213"/>
                  <a:gd name="connsiteY474" fmla="*/ 3394076 h 4592637"/>
                  <a:gd name="connsiteX475" fmla="*/ 731837 w 1827213"/>
                  <a:gd name="connsiteY475" fmla="*/ 3265488 h 4592637"/>
                  <a:gd name="connsiteX476" fmla="*/ 860425 w 1827213"/>
                  <a:gd name="connsiteY476" fmla="*/ 3136900 h 4592637"/>
                  <a:gd name="connsiteX477" fmla="*/ 871466 w 1827213"/>
                  <a:gd name="connsiteY477" fmla="*/ 3139129 h 4592637"/>
                  <a:gd name="connsiteX478" fmla="*/ 870529 w 1827213"/>
                  <a:gd name="connsiteY478" fmla="*/ 3137740 h 4592637"/>
                  <a:gd name="connsiteX479" fmla="*/ 860424 w 1827213"/>
                  <a:gd name="connsiteY479" fmla="*/ 3087688 h 4592637"/>
                  <a:gd name="connsiteX480" fmla="*/ 870529 w 1827213"/>
                  <a:gd name="connsiteY480" fmla="*/ 3037636 h 4592637"/>
                  <a:gd name="connsiteX481" fmla="*/ 871466 w 1827213"/>
                  <a:gd name="connsiteY481" fmla="*/ 3036247 h 4592637"/>
                  <a:gd name="connsiteX482" fmla="*/ 860425 w 1827213"/>
                  <a:gd name="connsiteY482" fmla="*/ 3038476 h 4592637"/>
                  <a:gd name="connsiteX483" fmla="*/ 731837 w 1827213"/>
                  <a:gd name="connsiteY483" fmla="*/ 2909888 h 4592637"/>
                  <a:gd name="connsiteX484" fmla="*/ 860425 w 1827213"/>
                  <a:gd name="connsiteY484" fmla="*/ 2781300 h 4592637"/>
                  <a:gd name="connsiteX485" fmla="*/ 865436 w 1827213"/>
                  <a:gd name="connsiteY485" fmla="*/ 2782312 h 4592637"/>
                  <a:gd name="connsiteX486" fmla="*/ 860424 w 1827213"/>
                  <a:gd name="connsiteY486" fmla="*/ 2757488 h 4592637"/>
                  <a:gd name="connsiteX487" fmla="*/ 870529 w 1827213"/>
                  <a:gd name="connsiteY487" fmla="*/ 2707436 h 4592637"/>
                  <a:gd name="connsiteX488" fmla="*/ 871466 w 1827213"/>
                  <a:gd name="connsiteY488" fmla="*/ 2706047 h 4592637"/>
                  <a:gd name="connsiteX489" fmla="*/ 860425 w 1827213"/>
                  <a:gd name="connsiteY489" fmla="*/ 2708276 h 4592637"/>
                  <a:gd name="connsiteX490" fmla="*/ 731837 w 1827213"/>
                  <a:gd name="connsiteY490" fmla="*/ 2579688 h 4592637"/>
                  <a:gd name="connsiteX491" fmla="*/ 860425 w 1827213"/>
                  <a:gd name="connsiteY491" fmla="*/ 2451100 h 4592637"/>
                  <a:gd name="connsiteX492" fmla="*/ 876421 w 1827213"/>
                  <a:gd name="connsiteY492" fmla="*/ 2454330 h 4592637"/>
                  <a:gd name="connsiteX493" fmla="*/ 870529 w 1827213"/>
                  <a:gd name="connsiteY493" fmla="*/ 2445590 h 4592637"/>
                  <a:gd name="connsiteX494" fmla="*/ 860424 w 1827213"/>
                  <a:gd name="connsiteY494" fmla="*/ 2395538 h 4592637"/>
                  <a:gd name="connsiteX495" fmla="*/ 870529 w 1827213"/>
                  <a:gd name="connsiteY495" fmla="*/ 2345486 h 4592637"/>
                  <a:gd name="connsiteX496" fmla="*/ 871466 w 1827213"/>
                  <a:gd name="connsiteY496" fmla="*/ 2344097 h 4592637"/>
                  <a:gd name="connsiteX497" fmla="*/ 860425 w 1827213"/>
                  <a:gd name="connsiteY497" fmla="*/ 2346326 h 4592637"/>
                  <a:gd name="connsiteX498" fmla="*/ 731837 w 1827213"/>
                  <a:gd name="connsiteY498" fmla="*/ 2217738 h 4592637"/>
                  <a:gd name="connsiteX499" fmla="*/ 860425 w 1827213"/>
                  <a:gd name="connsiteY499" fmla="*/ 2089150 h 4592637"/>
                  <a:gd name="connsiteX500" fmla="*/ 869445 w 1827213"/>
                  <a:gd name="connsiteY500" fmla="*/ 2090971 h 4592637"/>
                  <a:gd name="connsiteX501" fmla="*/ 860424 w 1827213"/>
                  <a:gd name="connsiteY501" fmla="*/ 2046288 h 4592637"/>
                  <a:gd name="connsiteX502" fmla="*/ 870529 w 1827213"/>
                  <a:gd name="connsiteY502" fmla="*/ 1996236 h 4592637"/>
                  <a:gd name="connsiteX503" fmla="*/ 871466 w 1827213"/>
                  <a:gd name="connsiteY503" fmla="*/ 1994847 h 4592637"/>
                  <a:gd name="connsiteX504" fmla="*/ 860425 w 1827213"/>
                  <a:gd name="connsiteY504" fmla="*/ 1997076 h 4592637"/>
                  <a:gd name="connsiteX505" fmla="*/ 731837 w 1827213"/>
                  <a:gd name="connsiteY505" fmla="*/ 1868488 h 4592637"/>
                  <a:gd name="connsiteX506" fmla="*/ 739467 w 1827213"/>
                  <a:gd name="connsiteY506" fmla="*/ 1830696 h 4592637"/>
                  <a:gd name="connsiteX507" fmla="*/ 701675 w 1827213"/>
                  <a:gd name="connsiteY507" fmla="*/ 1838326 h 4592637"/>
                  <a:gd name="connsiteX508" fmla="*/ 573087 w 1827213"/>
                  <a:gd name="connsiteY508" fmla="*/ 1709738 h 4592637"/>
                  <a:gd name="connsiteX509" fmla="*/ 701675 w 1827213"/>
                  <a:gd name="connsiteY509" fmla="*/ 1581150 h 4592637"/>
                  <a:gd name="connsiteX510" fmla="*/ 742675 w 1827213"/>
                  <a:gd name="connsiteY510" fmla="*/ 1589428 h 4592637"/>
                  <a:gd name="connsiteX511" fmla="*/ 741942 w 1827213"/>
                  <a:gd name="connsiteY511" fmla="*/ 1588340 h 4592637"/>
                  <a:gd name="connsiteX512" fmla="*/ 731837 w 1827213"/>
                  <a:gd name="connsiteY512" fmla="*/ 1538288 h 4592637"/>
                  <a:gd name="connsiteX513" fmla="*/ 860425 w 1827213"/>
                  <a:gd name="connsiteY513" fmla="*/ 1409700 h 4592637"/>
                  <a:gd name="connsiteX514" fmla="*/ 989013 w 1827213"/>
                  <a:gd name="connsiteY514" fmla="*/ 1538288 h 4592637"/>
                  <a:gd name="connsiteX515" fmla="*/ 978908 w 1827213"/>
                  <a:gd name="connsiteY515" fmla="*/ 1588340 h 4592637"/>
                  <a:gd name="connsiteX516" fmla="*/ 977972 w 1827213"/>
                  <a:gd name="connsiteY516" fmla="*/ 1589729 h 4592637"/>
                  <a:gd name="connsiteX517" fmla="*/ 989012 w 1827213"/>
                  <a:gd name="connsiteY517" fmla="*/ 1587500 h 4592637"/>
                  <a:gd name="connsiteX518" fmla="*/ 1117600 w 1827213"/>
                  <a:gd name="connsiteY518" fmla="*/ 1716088 h 4592637"/>
                  <a:gd name="connsiteX519" fmla="*/ 1111240 w 1827213"/>
                  <a:gd name="connsiteY519" fmla="*/ 1747593 h 4592637"/>
                  <a:gd name="connsiteX520" fmla="*/ 1145336 w 1827213"/>
                  <a:gd name="connsiteY520" fmla="*/ 1724604 h 4592637"/>
                  <a:gd name="connsiteX521" fmla="*/ 1195388 w 1827213"/>
                  <a:gd name="connsiteY521" fmla="*/ 1714499 h 4592637"/>
                  <a:gd name="connsiteX522" fmla="*/ 1245440 w 1827213"/>
                  <a:gd name="connsiteY522" fmla="*/ 1724604 h 4592637"/>
                  <a:gd name="connsiteX523" fmla="*/ 1275860 w 1827213"/>
                  <a:gd name="connsiteY523" fmla="*/ 1745114 h 4592637"/>
                  <a:gd name="connsiteX524" fmla="*/ 1270000 w 1827213"/>
                  <a:gd name="connsiteY524" fmla="*/ 1716087 h 4592637"/>
                  <a:gd name="connsiteX525" fmla="*/ 1280105 w 1827213"/>
                  <a:gd name="connsiteY525" fmla="*/ 1666035 h 4592637"/>
                  <a:gd name="connsiteX526" fmla="*/ 1285242 w 1827213"/>
                  <a:gd name="connsiteY526" fmla="*/ 1658415 h 4592637"/>
                  <a:gd name="connsiteX527" fmla="*/ 1277098 w 1827213"/>
                  <a:gd name="connsiteY527" fmla="*/ 1656771 h 4592637"/>
                  <a:gd name="connsiteX528" fmla="*/ 1220523 w 1827213"/>
                  <a:gd name="connsiteY528" fmla="*/ 1610183 h 4592637"/>
                  <a:gd name="connsiteX529" fmla="*/ 1218099 w 1827213"/>
                  <a:gd name="connsiteY529" fmla="*/ 1605140 h 4592637"/>
                  <a:gd name="connsiteX530" fmla="*/ 1195388 w 1827213"/>
                  <a:gd name="connsiteY530" fmla="*/ 1609725 h 4592637"/>
                  <a:gd name="connsiteX531" fmla="*/ 1076905 w 1827213"/>
                  <a:gd name="connsiteY531" fmla="*/ 1531189 h 4592637"/>
                  <a:gd name="connsiteX532" fmla="*/ 1067067 w 1827213"/>
                  <a:gd name="connsiteY532" fmla="*/ 1482458 h 4592637"/>
                  <a:gd name="connsiteX533" fmla="*/ 1018336 w 1827213"/>
                  <a:gd name="connsiteY533" fmla="*/ 1472620 h 4592637"/>
                  <a:gd name="connsiteX534" fmla="*/ 939800 w 1827213"/>
                  <a:gd name="connsiteY534" fmla="*/ 1354137 h 4592637"/>
                  <a:gd name="connsiteX535" fmla="*/ 1068388 w 1827213"/>
                  <a:gd name="connsiteY535" fmla="*/ 1225549 h 4592637"/>
                  <a:gd name="connsiteX536" fmla="*/ 1079428 w 1827213"/>
                  <a:gd name="connsiteY536" fmla="*/ 1227778 h 4592637"/>
                  <a:gd name="connsiteX537" fmla="*/ 1078492 w 1827213"/>
                  <a:gd name="connsiteY537" fmla="*/ 1226390 h 4592637"/>
                  <a:gd name="connsiteX538" fmla="*/ 1068387 w 1827213"/>
                  <a:gd name="connsiteY538" fmla="*/ 1176338 h 4592637"/>
                  <a:gd name="connsiteX539" fmla="*/ 1078492 w 1827213"/>
                  <a:gd name="connsiteY539" fmla="*/ 1126286 h 4592637"/>
                  <a:gd name="connsiteX540" fmla="*/ 1079429 w 1827213"/>
                  <a:gd name="connsiteY540" fmla="*/ 1124896 h 4592637"/>
                  <a:gd name="connsiteX541" fmla="*/ 1068388 w 1827213"/>
                  <a:gd name="connsiteY541" fmla="*/ 1127125 h 4592637"/>
                  <a:gd name="connsiteX542" fmla="*/ 1018336 w 1827213"/>
                  <a:gd name="connsiteY542" fmla="*/ 1117020 h 4592637"/>
                  <a:gd name="connsiteX543" fmla="*/ 987916 w 1827213"/>
                  <a:gd name="connsiteY543" fmla="*/ 1096510 h 4592637"/>
                  <a:gd name="connsiteX544" fmla="*/ 993776 w 1827213"/>
                  <a:gd name="connsiteY544" fmla="*/ 1125537 h 4592637"/>
                  <a:gd name="connsiteX545" fmla="*/ 865188 w 1827213"/>
                  <a:gd name="connsiteY545" fmla="*/ 1254125 h 4592637"/>
                  <a:gd name="connsiteX546" fmla="*/ 736600 w 1827213"/>
                  <a:gd name="connsiteY546" fmla="*/ 1125537 h 4592637"/>
                  <a:gd name="connsiteX547" fmla="*/ 742961 w 1827213"/>
                  <a:gd name="connsiteY547" fmla="*/ 1094033 h 4592637"/>
                  <a:gd name="connsiteX548" fmla="*/ 708864 w 1827213"/>
                  <a:gd name="connsiteY548" fmla="*/ 1117021 h 4592637"/>
                  <a:gd name="connsiteX549" fmla="*/ 658812 w 1827213"/>
                  <a:gd name="connsiteY549" fmla="*/ 1127126 h 4592637"/>
                  <a:gd name="connsiteX550" fmla="*/ 647772 w 1827213"/>
                  <a:gd name="connsiteY550" fmla="*/ 1124897 h 4592637"/>
                  <a:gd name="connsiteX551" fmla="*/ 648708 w 1827213"/>
                  <a:gd name="connsiteY551" fmla="*/ 1126286 h 4592637"/>
                  <a:gd name="connsiteX552" fmla="*/ 658813 w 1827213"/>
                  <a:gd name="connsiteY552" fmla="*/ 1176338 h 4592637"/>
                  <a:gd name="connsiteX553" fmla="*/ 648708 w 1827213"/>
                  <a:gd name="connsiteY553" fmla="*/ 1226390 h 4592637"/>
                  <a:gd name="connsiteX554" fmla="*/ 647772 w 1827213"/>
                  <a:gd name="connsiteY554" fmla="*/ 1227779 h 4592637"/>
                  <a:gd name="connsiteX555" fmla="*/ 658812 w 1827213"/>
                  <a:gd name="connsiteY555" fmla="*/ 1225550 h 4592637"/>
                  <a:gd name="connsiteX556" fmla="*/ 787400 w 1827213"/>
                  <a:gd name="connsiteY556" fmla="*/ 1354138 h 4592637"/>
                  <a:gd name="connsiteX557" fmla="*/ 658812 w 1827213"/>
                  <a:gd name="connsiteY557" fmla="*/ 1482726 h 4592637"/>
                  <a:gd name="connsiteX558" fmla="*/ 530224 w 1827213"/>
                  <a:gd name="connsiteY558" fmla="*/ 1354138 h 4592637"/>
                  <a:gd name="connsiteX559" fmla="*/ 540329 w 1827213"/>
                  <a:gd name="connsiteY559" fmla="*/ 1304086 h 4592637"/>
                  <a:gd name="connsiteX560" fmla="*/ 541266 w 1827213"/>
                  <a:gd name="connsiteY560" fmla="*/ 1302697 h 4592637"/>
                  <a:gd name="connsiteX561" fmla="*/ 530225 w 1827213"/>
                  <a:gd name="connsiteY561" fmla="*/ 1304926 h 4592637"/>
                  <a:gd name="connsiteX562" fmla="*/ 401637 w 1827213"/>
                  <a:gd name="connsiteY562" fmla="*/ 1176338 h 4592637"/>
                  <a:gd name="connsiteX563" fmla="*/ 530225 w 1827213"/>
                  <a:gd name="connsiteY563" fmla="*/ 1047750 h 4592637"/>
                  <a:gd name="connsiteX564" fmla="*/ 541266 w 1827213"/>
                  <a:gd name="connsiteY564" fmla="*/ 1049979 h 4592637"/>
                  <a:gd name="connsiteX565" fmla="*/ 540329 w 1827213"/>
                  <a:gd name="connsiteY565" fmla="*/ 1048590 h 4592637"/>
                  <a:gd name="connsiteX566" fmla="*/ 530224 w 1827213"/>
                  <a:gd name="connsiteY566" fmla="*/ 998538 h 4592637"/>
                  <a:gd name="connsiteX567" fmla="*/ 540329 w 1827213"/>
                  <a:gd name="connsiteY567" fmla="*/ 948486 h 4592637"/>
                  <a:gd name="connsiteX568" fmla="*/ 541266 w 1827213"/>
                  <a:gd name="connsiteY568" fmla="*/ 947097 h 4592637"/>
                  <a:gd name="connsiteX569" fmla="*/ 530225 w 1827213"/>
                  <a:gd name="connsiteY569" fmla="*/ 949326 h 4592637"/>
                  <a:gd name="connsiteX570" fmla="*/ 401637 w 1827213"/>
                  <a:gd name="connsiteY570" fmla="*/ 820738 h 4592637"/>
                  <a:gd name="connsiteX571" fmla="*/ 411742 w 1827213"/>
                  <a:gd name="connsiteY571" fmla="*/ 770686 h 4592637"/>
                  <a:gd name="connsiteX572" fmla="*/ 412476 w 1827213"/>
                  <a:gd name="connsiteY572" fmla="*/ 769599 h 4592637"/>
                  <a:gd name="connsiteX573" fmla="*/ 371475 w 1827213"/>
                  <a:gd name="connsiteY573" fmla="*/ 777876 h 4592637"/>
                  <a:gd name="connsiteX574" fmla="*/ 242887 w 1827213"/>
                  <a:gd name="connsiteY574" fmla="*/ 649289 h 4592637"/>
                  <a:gd name="connsiteX575" fmla="*/ 280550 w 1827213"/>
                  <a:gd name="connsiteY575" fmla="*/ 558363 h 4592637"/>
                  <a:gd name="connsiteX576" fmla="*/ 287137 w 1827213"/>
                  <a:gd name="connsiteY576" fmla="*/ 553922 h 4592637"/>
                  <a:gd name="connsiteX577" fmla="*/ 276973 w 1827213"/>
                  <a:gd name="connsiteY577" fmla="*/ 551870 h 4592637"/>
                  <a:gd name="connsiteX578" fmla="*/ 208542 w 1827213"/>
                  <a:gd name="connsiteY578" fmla="*/ 483439 h 4592637"/>
                  <a:gd name="connsiteX579" fmla="*/ 202451 w 1827213"/>
                  <a:gd name="connsiteY579" fmla="*/ 453268 h 4592637"/>
                  <a:gd name="connsiteX580" fmla="*/ 178640 w 1827213"/>
                  <a:gd name="connsiteY580" fmla="*/ 469322 h 4592637"/>
                  <a:gd name="connsiteX581" fmla="*/ 128588 w 1827213"/>
                  <a:gd name="connsiteY581" fmla="*/ 479428 h 4592637"/>
                  <a:gd name="connsiteX582" fmla="*/ 0 w 1827213"/>
                  <a:gd name="connsiteY582" fmla="*/ 350838 h 4592637"/>
                  <a:gd name="connsiteX583" fmla="*/ 128588 w 1827213"/>
                  <a:gd name="connsiteY583" fmla="*/ 222250 h 4592637"/>
                  <a:gd name="connsiteX584" fmla="*/ 179391 w 1827213"/>
                  <a:gd name="connsiteY584" fmla="*/ 237768 h 4592637"/>
                  <a:gd name="connsiteX585" fmla="*/ 171450 w 1827213"/>
                  <a:gd name="connsiteY585" fmla="*/ 198437 h 4592637"/>
                  <a:gd name="connsiteX586" fmla="*/ 300038 w 1827213"/>
                  <a:gd name="connsiteY586" fmla="*/ 69849 h 4592637"/>
                  <a:gd name="connsiteX587" fmla="*/ 390964 w 1827213"/>
                  <a:gd name="connsiteY587" fmla="*/ 107512 h 4592637"/>
                  <a:gd name="connsiteX588" fmla="*/ 402452 w 1827213"/>
                  <a:gd name="connsiteY588" fmla="*/ 124551 h 4592637"/>
                  <a:gd name="connsiteX589" fmla="*/ 411742 w 1827213"/>
                  <a:gd name="connsiteY589" fmla="*/ 78536 h 4592637"/>
                  <a:gd name="connsiteX590" fmla="*/ 530225 w 1827213"/>
                  <a:gd name="connsiteY590" fmla="*/ 0 h 4592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</a:cxnLst>
                <a:rect l="l" t="t" r="r" b="b"/>
                <a:pathLst>
                  <a:path w="1827213" h="4592637">
                    <a:moveTo>
                      <a:pt x="1073161" y="3538783"/>
                    </a:moveTo>
                    <a:lnTo>
                      <a:pt x="1039064" y="3561771"/>
                    </a:lnTo>
                    <a:cubicBezTo>
                      <a:pt x="1023680" y="3568278"/>
                      <a:pt x="1006766" y="3571876"/>
                      <a:pt x="989012" y="3571876"/>
                    </a:cubicBezTo>
                    <a:lnTo>
                      <a:pt x="973016" y="3568647"/>
                    </a:lnTo>
                    <a:lnTo>
                      <a:pt x="978908" y="3577386"/>
                    </a:lnTo>
                    <a:cubicBezTo>
                      <a:pt x="985415" y="3592770"/>
                      <a:pt x="989013" y="3609684"/>
                      <a:pt x="989013" y="3627438"/>
                    </a:cubicBezTo>
                    <a:cubicBezTo>
                      <a:pt x="989013" y="3645192"/>
                      <a:pt x="985415" y="3662106"/>
                      <a:pt x="978908" y="3677490"/>
                    </a:cubicBezTo>
                    <a:lnTo>
                      <a:pt x="977972" y="3678879"/>
                    </a:lnTo>
                    <a:lnTo>
                      <a:pt x="989012" y="3676650"/>
                    </a:lnTo>
                    <a:cubicBezTo>
                      <a:pt x="1060029" y="3676650"/>
                      <a:pt x="1117600" y="3734221"/>
                      <a:pt x="1117600" y="3805238"/>
                    </a:cubicBezTo>
                    <a:lnTo>
                      <a:pt x="1111240" y="3836743"/>
                    </a:lnTo>
                    <a:lnTo>
                      <a:pt x="1145336" y="3813754"/>
                    </a:lnTo>
                    <a:cubicBezTo>
                      <a:pt x="1160720" y="3807247"/>
                      <a:pt x="1177634" y="3803649"/>
                      <a:pt x="1195388" y="3803649"/>
                    </a:cubicBezTo>
                    <a:cubicBezTo>
                      <a:pt x="1213142" y="3803649"/>
                      <a:pt x="1230056" y="3807247"/>
                      <a:pt x="1245440" y="3813754"/>
                    </a:cubicBezTo>
                    <a:lnTo>
                      <a:pt x="1275860" y="3834264"/>
                    </a:lnTo>
                    <a:lnTo>
                      <a:pt x="1270000" y="3805237"/>
                    </a:lnTo>
                    <a:cubicBezTo>
                      <a:pt x="1270000" y="3734220"/>
                      <a:pt x="1327571" y="3676649"/>
                      <a:pt x="1398588" y="3676649"/>
                    </a:cubicBezTo>
                    <a:lnTo>
                      <a:pt x="1409628" y="3678878"/>
                    </a:lnTo>
                    <a:lnTo>
                      <a:pt x="1408692" y="3677490"/>
                    </a:lnTo>
                    <a:cubicBezTo>
                      <a:pt x="1402185" y="3662106"/>
                      <a:pt x="1398587" y="3645192"/>
                      <a:pt x="1398587" y="3627438"/>
                    </a:cubicBezTo>
                    <a:cubicBezTo>
                      <a:pt x="1398587" y="3609684"/>
                      <a:pt x="1402185" y="3592770"/>
                      <a:pt x="1408692" y="3577386"/>
                    </a:cubicBezTo>
                    <a:lnTo>
                      <a:pt x="1414585" y="3568646"/>
                    </a:lnTo>
                    <a:lnTo>
                      <a:pt x="1398588" y="3571875"/>
                    </a:lnTo>
                    <a:cubicBezTo>
                      <a:pt x="1380834" y="3571875"/>
                      <a:pt x="1363920" y="3568277"/>
                      <a:pt x="1348536" y="3561770"/>
                    </a:cubicBezTo>
                    <a:lnTo>
                      <a:pt x="1318116" y="3541260"/>
                    </a:lnTo>
                    <a:lnTo>
                      <a:pt x="1323976" y="3570287"/>
                    </a:lnTo>
                    <a:cubicBezTo>
                      <a:pt x="1323976" y="3641304"/>
                      <a:pt x="1266405" y="3698875"/>
                      <a:pt x="1195388" y="3698875"/>
                    </a:cubicBezTo>
                    <a:cubicBezTo>
                      <a:pt x="1124371" y="3698875"/>
                      <a:pt x="1066800" y="3641304"/>
                      <a:pt x="1066800" y="3570287"/>
                    </a:cubicBezTo>
                    <a:close/>
                    <a:moveTo>
                      <a:pt x="1073161" y="3183183"/>
                    </a:moveTo>
                    <a:lnTo>
                      <a:pt x="1039064" y="3206171"/>
                    </a:lnTo>
                    <a:cubicBezTo>
                      <a:pt x="1023680" y="3212678"/>
                      <a:pt x="1006766" y="3216276"/>
                      <a:pt x="989012" y="3216276"/>
                    </a:cubicBezTo>
                    <a:lnTo>
                      <a:pt x="977972" y="3214047"/>
                    </a:lnTo>
                    <a:lnTo>
                      <a:pt x="978908" y="3215436"/>
                    </a:lnTo>
                    <a:cubicBezTo>
                      <a:pt x="985415" y="3230820"/>
                      <a:pt x="989013" y="3247734"/>
                      <a:pt x="989013" y="3265488"/>
                    </a:cubicBezTo>
                    <a:cubicBezTo>
                      <a:pt x="989013" y="3283242"/>
                      <a:pt x="985415" y="3300156"/>
                      <a:pt x="978908" y="3315540"/>
                    </a:cubicBezTo>
                    <a:lnTo>
                      <a:pt x="977972" y="3316929"/>
                    </a:lnTo>
                    <a:lnTo>
                      <a:pt x="989012" y="3314700"/>
                    </a:lnTo>
                    <a:cubicBezTo>
                      <a:pt x="1060029" y="3314700"/>
                      <a:pt x="1117600" y="3372271"/>
                      <a:pt x="1117600" y="3443288"/>
                    </a:cubicBezTo>
                    <a:lnTo>
                      <a:pt x="1111240" y="3474793"/>
                    </a:lnTo>
                    <a:lnTo>
                      <a:pt x="1145336" y="3451804"/>
                    </a:lnTo>
                    <a:cubicBezTo>
                      <a:pt x="1160720" y="3445297"/>
                      <a:pt x="1177634" y="3441699"/>
                      <a:pt x="1195388" y="3441699"/>
                    </a:cubicBezTo>
                    <a:cubicBezTo>
                      <a:pt x="1213142" y="3441699"/>
                      <a:pt x="1230056" y="3445297"/>
                      <a:pt x="1245440" y="3451804"/>
                    </a:cubicBezTo>
                    <a:lnTo>
                      <a:pt x="1275860" y="3472314"/>
                    </a:lnTo>
                    <a:lnTo>
                      <a:pt x="1270000" y="3443287"/>
                    </a:lnTo>
                    <a:cubicBezTo>
                      <a:pt x="1270000" y="3372270"/>
                      <a:pt x="1327571" y="3314699"/>
                      <a:pt x="1398588" y="3314699"/>
                    </a:cubicBezTo>
                    <a:lnTo>
                      <a:pt x="1409628" y="3316928"/>
                    </a:lnTo>
                    <a:lnTo>
                      <a:pt x="1408692" y="3315540"/>
                    </a:lnTo>
                    <a:cubicBezTo>
                      <a:pt x="1402185" y="3300156"/>
                      <a:pt x="1398587" y="3283242"/>
                      <a:pt x="1398587" y="3265488"/>
                    </a:cubicBezTo>
                    <a:cubicBezTo>
                      <a:pt x="1398587" y="3247734"/>
                      <a:pt x="1402185" y="3230820"/>
                      <a:pt x="1408692" y="3215436"/>
                    </a:cubicBezTo>
                    <a:lnTo>
                      <a:pt x="1409629" y="3214046"/>
                    </a:lnTo>
                    <a:lnTo>
                      <a:pt x="1398588" y="3216275"/>
                    </a:lnTo>
                    <a:cubicBezTo>
                      <a:pt x="1380834" y="3216275"/>
                      <a:pt x="1363920" y="3212677"/>
                      <a:pt x="1348536" y="3206170"/>
                    </a:cubicBezTo>
                    <a:lnTo>
                      <a:pt x="1318116" y="3185660"/>
                    </a:lnTo>
                    <a:lnTo>
                      <a:pt x="1323976" y="3214687"/>
                    </a:lnTo>
                    <a:cubicBezTo>
                      <a:pt x="1323976" y="3285704"/>
                      <a:pt x="1266405" y="3343275"/>
                      <a:pt x="1195388" y="3343275"/>
                    </a:cubicBezTo>
                    <a:cubicBezTo>
                      <a:pt x="1124371" y="3343275"/>
                      <a:pt x="1066800" y="3285704"/>
                      <a:pt x="1066800" y="3214687"/>
                    </a:cubicBezTo>
                    <a:close/>
                    <a:moveTo>
                      <a:pt x="1073161" y="2852983"/>
                    </a:moveTo>
                    <a:lnTo>
                      <a:pt x="1039064" y="2875971"/>
                    </a:lnTo>
                    <a:cubicBezTo>
                      <a:pt x="1023680" y="2882478"/>
                      <a:pt x="1006766" y="2886076"/>
                      <a:pt x="989012" y="2886076"/>
                    </a:cubicBezTo>
                    <a:lnTo>
                      <a:pt x="984001" y="2885065"/>
                    </a:lnTo>
                    <a:lnTo>
                      <a:pt x="989013" y="2909888"/>
                    </a:lnTo>
                    <a:cubicBezTo>
                      <a:pt x="989013" y="2927642"/>
                      <a:pt x="985415" y="2944556"/>
                      <a:pt x="978908" y="2959940"/>
                    </a:cubicBezTo>
                    <a:lnTo>
                      <a:pt x="977972" y="2961329"/>
                    </a:lnTo>
                    <a:lnTo>
                      <a:pt x="989012" y="2959100"/>
                    </a:lnTo>
                    <a:cubicBezTo>
                      <a:pt x="1060029" y="2959100"/>
                      <a:pt x="1117600" y="3016671"/>
                      <a:pt x="1117600" y="3087688"/>
                    </a:cubicBezTo>
                    <a:lnTo>
                      <a:pt x="1111240" y="3119193"/>
                    </a:lnTo>
                    <a:lnTo>
                      <a:pt x="1145336" y="3096204"/>
                    </a:lnTo>
                    <a:cubicBezTo>
                      <a:pt x="1160720" y="3089697"/>
                      <a:pt x="1177634" y="3086099"/>
                      <a:pt x="1195388" y="3086099"/>
                    </a:cubicBezTo>
                    <a:cubicBezTo>
                      <a:pt x="1213142" y="3086099"/>
                      <a:pt x="1230056" y="3089697"/>
                      <a:pt x="1245440" y="3096204"/>
                    </a:cubicBezTo>
                    <a:lnTo>
                      <a:pt x="1275860" y="3116714"/>
                    </a:lnTo>
                    <a:lnTo>
                      <a:pt x="1270000" y="3087687"/>
                    </a:lnTo>
                    <a:cubicBezTo>
                      <a:pt x="1270000" y="3016670"/>
                      <a:pt x="1327571" y="2959099"/>
                      <a:pt x="1398588" y="2959099"/>
                    </a:cubicBezTo>
                    <a:lnTo>
                      <a:pt x="1409628" y="2961328"/>
                    </a:lnTo>
                    <a:lnTo>
                      <a:pt x="1408692" y="2959940"/>
                    </a:lnTo>
                    <a:cubicBezTo>
                      <a:pt x="1402185" y="2944556"/>
                      <a:pt x="1398587" y="2927642"/>
                      <a:pt x="1398587" y="2909888"/>
                    </a:cubicBezTo>
                    <a:lnTo>
                      <a:pt x="1403599" y="2885064"/>
                    </a:lnTo>
                    <a:lnTo>
                      <a:pt x="1398588" y="2886075"/>
                    </a:lnTo>
                    <a:cubicBezTo>
                      <a:pt x="1380834" y="2886075"/>
                      <a:pt x="1363920" y="2882477"/>
                      <a:pt x="1348536" y="2875970"/>
                    </a:cubicBezTo>
                    <a:lnTo>
                      <a:pt x="1318116" y="2855460"/>
                    </a:lnTo>
                    <a:lnTo>
                      <a:pt x="1323976" y="2884487"/>
                    </a:lnTo>
                    <a:cubicBezTo>
                      <a:pt x="1323976" y="2955504"/>
                      <a:pt x="1266405" y="3013075"/>
                      <a:pt x="1195388" y="3013075"/>
                    </a:cubicBezTo>
                    <a:cubicBezTo>
                      <a:pt x="1124371" y="3013075"/>
                      <a:pt x="1066800" y="2955504"/>
                      <a:pt x="1066800" y="2884487"/>
                    </a:cubicBezTo>
                    <a:close/>
                    <a:moveTo>
                      <a:pt x="1571587" y="2699310"/>
                    </a:moveTo>
                    <a:lnTo>
                      <a:pt x="1527175" y="2708276"/>
                    </a:lnTo>
                    <a:lnTo>
                      <a:pt x="1516135" y="2706047"/>
                    </a:lnTo>
                    <a:lnTo>
                      <a:pt x="1517071" y="2707435"/>
                    </a:lnTo>
                    <a:cubicBezTo>
                      <a:pt x="1523578" y="2722819"/>
                      <a:pt x="1527176" y="2739733"/>
                      <a:pt x="1527176" y="2757487"/>
                    </a:cubicBezTo>
                    <a:lnTo>
                      <a:pt x="1522164" y="2782312"/>
                    </a:lnTo>
                    <a:lnTo>
                      <a:pt x="1527175" y="2781300"/>
                    </a:lnTo>
                    <a:lnTo>
                      <a:pt x="1575526" y="2791062"/>
                    </a:lnTo>
                    <a:lnTo>
                      <a:pt x="1573792" y="2788490"/>
                    </a:lnTo>
                    <a:cubicBezTo>
                      <a:pt x="1567285" y="2773106"/>
                      <a:pt x="1563687" y="2756192"/>
                      <a:pt x="1563687" y="2738438"/>
                    </a:cubicBezTo>
                    <a:close/>
                    <a:moveTo>
                      <a:pt x="1073161" y="2491033"/>
                    </a:moveTo>
                    <a:lnTo>
                      <a:pt x="1039064" y="2514021"/>
                    </a:lnTo>
                    <a:cubicBezTo>
                      <a:pt x="1023680" y="2520528"/>
                      <a:pt x="1006766" y="2524126"/>
                      <a:pt x="989012" y="2524126"/>
                    </a:cubicBezTo>
                    <a:lnTo>
                      <a:pt x="973016" y="2520897"/>
                    </a:lnTo>
                    <a:lnTo>
                      <a:pt x="978908" y="2529636"/>
                    </a:lnTo>
                    <a:cubicBezTo>
                      <a:pt x="985415" y="2545020"/>
                      <a:pt x="989013" y="2561934"/>
                      <a:pt x="989013" y="2579688"/>
                    </a:cubicBezTo>
                    <a:cubicBezTo>
                      <a:pt x="989013" y="2597442"/>
                      <a:pt x="985415" y="2614356"/>
                      <a:pt x="978908" y="2629740"/>
                    </a:cubicBezTo>
                    <a:lnTo>
                      <a:pt x="977972" y="2631129"/>
                    </a:lnTo>
                    <a:lnTo>
                      <a:pt x="989012" y="2628900"/>
                    </a:lnTo>
                    <a:cubicBezTo>
                      <a:pt x="1060029" y="2628900"/>
                      <a:pt x="1117600" y="2686471"/>
                      <a:pt x="1117600" y="2757488"/>
                    </a:cubicBezTo>
                    <a:lnTo>
                      <a:pt x="1111240" y="2788993"/>
                    </a:lnTo>
                    <a:lnTo>
                      <a:pt x="1145336" y="2766004"/>
                    </a:lnTo>
                    <a:cubicBezTo>
                      <a:pt x="1160720" y="2759497"/>
                      <a:pt x="1177634" y="2755899"/>
                      <a:pt x="1195388" y="2755899"/>
                    </a:cubicBezTo>
                    <a:cubicBezTo>
                      <a:pt x="1213142" y="2755899"/>
                      <a:pt x="1230056" y="2759497"/>
                      <a:pt x="1245440" y="2766004"/>
                    </a:cubicBezTo>
                    <a:lnTo>
                      <a:pt x="1275860" y="2786514"/>
                    </a:lnTo>
                    <a:lnTo>
                      <a:pt x="1270000" y="2757487"/>
                    </a:lnTo>
                    <a:cubicBezTo>
                      <a:pt x="1270000" y="2686470"/>
                      <a:pt x="1327571" y="2628899"/>
                      <a:pt x="1398588" y="2628899"/>
                    </a:cubicBezTo>
                    <a:lnTo>
                      <a:pt x="1409628" y="2631128"/>
                    </a:lnTo>
                    <a:lnTo>
                      <a:pt x="1408692" y="2629740"/>
                    </a:lnTo>
                    <a:cubicBezTo>
                      <a:pt x="1402185" y="2614356"/>
                      <a:pt x="1398587" y="2597442"/>
                      <a:pt x="1398587" y="2579688"/>
                    </a:cubicBezTo>
                    <a:cubicBezTo>
                      <a:pt x="1398587" y="2561934"/>
                      <a:pt x="1402185" y="2545020"/>
                      <a:pt x="1408692" y="2529636"/>
                    </a:cubicBezTo>
                    <a:lnTo>
                      <a:pt x="1414585" y="2520895"/>
                    </a:lnTo>
                    <a:lnTo>
                      <a:pt x="1398588" y="2524125"/>
                    </a:lnTo>
                    <a:cubicBezTo>
                      <a:pt x="1380834" y="2524125"/>
                      <a:pt x="1363920" y="2520527"/>
                      <a:pt x="1348536" y="2514020"/>
                    </a:cubicBezTo>
                    <a:lnTo>
                      <a:pt x="1318116" y="2493510"/>
                    </a:lnTo>
                    <a:lnTo>
                      <a:pt x="1323976" y="2522537"/>
                    </a:lnTo>
                    <a:cubicBezTo>
                      <a:pt x="1323976" y="2593554"/>
                      <a:pt x="1266405" y="2651125"/>
                      <a:pt x="1195388" y="2651125"/>
                    </a:cubicBezTo>
                    <a:cubicBezTo>
                      <a:pt x="1124371" y="2651125"/>
                      <a:pt x="1066800" y="2593554"/>
                      <a:pt x="1066800" y="2522537"/>
                    </a:cubicBezTo>
                    <a:close/>
                    <a:moveTo>
                      <a:pt x="1561021" y="2339493"/>
                    </a:moveTo>
                    <a:lnTo>
                      <a:pt x="1527175" y="2346326"/>
                    </a:lnTo>
                    <a:lnTo>
                      <a:pt x="1516135" y="2344097"/>
                    </a:lnTo>
                    <a:lnTo>
                      <a:pt x="1517071" y="2345485"/>
                    </a:lnTo>
                    <a:cubicBezTo>
                      <a:pt x="1523578" y="2360869"/>
                      <a:pt x="1527176" y="2377783"/>
                      <a:pt x="1527176" y="2395537"/>
                    </a:cubicBezTo>
                    <a:cubicBezTo>
                      <a:pt x="1527176" y="2413291"/>
                      <a:pt x="1523578" y="2430205"/>
                      <a:pt x="1517071" y="2445589"/>
                    </a:cubicBezTo>
                    <a:lnTo>
                      <a:pt x="1511178" y="2454330"/>
                    </a:lnTo>
                    <a:lnTo>
                      <a:pt x="1527175" y="2451100"/>
                    </a:lnTo>
                    <a:lnTo>
                      <a:pt x="1575694" y="2460896"/>
                    </a:lnTo>
                    <a:lnTo>
                      <a:pt x="1561093" y="2439240"/>
                    </a:lnTo>
                    <a:cubicBezTo>
                      <a:pt x="1554586" y="2423856"/>
                      <a:pt x="1550988" y="2406942"/>
                      <a:pt x="1550988" y="2389188"/>
                    </a:cubicBezTo>
                    <a:close/>
                    <a:moveTo>
                      <a:pt x="1073161" y="2141783"/>
                    </a:moveTo>
                    <a:lnTo>
                      <a:pt x="1039064" y="2164771"/>
                    </a:lnTo>
                    <a:cubicBezTo>
                      <a:pt x="1023680" y="2171278"/>
                      <a:pt x="1006766" y="2174876"/>
                      <a:pt x="989012" y="2174876"/>
                    </a:cubicBezTo>
                    <a:lnTo>
                      <a:pt x="979992" y="2173055"/>
                    </a:lnTo>
                    <a:lnTo>
                      <a:pt x="989013" y="2217738"/>
                    </a:lnTo>
                    <a:cubicBezTo>
                      <a:pt x="989013" y="2235492"/>
                      <a:pt x="985415" y="2252406"/>
                      <a:pt x="978908" y="2267790"/>
                    </a:cubicBezTo>
                    <a:lnTo>
                      <a:pt x="977972" y="2269179"/>
                    </a:lnTo>
                    <a:lnTo>
                      <a:pt x="989012" y="2266950"/>
                    </a:lnTo>
                    <a:cubicBezTo>
                      <a:pt x="1060029" y="2266950"/>
                      <a:pt x="1117600" y="2324521"/>
                      <a:pt x="1117600" y="2395538"/>
                    </a:cubicBezTo>
                    <a:lnTo>
                      <a:pt x="1111240" y="2427043"/>
                    </a:lnTo>
                    <a:lnTo>
                      <a:pt x="1145336" y="2404054"/>
                    </a:lnTo>
                    <a:cubicBezTo>
                      <a:pt x="1160720" y="2397547"/>
                      <a:pt x="1177634" y="2393949"/>
                      <a:pt x="1195388" y="2393949"/>
                    </a:cubicBezTo>
                    <a:cubicBezTo>
                      <a:pt x="1213142" y="2393949"/>
                      <a:pt x="1230056" y="2397547"/>
                      <a:pt x="1245440" y="2404054"/>
                    </a:cubicBezTo>
                    <a:lnTo>
                      <a:pt x="1275860" y="2424564"/>
                    </a:lnTo>
                    <a:lnTo>
                      <a:pt x="1270000" y="2395537"/>
                    </a:lnTo>
                    <a:cubicBezTo>
                      <a:pt x="1270000" y="2324520"/>
                      <a:pt x="1327571" y="2266949"/>
                      <a:pt x="1398588" y="2266949"/>
                    </a:cubicBezTo>
                    <a:lnTo>
                      <a:pt x="1409628" y="2269178"/>
                    </a:lnTo>
                    <a:lnTo>
                      <a:pt x="1408692" y="2267790"/>
                    </a:lnTo>
                    <a:cubicBezTo>
                      <a:pt x="1402185" y="2252406"/>
                      <a:pt x="1398587" y="2235492"/>
                      <a:pt x="1398587" y="2217738"/>
                    </a:cubicBezTo>
                    <a:lnTo>
                      <a:pt x="1407608" y="2173054"/>
                    </a:lnTo>
                    <a:lnTo>
                      <a:pt x="1398588" y="2174875"/>
                    </a:lnTo>
                    <a:cubicBezTo>
                      <a:pt x="1380834" y="2174875"/>
                      <a:pt x="1363920" y="2171277"/>
                      <a:pt x="1348536" y="2164770"/>
                    </a:cubicBezTo>
                    <a:lnTo>
                      <a:pt x="1318116" y="2144260"/>
                    </a:lnTo>
                    <a:lnTo>
                      <a:pt x="1323976" y="2173287"/>
                    </a:lnTo>
                    <a:cubicBezTo>
                      <a:pt x="1323976" y="2244304"/>
                      <a:pt x="1266405" y="2301875"/>
                      <a:pt x="1195388" y="2301875"/>
                    </a:cubicBezTo>
                    <a:cubicBezTo>
                      <a:pt x="1124371" y="2301875"/>
                      <a:pt x="1066800" y="2244304"/>
                      <a:pt x="1066800" y="2173287"/>
                    </a:cubicBezTo>
                    <a:close/>
                    <a:moveTo>
                      <a:pt x="1073161" y="1811583"/>
                    </a:moveTo>
                    <a:lnTo>
                      <a:pt x="1039064" y="1834571"/>
                    </a:lnTo>
                    <a:cubicBezTo>
                      <a:pt x="1023680" y="1841078"/>
                      <a:pt x="1006766" y="1844676"/>
                      <a:pt x="989012" y="1844676"/>
                    </a:cubicBezTo>
                    <a:lnTo>
                      <a:pt x="984001" y="1843665"/>
                    </a:lnTo>
                    <a:lnTo>
                      <a:pt x="989013" y="1868488"/>
                    </a:lnTo>
                    <a:cubicBezTo>
                      <a:pt x="989013" y="1886242"/>
                      <a:pt x="985415" y="1903156"/>
                      <a:pt x="978908" y="1918540"/>
                    </a:cubicBezTo>
                    <a:lnTo>
                      <a:pt x="977972" y="1919929"/>
                    </a:lnTo>
                    <a:lnTo>
                      <a:pt x="989012" y="1917700"/>
                    </a:lnTo>
                    <a:cubicBezTo>
                      <a:pt x="1060029" y="1917700"/>
                      <a:pt x="1117600" y="1975271"/>
                      <a:pt x="1117600" y="2046288"/>
                    </a:cubicBezTo>
                    <a:lnTo>
                      <a:pt x="1111240" y="2077793"/>
                    </a:lnTo>
                    <a:lnTo>
                      <a:pt x="1145336" y="2054804"/>
                    </a:lnTo>
                    <a:cubicBezTo>
                      <a:pt x="1160720" y="2048297"/>
                      <a:pt x="1177634" y="2044699"/>
                      <a:pt x="1195388" y="2044699"/>
                    </a:cubicBezTo>
                    <a:cubicBezTo>
                      <a:pt x="1213142" y="2044699"/>
                      <a:pt x="1230056" y="2048297"/>
                      <a:pt x="1245440" y="2054804"/>
                    </a:cubicBezTo>
                    <a:lnTo>
                      <a:pt x="1275860" y="2075314"/>
                    </a:lnTo>
                    <a:lnTo>
                      <a:pt x="1270000" y="2046287"/>
                    </a:lnTo>
                    <a:cubicBezTo>
                      <a:pt x="1270000" y="1975270"/>
                      <a:pt x="1327571" y="1917699"/>
                      <a:pt x="1398588" y="1917699"/>
                    </a:cubicBezTo>
                    <a:lnTo>
                      <a:pt x="1409628" y="1919928"/>
                    </a:lnTo>
                    <a:lnTo>
                      <a:pt x="1408692" y="1918540"/>
                    </a:lnTo>
                    <a:cubicBezTo>
                      <a:pt x="1402185" y="1903156"/>
                      <a:pt x="1398587" y="1886242"/>
                      <a:pt x="1398587" y="1868488"/>
                    </a:cubicBezTo>
                    <a:lnTo>
                      <a:pt x="1403599" y="1843664"/>
                    </a:lnTo>
                    <a:lnTo>
                      <a:pt x="1398588" y="1844675"/>
                    </a:lnTo>
                    <a:cubicBezTo>
                      <a:pt x="1380834" y="1844675"/>
                      <a:pt x="1363920" y="1841077"/>
                      <a:pt x="1348536" y="1834570"/>
                    </a:cubicBezTo>
                    <a:lnTo>
                      <a:pt x="1318116" y="1814060"/>
                    </a:lnTo>
                    <a:lnTo>
                      <a:pt x="1323976" y="1843087"/>
                    </a:lnTo>
                    <a:cubicBezTo>
                      <a:pt x="1323976" y="1914104"/>
                      <a:pt x="1266405" y="1971675"/>
                      <a:pt x="1195388" y="1971675"/>
                    </a:cubicBezTo>
                    <a:cubicBezTo>
                      <a:pt x="1124371" y="1971675"/>
                      <a:pt x="1066800" y="1914104"/>
                      <a:pt x="1066800" y="1843087"/>
                    </a:cubicBezTo>
                    <a:close/>
                    <a:moveTo>
                      <a:pt x="819425" y="1658599"/>
                    </a:moveTo>
                    <a:lnTo>
                      <a:pt x="820158" y="1659686"/>
                    </a:lnTo>
                    <a:cubicBezTo>
                      <a:pt x="826665" y="1675070"/>
                      <a:pt x="830263" y="1691984"/>
                      <a:pt x="830263" y="1709738"/>
                    </a:cubicBezTo>
                    <a:lnTo>
                      <a:pt x="822633" y="1747530"/>
                    </a:lnTo>
                    <a:lnTo>
                      <a:pt x="860425" y="1739900"/>
                    </a:lnTo>
                    <a:lnTo>
                      <a:pt x="865436" y="1740912"/>
                    </a:lnTo>
                    <a:lnTo>
                      <a:pt x="860424" y="1716088"/>
                    </a:lnTo>
                    <a:cubicBezTo>
                      <a:pt x="860424" y="1698334"/>
                      <a:pt x="864022" y="1681420"/>
                      <a:pt x="870529" y="1666036"/>
                    </a:cubicBezTo>
                    <a:lnTo>
                      <a:pt x="871466" y="1664647"/>
                    </a:lnTo>
                    <a:lnTo>
                      <a:pt x="860425" y="1666876"/>
                    </a:lnTo>
                    <a:close/>
                    <a:moveTo>
                      <a:pt x="1271722" y="1278172"/>
                    </a:moveTo>
                    <a:lnTo>
                      <a:pt x="1247027" y="1294821"/>
                    </a:lnTo>
                    <a:cubicBezTo>
                      <a:pt x="1231643" y="1301328"/>
                      <a:pt x="1214729" y="1304926"/>
                      <a:pt x="1196975" y="1304926"/>
                    </a:cubicBezTo>
                    <a:lnTo>
                      <a:pt x="1185935" y="1302697"/>
                    </a:lnTo>
                    <a:lnTo>
                      <a:pt x="1186871" y="1304085"/>
                    </a:lnTo>
                    <a:lnTo>
                      <a:pt x="1196709" y="1352816"/>
                    </a:lnTo>
                    <a:lnTo>
                      <a:pt x="1245440" y="1362654"/>
                    </a:lnTo>
                    <a:lnTo>
                      <a:pt x="1273041" y="1381263"/>
                    </a:lnTo>
                    <a:lnTo>
                      <a:pt x="1271374" y="1378791"/>
                    </a:lnTo>
                    <a:cubicBezTo>
                      <a:pt x="1264867" y="1363407"/>
                      <a:pt x="1261269" y="1346493"/>
                      <a:pt x="1261269" y="1328739"/>
                    </a:cubicBezTo>
                    <a:cubicBezTo>
                      <a:pt x="1261269" y="1310985"/>
                      <a:pt x="1264867" y="1294071"/>
                      <a:pt x="1271374" y="1278687"/>
                    </a:cubicBezTo>
                    <a:close/>
                    <a:moveTo>
                      <a:pt x="1287109" y="912197"/>
                    </a:moveTo>
                    <a:lnTo>
                      <a:pt x="1247027" y="939221"/>
                    </a:lnTo>
                    <a:cubicBezTo>
                      <a:pt x="1231643" y="945728"/>
                      <a:pt x="1214729" y="949326"/>
                      <a:pt x="1196975" y="949326"/>
                    </a:cubicBezTo>
                    <a:lnTo>
                      <a:pt x="1185935" y="947097"/>
                    </a:lnTo>
                    <a:lnTo>
                      <a:pt x="1186871" y="948485"/>
                    </a:lnTo>
                    <a:cubicBezTo>
                      <a:pt x="1193378" y="963869"/>
                      <a:pt x="1196976" y="980783"/>
                      <a:pt x="1196976" y="998537"/>
                    </a:cubicBezTo>
                    <a:cubicBezTo>
                      <a:pt x="1196976" y="1016291"/>
                      <a:pt x="1193378" y="1033205"/>
                      <a:pt x="1186871" y="1048589"/>
                    </a:cubicBezTo>
                    <a:lnTo>
                      <a:pt x="1185934" y="1049979"/>
                    </a:lnTo>
                    <a:lnTo>
                      <a:pt x="1196975" y="1047750"/>
                    </a:lnTo>
                    <a:cubicBezTo>
                      <a:pt x="1214729" y="1047750"/>
                      <a:pt x="1231643" y="1051348"/>
                      <a:pt x="1247027" y="1057855"/>
                    </a:cubicBezTo>
                    <a:lnTo>
                      <a:pt x="1287109" y="1084879"/>
                    </a:lnTo>
                    <a:lnTo>
                      <a:pt x="1262642" y="1048590"/>
                    </a:lnTo>
                    <a:cubicBezTo>
                      <a:pt x="1256135" y="1033206"/>
                      <a:pt x="1252537" y="1016292"/>
                      <a:pt x="1252537" y="998538"/>
                    </a:cubicBezTo>
                    <a:cubicBezTo>
                      <a:pt x="1252537" y="980784"/>
                      <a:pt x="1256135" y="963870"/>
                      <a:pt x="1262642" y="948486"/>
                    </a:cubicBezTo>
                    <a:close/>
                    <a:moveTo>
                      <a:pt x="742961" y="763833"/>
                    </a:moveTo>
                    <a:lnTo>
                      <a:pt x="708864" y="786821"/>
                    </a:lnTo>
                    <a:cubicBezTo>
                      <a:pt x="693480" y="793328"/>
                      <a:pt x="676566" y="796926"/>
                      <a:pt x="658812" y="796926"/>
                    </a:cubicBezTo>
                    <a:lnTo>
                      <a:pt x="653801" y="795915"/>
                    </a:lnTo>
                    <a:lnTo>
                      <a:pt x="658813" y="820738"/>
                    </a:lnTo>
                    <a:cubicBezTo>
                      <a:pt x="658813" y="838492"/>
                      <a:pt x="655215" y="855406"/>
                      <a:pt x="648708" y="870790"/>
                    </a:cubicBezTo>
                    <a:lnTo>
                      <a:pt x="647772" y="872179"/>
                    </a:lnTo>
                    <a:lnTo>
                      <a:pt x="658812" y="869950"/>
                    </a:lnTo>
                    <a:cubicBezTo>
                      <a:pt x="729829" y="869950"/>
                      <a:pt x="787400" y="927521"/>
                      <a:pt x="787400" y="998538"/>
                    </a:cubicBezTo>
                    <a:lnTo>
                      <a:pt x="781040" y="1030043"/>
                    </a:lnTo>
                    <a:lnTo>
                      <a:pt x="815136" y="1007054"/>
                    </a:lnTo>
                    <a:cubicBezTo>
                      <a:pt x="830520" y="1000547"/>
                      <a:pt x="847434" y="996949"/>
                      <a:pt x="865188" y="996949"/>
                    </a:cubicBezTo>
                    <a:cubicBezTo>
                      <a:pt x="882942" y="996949"/>
                      <a:pt x="899856" y="1000547"/>
                      <a:pt x="915240" y="1007054"/>
                    </a:cubicBezTo>
                    <a:lnTo>
                      <a:pt x="945660" y="1027564"/>
                    </a:lnTo>
                    <a:lnTo>
                      <a:pt x="939800" y="998537"/>
                    </a:lnTo>
                    <a:cubicBezTo>
                      <a:pt x="939800" y="927520"/>
                      <a:pt x="997371" y="869949"/>
                      <a:pt x="1068388" y="869949"/>
                    </a:cubicBezTo>
                    <a:lnTo>
                      <a:pt x="1079428" y="872178"/>
                    </a:lnTo>
                    <a:lnTo>
                      <a:pt x="1078492" y="870790"/>
                    </a:lnTo>
                    <a:cubicBezTo>
                      <a:pt x="1071985" y="855406"/>
                      <a:pt x="1068387" y="838492"/>
                      <a:pt x="1068387" y="820738"/>
                    </a:cubicBezTo>
                    <a:lnTo>
                      <a:pt x="1073399" y="795914"/>
                    </a:lnTo>
                    <a:lnTo>
                      <a:pt x="1068388" y="796925"/>
                    </a:lnTo>
                    <a:cubicBezTo>
                      <a:pt x="1050634" y="796925"/>
                      <a:pt x="1033720" y="793327"/>
                      <a:pt x="1018336" y="786820"/>
                    </a:cubicBezTo>
                    <a:lnTo>
                      <a:pt x="987916" y="766310"/>
                    </a:lnTo>
                    <a:lnTo>
                      <a:pt x="993776" y="795337"/>
                    </a:lnTo>
                    <a:cubicBezTo>
                      <a:pt x="993776" y="866354"/>
                      <a:pt x="936205" y="923925"/>
                      <a:pt x="865188" y="923925"/>
                    </a:cubicBezTo>
                    <a:cubicBezTo>
                      <a:pt x="794171" y="923925"/>
                      <a:pt x="736600" y="866354"/>
                      <a:pt x="736600" y="795337"/>
                    </a:cubicBezTo>
                    <a:close/>
                    <a:moveTo>
                      <a:pt x="492433" y="611497"/>
                    </a:moveTo>
                    <a:lnTo>
                      <a:pt x="500063" y="649289"/>
                    </a:lnTo>
                    <a:cubicBezTo>
                      <a:pt x="500063" y="667043"/>
                      <a:pt x="496465" y="683957"/>
                      <a:pt x="489958" y="699341"/>
                    </a:cubicBezTo>
                    <a:lnTo>
                      <a:pt x="489225" y="700429"/>
                    </a:lnTo>
                    <a:lnTo>
                      <a:pt x="530225" y="692150"/>
                    </a:lnTo>
                    <a:lnTo>
                      <a:pt x="535236" y="693162"/>
                    </a:lnTo>
                    <a:lnTo>
                      <a:pt x="530224" y="668338"/>
                    </a:lnTo>
                    <a:cubicBezTo>
                      <a:pt x="530224" y="650584"/>
                      <a:pt x="533822" y="633671"/>
                      <a:pt x="540329" y="618286"/>
                    </a:cubicBezTo>
                    <a:lnTo>
                      <a:pt x="541266" y="616898"/>
                    </a:lnTo>
                    <a:lnTo>
                      <a:pt x="530225" y="619127"/>
                    </a:lnTo>
                    <a:close/>
                    <a:moveTo>
                      <a:pt x="1241387" y="610161"/>
                    </a:moveTo>
                    <a:lnTo>
                      <a:pt x="1196975" y="619127"/>
                    </a:lnTo>
                    <a:lnTo>
                      <a:pt x="1185935" y="616898"/>
                    </a:lnTo>
                    <a:lnTo>
                      <a:pt x="1186871" y="618286"/>
                    </a:lnTo>
                    <a:cubicBezTo>
                      <a:pt x="1193378" y="633669"/>
                      <a:pt x="1196976" y="650583"/>
                      <a:pt x="1196976" y="668338"/>
                    </a:cubicBezTo>
                    <a:lnTo>
                      <a:pt x="1191964" y="693162"/>
                    </a:lnTo>
                    <a:lnTo>
                      <a:pt x="1196975" y="692150"/>
                    </a:lnTo>
                    <a:lnTo>
                      <a:pt x="1245326" y="701913"/>
                    </a:lnTo>
                    <a:lnTo>
                      <a:pt x="1243592" y="699341"/>
                    </a:lnTo>
                    <a:cubicBezTo>
                      <a:pt x="1237085" y="683957"/>
                      <a:pt x="1233487" y="667043"/>
                      <a:pt x="1233487" y="649289"/>
                    </a:cubicBezTo>
                    <a:close/>
                    <a:moveTo>
                      <a:pt x="742961" y="401883"/>
                    </a:moveTo>
                    <a:lnTo>
                      <a:pt x="708864" y="424873"/>
                    </a:lnTo>
                    <a:cubicBezTo>
                      <a:pt x="693480" y="431379"/>
                      <a:pt x="676566" y="434977"/>
                      <a:pt x="658812" y="434977"/>
                    </a:cubicBezTo>
                    <a:lnTo>
                      <a:pt x="642815" y="431747"/>
                    </a:lnTo>
                    <a:lnTo>
                      <a:pt x="648708" y="440487"/>
                    </a:lnTo>
                    <a:cubicBezTo>
                      <a:pt x="655215" y="455871"/>
                      <a:pt x="658813" y="472785"/>
                      <a:pt x="658813" y="490540"/>
                    </a:cubicBezTo>
                    <a:cubicBezTo>
                      <a:pt x="658813" y="508293"/>
                      <a:pt x="655215" y="525207"/>
                      <a:pt x="648708" y="540591"/>
                    </a:cubicBezTo>
                    <a:lnTo>
                      <a:pt x="647772" y="541980"/>
                    </a:lnTo>
                    <a:lnTo>
                      <a:pt x="658812" y="539751"/>
                    </a:lnTo>
                    <a:cubicBezTo>
                      <a:pt x="729829" y="539751"/>
                      <a:pt x="787400" y="597322"/>
                      <a:pt x="787400" y="668338"/>
                    </a:cubicBezTo>
                    <a:lnTo>
                      <a:pt x="781040" y="699843"/>
                    </a:lnTo>
                    <a:lnTo>
                      <a:pt x="815136" y="676855"/>
                    </a:lnTo>
                    <a:cubicBezTo>
                      <a:pt x="830520" y="670348"/>
                      <a:pt x="847434" y="666749"/>
                      <a:pt x="865188" y="666749"/>
                    </a:cubicBezTo>
                    <a:cubicBezTo>
                      <a:pt x="882942" y="666749"/>
                      <a:pt x="899856" y="670348"/>
                      <a:pt x="915240" y="676855"/>
                    </a:cubicBezTo>
                    <a:lnTo>
                      <a:pt x="945660" y="697364"/>
                    </a:lnTo>
                    <a:lnTo>
                      <a:pt x="939800" y="668338"/>
                    </a:lnTo>
                    <a:cubicBezTo>
                      <a:pt x="939800" y="597321"/>
                      <a:pt x="997371" y="539749"/>
                      <a:pt x="1068388" y="539749"/>
                    </a:cubicBezTo>
                    <a:lnTo>
                      <a:pt x="1079428" y="541979"/>
                    </a:lnTo>
                    <a:lnTo>
                      <a:pt x="1078492" y="540591"/>
                    </a:lnTo>
                    <a:cubicBezTo>
                      <a:pt x="1071985" y="525207"/>
                      <a:pt x="1068387" y="508293"/>
                      <a:pt x="1068387" y="490538"/>
                    </a:cubicBezTo>
                    <a:cubicBezTo>
                      <a:pt x="1068387" y="472784"/>
                      <a:pt x="1071985" y="455871"/>
                      <a:pt x="1078492" y="440486"/>
                    </a:cubicBezTo>
                    <a:lnTo>
                      <a:pt x="1084385" y="431746"/>
                    </a:lnTo>
                    <a:lnTo>
                      <a:pt x="1068388" y="434976"/>
                    </a:lnTo>
                    <a:cubicBezTo>
                      <a:pt x="1050634" y="434976"/>
                      <a:pt x="1033720" y="431378"/>
                      <a:pt x="1018336" y="424871"/>
                    </a:cubicBezTo>
                    <a:lnTo>
                      <a:pt x="987916" y="404361"/>
                    </a:lnTo>
                    <a:lnTo>
                      <a:pt x="993776" y="433388"/>
                    </a:lnTo>
                    <a:cubicBezTo>
                      <a:pt x="993776" y="504405"/>
                      <a:pt x="936205" y="561975"/>
                      <a:pt x="865188" y="561975"/>
                    </a:cubicBezTo>
                    <a:cubicBezTo>
                      <a:pt x="794171" y="561975"/>
                      <a:pt x="736600" y="504405"/>
                      <a:pt x="736600" y="433388"/>
                    </a:cubicBezTo>
                    <a:close/>
                    <a:moveTo>
                      <a:pt x="250343" y="316992"/>
                    </a:moveTo>
                    <a:lnTo>
                      <a:pt x="253163" y="330958"/>
                    </a:lnTo>
                    <a:lnTo>
                      <a:pt x="268453" y="320648"/>
                    </a:lnTo>
                    <a:close/>
                    <a:moveTo>
                      <a:pt x="427811" y="202474"/>
                    </a:moveTo>
                    <a:lnTo>
                      <a:pt x="418521" y="248489"/>
                    </a:lnTo>
                    <a:cubicBezTo>
                      <a:pt x="412014" y="263873"/>
                      <a:pt x="402598" y="277728"/>
                      <a:pt x="390964" y="289363"/>
                    </a:cubicBezTo>
                    <a:lnTo>
                      <a:pt x="355271" y="313427"/>
                    </a:lnTo>
                    <a:lnTo>
                      <a:pt x="398920" y="326760"/>
                    </a:lnTo>
                    <a:cubicBezTo>
                      <a:pt x="419443" y="340625"/>
                      <a:pt x="435748" y="360259"/>
                      <a:pt x="445508" y="383335"/>
                    </a:cubicBezTo>
                    <a:lnTo>
                      <a:pt x="447657" y="393979"/>
                    </a:lnTo>
                    <a:lnTo>
                      <a:pt x="480173" y="372056"/>
                    </a:lnTo>
                    <a:cubicBezTo>
                      <a:pt x="495557" y="365549"/>
                      <a:pt x="512471" y="361951"/>
                      <a:pt x="530225" y="361951"/>
                    </a:cubicBezTo>
                    <a:lnTo>
                      <a:pt x="546222" y="365181"/>
                    </a:lnTo>
                    <a:lnTo>
                      <a:pt x="540329" y="356441"/>
                    </a:lnTo>
                    <a:cubicBezTo>
                      <a:pt x="533822" y="341057"/>
                      <a:pt x="530224" y="324143"/>
                      <a:pt x="530224" y="306388"/>
                    </a:cubicBezTo>
                    <a:cubicBezTo>
                      <a:pt x="530224" y="288634"/>
                      <a:pt x="533822" y="271721"/>
                      <a:pt x="540329" y="256336"/>
                    </a:cubicBezTo>
                    <a:lnTo>
                      <a:pt x="541266" y="254947"/>
                    </a:lnTo>
                    <a:lnTo>
                      <a:pt x="530225" y="257177"/>
                    </a:lnTo>
                    <a:cubicBezTo>
                      <a:pt x="494717" y="257177"/>
                      <a:pt x="462570" y="242784"/>
                      <a:pt x="439300" y="219514"/>
                    </a:cubicBezTo>
                    <a:close/>
                    <a:moveTo>
                      <a:pt x="530225" y="0"/>
                    </a:moveTo>
                    <a:cubicBezTo>
                      <a:pt x="601242" y="0"/>
                      <a:pt x="658813" y="57572"/>
                      <a:pt x="658813" y="128588"/>
                    </a:cubicBezTo>
                    <a:cubicBezTo>
                      <a:pt x="658813" y="146343"/>
                      <a:pt x="655215" y="163256"/>
                      <a:pt x="648708" y="178640"/>
                    </a:cubicBezTo>
                    <a:lnTo>
                      <a:pt x="647772" y="180030"/>
                    </a:lnTo>
                    <a:lnTo>
                      <a:pt x="658812" y="177800"/>
                    </a:lnTo>
                    <a:cubicBezTo>
                      <a:pt x="729829" y="177800"/>
                      <a:pt x="787400" y="235372"/>
                      <a:pt x="787400" y="306388"/>
                    </a:cubicBezTo>
                    <a:lnTo>
                      <a:pt x="781040" y="337893"/>
                    </a:lnTo>
                    <a:lnTo>
                      <a:pt x="815136" y="314905"/>
                    </a:lnTo>
                    <a:cubicBezTo>
                      <a:pt x="830520" y="308398"/>
                      <a:pt x="847434" y="304799"/>
                      <a:pt x="865188" y="304799"/>
                    </a:cubicBezTo>
                    <a:cubicBezTo>
                      <a:pt x="882942" y="304799"/>
                      <a:pt x="899856" y="308398"/>
                      <a:pt x="915240" y="314905"/>
                    </a:cubicBezTo>
                    <a:lnTo>
                      <a:pt x="945660" y="335415"/>
                    </a:lnTo>
                    <a:lnTo>
                      <a:pt x="939800" y="306388"/>
                    </a:lnTo>
                    <a:lnTo>
                      <a:pt x="948497" y="263312"/>
                    </a:lnTo>
                    <a:lnTo>
                      <a:pt x="915987" y="269875"/>
                    </a:lnTo>
                    <a:cubicBezTo>
                      <a:pt x="844970" y="269875"/>
                      <a:pt x="787399" y="212304"/>
                      <a:pt x="787399" y="141287"/>
                    </a:cubicBezTo>
                    <a:cubicBezTo>
                      <a:pt x="787399" y="70270"/>
                      <a:pt x="844970" y="12699"/>
                      <a:pt x="915987" y="12699"/>
                    </a:cubicBezTo>
                    <a:cubicBezTo>
                      <a:pt x="987004" y="12699"/>
                      <a:pt x="1044575" y="70270"/>
                      <a:pt x="1044575" y="141287"/>
                    </a:cubicBezTo>
                    <a:lnTo>
                      <a:pt x="1035879" y="184363"/>
                    </a:lnTo>
                    <a:lnTo>
                      <a:pt x="1068388" y="177799"/>
                    </a:lnTo>
                    <a:cubicBezTo>
                      <a:pt x="1139405" y="177799"/>
                      <a:pt x="1196976" y="235371"/>
                      <a:pt x="1196976" y="306388"/>
                    </a:cubicBezTo>
                    <a:cubicBezTo>
                      <a:pt x="1196976" y="324142"/>
                      <a:pt x="1193378" y="341056"/>
                      <a:pt x="1186871" y="356440"/>
                    </a:cubicBezTo>
                    <a:lnTo>
                      <a:pt x="1180978" y="365180"/>
                    </a:lnTo>
                    <a:lnTo>
                      <a:pt x="1196975" y="361950"/>
                    </a:lnTo>
                    <a:cubicBezTo>
                      <a:pt x="1267992" y="361950"/>
                      <a:pt x="1325563" y="419522"/>
                      <a:pt x="1325563" y="490538"/>
                    </a:cubicBezTo>
                    <a:lnTo>
                      <a:pt x="1317663" y="529667"/>
                    </a:lnTo>
                    <a:lnTo>
                      <a:pt x="1362075" y="520701"/>
                    </a:lnTo>
                    <a:cubicBezTo>
                      <a:pt x="1433092" y="520701"/>
                      <a:pt x="1490663" y="578271"/>
                      <a:pt x="1490663" y="649289"/>
                    </a:cubicBezTo>
                    <a:cubicBezTo>
                      <a:pt x="1490663" y="720306"/>
                      <a:pt x="1433092" y="777876"/>
                      <a:pt x="1362075" y="777876"/>
                    </a:cubicBezTo>
                    <a:lnTo>
                      <a:pt x="1313724" y="768115"/>
                    </a:lnTo>
                    <a:lnTo>
                      <a:pt x="1315458" y="770686"/>
                    </a:lnTo>
                    <a:cubicBezTo>
                      <a:pt x="1321965" y="786070"/>
                      <a:pt x="1325563" y="802984"/>
                      <a:pt x="1325563" y="820738"/>
                    </a:cubicBezTo>
                    <a:cubicBezTo>
                      <a:pt x="1325563" y="838492"/>
                      <a:pt x="1321965" y="855406"/>
                      <a:pt x="1315458" y="870790"/>
                    </a:cubicBezTo>
                    <a:lnTo>
                      <a:pt x="1290991" y="907079"/>
                    </a:lnTo>
                    <a:lnTo>
                      <a:pt x="1331073" y="880055"/>
                    </a:lnTo>
                    <a:cubicBezTo>
                      <a:pt x="1346457" y="873548"/>
                      <a:pt x="1363371" y="869950"/>
                      <a:pt x="1381125" y="869950"/>
                    </a:cubicBezTo>
                    <a:cubicBezTo>
                      <a:pt x="1452142" y="869950"/>
                      <a:pt x="1509713" y="927521"/>
                      <a:pt x="1509713" y="998538"/>
                    </a:cubicBezTo>
                    <a:cubicBezTo>
                      <a:pt x="1509713" y="1069555"/>
                      <a:pt x="1452142" y="1127126"/>
                      <a:pt x="1381125" y="1127126"/>
                    </a:cubicBezTo>
                    <a:cubicBezTo>
                      <a:pt x="1363371" y="1127126"/>
                      <a:pt x="1346457" y="1123528"/>
                      <a:pt x="1331073" y="1117021"/>
                    </a:cubicBezTo>
                    <a:lnTo>
                      <a:pt x="1290991" y="1089997"/>
                    </a:lnTo>
                    <a:lnTo>
                      <a:pt x="1315458" y="1126286"/>
                    </a:lnTo>
                    <a:cubicBezTo>
                      <a:pt x="1321965" y="1141670"/>
                      <a:pt x="1325563" y="1158584"/>
                      <a:pt x="1325563" y="1176338"/>
                    </a:cubicBezTo>
                    <a:cubicBezTo>
                      <a:pt x="1325563" y="1194092"/>
                      <a:pt x="1321965" y="1211006"/>
                      <a:pt x="1315458" y="1226390"/>
                    </a:cubicBezTo>
                    <a:lnTo>
                      <a:pt x="1315111" y="1226906"/>
                    </a:lnTo>
                    <a:lnTo>
                      <a:pt x="1339805" y="1210256"/>
                    </a:lnTo>
                    <a:cubicBezTo>
                      <a:pt x="1355189" y="1203749"/>
                      <a:pt x="1372103" y="1200151"/>
                      <a:pt x="1389857" y="1200151"/>
                    </a:cubicBezTo>
                    <a:cubicBezTo>
                      <a:pt x="1460874" y="1200151"/>
                      <a:pt x="1518445" y="1257722"/>
                      <a:pt x="1518445" y="1328739"/>
                    </a:cubicBezTo>
                    <a:cubicBezTo>
                      <a:pt x="1518445" y="1382002"/>
                      <a:pt x="1486061" y="1427701"/>
                      <a:pt x="1439909" y="1447222"/>
                    </a:cubicBezTo>
                    <a:lnTo>
                      <a:pt x="1420608" y="1451119"/>
                    </a:lnTo>
                    <a:lnTo>
                      <a:pt x="1443622" y="1485254"/>
                    </a:lnTo>
                    <a:lnTo>
                      <a:pt x="1477123" y="1462667"/>
                    </a:lnTo>
                    <a:cubicBezTo>
                      <a:pt x="1492507" y="1456160"/>
                      <a:pt x="1509421" y="1452562"/>
                      <a:pt x="1527175" y="1452562"/>
                    </a:cubicBezTo>
                    <a:cubicBezTo>
                      <a:pt x="1598192" y="1452562"/>
                      <a:pt x="1655763" y="1510133"/>
                      <a:pt x="1655763" y="1581150"/>
                    </a:cubicBezTo>
                    <a:cubicBezTo>
                      <a:pt x="1655763" y="1652167"/>
                      <a:pt x="1598192" y="1709738"/>
                      <a:pt x="1527175" y="1709738"/>
                    </a:cubicBezTo>
                    <a:lnTo>
                      <a:pt x="1525840" y="1709469"/>
                    </a:lnTo>
                    <a:lnTo>
                      <a:pt x="1527176" y="1716087"/>
                    </a:lnTo>
                    <a:lnTo>
                      <a:pt x="1522164" y="1740912"/>
                    </a:lnTo>
                    <a:lnTo>
                      <a:pt x="1527175" y="1739900"/>
                    </a:lnTo>
                    <a:cubicBezTo>
                      <a:pt x="1598192" y="1739900"/>
                      <a:pt x="1655763" y="1797471"/>
                      <a:pt x="1655763" y="1868488"/>
                    </a:cubicBezTo>
                    <a:cubicBezTo>
                      <a:pt x="1655763" y="1939505"/>
                      <a:pt x="1598192" y="1997076"/>
                      <a:pt x="1527175" y="1997076"/>
                    </a:cubicBezTo>
                    <a:lnTo>
                      <a:pt x="1516135" y="1994847"/>
                    </a:lnTo>
                    <a:lnTo>
                      <a:pt x="1517071" y="1996235"/>
                    </a:lnTo>
                    <a:cubicBezTo>
                      <a:pt x="1523578" y="2011619"/>
                      <a:pt x="1527176" y="2028533"/>
                      <a:pt x="1527176" y="2046287"/>
                    </a:cubicBezTo>
                    <a:lnTo>
                      <a:pt x="1518155" y="2090971"/>
                    </a:lnTo>
                    <a:lnTo>
                      <a:pt x="1527175" y="2089150"/>
                    </a:lnTo>
                    <a:cubicBezTo>
                      <a:pt x="1598192" y="2089150"/>
                      <a:pt x="1655763" y="2146721"/>
                      <a:pt x="1655763" y="2217738"/>
                    </a:cubicBezTo>
                    <a:lnTo>
                      <a:pt x="1645730" y="2267433"/>
                    </a:lnTo>
                    <a:lnTo>
                      <a:pt x="1679576" y="2260600"/>
                    </a:lnTo>
                    <a:cubicBezTo>
                      <a:pt x="1750593" y="2260600"/>
                      <a:pt x="1808164" y="2318171"/>
                      <a:pt x="1808164" y="2389188"/>
                    </a:cubicBezTo>
                    <a:cubicBezTo>
                      <a:pt x="1808164" y="2460205"/>
                      <a:pt x="1750593" y="2517776"/>
                      <a:pt x="1679576" y="2517776"/>
                    </a:cubicBezTo>
                    <a:lnTo>
                      <a:pt x="1631058" y="2507981"/>
                    </a:lnTo>
                    <a:lnTo>
                      <a:pt x="1645658" y="2529636"/>
                    </a:lnTo>
                    <a:cubicBezTo>
                      <a:pt x="1652165" y="2545020"/>
                      <a:pt x="1655763" y="2561934"/>
                      <a:pt x="1655763" y="2579688"/>
                    </a:cubicBezTo>
                    <a:lnTo>
                      <a:pt x="1647863" y="2618816"/>
                    </a:lnTo>
                    <a:lnTo>
                      <a:pt x="1692275" y="2609850"/>
                    </a:lnTo>
                    <a:cubicBezTo>
                      <a:pt x="1763292" y="2609850"/>
                      <a:pt x="1820863" y="2667421"/>
                      <a:pt x="1820863" y="2738438"/>
                    </a:cubicBezTo>
                    <a:cubicBezTo>
                      <a:pt x="1820863" y="2809455"/>
                      <a:pt x="1763292" y="2867026"/>
                      <a:pt x="1692275" y="2867026"/>
                    </a:cubicBezTo>
                    <a:lnTo>
                      <a:pt x="1643924" y="2857265"/>
                    </a:lnTo>
                    <a:lnTo>
                      <a:pt x="1645658" y="2859836"/>
                    </a:lnTo>
                    <a:cubicBezTo>
                      <a:pt x="1652165" y="2875220"/>
                      <a:pt x="1655763" y="2892134"/>
                      <a:pt x="1655763" y="2909888"/>
                    </a:cubicBezTo>
                    <a:lnTo>
                      <a:pt x="1652940" y="2923874"/>
                    </a:lnTo>
                    <a:lnTo>
                      <a:pt x="1698625" y="2914650"/>
                    </a:lnTo>
                    <a:cubicBezTo>
                      <a:pt x="1769642" y="2914650"/>
                      <a:pt x="1827213" y="2972221"/>
                      <a:pt x="1827213" y="3043238"/>
                    </a:cubicBezTo>
                    <a:cubicBezTo>
                      <a:pt x="1827213" y="3114255"/>
                      <a:pt x="1769642" y="3171826"/>
                      <a:pt x="1698625" y="3171826"/>
                    </a:cubicBezTo>
                    <a:cubicBezTo>
                      <a:pt x="1627608" y="3171826"/>
                      <a:pt x="1570037" y="3114255"/>
                      <a:pt x="1570037" y="3043238"/>
                    </a:cubicBezTo>
                    <a:lnTo>
                      <a:pt x="1572861" y="3029253"/>
                    </a:lnTo>
                    <a:lnTo>
                      <a:pt x="1527175" y="3038476"/>
                    </a:lnTo>
                    <a:lnTo>
                      <a:pt x="1516135" y="3036247"/>
                    </a:lnTo>
                    <a:lnTo>
                      <a:pt x="1517071" y="3037635"/>
                    </a:lnTo>
                    <a:cubicBezTo>
                      <a:pt x="1523578" y="3053019"/>
                      <a:pt x="1527176" y="3069933"/>
                      <a:pt x="1527176" y="3087687"/>
                    </a:cubicBezTo>
                    <a:cubicBezTo>
                      <a:pt x="1527176" y="3105442"/>
                      <a:pt x="1523578" y="3122355"/>
                      <a:pt x="1517071" y="3137739"/>
                    </a:cubicBezTo>
                    <a:lnTo>
                      <a:pt x="1516134" y="3139129"/>
                    </a:lnTo>
                    <a:lnTo>
                      <a:pt x="1527175" y="3136900"/>
                    </a:lnTo>
                    <a:cubicBezTo>
                      <a:pt x="1598192" y="3136900"/>
                      <a:pt x="1655763" y="3194471"/>
                      <a:pt x="1655763" y="3265488"/>
                    </a:cubicBezTo>
                    <a:cubicBezTo>
                      <a:pt x="1655763" y="3336505"/>
                      <a:pt x="1598192" y="3394076"/>
                      <a:pt x="1527175" y="3394076"/>
                    </a:cubicBezTo>
                    <a:lnTo>
                      <a:pt x="1516135" y="3391847"/>
                    </a:lnTo>
                    <a:lnTo>
                      <a:pt x="1517071" y="3393235"/>
                    </a:lnTo>
                    <a:cubicBezTo>
                      <a:pt x="1523578" y="3408619"/>
                      <a:pt x="1527176" y="3425533"/>
                      <a:pt x="1527176" y="3443287"/>
                    </a:cubicBezTo>
                    <a:cubicBezTo>
                      <a:pt x="1527176" y="3461041"/>
                      <a:pt x="1523578" y="3477955"/>
                      <a:pt x="1517071" y="3493339"/>
                    </a:cubicBezTo>
                    <a:lnTo>
                      <a:pt x="1511178" y="3502080"/>
                    </a:lnTo>
                    <a:lnTo>
                      <a:pt x="1527175" y="3498850"/>
                    </a:lnTo>
                    <a:cubicBezTo>
                      <a:pt x="1598192" y="3498850"/>
                      <a:pt x="1655763" y="3556421"/>
                      <a:pt x="1655763" y="3627438"/>
                    </a:cubicBezTo>
                    <a:cubicBezTo>
                      <a:pt x="1655763" y="3698455"/>
                      <a:pt x="1598192" y="3756026"/>
                      <a:pt x="1527175" y="3756026"/>
                    </a:cubicBezTo>
                    <a:lnTo>
                      <a:pt x="1516135" y="3753797"/>
                    </a:lnTo>
                    <a:lnTo>
                      <a:pt x="1517071" y="3755185"/>
                    </a:lnTo>
                    <a:cubicBezTo>
                      <a:pt x="1523578" y="3770569"/>
                      <a:pt x="1527176" y="3787483"/>
                      <a:pt x="1527176" y="3805237"/>
                    </a:cubicBezTo>
                    <a:lnTo>
                      <a:pt x="1522164" y="3830062"/>
                    </a:lnTo>
                    <a:lnTo>
                      <a:pt x="1527175" y="3829050"/>
                    </a:lnTo>
                    <a:cubicBezTo>
                      <a:pt x="1598192" y="3829050"/>
                      <a:pt x="1655763" y="3886621"/>
                      <a:pt x="1655763" y="3957638"/>
                    </a:cubicBezTo>
                    <a:cubicBezTo>
                      <a:pt x="1655763" y="4028655"/>
                      <a:pt x="1598192" y="4086226"/>
                      <a:pt x="1527175" y="4086226"/>
                    </a:cubicBezTo>
                    <a:lnTo>
                      <a:pt x="1516135" y="4083997"/>
                    </a:lnTo>
                    <a:lnTo>
                      <a:pt x="1517071" y="4085385"/>
                    </a:lnTo>
                    <a:cubicBezTo>
                      <a:pt x="1523578" y="4100769"/>
                      <a:pt x="1527176" y="4117683"/>
                      <a:pt x="1527176" y="4135437"/>
                    </a:cubicBezTo>
                    <a:cubicBezTo>
                      <a:pt x="1527176" y="4206454"/>
                      <a:pt x="1469605" y="4264025"/>
                      <a:pt x="1398588" y="4264025"/>
                    </a:cubicBezTo>
                    <a:cubicBezTo>
                      <a:pt x="1380834" y="4264025"/>
                      <a:pt x="1363920" y="4260427"/>
                      <a:pt x="1348536" y="4253920"/>
                    </a:cubicBezTo>
                    <a:lnTo>
                      <a:pt x="1318116" y="4233410"/>
                    </a:lnTo>
                    <a:lnTo>
                      <a:pt x="1323976" y="4262437"/>
                    </a:lnTo>
                    <a:cubicBezTo>
                      <a:pt x="1323976" y="4315700"/>
                      <a:pt x="1291592" y="4361399"/>
                      <a:pt x="1245440" y="4380920"/>
                    </a:cubicBezTo>
                    <a:lnTo>
                      <a:pt x="1238535" y="4382314"/>
                    </a:lnTo>
                    <a:lnTo>
                      <a:pt x="1259896" y="4413997"/>
                    </a:lnTo>
                    <a:cubicBezTo>
                      <a:pt x="1266403" y="4429381"/>
                      <a:pt x="1270001" y="4446295"/>
                      <a:pt x="1270001" y="4464049"/>
                    </a:cubicBezTo>
                    <a:cubicBezTo>
                      <a:pt x="1270001" y="4535066"/>
                      <a:pt x="1212430" y="4592637"/>
                      <a:pt x="1141413" y="4592637"/>
                    </a:cubicBezTo>
                    <a:cubicBezTo>
                      <a:pt x="1070396" y="4592637"/>
                      <a:pt x="1012825" y="4535066"/>
                      <a:pt x="1012825" y="4464049"/>
                    </a:cubicBezTo>
                    <a:cubicBezTo>
                      <a:pt x="1012825" y="4410787"/>
                      <a:pt x="1045209" y="4365087"/>
                      <a:pt x="1091361" y="4345566"/>
                    </a:cubicBezTo>
                    <a:lnTo>
                      <a:pt x="1098266" y="4344172"/>
                    </a:lnTo>
                    <a:lnTo>
                      <a:pt x="1076905" y="4312489"/>
                    </a:lnTo>
                    <a:cubicBezTo>
                      <a:pt x="1070398" y="4297105"/>
                      <a:pt x="1066800" y="4280191"/>
                      <a:pt x="1066800" y="4262437"/>
                    </a:cubicBezTo>
                    <a:lnTo>
                      <a:pt x="1073161" y="4230933"/>
                    </a:lnTo>
                    <a:lnTo>
                      <a:pt x="1039064" y="4253921"/>
                    </a:lnTo>
                    <a:cubicBezTo>
                      <a:pt x="1023680" y="4260428"/>
                      <a:pt x="1006766" y="4264026"/>
                      <a:pt x="989012" y="4264026"/>
                    </a:cubicBezTo>
                    <a:cubicBezTo>
                      <a:pt x="917995" y="4264026"/>
                      <a:pt x="860424" y="4206455"/>
                      <a:pt x="860424" y="4135438"/>
                    </a:cubicBezTo>
                    <a:cubicBezTo>
                      <a:pt x="860424" y="4064421"/>
                      <a:pt x="917995" y="4006850"/>
                      <a:pt x="989012" y="4006850"/>
                    </a:cubicBezTo>
                    <a:cubicBezTo>
                      <a:pt x="1060029" y="4006850"/>
                      <a:pt x="1117600" y="4064421"/>
                      <a:pt x="1117600" y="4135438"/>
                    </a:cubicBezTo>
                    <a:lnTo>
                      <a:pt x="1111240" y="4166943"/>
                    </a:lnTo>
                    <a:lnTo>
                      <a:pt x="1145336" y="4143954"/>
                    </a:lnTo>
                    <a:cubicBezTo>
                      <a:pt x="1160720" y="4137447"/>
                      <a:pt x="1177634" y="4133849"/>
                      <a:pt x="1195388" y="4133849"/>
                    </a:cubicBezTo>
                    <a:cubicBezTo>
                      <a:pt x="1213142" y="4133849"/>
                      <a:pt x="1230056" y="4137447"/>
                      <a:pt x="1245440" y="4143954"/>
                    </a:cubicBezTo>
                    <a:lnTo>
                      <a:pt x="1275860" y="4164464"/>
                    </a:lnTo>
                    <a:lnTo>
                      <a:pt x="1270000" y="4135437"/>
                    </a:lnTo>
                    <a:cubicBezTo>
                      <a:pt x="1270000" y="4064420"/>
                      <a:pt x="1327571" y="4006849"/>
                      <a:pt x="1398588" y="4006849"/>
                    </a:cubicBezTo>
                    <a:lnTo>
                      <a:pt x="1409628" y="4009078"/>
                    </a:lnTo>
                    <a:lnTo>
                      <a:pt x="1408692" y="4007690"/>
                    </a:lnTo>
                    <a:cubicBezTo>
                      <a:pt x="1402185" y="3992306"/>
                      <a:pt x="1398587" y="3975392"/>
                      <a:pt x="1398587" y="3957638"/>
                    </a:cubicBezTo>
                    <a:lnTo>
                      <a:pt x="1403599" y="3932814"/>
                    </a:lnTo>
                    <a:lnTo>
                      <a:pt x="1398588" y="3933825"/>
                    </a:lnTo>
                    <a:cubicBezTo>
                      <a:pt x="1380834" y="3933825"/>
                      <a:pt x="1363920" y="3930227"/>
                      <a:pt x="1348536" y="3923720"/>
                    </a:cubicBezTo>
                    <a:lnTo>
                      <a:pt x="1318116" y="3903210"/>
                    </a:lnTo>
                    <a:lnTo>
                      <a:pt x="1323976" y="3932237"/>
                    </a:lnTo>
                    <a:cubicBezTo>
                      <a:pt x="1323976" y="4003254"/>
                      <a:pt x="1266405" y="4060825"/>
                      <a:pt x="1195388" y="4060825"/>
                    </a:cubicBezTo>
                    <a:cubicBezTo>
                      <a:pt x="1124371" y="4060825"/>
                      <a:pt x="1066800" y="4003254"/>
                      <a:pt x="1066800" y="3932237"/>
                    </a:cubicBezTo>
                    <a:lnTo>
                      <a:pt x="1073161" y="3900733"/>
                    </a:lnTo>
                    <a:lnTo>
                      <a:pt x="1039064" y="3923721"/>
                    </a:lnTo>
                    <a:cubicBezTo>
                      <a:pt x="1023680" y="3930228"/>
                      <a:pt x="1006766" y="3933826"/>
                      <a:pt x="989012" y="3933826"/>
                    </a:cubicBezTo>
                    <a:cubicBezTo>
                      <a:pt x="917995" y="3933826"/>
                      <a:pt x="860424" y="3876255"/>
                      <a:pt x="860424" y="3805238"/>
                    </a:cubicBezTo>
                    <a:cubicBezTo>
                      <a:pt x="860424" y="3787484"/>
                      <a:pt x="864022" y="3770570"/>
                      <a:pt x="870529" y="3755186"/>
                    </a:cubicBezTo>
                    <a:lnTo>
                      <a:pt x="871466" y="3753797"/>
                    </a:lnTo>
                    <a:lnTo>
                      <a:pt x="860425" y="3756026"/>
                    </a:lnTo>
                    <a:cubicBezTo>
                      <a:pt x="789408" y="3756026"/>
                      <a:pt x="731837" y="3698455"/>
                      <a:pt x="731837" y="3627438"/>
                    </a:cubicBezTo>
                    <a:cubicBezTo>
                      <a:pt x="731837" y="3556421"/>
                      <a:pt x="789408" y="3498850"/>
                      <a:pt x="860425" y="3498850"/>
                    </a:cubicBezTo>
                    <a:lnTo>
                      <a:pt x="876421" y="3502080"/>
                    </a:lnTo>
                    <a:lnTo>
                      <a:pt x="870529" y="3493340"/>
                    </a:lnTo>
                    <a:cubicBezTo>
                      <a:pt x="864022" y="3477956"/>
                      <a:pt x="860424" y="3461042"/>
                      <a:pt x="860424" y="3443288"/>
                    </a:cubicBezTo>
                    <a:cubicBezTo>
                      <a:pt x="860424" y="3425534"/>
                      <a:pt x="864022" y="3408620"/>
                      <a:pt x="870529" y="3393236"/>
                    </a:cubicBezTo>
                    <a:lnTo>
                      <a:pt x="871466" y="3391847"/>
                    </a:lnTo>
                    <a:lnTo>
                      <a:pt x="860425" y="3394076"/>
                    </a:lnTo>
                    <a:cubicBezTo>
                      <a:pt x="789408" y="3394076"/>
                      <a:pt x="731837" y="3336505"/>
                      <a:pt x="731837" y="3265488"/>
                    </a:cubicBezTo>
                    <a:cubicBezTo>
                      <a:pt x="731837" y="3194471"/>
                      <a:pt x="789408" y="3136900"/>
                      <a:pt x="860425" y="3136900"/>
                    </a:cubicBezTo>
                    <a:lnTo>
                      <a:pt x="871466" y="3139129"/>
                    </a:lnTo>
                    <a:lnTo>
                      <a:pt x="870529" y="3137740"/>
                    </a:lnTo>
                    <a:cubicBezTo>
                      <a:pt x="864022" y="3122356"/>
                      <a:pt x="860424" y="3105443"/>
                      <a:pt x="860424" y="3087688"/>
                    </a:cubicBezTo>
                    <a:cubicBezTo>
                      <a:pt x="860424" y="3069934"/>
                      <a:pt x="864022" y="3053020"/>
                      <a:pt x="870529" y="3037636"/>
                    </a:cubicBezTo>
                    <a:lnTo>
                      <a:pt x="871466" y="3036247"/>
                    </a:lnTo>
                    <a:lnTo>
                      <a:pt x="860425" y="3038476"/>
                    </a:lnTo>
                    <a:cubicBezTo>
                      <a:pt x="789408" y="3038476"/>
                      <a:pt x="731837" y="2980905"/>
                      <a:pt x="731837" y="2909888"/>
                    </a:cubicBezTo>
                    <a:cubicBezTo>
                      <a:pt x="731837" y="2838871"/>
                      <a:pt x="789408" y="2781300"/>
                      <a:pt x="860425" y="2781300"/>
                    </a:cubicBezTo>
                    <a:lnTo>
                      <a:pt x="865436" y="2782312"/>
                    </a:lnTo>
                    <a:lnTo>
                      <a:pt x="860424" y="2757488"/>
                    </a:lnTo>
                    <a:cubicBezTo>
                      <a:pt x="860424" y="2739734"/>
                      <a:pt x="864022" y="2722820"/>
                      <a:pt x="870529" y="2707436"/>
                    </a:cubicBezTo>
                    <a:lnTo>
                      <a:pt x="871466" y="2706047"/>
                    </a:lnTo>
                    <a:lnTo>
                      <a:pt x="860425" y="2708276"/>
                    </a:lnTo>
                    <a:cubicBezTo>
                      <a:pt x="789408" y="2708276"/>
                      <a:pt x="731837" y="2650705"/>
                      <a:pt x="731837" y="2579688"/>
                    </a:cubicBezTo>
                    <a:cubicBezTo>
                      <a:pt x="731837" y="2508671"/>
                      <a:pt x="789408" y="2451100"/>
                      <a:pt x="860425" y="2451100"/>
                    </a:cubicBezTo>
                    <a:lnTo>
                      <a:pt x="876421" y="2454330"/>
                    </a:lnTo>
                    <a:lnTo>
                      <a:pt x="870529" y="2445590"/>
                    </a:lnTo>
                    <a:cubicBezTo>
                      <a:pt x="864022" y="2430206"/>
                      <a:pt x="860424" y="2413292"/>
                      <a:pt x="860424" y="2395538"/>
                    </a:cubicBezTo>
                    <a:cubicBezTo>
                      <a:pt x="860424" y="2377784"/>
                      <a:pt x="864022" y="2360870"/>
                      <a:pt x="870529" y="2345486"/>
                    </a:cubicBezTo>
                    <a:lnTo>
                      <a:pt x="871466" y="2344097"/>
                    </a:lnTo>
                    <a:lnTo>
                      <a:pt x="860425" y="2346326"/>
                    </a:lnTo>
                    <a:cubicBezTo>
                      <a:pt x="789408" y="2346326"/>
                      <a:pt x="731837" y="2288755"/>
                      <a:pt x="731837" y="2217738"/>
                    </a:cubicBezTo>
                    <a:cubicBezTo>
                      <a:pt x="731837" y="2146721"/>
                      <a:pt x="789408" y="2089150"/>
                      <a:pt x="860425" y="2089150"/>
                    </a:cubicBezTo>
                    <a:lnTo>
                      <a:pt x="869445" y="2090971"/>
                    </a:lnTo>
                    <a:lnTo>
                      <a:pt x="860424" y="2046288"/>
                    </a:lnTo>
                    <a:cubicBezTo>
                      <a:pt x="860424" y="2028534"/>
                      <a:pt x="864022" y="2011620"/>
                      <a:pt x="870529" y="1996236"/>
                    </a:cubicBezTo>
                    <a:lnTo>
                      <a:pt x="871466" y="1994847"/>
                    </a:lnTo>
                    <a:lnTo>
                      <a:pt x="860425" y="1997076"/>
                    </a:lnTo>
                    <a:cubicBezTo>
                      <a:pt x="789408" y="1997076"/>
                      <a:pt x="731837" y="1939505"/>
                      <a:pt x="731837" y="1868488"/>
                    </a:cubicBezTo>
                    <a:lnTo>
                      <a:pt x="739467" y="1830696"/>
                    </a:lnTo>
                    <a:lnTo>
                      <a:pt x="701675" y="1838326"/>
                    </a:lnTo>
                    <a:cubicBezTo>
                      <a:pt x="630658" y="1838326"/>
                      <a:pt x="573087" y="1780755"/>
                      <a:pt x="573087" y="1709738"/>
                    </a:cubicBezTo>
                    <a:cubicBezTo>
                      <a:pt x="573087" y="1638721"/>
                      <a:pt x="630658" y="1581150"/>
                      <a:pt x="701675" y="1581150"/>
                    </a:cubicBezTo>
                    <a:lnTo>
                      <a:pt x="742675" y="1589428"/>
                    </a:lnTo>
                    <a:lnTo>
                      <a:pt x="741942" y="1588340"/>
                    </a:lnTo>
                    <a:cubicBezTo>
                      <a:pt x="735435" y="1572956"/>
                      <a:pt x="731837" y="1556042"/>
                      <a:pt x="731837" y="1538288"/>
                    </a:cubicBezTo>
                    <a:cubicBezTo>
                      <a:pt x="731837" y="1467271"/>
                      <a:pt x="789408" y="1409700"/>
                      <a:pt x="860425" y="1409700"/>
                    </a:cubicBezTo>
                    <a:cubicBezTo>
                      <a:pt x="931442" y="1409700"/>
                      <a:pt x="989013" y="1467271"/>
                      <a:pt x="989013" y="1538288"/>
                    </a:cubicBezTo>
                    <a:cubicBezTo>
                      <a:pt x="989013" y="1556042"/>
                      <a:pt x="985415" y="1572956"/>
                      <a:pt x="978908" y="1588340"/>
                    </a:cubicBezTo>
                    <a:lnTo>
                      <a:pt x="977972" y="1589729"/>
                    </a:lnTo>
                    <a:lnTo>
                      <a:pt x="989012" y="1587500"/>
                    </a:lnTo>
                    <a:cubicBezTo>
                      <a:pt x="1060029" y="1587500"/>
                      <a:pt x="1117600" y="1645071"/>
                      <a:pt x="1117600" y="1716088"/>
                    </a:cubicBezTo>
                    <a:lnTo>
                      <a:pt x="1111240" y="1747593"/>
                    </a:lnTo>
                    <a:lnTo>
                      <a:pt x="1145336" y="1724604"/>
                    </a:lnTo>
                    <a:cubicBezTo>
                      <a:pt x="1160720" y="1718097"/>
                      <a:pt x="1177634" y="1714499"/>
                      <a:pt x="1195388" y="1714499"/>
                    </a:cubicBezTo>
                    <a:cubicBezTo>
                      <a:pt x="1213142" y="1714499"/>
                      <a:pt x="1230056" y="1718097"/>
                      <a:pt x="1245440" y="1724604"/>
                    </a:cubicBezTo>
                    <a:lnTo>
                      <a:pt x="1275860" y="1745114"/>
                    </a:lnTo>
                    <a:lnTo>
                      <a:pt x="1270000" y="1716087"/>
                    </a:lnTo>
                    <a:cubicBezTo>
                      <a:pt x="1270000" y="1698333"/>
                      <a:pt x="1273598" y="1681419"/>
                      <a:pt x="1280105" y="1666035"/>
                    </a:cubicBezTo>
                    <a:lnTo>
                      <a:pt x="1285242" y="1658415"/>
                    </a:lnTo>
                    <a:lnTo>
                      <a:pt x="1277098" y="1656771"/>
                    </a:lnTo>
                    <a:cubicBezTo>
                      <a:pt x="1254022" y="1647011"/>
                      <a:pt x="1234388" y="1630706"/>
                      <a:pt x="1220523" y="1610183"/>
                    </a:cubicBezTo>
                    <a:lnTo>
                      <a:pt x="1218099" y="1605140"/>
                    </a:lnTo>
                    <a:lnTo>
                      <a:pt x="1195388" y="1609725"/>
                    </a:lnTo>
                    <a:cubicBezTo>
                      <a:pt x="1142125" y="1609725"/>
                      <a:pt x="1096426" y="1577342"/>
                      <a:pt x="1076905" y="1531189"/>
                    </a:cubicBezTo>
                    <a:lnTo>
                      <a:pt x="1067067" y="1482458"/>
                    </a:lnTo>
                    <a:lnTo>
                      <a:pt x="1018336" y="1472620"/>
                    </a:lnTo>
                    <a:cubicBezTo>
                      <a:pt x="972184" y="1453099"/>
                      <a:pt x="939800" y="1407400"/>
                      <a:pt x="939800" y="1354137"/>
                    </a:cubicBezTo>
                    <a:cubicBezTo>
                      <a:pt x="939800" y="1283120"/>
                      <a:pt x="997371" y="1225549"/>
                      <a:pt x="1068388" y="1225549"/>
                    </a:cubicBezTo>
                    <a:lnTo>
                      <a:pt x="1079428" y="1227778"/>
                    </a:lnTo>
                    <a:lnTo>
                      <a:pt x="1078492" y="1226390"/>
                    </a:lnTo>
                    <a:cubicBezTo>
                      <a:pt x="1071985" y="1211006"/>
                      <a:pt x="1068387" y="1194092"/>
                      <a:pt x="1068387" y="1176338"/>
                    </a:cubicBezTo>
                    <a:cubicBezTo>
                      <a:pt x="1068387" y="1158584"/>
                      <a:pt x="1071985" y="1141670"/>
                      <a:pt x="1078492" y="1126286"/>
                    </a:cubicBezTo>
                    <a:lnTo>
                      <a:pt x="1079429" y="1124896"/>
                    </a:lnTo>
                    <a:lnTo>
                      <a:pt x="1068388" y="1127125"/>
                    </a:lnTo>
                    <a:cubicBezTo>
                      <a:pt x="1050634" y="1127125"/>
                      <a:pt x="1033720" y="1123527"/>
                      <a:pt x="1018336" y="1117020"/>
                    </a:cubicBezTo>
                    <a:lnTo>
                      <a:pt x="987916" y="1096510"/>
                    </a:lnTo>
                    <a:lnTo>
                      <a:pt x="993776" y="1125537"/>
                    </a:lnTo>
                    <a:cubicBezTo>
                      <a:pt x="993776" y="1196554"/>
                      <a:pt x="936205" y="1254125"/>
                      <a:pt x="865188" y="1254125"/>
                    </a:cubicBezTo>
                    <a:cubicBezTo>
                      <a:pt x="794171" y="1254125"/>
                      <a:pt x="736600" y="1196554"/>
                      <a:pt x="736600" y="1125537"/>
                    </a:cubicBezTo>
                    <a:lnTo>
                      <a:pt x="742961" y="1094033"/>
                    </a:lnTo>
                    <a:lnTo>
                      <a:pt x="708864" y="1117021"/>
                    </a:lnTo>
                    <a:cubicBezTo>
                      <a:pt x="693480" y="1123528"/>
                      <a:pt x="676566" y="1127126"/>
                      <a:pt x="658812" y="1127126"/>
                    </a:cubicBezTo>
                    <a:lnTo>
                      <a:pt x="647772" y="1124897"/>
                    </a:lnTo>
                    <a:lnTo>
                      <a:pt x="648708" y="1126286"/>
                    </a:lnTo>
                    <a:cubicBezTo>
                      <a:pt x="655215" y="1141670"/>
                      <a:pt x="658813" y="1158584"/>
                      <a:pt x="658813" y="1176338"/>
                    </a:cubicBezTo>
                    <a:cubicBezTo>
                      <a:pt x="658813" y="1194092"/>
                      <a:pt x="655215" y="1211006"/>
                      <a:pt x="648708" y="1226390"/>
                    </a:cubicBezTo>
                    <a:lnTo>
                      <a:pt x="647772" y="1227779"/>
                    </a:lnTo>
                    <a:lnTo>
                      <a:pt x="658812" y="1225550"/>
                    </a:lnTo>
                    <a:cubicBezTo>
                      <a:pt x="729829" y="1225550"/>
                      <a:pt x="787400" y="1283121"/>
                      <a:pt x="787400" y="1354138"/>
                    </a:cubicBezTo>
                    <a:cubicBezTo>
                      <a:pt x="787400" y="1425155"/>
                      <a:pt x="729829" y="1482726"/>
                      <a:pt x="658812" y="1482726"/>
                    </a:cubicBezTo>
                    <a:cubicBezTo>
                      <a:pt x="587795" y="1482726"/>
                      <a:pt x="530224" y="1425155"/>
                      <a:pt x="530224" y="1354138"/>
                    </a:cubicBezTo>
                    <a:cubicBezTo>
                      <a:pt x="530224" y="1336384"/>
                      <a:pt x="533822" y="1319470"/>
                      <a:pt x="540329" y="1304086"/>
                    </a:cubicBezTo>
                    <a:lnTo>
                      <a:pt x="541266" y="1302697"/>
                    </a:lnTo>
                    <a:lnTo>
                      <a:pt x="530225" y="1304926"/>
                    </a:lnTo>
                    <a:cubicBezTo>
                      <a:pt x="459208" y="1304926"/>
                      <a:pt x="401637" y="1247355"/>
                      <a:pt x="401637" y="1176338"/>
                    </a:cubicBezTo>
                    <a:cubicBezTo>
                      <a:pt x="401637" y="1105321"/>
                      <a:pt x="459208" y="1047750"/>
                      <a:pt x="530225" y="1047750"/>
                    </a:cubicBezTo>
                    <a:lnTo>
                      <a:pt x="541266" y="1049979"/>
                    </a:lnTo>
                    <a:lnTo>
                      <a:pt x="540329" y="1048590"/>
                    </a:lnTo>
                    <a:cubicBezTo>
                      <a:pt x="533822" y="1033206"/>
                      <a:pt x="530224" y="1016292"/>
                      <a:pt x="530224" y="998538"/>
                    </a:cubicBezTo>
                    <a:cubicBezTo>
                      <a:pt x="530224" y="980784"/>
                      <a:pt x="533822" y="963870"/>
                      <a:pt x="540329" y="948486"/>
                    </a:cubicBezTo>
                    <a:lnTo>
                      <a:pt x="541266" y="947097"/>
                    </a:lnTo>
                    <a:lnTo>
                      <a:pt x="530225" y="949326"/>
                    </a:lnTo>
                    <a:cubicBezTo>
                      <a:pt x="459208" y="949326"/>
                      <a:pt x="401637" y="891755"/>
                      <a:pt x="401637" y="820738"/>
                    </a:cubicBezTo>
                    <a:cubicBezTo>
                      <a:pt x="401637" y="802984"/>
                      <a:pt x="405235" y="786070"/>
                      <a:pt x="411742" y="770686"/>
                    </a:cubicBezTo>
                    <a:lnTo>
                      <a:pt x="412476" y="769599"/>
                    </a:lnTo>
                    <a:lnTo>
                      <a:pt x="371475" y="777876"/>
                    </a:lnTo>
                    <a:cubicBezTo>
                      <a:pt x="300458" y="777876"/>
                      <a:pt x="242887" y="720306"/>
                      <a:pt x="242887" y="649289"/>
                    </a:cubicBezTo>
                    <a:cubicBezTo>
                      <a:pt x="242887" y="613780"/>
                      <a:pt x="257280" y="581633"/>
                      <a:pt x="280550" y="558363"/>
                    </a:cubicBezTo>
                    <a:lnTo>
                      <a:pt x="287137" y="553922"/>
                    </a:lnTo>
                    <a:lnTo>
                      <a:pt x="276973" y="551870"/>
                    </a:lnTo>
                    <a:cubicBezTo>
                      <a:pt x="246205" y="538856"/>
                      <a:pt x="221556" y="514207"/>
                      <a:pt x="208542" y="483439"/>
                    </a:cubicBezTo>
                    <a:lnTo>
                      <a:pt x="202451" y="453268"/>
                    </a:lnTo>
                    <a:lnTo>
                      <a:pt x="178640" y="469322"/>
                    </a:lnTo>
                    <a:cubicBezTo>
                      <a:pt x="163256" y="475830"/>
                      <a:pt x="146342" y="479428"/>
                      <a:pt x="128588" y="479428"/>
                    </a:cubicBezTo>
                    <a:cubicBezTo>
                      <a:pt x="57571" y="479428"/>
                      <a:pt x="0" y="421855"/>
                      <a:pt x="0" y="350838"/>
                    </a:cubicBezTo>
                    <a:cubicBezTo>
                      <a:pt x="0" y="279822"/>
                      <a:pt x="57571" y="222250"/>
                      <a:pt x="128588" y="222250"/>
                    </a:cubicBezTo>
                    <a:lnTo>
                      <a:pt x="179391" y="237768"/>
                    </a:lnTo>
                    <a:lnTo>
                      <a:pt x="171450" y="198437"/>
                    </a:lnTo>
                    <a:cubicBezTo>
                      <a:pt x="171450" y="127420"/>
                      <a:pt x="229021" y="69849"/>
                      <a:pt x="300038" y="69849"/>
                    </a:cubicBezTo>
                    <a:cubicBezTo>
                      <a:pt x="335547" y="69849"/>
                      <a:pt x="367694" y="84242"/>
                      <a:pt x="390964" y="107512"/>
                    </a:cubicBezTo>
                    <a:lnTo>
                      <a:pt x="402452" y="124551"/>
                    </a:lnTo>
                    <a:lnTo>
                      <a:pt x="411742" y="78536"/>
                    </a:lnTo>
                    <a:cubicBezTo>
                      <a:pt x="431263" y="32384"/>
                      <a:pt x="476962" y="0"/>
                      <a:pt x="530225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6F46BEB3-EA4E-4224-BD85-ED459425AE73}"/>
                  </a:ext>
                </a:extLst>
              </p:cNvPr>
              <p:cNvSpPr/>
              <p:nvPr/>
            </p:nvSpPr>
            <p:spPr>
              <a:xfrm rot="8100000">
                <a:off x="3745031" y="2353299"/>
                <a:ext cx="643733" cy="1618001"/>
              </a:xfrm>
              <a:custGeom>
                <a:avLst/>
                <a:gdLst>
                  <a:gd name="connsiteX0" fmla="*/ 1073161 w 1827213"/>
                  <a:gd name="connsiteY0" fmla="*/ 3538783 h 4592637"/>
                  <a:gd name="connsiteX1" fmla="*/ 1039064 w 1827213"/>
                  <a:gd name="connsiteY1" fmla="*/ 3561771 h 4592637"/>
                  <a:gd name="connsiteX2" fmla="*/ 989012 w 1827213"/>
                  <a:gd name="connsiteY2" fmla="*/ 3571876 h 4592637"/>
                  <a:gd name="connsiteX3" fmla="*/ 973016 w 1827213"/>
                  <a:gd name="connsiteY3" fmla="*/ 3568647 h 4592637"/>
                  <a:gd name="connsiteX4" fmla="*/ 978908 w 1827213"/>
                  <a:gd name="connsiteY4" fmla="*/ 3577386 h 4592637"/>
                  <a:gd name="connsiteX5" fmla="*/ 989013 w 1827213"/>
                  <a:gd name="connsiteY5" fmla="*/ 3627438 h 4592637"/>
                  <a:gd name="connsiteX6" fmla="*/ 978908 w 1827213"/>
                  <a:gd name="connsiteY6" fmla="*/ 3677490 h 4592637"/>
                  <a:gd name="connsiteX7" fmla="*/ 977972 w 1827213"/>
                  <a:gd name="connsiteY7" fmla="*/ 3678879 h 4592637"/>
                  <a:gd name="connsiteX8" fmla="*/ 989012 w 1827213"/>
                  <a:gd name="connsiteY8" fmla="*/ 3676650 h 4592637"/>
                  <a:gd name="connsiteX9" fmla="*/ 1117600 w 1827213"/>
                  <a:gd name="connsiteY9" fmla="*/ 3805238 h 4592637"/>
                  <a:gd name="connsiteX10" fmla="*/ 1111240 w 1827213"/>
                  <a:gd name="connsiteY10" fmla="*/ 3836743 h 4592637"/>
                  <a:gd name="connsiteX11" fmla="*/ 1145336 w 1827213"/>
                  <a:gd name="connsiteY11" fmla="*/ 3813754 h 4592637"/>
                  <a:gd name="connsiteX12" fmla="*/ 1195388 w 1827213"/>
                  <a:gd name="connsiteY12" fmla="*/ 3803649 h 4592637"/>
                  <a:gd name="connsiteX13" fmla="*/ 1245440 w 1827213"/>
                  <a:gd name="connsiteY13" fmla="*/ 3813754 h 4592637"/>
                  <a:gd name="connsiteX14" fmla="*/ 1275860 w 1827213"/>
                  <a:gd name="connsiteY14" fmla="*/ 3834264 h 4592637"/>
                  <a:gd name="connsiteX15" fmla="*/ 1270000 w 1827213"/>
                  <a:gd name="connsiteY15" fmla="*/ 3805237 h 4592637"/>
                  <a:gd name="connsiteX16" fmla="*/ 1398588 w 1827213"/>
                  <a:gd name="connsiteY16" fmla="*/ 3676649 h 4592637"/>
                  <a:gd name="connsiteX17" fmla="*/ 1409628 w 1827213"/>
                  <a:gd name="connsiteY17" fmla="*/ 3678878 h 4592637"/>
                  <a:gd name="connsiteX18" fmla="*/ 1408692 w 1827213"/>
                  <a:gd name="connsiteY18" fmla="*/ 3677490 h 4592637"/>
                  <a:gd name="connsiteX19" fmla="*/ 1398587 w 1827213"/>
                  <a:gd name="connsiteY19" fmla="*/ 3627438 h 4592637"/>
                  <a:gd name="connsiteX20" fmla="*/ 1408692 w 1827213"/>
                  <a:gd name="connsiteY20" fmla="*/ 3577386 h 4592637"/>
                  <a:gd name="connsiteX21" fmla="*/ 1414585 w 1827213"/>
                  <a:gd name="connsiteY21" fmla="*/ 3568646 h 4592637"/>
                  <a:gd name="connsiteX22" fmla="*/ 1398588 w 1827213"/>
                  <a:gd name="connsiteY22" fmla="*/ 3571875 h 4592637"/>
                  <a:gd name="connsiteX23" fmla="*/ 1348536 w 1827213"/>
                  <a:gd name="connsiteY23" fmla="*/ 3561770 h 4592637"/>
                  <a:gd name="connsiteX24" fmla="*/ 1318116 w 1827213"/>
                  <a:gd name="connsiteY24" fmla="*/ 3541260 h 4592637"/>
                  <a:gd name="connsiteX25" fmla="*/ 1323976 w 1827213"/>
                  <a:gd name="connsiteY25" fmla="*/ 3570287 h 4592637"/>
                  <a:gd name="connsiteX26" fmla="*/ 1195388 w 1827213"/>
                  <a:gd name="connsiteY26" fmla="*/ 3698875 h 4592637"/>
                  <a:gd name="connsiteX27" fmla="*/ 1066800 w 1827213"/>
                  <a:gd name="connsiteY27" fmla="*/ 3570287 h 4592637"/>
                  <a:gd name="connsiteX28" fmla="*/ 1073161 w 1827213"/>
                  <a:gd name="connsiteY28" fmla="*/ 3183183 h 4592637"/>
                  <a:gd name="connsiteX29" fmla="*/ 1039064 w 1827213"/>
                  <a:gd name="connsiteY29" fmla="*/ 3206171 h 4592637"/>
                  <a:gd name="connsiteX30" fmla="*/ 989012 w 1827213"/>
                  <a:gd name="connsiteY30" fmla="*/ 3216276 h 4592637"/>
                  <a:gd name="connsiteX31" fmla="*/ 977972 w 1827213"/>
                  <a:gd name="connsiteY31" fmla="*/ 3214047 h 4592637"/>
                  <a:gd name="connsiteX32" fmla="*/ 978908 w 1827213"/>
                  <a:gd name="connsiteY32" fmla="*/ 3215436 h 4592637"/>
                  <a:gd name="connsiteX33" fmla="*/ 989013 w 1827213"/>
                  <a:gd name="connsiteY33" fmla="*/ 3265488 h 4592637"/>
                  <a:gd name="connsiteX34" fmla="*/ 978908 w 1827213"/>
                  <a:gd name="connsiteY34" fmla="*/ 3315540 h 4592637"/>
                  <a:gd name="connsiteX35" fmla="*/ 977972 w 1827213"/>
                  <a:gd name="connsiteY35" fmla="*/ 3316929 h 4592637"/>
                  <a:gd name="connsiteX36" fmla="*/ 989012 w 1827213"/>
                  <a:gd name="connsiteY36" fmla="*/ 3314700 h 4592637"/>
                  <a:gd name="connsiteX37" fmla="*/ 1117600 w 1827213"/>
                  <a:gd name="connsiteY37" fmla="*/ 3443288 h 4592637"/>
                  <a:gd name="connsiteX38" fmla="*/ 1111240 w 1827213"/>
                  <a:gd name="connsiteY38" fmla="*/ 3474793 h 4592637"/>
                  <a:gd name="connsiteX39" fmla="*/ 1145336 w 1827213"/>
                  <a:gd name="connsiteY39" fmla="*/ 3451804 h 4592637"/>
                  <a:gd name="connsiteX40" fmla="*/ 1195388 w 1827213"/>
                  <a:gd name="connsiteY40" fmla="*/ 3441699 h 4592637"/>
                  <a:gd name="connsiteX41" fmla="*/ 1245440 w 1827213"/>
                  <a:gd name="connsiteY41" fmla="*/ 3451804 h 4592637"/>
                  <a:gd name="connsiteX42" fmla="*/ 1275860 w 1827213"/>
                  <a:gd name="connsiteY42" fmla="*/ 3472314 h 4592637"/>
                  <a:gd name="connsiteX43" fmla="*/ 1270000 w 1827213"/>
                  <a:gd name="connsiteY43" fmla="*/ 3443287 h 4592637"/>
                  <a:gd name="connsiteX44" fmla="*/ 1398588 w 1827213"/>
                  <a:gd name="connsiteY44" fmla="*/ 3314699 h 4592637"/>
                  <a:gd name="connsiteX45" fmla="*/ 1409628 w 1827213"/>
                  <a:gd name="connsiteY45" fmla="*/ 3316928 h 4592637"/>
                  <a:gd name="connsiteX46" fmla="*/ 1408692 w 1827213"/>
                  <a:gd name="connsiteY46" fmla="*/ 3315540 h 4592637"/>
                  <a:gd name="connsiteX47" fmla="*/ 1398587 w 1827213"/>
                  <a:gd name="connsiteY47" fmla="*/ 3265488 h 4592637"/>
                  <a:gd name="connsiteX48" fmla="*/ 1408692 w 1827213"/>
                  <a:gd name="connsiteY48" fmla="*/ 3215436 h 4592637"/>
                  <a:gd name="connsiteX49" fmla="*/ 1409629 w 1827213"/>
                  <a:gd name="connsiteY49" fmla="*/ 3214046 h 4592637"/>
                  <a:gd name="connsiteX50" fmla="*/ 1398588 w 1827213"/>
                  <a:gd name="connsiteY50" fmla="*/ 3216275 h 4592637"/>
                  <a:gd name="connsiteX51" fmla="*/ 1348536 w 1827213"/>
                  <a:gd name="connsiteY51" fmla="*/ 3206170 h 4592637"/>
                  <a:gd name="connsiteX52" fmla="*/ 1318116 w 1827213"/>
                  <a:gd name="connsiteY52" fmla="*/ 3185660 h 4592637"/>
                  <a:gd name="connsiteX53" fmla="*/ 1323976 w 1827213"/>
                  <a:gd name="connsiteY53" fmla="*/ 3214687 h 4592637"/>
                  <a:gd name="connsiteX54" fmla="*/ 1195388 w 1827213"/>
                  <a:gd name="connsiteY54" fmla="*/ 3343275 h 4592637"/>
                  <a:gd name="connsiteX55" fmla="*/ 1066800 w 1827213"/>
                  <a:gd name="connsiteY55" fmla="*/ 3214687 h 4592637"/>
                  <a:gd name="connsiteX56" fmla="*/ 1073161 w 1827213"/>
                  <a:gd name="connsiteY56" fmla="*/ 2852983 h 4592637"/>
                  <a:gd name="connsiteX57" fmla="*/ 1039064 w 1827213"/>
                  <a:gd name="connsiteY57" fmla="*/ 2875971 h 4592637"/>
                  <a:gd name="connsiteX58" fmla="*/ 989012 w 1827213"/>
                  <a:gd name="connsiteY58" fmla="*/ 2886076 h 4592637"/>
                  <a:gd name="connsiteX59" fmla="*/ 984001 w 1827213"/>
                  <a:gd name="connsiteY59" fmla="*/ 2885065 h 4592637"/>
                  <a:gd name="connsiteX60" fmla="*/ 989013 w 1827213"/>
                  <a:gd name="connsiteY60" fmla="*/ 2909888 h 4592637"/>
                  <a:gd name="connsiteX61" fmla="*/ 978908 w 1827213"/>
                  <a:gd name="connsiteY61" fmla="*/ 2959940 h 4592637"/>
                  <a:gd name="connsiteX62" fmla="*/ 977972 w 1827213"/>
                  <a:gd name="connsiteY62" fmla="*/ 2961329 h 4592637"/>
                  <a:gd name="connsiteX63" fmla="*/ 989012 w 1827213"/>
                  <a:gd name="connsiteY63" fmla="*/ 2959100 h 4592637"/>
                  <a:gd name="connsiteX64" fmla="*/ 1117600 w 1827213"/>
                  <a:gd name="connsiteY64" fmla="*/ 3087688 h 4592637"/>
                  <a:gd name="connsiteX65" fmla="*/ 1111240 w 1827213"/>
                  <a:gd name="connsiteY65" fmla="*/ 3119193 h 4592637"/>
                  <a:gd name="connsiteX66" fmla="*/ 1145336 w 1827213"/>
                  <a:gd name="connsiteY66" fmla="*/ 3096204 h 4592637"/>
                  <a:gd name="connsiteX67" fmla="*/ 1195388 w 1827213"/>
                  <a:gd name="connsiteY67" fmla="*/ 3086099 h 4592637"/>
                  <a:gd name="connsiteX68" fmla="*/ 1245440 w 1827213"/>
                  <a:gd name="connsiteY68" fmla="*/ 3096204 h 4592637"/>
                  <a:gd name="connsiteX69" fmla="*/ 1275860 w 1827213"/>
                  <a:gd name="connsiteY69" fmla="*/ 3116714 h 4592637"/>
                  <a:gd name="connsiteX70" fmla="*/ 1270000 w 1827213"/>
                  <a:gd name="connsiteY70" fmla="*/ 3087687 h 4592637"/>
                  <a:gd name="connsiteX71" fmla="*/ 1398588 w 1827213"/>
                  <a:gd name="connsiteY71" fmla="*/ 2959099 h 4592637"/>
                  <a:gd name="connsiteX72" fmla="*/ 1409628 w 1827213"/>
                  <a:gd name="connsiteY72" fmla="*/ 2961328 h 4592637"/>
                  <a:gd name="connsiteX73" fmla="*/ 1408692 w 1827213"/>
                  <a:gd name="connsiteY73" fmla="*/ 2959940 h 4592637"/>
                  <a:gd name="connsiteX74" fmla="*/ 1398587 w 1827213"/>
                  <a:gd name="connsiteY74" fmla="*/ 2909888 h 4592637"/>
                  <a:gd name="connsiteX75" fmla="*/ 1403599 w 1827213"/>
                  <a:gd name="connsiteY75" fmla="*/ 2885064 h 4592637"/>
                  <a:gd name="connsiteX76" fmla="*/ 1398588 w 1827213"/>
                  <a:gd name="connsiteY76" fmla="*/ 2886075 h 4592637"/>
                  <a:gd name="connsiteX77" fmla="*/ 1348536 w 1827213"/>
                  <a:gd name="connsiteY77" fmla="*/ 2875970 h 4592637"/>
                  <a:gd name="connsiteX78" fmla="*/ 1318116 w 1827213"/>
                  <a:gd name="connsiteY78" fmla="*/ 2855460 h 4592637"/>
                  <a:gd name="connsiteX79" fmla="*/ 1323976 w 1827213"/>
                  <a:gd name="connsiteY79" fmla="*/ 2884487 h 4592637"/>
                  <a:gd name="connsiteX80" fmla="*/ 1195388 w 1827213"/>
                  <a:gd name="connsiteY80" fmla="*/ 3013075 h 4592637"/>
                  <a:gd name="connsiteX81" fmla="*/ 1066800 w 1827213"/>
                  <a:gd name="connsiteY81" fmla="*/ 2884487 h 4592637"/>
                  <a:gd name="connsiteX82" fmla="*/ 1571587 w 1827213"/>
                  <a:gd name="connsiteY82" fmla="*/ 2699310 h 4592637"/>
                  <a:gd name="connsiteX83" fmla="*/ 1527175 w 1827213"/>
                  <a:gd name="connsiteY83" fmla="*/ 2708276 h 4592637"/>
                  <a:gd name="connsiteX84" fmla="*/ 1516135 w 1827213"/>
                  <a:gd name="connsiteY84" fmla="*/ 2706047 h 4592637"/>
                  <a:gd name="connsiteX85" fmla="*/ 1517071 w 1827213"/>
                  <a:gd name="connsiteY85" fmla="*/ 2707435 h 4592637"/>
                  <a:gd name="connsiteX86" fmla="*/ 1527176 w 1827213"/>
                  <a:gd name="connsiteY86" fmla="*/ 2757487 h 4592637"/>
                  <a:gd name="connsiteX87" fmla="*/ 1522164 w 1827213"/>
                  <a:gd name="connsiteY87" fmla="*/ 2782312 h 4592637"/>
                  <a:gd name="connsiteX88" fmla="*/ 1527175 w 1827213"/>
                  <a:gd name="connsiteY88" fmla="*/ 2781300 h 4592637"/>
                  <a:gd name="connsiteX89" fmla="*/ 1575526 w 1827213"/>
                  <a:gd name="connsiteY89" fmla="*/ 2791062 h 4592637"/>
                  <a:gd name="connsiteX90" fmla="*/ 1573792 w 1827213"/>
                  <a:gd name="connsiteY90" fmla="*/ 2788490 h 4592637"/>
                  <a:gd name="connsiteX91" fmla="*/ 1563687 w 1827213"/>
                  <a:gd name="connsiteY91" fmla="*/ 2738438 h 4592637"/>
                  <a:gd name="connsiteX92" fmla="*/ 1073161 w 1827213"/>
                  <a:gd name="connsiteY92" fmla="*/ 2491033 h 4592637"/>
                  <a:gd name="connsiteX93" fmla="*/ 1039064 w 1827213"/>
                  <a:gd name="connsiteY93" fmla="*/ 2514021 h 4592637"/>
                  <a:gd name="connsiteX94" fmla="*/ 989012 w 1827213"/>
                  <a:gd name="connsiteY94" fmla="*/ 2524126 h 4592637"/>
                  <a:gd name="connsiteX95" fmla="*/ 973016 w 1827213"/>
                  <a:gd name="connsiteY95" fmla="*/ 2520897 h 4592637"/>
                  <a:gd name="connsiteX96" fmla="*/ 978908 w 1827213"/>
                  <a:gd name="connsiteY96" fmla="*/ 2529636 h 4592637"/>
                  <a:gd name="connsiteX97" fmla="*/ 989013 w 1827213"/>
                  <a:gd name="connsiteY97" fmla="*/ 2579688 h 4592637"/>
                  <a:gd name="connsiteX98" fmla="*/ 978908 w 1827213"/>
                  <a:gd name="connsiteY98" fmla="*/ 2629740 h 4592637"/>
                  <a:gd name="connsiteX99" fmla="*/ 977972 w 1827213"/>
                  <a:gd name="connsiteY99" fmla="*/ 2631129 h 4592637"/>
                  <a:gd name="connsiteX100" fmla="*/ 989012 w 1827213"/>
                  <a:gd name="connsiteY100" fmla="*/ 2628900 h 4592637"/>
                  <a:gd name="connsiteX101" fmla="*/ 1117600 w 1827213"/>
                  <a:gd name="connsiteY101" fmla="*/ 2757488 h 4592637"/>
                  <a:gd name="connsiteX102" fmla="*/ 1111240 w 1827213"/>
                  <a:gd name="connsiteY102" fmla="*/ 2788993 h 4592637"/>
                  <a:gd name="connsiteX103" fmla="*/ 1145336 w 1827213"/>
                  <a:gd name="connsiteY103" fmla="*/ 2766004 h 4592637"/>
                  <a:gd name="connsiteX104" fmla="*/ 1195388 w 1827213"/>
                  <a:gd name="connsiteY104" fmla="*/ 2755899 h 4592637"/>
                  <a:gd name="connsiteX105" fmla="*/ 1245440 w 1827213"/>
                  <a:gd name="connsiteY105" fmla="*/ 2766004 h 4592637"/>
                  <a:gd name="connsiteX106" fmla="*/ 1275860 w 1827213"/>
                  <a:gd name="connsiteY106" fmla="*/ 2786514 h 4592637"/>
                  <a:gd name="connsiteX107" fmla="*/ 1270000 w 1827213"/>
                  <a:gd name="connsiteY107" fmla="*/ 2757487 h 4592637"/>
                  <a:gd name="connsiteX108" fmla="*/ 1398588 w 1827213"/>
                  <a:gd name="connsiteY108" fmla="*/ 2628899 h 4592637"/>
                  <a:gd name="connsiteX109" fmla="*/ 1409628 w 1827213"/>
                  <a:gd name="connsiteY109" fmla="*/ 2631128 h 4592637"/>
                  <a:gd name="connsiteX110" fmla="*/ 1408692 w 1827213"/>
                  <a:gd name="connsiteY110" fmla="*/ 2629740 h 4592637"/>
                  <a:gd name="connsiteX111" fmla="*/ 1398587 w 1827213"/>
                  <a:gd name="connsiteY111" fmla="*/ 2579688 h 4592637"/>
                  <a:gd name="connsiteX112" fmla="*/ 1408692 w 1827213"/>
                  <a:gd name="connsiteY112" fmla="*/ 2529636 h 4592637"/>
                  <a:gd name="connsiteX113" fmla="*/ 1414585 w 1827213"/>
                  <a:gd name="connsiteY113" fmla="*/ 2520895 h 4592637"/>
                  <a:gd name="connsiteX114" fmla="*/ 1398588 w 1827213"/>
                  <a:gd name="connsiteY114" fmla="*/ 2524125 h 4592637"/>
                  <a:gd name="connsiteX115" fmla="*/ 1348536 w 1827213"/>
                  <a:gd name="connsiteY115" fmla="*/ 2514020 h 4592637"/>
                  <a:gd name="connsiteX116" fmla="*/ 1318116 w 1827213"/>
                  <a:gd name="connsiteY116" fmla="*/ 2493510 h 4592637"/>
                  <a:gd name="connsiteX117" fmla="*/ 1323976 w 1827213"/>
                  <a:gd name="connsiteY117" fmla="*/ 2522537 h 4592637"/>
                  <a:gd name="connsiteX118" fmla="*/ 1195388 w 1827213"/>
                  <a:gd name="connsiteY118" fmla="*/ 2651125 h 4592637"/>
                  <a:gd name="connsiteX119" fmla="*/ 1066800 w 1827213"/>
                  <a:gd name="connsiteY119" fmla="*/ 2522537 h 4592637"/>
                  <a:gd name="connsiteX120" fmla="*/ 1561021 w 1827213"/>
                  <a:gd name="connsiteY120" fmla="*/ 2339493 h 4592637"/>
                  <a:gd name="connsiteX121" fmla="*/ 1527175 w 1827213"/>
                  <a:gd name="connsiteY121" fmla="*/ 2346326 h 4592637"/>
                  <a:gd name="connsiteX122" fmla="*/ 1516135 w 1827213"/>
                  <a:gd name="connsiteY122" fmla="*/ 2344097 h 4592637"/>
                  <a:gd name="connsiteX123" fmla="*/ 1517071 w 1827213"/>
                  <a:gd name="connsiteY123" fmla="*/ 2345485 h 4592637"/>
                  <a:gd name="connsiteX124" fmla="*/ 1527176 w 1827213"/>
                  <a:gd name="connsiteY124" fmla="*/ 2395537 h 4592637"/>
                  <a:gd name="connsiteX125" fmla="*/ 1517071 w 1827213"/>
                  <a:gd name="connsiteY125" fmla="*/ 2445589 h 4592637"/>
                  <a:gd name="connsiteX126" fmla="*/ 1511178 w 1827213"/>
                  <a:gd name="connsiteY126" fmla="*/ 2454330 h 4592637"/>
                  <a:gd name="connsiteX127" fmla="*/ 1527175 w 1827213"/>
                  <a:gd name="connsiteY127" fmla="*/ 2451100 h 4592637"/>
                  <a:gd name="connsiteX128" fmla="*/ 1575694 w 1827213"/>
                  <a:gd name="connsiteY128" fmla="*/ 2460896 h 4592637"/>
                  <a:gd name="connsiteX129" fmla="*/ 1561093 w 1827213"/>
                  <a:gd name="connsiteY129" fmla="*/ 2439240 h 4592637"/>
                  <a:gd name="connsiteX130" fmla="*/ 1550988 w 1827213"/>
                  <a:gd name="connsiteY130" fmla="*/ 2389188 h 4592637"/>
                  <a:gd name="connsiteX131" fmla="*/ 1073161 w 1827213"/>
                  <a:gd name="connsiteY131" fmla="*/ 2141783 h 4592637"/>
                  <a:gd name="connsiteX132" fmla="*/ 1039064 w 1827213"/>
                  <a:gd name="connsiteY132" fmla="*/ 2164771 h 4592637"/>
                  <a:gd name="connsiteX133" fmla="*/ 989012 w 1827213"/>
                  <a:gd name="connsiteY133" fmla="*/ 2174876 h 4592637"/>
                  <a:gd name="connsiteX134" fmla="*/ 979992 w 1827213"/>
                  <a:gd name="connsiteY134" fmla="*/ 2173055 h 4592637"/>
                  <a:gd name="connsiteX135" fmla="*/ 989013 w 1827213"/>
                  <a:gd name="connsiteY135" fmla="*/ 2217738 h 4592637"/>
                  <a:gd name="connsiteX136" fmla="*/ 978908 w 1827213"/>
                  <a:gd name="connsiteY136" fmla="*/ 2267790 h 4592637"/>
                  <a:gd name="connsiteX137" fmla="*/ 977972 w 1827213"/>
                  <a:gd name="connsiteY137" fmla="*/ 2269179 h 4592637"/>
                  <a:gd name="connsiteX138" fmla="*/ 989012 w 1827213"/>
                  <a:gd name="connsiteY138" fmla="*/ 2266950 h 4592637"/>
                  <a:gd name="connsiteX139" fmla="*/ 1117600 w 1827213"/>
                  <a:gd name="connsiteY139" fmla="*/ 2395538 h 4592637"/>
                  <a:gd name="connsiteX140" fmla="*/ 1111240 w 1827213"/>
                  <a:gd name="connsiteY140" fmla="*/ 2427043 h 4592637"/>
                  <a:gd name="connsiteX141" fmla="*/ 1145336 w 1827213"/>
                  <a:gd name="connsiteY141" fmla="*/ 2404054 h 4592637"/>
                  <a:gd name="connsiteX142" fmla="*/ 1195388 w 1827213"/>
                  <a:gd name="connsiteY142" fmla="*/ 2393949 h 4592637"/>
                  <a:gd name="connsiteX143" fmla="*/ 1245440 w 1827213"/>
                  <a:gd name="connsiteY143" fmla="*/ 2404054 h 4592637"/>
                  <a:gd name="connsiteX144" fmla="*/ 1275860 w 1827213"/>
                  <a:gd name="connsiteY144" fmla="*/ 2424564 h 4592637"/>
                  <a:gd name="connsiteX145" fmla="*/ 1270000 w 1827213"/>
                  <a:gd name="connsiteY145" fmla="*/ 2395537 h 4592637"/>
                  <a:gd name="connsiteX146" fmla="*/ 1398588 w 1827213"/>
                  <a:gd name="connsiteY146" fmla="*/ 2266949 h 4592637"/>
                  <a:gd name="connsiteX147" fmla="*/ 1409628 w 1827213"/>
                  <a:gd name="connsiteY147" fmla="*/ 2269178 h 4592637"/>
                  <a:gd name="connsiteX148" fmla="*/ 1408692 w 1827213"/>
                  <a:gd name="connsiteY148" fmla="*/ 2267790 h 4592637"/>
                  <a:gd name="connsiteX149" fmla="*/ 1398587 w 1827213"/>
                  <a:gd name="connsiteY149" fmla="*/ 2217738 h 4592637"/>
                  <a:gd name="connsiteX150" fmla="*/ 1407608 w 1827213"/>
                  <a:gd name="connsiteY150" fmla="*/ 2173054 h 4592637"/>
                  <a:gd name="connsiteX151" fmla="*/ 1398588 w 1827213"/>
                  <a:gd name="connsiteY151" fmla="*/ 2174875 h 4592637"/>
                  <a:gd name="connsiteX152" fmla="*/ 1348536 w 1827213"/>
                  <a:gd name="connsiteY152" fmla="*/ 2164770 h 4592637"/>
                  <a:gd name="connsiteX153" fmla="*/ 1318116 w 1827213"/>
                  <a:gd name="connsiteY153" fmla="*/ 2144260 h 4592637"/>
                  <a:gd name="connsiteX154" fmla="*/ 1323976 w 1827213"/>
                  <a:gd name="connsiteY154" fmla="*/ 2173287 h 4592637"/>
                  <a:gd name="connsiteX155" fmla="*/ 1195388 w 1827213"/>
                  <a:gd name="connsiteY155" fmla="*/ 2301875 h 4592637"/>
                  <a:gd name="connsiteX156" fmla="*/ 1066800 w 1827213"/>
                  <a:gd name="connsiteY156" fmla="*/ 2173287 h 4592637"/>
                  <a:gd name="connsiteX157" fmla="*/ 1073161 w 1827213"/>
                  <a:gd name="connsiteY157" fmla="*/ 1811583 h 4592637"/>
                  <a:gd name="connsiteX158" fmla="*/ 1039064 w 1827213"/>
                  <a:gd name="connsiteY158" fmla="*/ 1834571 h 4592637"/>
                  <a:gd name="connsiteX159" fmla="*/ 989012 w 1827213"/>
                  <a:gd name="connsiteY159" fmla="*/ 1844676 h 4592637"/>
                  <a:gd name="connsiteX160" fmla="*/ 984001 w 1827213"/>
                  <a:gd name="connsiteY160" fmla="*/ 1843665 h 4592637"/>
                  <a:gd name="connsiteX161" fmla="*/ 989013 w 1827213"/>
                  <a:gd name="connsiteY161" fmla="*/ 1868488 h 4592637"/>
                  <a:gd name="connsiteX162" fmla="*/ 978908 w 1827213"/>
                  <a:gd name="connsiteY162" fmla="*/ 1918540 h 4592637"/>
                  <a:gd name="connsiteX163" fmla="*/ 977972 w 1827213"/>
                  <a:gd name="connsiteY163" fmla="*/ 1919929 h 4592637"/>
                  <a:gd name="connsiteX164" fmla="*/ 989012 w 1827213"/>
                  <a:gd name="connsiteY164" fmla="*/ 1917700 h 4592637"/>
                  <a:gd name="connsiteX165" fmla="*/ 1117600 w 1827213"/>
                  <a:gd name="connsiteY165" fmla="*/ 2046288 h 4592637"/>
                  <a:gd name="connsiteX166" fmla="*/ 1111240 w 1827213"/>
                  <a:gd name="connsiteY166" fmla="*/ 2077793 h 4592637"/>
                  <a:gd name="connsiteX167" fmla="*/ 1145336 w 1827213"/>
                  <a:gd name="connsiteY167" fmla="*/ 2054804 h 4592637"/>
                  <a:gd name="connsiteX168" fmla="*/ 1195388 w 1827213"/>
                  <a:gd name="connsiteY168" fmla="*/ 2044699 h 4592637"/>
                  <a:gd name="connsiteX169" fmla="*/ 1245440 w 1827213"/>
                  <a:gd name="connsiteY169" fmla="*/ 2054804 h 4592637"/>
                  <a:gd name="connsiteX170" fmla="*/ 1275860 w 1827213"/>
                  <a:gd name="connsiteY170" fmla="*/ 2075314 h 4592637"/>
                  <a:gd name="connsiteX171" fmla="*/ 1270000 w 1827213"/>
                  <a:gd name="connsiteY171" fmla="*/ 2046287 h 4592637"/>
                  <a:gd name="connsiteX172" fmla="*/ 1398588 w 1827213"/>
                  <a:gd name="connsiteY172" fmla="*/ 1917699 h 4592637"/>
                  <a:gd name="connsiteX173" fmla="*/ 1409628 w 1827213"/>
                  <a:gd name="connsiteY173" fmla="*/ 1919928 h 4592637"/>
                  <a:gd name="connsiteX174" fmla="*/ 1408692 w 1827213"/>
                  <a:gd name="connsiteY174" fmla="*/ 1918540 h 4592637"/>
                  <a:gd name="connsiteX175" fmla="*/ 1398587 w 1827213"/>
                  <a:gd name="connsiteY175" fmla="*/ 1868488 h 4592637"/>
                  <a:gd name="connsiteX176" fmla="*/ 1403599 w 1827213"/>
                  <a:gd name="connsiteY176" fmla="*/ 1843664 h 4592637"/>
                  <a:gd name="connsiteX177" fmla="*/ 1398588 w 1827213"/>
                  <a:gd name="connsiteY177" fmla="*/ 1844675 h 4592637"/>
                  <a:gd name="connsiteX178" fmla="*/ 1348536 w 1827213"/>
                  <a:gd name="connsiteY178" fmla="*/ 1834570 h 4592637"/>
                  <a:gd name="connsiteX179" fmla="*/ 1318116 w 1827213"/>
                  <a:gd name="connsiteY179" fmla="*/ 1814060 h 4592637"/>
                  <a:gd name="connsiteX180" fmla="*/ 1323976 w 1827213"/>
                  <a:gd name="connsiteY180" fmla="*/ 1843087 h 4592637"/>
                  <a:gd name="connsiteX181" fmla="*/ 1195388 w 1827213"/>
                  <a:gd name="connsiteY181" fmla="*/ 1971675 h 4592637"/>
                  <a:gd name="connsiteX182" fmla="*/ 1066800 w 1827213"/>
                  <a:gd name="connsiteY182" fmla="*/ 1843087 h 4592637"/>
                  <a:gd name="connsiteX183" fmla="*/ 819425 w 1827213"/>
                  <a:gd name="connsiteY183" fmla="*/ 1658599 h 4592637"/>
                  <a:gd name="connsiteX184" fmla="*/ 820158 w 1827213"/>
                  <a:gd name="connsiteY184" fmla="*/ 1659686 h 4592637"/>
                  <a:gd name="connsiteX185" fmla="*/ 830263 w 1827213"/>
                  <a:gd name="connsiteY185" fmla="*/ 1709738 h 4592637"/>
                  <a:gd name="connsiteX186" fmla="*/ 822633 w 1827213"/>
                  <a:gd name="connsiteY186" fmla="*/ 1747530 h 4592637"/>
                  <a:gd name="connsiteX187" fmla="*/ 860425 w 1827213"/>
                  <a:gd name="connsiteY187" fmla="*/ 1739900 h 4592637"/>
                  <a:gd name="connsiteX188" fmla="*/ 865436 w 1827213"/>
                  <a:gd name="connsiteY188" fmla="*/ 1740912 h 4592637"/>
                  <a:gd name="connsiteX189" fmla="*/ 860424 w 1827213"/>
                  <a:gd name="connsiteY189" fmla="*/ 1716088 h 4592637"/>
                  <a:gd name="connsiteX190" fmla="*/ 870529 w 1827213"/>
                  <a:gd name="connsiteY190" fmla="*/ 1666036 h 4592637"/>
                  <a:gd name="connsiteX191" fmla="*/ 871466 w 1827213"/>
                  <a:gd name="connsiteY191" fmla="*/ 1664647 h 4592637"/>
                  <a:gd name="connsiteX192" fmla="*/ 860425 w 1827213"/>
                  <a:gd name="connsiteY192" fmla="*/ 1666876 h 4592637"/>
                  <a:gd name="connsiteX193" fmla="*/ 1271722 w 1827213"/>
                  <a:gd name="connsiteY193" fmla="*/ 1278172 h 4592637"/>
                  <a:gd name="connsiteX194" fmla="*/ 1247027 w 1827213"/>
                  <a:gd name="connsiteY194" fmla="*/ 1294821 h 4592637"/>
                  <a:gd name="connsiteX195" fmla="*/ 1196975 w 1827213"/>
                  <a:gd name="connsiteY195" fmla="*/ 1304926 h 4592637"/>
                  <a:gd name="connsiteX196" fmla="*/ 1185935 w 1827213"/>
                  <a:gd name="connsiteY196" fmla="*/ 1302697 h 4592637"/>
                  <a:gd name="connsiteX197" fmla="*/ 1186871 w 1827213"/>
                  <a:gd name="connsiteY197" fmla="*/ 1304085 h 4592637"/>
                  <a:gd name="connsiteX198" fmla="*/ 1196709 w 1827213"/>
                  <a:gd name="connsiteY198" fmla="*/ 1352816 h 4592637"/>
                  <a:gd name="connsiteX199" fmla="*/ 1245440 w 1827213"/>
                  <a:gd name="connsiteY199" fmla="*/ 1362654 h 4592637"/>
                  <a:gd name="connsiteX200" fmla="*/ 1273041 w 1827213"/>
                  <a:gd name="connsiteY200" fmla="*/ 1381263 h 4592637"/>
                  <a:gd name="connsiteX201" fmla="*/ 1271374 w 1827213"/>
                  <a:gd name="connsiteY201" fmla="*/ 1378791 h 4592637"/>
                  <a:gd name="connsiteX202" fmla="*/ 1261269 w 1827213"/>
                  <a:gd name="connsiteY202" fmla="*/ 1328739 h 4592637"/>
                  <a:gd name="connsiteX203" fmla="*/ 1271374 w 1827213"/>
                  <a:gd name="connsiteY203" fmla="*/ 1278687 h 4592637"/>
                  <a:gd name="connsiteX204" fmla="*/ 1287109 w 1827213"/>
                  <a:gd name="connsiteY204" fmla="*/ 912197 h 4592637"/>
                  <a:gd name="connsiteX205" fmla="*/ 1247027 w 1827213"/>
                  <a:gd name="connsiteY205" fmla="*/ 939221 h 4592637"/>
                  <a:gd name="connsiteX206" fmla="*/ 1196975 w 1827213"/>
                  <a:gd name="connsiteY206" fmla="*/ 949326 h 4592637"/>
                  <a:gd name="connsiteX207" fmla="*/ 1185935 w 1827213"/>
                  <a:gd name="connsiteY207" fmla="*/ 947097 h 4592637"/>
                  <a:gd name="connsiteX208" fmla="*/ 1186871 w 1827213"/>
                  <a:gd name="connsiteY208" fmla="*/ 948485 h 4592637"/>
                  <a:gd name="connsiteX209" fmla="*/ 1196976 w 1827213"/>
                  <a:gd name="connsiteY209" fmla="*/ 998537 h 4592637"/>
                  <a:gd name="connsiteX210" fmla="*/ 1186871 w 1827213"/>
                  <a:gd name="connsiteY210" fmla="*/ 1048589 h 4592637"/>
                  <a:gd name="connsiteX211" fmla="*/ 1185934 w 1827213"/>
                  <a:gd name="connsiteY211" fmla="*/ 1049979 h 4592637"/>
                  <a:gd name="connsiteX212" fmla="*/ 1196975 w 1827213"/>
                  <a:gd name="connsiteY212" fmla="*/ 1047750 h 4592637"/>
                  <a:gd name="connsiteX213" fmla="*/ 1247027 w 1827213"/>
                  <a:gd name="connsiteY213" fmla="*/ 1057855 h 4592637"/>
                  <a:gd name="connsiteX214" fmla="*/ 1287109 w 1827213"/>
                  <a:gd name="connsiteY214" fmla="*/ 1084879 h 4592637"/>
                  <a:gd name="connsiteX215" fmla="*/ 1262642 w 1827213"/>
                  <a:gd name="connsiteY215" fmla="*/ 1048590 h 4592637"/>
                  <a:gd name="connsiteX216" fmla="*/ 1252537 w 1827213"/>
                  <a:gd name="connsiteY216" fmla="*/ 998538 h 4592637"/>
                  <a:gd name="connsiteX217" fmla="*/ 1262642 w 1827213"/>
                  <a:gd name="connsiteY217" fmla="*/ 948486 h 4592637"/>
                  <a:gd name="connsiteX218" fmla="*/ 742961 w 1827213"/>
                  <a:gd name="connsiteY218" fmla="*/ 763833 h 4592637"/>
                  <a:gd name="connsiteX219" fmla="*/ 708864 w 1827213"/>
                  <a:gd name="connsiteY219" fmla="*/ 786821 h 4592637"/>
                  <a:gd name="connsiteX220" fmla="*/ 658812 w 1827213"/>
                  <a:gd name="connsiteY220" fmla="*/ 796926 h 4592637"/>
                  <a:gd name="connsiteX221" fmla="*/ 653801 w 1827213"/>
                  <a:gd name="connsiteY221" fmla="*/ 795915 h 4592637"/>
                  <a:gd name="connsiteX222" fmla="*/ 658813 w 1827213"/>
                  <a:gd name="connsiteY222" fmla="*/ 820738 h 4592637"/>
                  <a:gd name="connsiteX223" fmla="*/ 648708 w 1827213"/>
                  <a:gd name="connsiteY223" fmla="*/ 870790 h 4592637"/>
                  <a:gd name="connsiteX224" fmla="*/ 647772 w 1827213"/>
                  <a:gd name="connsiteY224" fmla="*/ 872179 h 4592637"/>
                  <a:gd name="connsiteX225" fmla="*/ 658812 w 1827213"/>
                  <a:gd name="connsiteY225" fmla="*/ 869950 h 4592637"/>
                  <a:gd name="connsiteX226" fmla="*/ 787400 w 1827213"/>
                  <a:gd name="connsiteY226" fmla="*/ 998538 h 4592637"/>
                  <a:gd name="connsiteX227" fmla="*/ 781040 w 1827213"/>
                  <a:gd name="connsiteY227" fmla="*/ 1030043 h 4592637"/>
                  <a:gd name="connsiteX228" fmla="*/ 815136 w 1827213"/>
                  <a:gd name="connsiteY228" fmla="*/ 1007054 h 4592637"/>
                  <a:gd name="connsiteX229" fmla="*/ 865188 w 1827213"/>
                  <a:gd name="connsiteY229" fmla="*/ 996949 h 4592637"/>
                  <a:gd name="connsiteX230" fmla="*/ 915240 w 1827213"/>
                  <a:gd name="connsiteY230" fmla="*/ 1007054 h 4592637"/>
                  <a:gd name="connsiteX231" fmla="*/ 945660 w 1827213"/>
                  <a:gd name="connsiteY231" fmla="*/ 1027564 h 4592637"/>
                  <a:gd name="connsiteX232" fmla="*/ 939800 w 1827213"/>
                  <a:gd name="connsiteY232" fmla="*/ 998537 h 4592637"/>
                  <a:gd name="connsiteX233" fmla="*/ 1068388 w 1827213"/>
                  <a:gd name="connsiteY233" fmla="*/ 869949 h 4592637"/>
                  <a:gd name="connsiteX234" fmla="*/ 1079428 w 1827213"/>
                  <a:gd name="connsiteY234" fmla="*/ 872178 h 4592637"/>
                  <a:gd name="connsiteX235" fmla="*/ 1078492 w 1827213"/>
                  <a:gd name="connsiteY235" fmla="*/ 870790 h 4592637"/>
                  <a:gd name="connsiteX236" fmla="*/ 1068387 w 1827213"/>
                  <a:gd name="connsiteY236" fmla="*/ 820738 h 4592637"/>
                  <a:gd name="connsiteX237" fmla="*/ 1073399 w 1827213"/>
                  <a:gd name="connsiteY237" fmla="*/ 795914 h 4592637"/>
                  <a:gd name="connsiteX238" fmla="*/ 1068388 w 1827213"/>
                  <a:gd name="connsiteY238" fmla="*/ 796925 h 4592637"/>
                  <a:gd name="connsiteX239" fmla="*/ 1018336 w 1827213"/>
                  <a:gd name="connsiteY239" fmla="*/ 786820 h 4592637"/>
                  <a:gd name="connsiteX240" fmla="*/ 987916 w 1827213"/>
                  <a:gd name="connsiteY240" fmla="*/ 766310 h 4592637"/>
                  <a:gd name="connsiteX241" fmla="*/ 993776 w 1827213"/>
                  <a:gd name="connsiteY241" fmla="*/ 795337 h 4592637"/>
                  <a:gd name="connsiteX242" fmla="*/ 865188 w 1827213"/>
                  <a:gd name="connsiteY242" fmla="*/ 923925 h 4592637"/>
                  <a:gd name="connsiteX243" fmla="*/ 736600 w 1827213"/>
                  <a:gd name="connsiteY243" fmla="*/ 795337 h 4592637"/>
                  <a:gd name="connsiteX244" fmla="*/ 492433 w 1827213"/>
                  <a:gd name="connsiteY244" fmla="*/ 611497 h 4592637"/>
                  <a:gd name="connsiteX245" fmla="*/ 500063 w 1827213"/>
                  <a:gd name="connsiteY245" fmla="*/ 649289 h 4592637"/>
                  <a:gd name="connsiteX246" fmla="*/ 489958 w 1827213"/>
                  <a:gd name="connsiteY246" fmla="*/ 699341 h 4592637"/>
                  <a:gd name="connsiteX247" fmla="*/ 489225 w 1827213"/>
                  <a:gd name="connsiteY247" fmla="*/ 700429 h 4592637"/>
                  <a:gd name="connsiteX248" fmla="*/ 530225 w 1827213"/>
                  <a:gd name="connsiteY248" fmla="*/ 692150 h 4592637"/>
                  <a:gd name="connsiteX249" fmla="*/ 535236 w 1827213"/>
                  <a:gd name="connsiteY249" fmla="*/ 693162 h 4592637"/>
                  <a:gd name="connsiteX250" fmla="*/ 530224 w 1827213"/>
                  <a:gd name="connsiteY250" fmla="*/ 668338 h 4592637"/>
                  <a:gd name="connsiteX251" fmla="*/ 540329 w 1827213"/>
                  <a:gd name="connsiteY251" fmla="*/ 618286 h 4592637"/>
                  <a:gd name="connsiteX252" fmla="*/ 541266 w 1827213"/>
                  <a:gd name="connsiteY252" fmla="*/ 616898 h 4592637"/>
                  <a:gd name="connsiteX253" fmla="*/ 530225 w 1827213"/>
                  <a:gd name="connsiteY253" fmla="*/ 619127 h 4592637"/>
                  <a:gd name="connsiteX254" fmla="*/ 1241387 w 1827213"/>
                  <a:gd name="connsiteY254" fmla="*/ 610161 h 4592637"/>
                  <a:gd name="connsiteX255" fmla="*/ 1196975 w 1827213"/>
                  <a:gd name="connsiteY255" fmla="*/ 619127 h 4592637"/>
                  <a:gd name="connsiteX256" fmla="*/ 1185935 w 1827213"/>
                  <a:gd name="connsiteY256" fmla="*/ 616898 h 4592637"/>
                  <a:gd name="connsiteX257" fmla="*/ 1186871 w 1827213"/>
                  <a:gd name="connsiteY257" fmla="*/ 618286 h 4592637"/>
                  <a:gd name="connsiteX258" fmla="*/ 1196976 w 1827213"/>
                  <a:gd name="connsiteY258" fmla="*/ 668338 h 4592637"/>
                  <a:gd name="connsiteX259" fmla="*/ 1191964 w 1827213"/>
                  <a:gd name="connsiteY259" fmla="*/ 693162 h 4592637"/>
                  <a:gd name="connsiteX260" fmla="*/ 1196975 w 1827213"/>
                  <a:gd name="connsiteY260" fmla="*/ 692150 h 4592637"/>
                  <a:gd name="connsiteX261" fmla="*/ 1245326 w 1827213"/>
                  <a:gd name="connsiteY261" fmla="*/ 701913 h 4592637"/>
                  <a:gd name="connsiteX262" fmla="*/ 1243592 w 1827213"/>
                  <a:gd name="connsiteY262" fmla="*/ 699341 h 4592637"/>
                  <a:gd name="connsiteX263" fmla="*/ 1233487 w 1827213"/>
                  <a:gd name="connsiteY263" fmla="*/ 649289 h 4592637"/>
                  <a:gd name="connsiteX264" fmla="*/ 742961 w 1827213"/>
                  <a:gd name="connsiteY264" fmla="*/ 401883 h 4592637"/>
                  <a:gd name="connsiteX265" fmla="*/ 708864 w 1827213"/>
                  <a:gd name="connsiteY265" fmla="*/ 424873 h 4592637"/>
                  <a:gd name="connsiteX266" fmla="*/ 658812 w 1827213"/>
                  <a:gd name="connsiteY266" fmla="*/ 434977 h 4592637"/>
                  <a:gd name="connsiteX267" fmla="*/ 642815 w 1827213"/>
                  <a:gd name="connsiteY267" fmla="*/ 431747 h 4592637"/>
                  <a:gd name="connsiteX268" fmla="*/ 648708 w 1827213"/>
                  <a:gd name="connsiteY268" fmla="*/ 440487 h 4592637"/>
                  <a:gd name="connsiteX269" fmla="*/ 658813 w 1827213"/>
                  <a:gd name="connsiteY269" fmla="*/ 490540 h 4592637"/>
                  <a:gd name="connsiteX270" fmla="*/ 648708 w 1827213"/>
                  <a:gd name="connsiteY270" fmla="*/ 540591 h 4592637"/>
                  <a:gd name="connsiteX271" fmla="*/ 647772 w 1827213"/>
                  <a:gd name="connsiteY271" fmla="*/ 541980 h 4592637"/>
                  <a:gd name="connsiteX272" fmla="*/ 658812 w 1827213"/>
                  <a:gd name="connsiteY272" fmla="*/ 539751 h 4592637"/>
                  <a:gd name="connsiteX273" fmla="*/ 787400 w 1827213"/>
                  <a:gd name="connsiteY273" fmla="*/ 668338 h 4592637"/>
                  <a:gd name="connsiteX274" fmla="*/ 781040 w 1827213"/>
                  <a:gd name="connsiteY274" fmla="*/ 699843 h 4592637"/>
                  <a:gd name="connsiteX275" fmla="*/ 815136 w 1827213"/>
                  <a:gd name="connsiteY275" fmla="*/ 676855 h 4592637"/>
                  <a:gd name="connsiteX276" fmla="*/ 865188 w 1827213"/>
                  <a:gd name="connsiteY276" fmla="*/ 666749 h 4592637"/>
                  <a:gd name="connsiteX277" fmla="*/ 915240 w 1827213"/>
                  <a:gd name="connsiteY277" fmla="*/ 676855 h 4592637"/>
                  <a:gd name="connsiteX278" fmla="*/ 945660 w 1827213"/>
                  <a:gd name="connsiteY278" fmla="*/ 697364 h 4592637"/>
                  <a:gd name="connsiteX279" fmla="*/ 939800 w 1827213"/>
                  <a:gd name="connsiteY279" fmla="*/ 668338 h 4592637"/>
                  <a:gd name="connsiteX280" fmla="*/ 1068388 w 1827213"/>
                  <a:gd name="connsiteY280" fmla="*/ 539749 h 4592637"/>
                  <a:gd name="connsiteX281" fmla="*/ 1079428 w 1827213"/>
                  <a:gd name="connsiteY281" fmla="*/ 541979 h 4592637"/>
                  <a:gd name="connsiteX282" fmla="*/ 1078492 w 1827213"/>
                  <a:gd name="connsiteY282" fmla="*/ 540591 h 4592637"/>
                  <a:gd name="connsiteX283" fmla="*/ 1068387 w 1827213"/>
                  <a:gd name="connsiteY283" fmla="*/ 490538 h 4592637"/>
                  <a:gd name="connsiteX284" fmla="*/ 1078492 w 1827213"/>
                  <a:gd name="connsiteY284" fmla="*/ 440486 h 4592637"/>
                  <a:gd name="connsiteX285" fmla="*/ 1084385 w 1827213"/>
                  <a:gd name="connsiteY285" fmla="*/ 431746 h 4592637"/>
                  <a:gd name="connsiteX286" fmla="*/ 1068388 w 1827213"/>
                  <a:gd name="connsiteY286" fmla="*/ 434976 h 4592637"/>
                  <a:gd name="connsiteX287" fmla="*/ 1018336 w 1827213"/>
                  <a:gd name="connsiteY287" fmla="*/ 424871 h 4592637"/>
                  <a:gd name="connsiteX288" fmla="*/ 987916 w 1827213"/>
                  <a:gd name="connsiteY288" fmla="*/ 404361 h 4592637"/>
                  <a:gd name="connsiteX289" fmla="*/ 993776 w 1827213"/>
                  <a:gd name="connsiteY289" fmla="*/ 433388 h 4592637"/>
                  <a:gd name="connsiteX290" fmla="*/ 865188 w 1827213"/>
                  <a:gd name="connsiteY290" fmla="*/ 561975 h 4592637"/>
                  <a:gd name="connsiteX291" fmla="*/ 736600 w 1827213"/>
                  <a:gd name="connsiteY291" fmla="*/ 433388 h 4592637"/>
                  <a:gd name="connsiteX292" fmla="*/ 250343 w 1827213"/>
                  <a:gd name="connsiteY292" fmla="*/ 316992 h 4592637"/>
                  <a:gd name="connsiteX293" fmla="*/ 253163 w 1827213"/>
                  <a:gd name="connsiteY293" fmla="*/ 330958 h 4592637"/>
                  <a:gd name="connsiteX294" fmla="*/ 268453 w 1827213"/>
                  <a:gd name="connsiteY294" fmla="*/ 320648 h 4592637"/>
                  <a:gd name="connsiteX295" fmla="*/ 427811 w 1827213"/>
                  <a:gd name="connsiteY295" fmla="*/ 202474 h 4592637"/>
                  <a:gd name="connsiteX296" fmla="*/ 418521 w 1827213"/>
                  <a:gd name="connsiteY296" fmla="*/ 248489 h 4592637"/>
                  <a:gd name="connsiteX297" fmla="*/ 390964 w 1827213"/>
                  <a:gd name="connsiteY297" fmla="*/ 289363 h 4592637"/>
                  <a:gd name="connsiteX298" fmla="*/ 355271 w 1827213"/>
                  <a:gd name="connsiteY298" fmla="*/ 313427 h 4592637"/>
                  <a:gd name="connsiteX299" fmla="*/ 398920 w 1827213"/>
                  <a:gd name="connsiteY299" fmla="*/ 326760 h 4592637"/>
                  <a:gd name="connsiteX300" fmla="*/ 445508 w 1827213"/>
                  <a:gd name="connsiteY300" fmla="*/ 383335 h 4592637"/>
                  <a:gd name="connsiteX301" fmla="*/ 447657 w 1827213"/>
                  <a:gd name="connsiteY301" fmla="*/ 393979 h 4592637"/>
                  <a:gd name="connsiteX302" fmla="*/ 480173 w 1827213"/>
                  <a:gd name="connsiteY302" fmla="*/ 372056 h 4592637"/>
                  <a:gd name="connsiteX303" fmla="*/ 530225 w 1827213"/>
                  <a:gd name="connsiteY303" fmla="*/ 361951 h 4592637"/>
                  <a:gd name="connsiteX304" fmla="*/ 546222 w 1827213"/>
                  <a:gd name="connsiteY304" fmla="*/ 365181 h 4592637"/>
                  <a:gd name="connsiteX305" fmla="*/ 540329 w 1827213"/>
                  <a:gd name="connsiteY305" fmla="*/ 356441 h 4592637"/>
                  <a:gd name="connsiteX306" fmla="*/ 530224 w 1827213"/>
                  <a:gd name="connsiteY306" fmla="*/ 306388 h 4592637"/>
                  <a:gd name="connsiteX307" fmla="*/ 540329 w 1827213"/>
                  <a:gd name="connsiteY307" fmla="*/ 256336 h 4592637"/>
                  <a:gd name="connsiteX308" fmla="*/ 541266 w 1827213"/>
                  <a:gd name="connsiteY308" fmla="*/ 254947 h 4592637"/>
                  <a:gd name="connsiteX309" fmla="*/ 530225 w 1827213"/>
                  <a:gd name="connsiteY309" fmla="*/ 257177 h 4592637"/>
                  <a:gd name="connsiteX310" fmla="*/ 439300 w 1827213"/>
                  <a:gd name="connsiteY310" fmla="*/ 219514 h 4592637"/>
                  <a:gd name="connsiteX311" fmla="*/ 530225 w 1827213"/>
                  <a:gd name="connsiteY311" fmla="*/ 0 h 4592637"/>
                  <a:gd name="connsiteX312" fmla="*/ 658813 w 1827213"/>
                  <a:gd name="connsiteY312" fmla="*/ 128588 h 4592637"/>
                  <a:gd name="connsiteX313" fmla="*/ 648708 w 1827213"/>
                  <a:gd name="connsiteY313" fmla="*/ 178640 h 4592637"/>
                  <a:gd name="connsiteX314" fmla="*/ 647772 w 1827213"/>
                  <a:gd name="connsiteY314" fmla="*/ 180030 h 4592637"/>
                  <a:gd name="connsiteX315" fmla="*/ 658812 w 1827213"/>
                  <a:gd name="connsiteY315" fmla="*/ 177800 h 4592637"/>
                  <a:gd name="connsiteX316" fmla="*/ 787400 w 1827213"/>
                  <a:gd name="connsiteY316" fmla="*/ 306388 h 4592637"/>
                  <a:gd name="connsiteX317" fmla="*/ 781040 w 1827213"/>
                  <a:gd name="connsiteY317" fmla="*/ 337893 h 4592637"/>
                  <a:gd name="connsiteX318" fmla="*/ 815136 w 1827213"/>
                  <a:gd name="connsiteY318" fmla="*/ 314905 h 4592637"/>
                  <a:gd name="connsiteX319" fmla="*/ 865188 w 1827213"/>
                  <a:gd name="connsiteY319" fmla="*/ 304799 h 4592637"/>
                  <a:gd name="connsiteX320" fmla="*/ 915240 w 1827213"/>
                  <a:gd name="connsiteY320" fmla="*/ 314905 h 4592637"/>
                  <a:gd name="connsiteX321" fmla="*/ 945660 w 1827213"/>
                  <a:gd name="connsiteY321" fmla="*/ 335415 h 4592637"/>
                  <a:gd name="connsiteX322" fmla="*/ 939800 w 1827213"/>
                  <a:gd name="connsiteY322" fmla="*/ 306388 h 4592637"/>
                  <a:gd name="connsiteX323" fmla="*/ 948497 w 1827213"/>
                  <a:gd name="connsiteY323" fmla="*/ 263312 h 4592637"/>
                  <a:gd name="connsiteX324" fmla="*/ 915987 w 1827213"/>
                  <a:gd name="connsiteY324" fmla="*/ 269875 h 4592637"/>
                  <a:gd name="connsiteX325" fmla="*/ 787399 w 1827213"/>
                  <a:gd name="connsiteY325" fmla="*/ 141287 h 4592637"/>
                  <a:gd name="connsiteX326" fmla="*/ 915987 w 1827213"/>
                  <a:gd name="connsiteY326" fmla="*/ 12699 h 4592637"/>
                  <a:gd name="connsiteX327" fmla="*/ 1044575 w 1827213"/>
                  <a:gd name="connsiteY327" fmla="*/ 141287 h 4592637"/>
                  <a:gd name="connsiteX328" fmla="*/ 1035879 w 1827213"/>
                  <a:gd name="connsiteY328" fmla="*/ 184363 h 4592637"/>
                  <a:gd name="connsiteX329" fmla="*/ 1068388 w 1827213"/>
                  <a:gd name="connsiteY329" fmla="*/ 177799 h 4592637"/>
                  <a:gd name="connsiteX330" fmla="*/ 1196976 w 1827213"/>
                  <a:gd name="connsiteY330" fmla="*/ 306388 h 4592637"/>
                  <a:gd name="connsiteX331" fmla="*/ 1186871 w 1827213"/>
                  <a:gd name="connsiteY331" fmla="*/ 356440 h 4592637"/>
                  <a:gd name="connsiteX332" fmla="*/ 1180978 w 1827213"/>
                  <a:gd name="connsiteY332" fmla="*/ 365180 h 4592637"/>
                  <a:gd name="connsiteX333" fmla="*/ 1196975 w 1827213"/>
                  <a:gd name="connsiteY333" fmla="*/ 361950 h 4592637"/>
                  <a:gd name="connsiteX334" fmla="*/ 1325563 w 1827213"/>
                  <a:gd name="connsiteY334" fmla="*/ 490538 h 4592637"/>
                  <a:gd name="connsiteX335" fmla="*/ 1317663 w 1827213"/>
                  <a:gd name="connsiteY335" fmla="*/ 529667 h 4592637"/>
                  <a:gd name="connsiteX336" fmla="*/ 1362075 w 1827213"/>
                  <a:gd name="connsiteY336" fmla="*/ 520701 h 4592637"/>
                  <a:gd name="connsiteX337" fmla="*/ 1490663 w 1827213"/>
                  <a:gd name="connsiteY337" fmla="*/ 649289 h 4592637"/>
                  <a:gd name="connsiteX338" fmla="*/ 1362075 w 1827213"/>
                  <a:gd name="connsiteY338" fmla="*/ 777876 h 4592637"/>
                  <a:gd name="connsiteX339" fmla="*/ 1313724 w 1827213"/>
                  <a:gd name="connsiteY339" fmla="*/ 768115 h 4592637"/>
                  <a:gd name="connsiteX340" fmla="*/ 1315458 w 1827213"/>
                  <a:gd name="connsiteY340" fmla="*/ 770686 h 4592637"/>
                  <a:gd name="connsiteX341" fmla="*/ 1325563 w 1827213"/>
                  <a:gd name="connsiteY341" fmla="*/ 820738 h 4592637"/>
                  <a:gd name="connsiteX342" fmla="*/ 1315458 w 1827213"/>
                  <a:gd name="connsiteY342" fmla="*/ 870790 h 4592637"/>
                  <a:gd name="connsiteX343" fmla="*/ 1290991 w 1827213"/>
                  <a:gd name="connsiteY343" fmla="*/ 907079 h 4592637"/>
                  <a:gd name="connsiteX344" fmla="*/ 1331073 w 1827213"/>
                  <a:gd name="connsiteY344" fmla="*/ 880055 h 4592637"/>
                  <a:gd name="connsiteX345" fmla="*/ 1381125 w 1827213"/>
                  <a:gd name="connsiteY345" fmla="*/ 869950 h 4592637"/>
                  <a:gd name="connsiteX346" fmla="*/ 1509713 w 1827213"/>
                  <a:gd name="connsiteY346" fmla="*/ 998538 h 4592637"/>
                  <a:gd name="connsiteX347" fmla="*/ 1381125 w 1827213"/>
                  <a:gd name="connsiteY347" fmla="*/ 1127126 h 4592637"/>
                  <a:gd name="connsiteX348" fmla="*/ 1331073 w 1827213"/>
                  <a:gd name="connsiteY348" fmla="*/ 1117021 h 4592637"/>
                  <a:gd name="connsiteX349" fmla="*/ 1290991 w 1827213"/>
                  <a:gd name="connsiteY349" fmla="*/ 1089997 h 4592637"/>
                  <a:gd name="connsiteX350" fmla="*/ 1315458 w 1827213"/>
                  <a:gd name="connsiteY350" fmla="*/ 1126286 h 4592637"/>
                  <a:gd name="connsiteX351" fmla="*/ 1325563 w 1827213"/>
                  <a:gd name="connsiteY351" fmla="*/ 1176338 h 4592637"/>
                  <a:gd name="connsiteX352" fmla="*/ 1315458 w 1827213"/>
                  <a:gd name="connsiteY352" fmla="*/ 1226390 h 4592637"/>
                  <a:gd name="connsiteX353" fmla="*/ 1315111 w 1827213"/>
                  <a:gd name="connsiteY353" fmla="*/ 1226906 h 4592637"/>
                  <a:gd name="connsiteX354" fmla="*/ 1339805 w 1827213"/>
                  <a:gd name="connsiteY354" fmla="*/ 1210256 h 4592637"/>
                  <a:gd name="connsiteX355" fmla="*/ 1389857 w 1827213"/>
                  <a:gd name="connsiteY355" fmla="*/ 1200151 h 4592637"/>
                  <a:gd name="connsiteX356" fmla="*/ 1518445 w 1827213"/>
                  <a:gd name="connsiteY356" fmla="*/ 1328739 h 4592637"/>
                  <a:gd name="connsiteX357" fmla="*/ 1439909 w 1827213"/>
                  <a:gd name="connsiteY357" fmla="*/ 1447222 h 4592637"/>
                  <a:gd name="connsiteX358" fmla="*/ 1420608 w 1827213"/>
                  <a:gd name="connsiteY358" fmla="*/ 1451119 h 4592637"/>
                  <a:gd name="connsiteX359" fmla="*/ 1443622 w 1827213"/>
                  <a:gd name="connsiteY359" fmla="*/ 1485254 h 4592637"/>
                  <a:gd name="connsiteX360" fmla="*/ 1477123 w 1827213"/>
                  <a:gd name="connsiteY360" fmla="*/ 1462667 h 4592637"/>
                  <a:gd name="connsiteX361" fmla="*/ 1527175 w 1827213"/>
                  <a:gd name="connsiteY361" fmla="*/ 1452562 h 4592637"/>
                  <a:gd name="connsiteX362" fmla="*/ 1655763 w 1827213"/>
                  <a:gd name="connsiteY362" fmla="*/ 1581150 h 4592637"/>
                  <a:gd name="connsiteX363" fmla="*/ 1527175 w 1827213"/>
                  <a:gd name="connsiteY363" fmla="*/ 1709738 h 4592637"/>
                  <a:gd name="connsiteX364" fmla="*/ 1525840 w 1827213"/>
                  <a:gd name="connsiteY364" fmla="*/ 1709469 h 4592637"/>
                  <a:gd name="connsiteX365" fmla="*/ 1527176 w 1827213"/>
                  <a:gd name="connsiteY365" fmla="*/ 1716087 h 4592637"/>
                  <a:gd name="connsiteX366" fmla="*/ 1522164 w 1827213"/>
                  <a:gd name="connsiteY366" fmla="*/ 1740912 h 4592637"/>
                  <a:gd name="connsiteX367" fmla="*/ 1527175 w 1827213"/>
                  <a:gd name="connsiteY367" fmla="*/ 1739900 h 4592637"/>
                  <a:gd name="connsiteX368" fmla="*/ 1655763 w 1827213"/>
                  <a:gd name="connsiteY368" fmla="*/ 1868488 h 4592637"/>
                  <a:gd name="connsiteX369" fmla="*/ 1527175 w 1827213"/>
                  <a:gd name="connsiteY369" fmla="*/ 1997076 h 4592637"/>
                  <a:gd name="connsiteX370" fmla="*/ 1516135 w 1827213"/>
                  <a:gd name="connsiteY370" fmla="*/ 1994847 h 4592637"/>
                  <a:gd name="connsiteX371" fmla="*/ 1517071 w 1827213"/>
                  <a:gd name="connsiteY371" fmla="*/ 1996235 h 4592637"/>
                  <a:gd name="connsiteX372" fmla="*/ 1527176 w 1827213"/>
                  <a:gd name="connsiteY372" fmla="*/ 2046287 h 4592637"/>
                  <a:gd name="connsiteX373" fmla="*/ 1518155 w 1827213"/>
                  <a:gd name="connsiteY373" fmla="*/ 2090971 h 4592637"/>
                  <a:gd name="connsiteX374" fmla="*/ 1527175 w 1827213"/>
                  <a:gd name="connsiteY374" fmla="*/ 2089150 h 4592637"/>
                  <a:gd name="connsiteX375" fmla="*/ 1655763 w 1827213"/>
                  <a:gd name="connsiteY375" fmla="*/ 2217738 h 4592637"/>
                  <a:gd name="connsiteX376" fmla="*/ 1645730 w 1827213"/>
                  <a:gd name="connsiteY376" fmla="*/ 2267433 h 4592637"/>
                  <a:gd name="connsiteX377" fmla="*/ 1679576 w 1827213"/>
                  <a:gd name="connsiteY377" fmla="*/ 2260600 h 4592637"/>
                  <a:gd name="connsiteX378" fmla="*/ 1808164 w 1827213"/>
                  <a:gd name="connsiteY378" fmla="*/ 2389188 h 4592637"/>
                  <a:gd name="connsiteX379" fmla="*/ 1679576 w 1827213"/>
                  <a:gd name="connsiteY379" fmla="*/ 2517776 h 4592637"/>
                  <a:gd name="connsiteX380" fmla="*/ 1631058 w 1827213"/>
                  <a:gd name="connsiteY380" fmla="*/ 2507981 h 4592637"/>
                  <a:gd name="connsiteX381" fmla="*/ 1645658 w 1827213"/>
                  <a:gd name="connsiteY381" fmla="*/ 2529636 h 4592637"/>
                  <a:gd name="connsiteX382" fmla="*/ 1655763 w 1827213"/>
                  <a:gd name="connsiteY382" fmla="*/ 2579688 h 4592637"/>
                  <a:gd name="connsiteX383" fmla="*/ 1647863 w 1827213"/>
                  <a:gd name="connsiteY383" fmla="*/ 2618816 h 4592637"/>
                  <a:gd name="connsiteX384" fmla="*/ 1692275 w 1827213"/>
                  <a:gd name="connsiteY384" fmla="*/ 2609850 h 4592637"/>
                  <a:gd name="connsiteX385" fmla="*/ 1820863 w 1827213"/>
                  <a:gd name="connsiteY385" fmla="*/ 2738438 h 4592637"/>
                  <a:gd name="connsiteX386" fmla="*/ 1692275 w 1827213"/>
                  <a:gd name="connsiteY386" fmla="*/ 2867026 h 4592637"/>
                  <a:gd name="connsiteX387" fmla="*/ 1643924 w 1827213"/>
                  <a:gd name="connsiteY387" fmla="*/ 2857265 h 4592637"/>
                  <a:gd name="connsiteX388" fmla="*/ 1645658 w 1827213"/>
                  <a:gd name="connsiteY388" fmla="*/ 2859836 h 4592637"/>
                  <a:gd name="connsiteX389" fmla="*/ 1655763 w 1827213"/>
                  <a:gd name="connsiteY389" fmla="*/ 2909888 h 4592637"/>
                  <a:gd name="connsiteX390" fmla="*/ 1652940 w 1827213"/>
                  <a:gd name="connsiteY390" fmla="*/ 2923874 h 4592637"/>
                  <a:gd name="connsiteX391" fmla="*/ 1698625 w 1827213"/>
                  <a:gd name="connsiteY391" fmla="*/ 2914650 h 4592637"/>
                  <a:gd name="connsiteX392" fmla="*/ 1827213 w 1827213"/>
                  <a:gd name="connsiteY392" fmla="*/ 3043238 h 4592637"/>
                  <a:gd name="connsiteX393" fmla="*/ 1698625 w 1827213"/>
                  <a:gd name="connsiteY393" fmla="*/ 3171826 h 4592637"/>
                  <a:gd name="connsiteX394" fmla="*/ 1570037 w 1827213"/>
                  <a:gd name="connsiteY394" fmla="*/ 3043238 h 4592637"/>
                  <a:gd name="connsiteX395" fmla="*/ 1572861 w 1827213"/>
                  <a:gd name="connsiteY395" fmla="*/ 3029253 h 4592637"/>
                  <a:gd name="connsiteX396" fmla="*/ 1527175 w 1827213"/>
                  <a:gd name="connsiteY396" fmla="*/ 3038476 h 4592637"/>
                  <a:gd name="connsiteX397" fmla="*/ 1516135 w 1827213"/>
                  <a:gd name="connsiteY397" fmla="*/ 3036247 h 4592637"/>
                  <a:gd name="connsiteX398" fmla="*/ 1517071 w 1827213"/>
                  <a:gd name="connsiteY398" fmla="*/ 3037635 h 4592637"/>
                  <a:gd name="connsiteX399" fmla="*/ 1527176 w 1827213"/>
                  <a:gd name="connsiteY399" fmla="*/ 3087687 h 4592637"/>
                  <a:gd name="connsiteX400" fmla="*/ 1517071 w 1827213"/>
                  <a:gd name="connsiteY400" fmla="*/ 3137739 h 4592637"/>
                  <a:gd name="connsiteX401" fmla="*/ 1516134 w 1827213"/>
                  <a:gd name="connsiteY401" fmla="*/ 3139129 h 4592637"/>
                  <a:gd name="connsiteX402" fmla="*/ 1527175 w 1827213"/>
                  <a:gd name="connsiteY402" fmla="*/ 3136900 h 4592637"/>
                  <a:gd name="connsiteX403" fmla="*/ 1655763 w 1827213"/>
                  <a:gd name="connsiteY403" fmla="*/ 3265488 h 4592637"/>
                  <a:gd name="connsiteX404" fmla="*/ 1527175 w 1827213"/>
                  <a:gd name="connsiteY404" fmla="*/ 3394076 h 4592637"/>
                  <a:gd name="connsiteX405" fmla="*/ 1516135 w 1827213"/>
                  <a:gd name="connsiteY405" fmla="*/ 3391847 h 4592637"/>
                  <a:gd name="connsiteX406" fmla="*/ 1517071 w 1827213"/>
                  <a:gd name="connsiteY406" fmla="*/ 3393235 h 4592637"/>
                  <a:gd name="connsiteX407" fmla="*/ 1527176 w 1827213"/>
                  <a:gd name="connsiteY407" fmla="*/ 3443287 h 4592637"/>
                  <a:gd name="connsiteX408" fmla="*/ 1517071 w 1827213"/>
                  <a:gd name="connsiteY408" fmla="*/ 3493339 h 4592637"/>
                  <a:gd name="connsiteX409" fmla="*/ 1511178 w 1827213"/>
                  <a:gd name="connsiteY409" fmla="*/ 3502080 h 4592637"/>
                  <a:gd name="connsiteX410" fmla="*/ 1527175 w 1827213"/>
                  <a:gd name="connsiteY410" fmla="*/ 3498850 h 4592637"/>
                  <a:gd name="connsiteX411" fmla="*/ 1655763 w 1827213"/>
                  <a:gd name="connsiteY411" fmla="*/ 3627438 h 4592637"/>
                  <a:gd name="connsiteX412" fmla="*/ 1527175 w 1827213"/>
                  <a:gd name="connsiteY412" fmla="*/ 3756026 h 4592637"/>
                  <a:gd name="connsiteX413" fmla="*/ 1516135 w 1827213"/>
                  <a:gd name="connsiteY413" fmla="*/ 3753797 h 4592637"/>
                  <a:gd name="connsiteX414" fmla="*/ 1517071 w 1827213"/>
                  <a:gd name="connsiteY414" fmla="*/ 3755185 h 4592637"/>
                  <a:gd name="connsiteX415" fmla="*/ 1527176 w 1827213"/>
                  <a:gd name="connsiteY415" fmla="*/ 3805237 h 4592637"/>
                  <a:gd name="connsiteX416" fmla="*/ 1522164 w 1827213"/>
                  <a:gd name="connsiteY416" fmla="*/ 3830062 h 4592637"/>
                  <a:gd name="connsiteX417" fmla="*/ 1527175 w 1827213"/>
                  <a:gd name="connsiteY417" fmla="*/ 3829050 h 4592637"/>
                  <a:gd name="connsiteX418" fmla="*/ 1655763 w 1827213"/>
                  <a:gd name="connsiteY418" fmla="*/ 3957638 h 4592637"/>
                  <a:gd name="connsiteX419" fmla="*/ 1527175 w 1827213"/>
                  <a:gd name="connsiteY419" fmla="*/ 4086226 h 4592637"/>
                  <a:gd name="connsiteX420" fmla="*/ 1516135 w 1827213"/>
                  <a:gd name="connsiteY420" fmla="*/ 4083997 h 4592637"/>
                  <a:gd name="connsiteX421" fmla="*/ 1517071 w 1827213"/>
                  <a:gd name="connsiteY421" fmla="*/ 4085385 h 4592637"/>
                  <a:gd name="connsiteX422" fmla="*/ 1527176 w 1827213"/>
                  <a:gd name="connsiteY422" fmla="*/ 4135437 h 4592637"/>
                  <a:gd name="connsiteX423" fmla="*/ 1398588 w 1827213"/>
                  <a:gd name="connsiteY423" fmla="*/ 4264025 h 4592637"/>
                  <a:gd name="connsiteX424" fmla="*/ 1348536 w 1827213"/>
                  <a:gd name="connsiteY424" fmla="*/ 4253920 h 4592637"/>
                  <a:gd name="connsiteX425" fmla="*/ 1318116 w 1827213"/>
                  <a:gd name="connsiteY425" fmla="*/ 4233410 h 4592637"/>
                  <a:gd name="connsiteX426" fmla="*/ 1323976 w 1827213"/>
                  <a:gd name="connsiteY426" fmla="*/ 4262437 h 4592637"/>
                  <a:gd name="connsiteX427" fmla="*/ 1245440 w 1827213"/>
                  <a:gd name="connsiteY427" fmla="*/ 4380920 h 4592637"/>
                  <a:gd name="connsiteX428" fmla="*/ 1238535 w 1827213"/>
                  <a:gd name="connsiteY428" fmla="*/ 4382314 h 4592637"/>
                  <a:gd name="connsiteX429" fmla="*/ 1259896 w 1827213"/>
                  <a:gd name="connsiteY429" fmla="*/ 4413997 h 4592637"/>
                  <a:gd name="connsiteX430" fmla="*/ 1270001 w 1827213"/>
                  <a:gd name="connsiteY430" fmla="*/ 4464049 h 4592637"/>
                  <a:gd name="connsiteX431" fmla="*/ 1141413 w 1827213"/>
                  <a:gd name="connsiteY431" fmla="*/ 4592637 h 4592637"/>
                  <a:gd name="connsiteX432" fmla="*/ 1012825 w 1827213"/>
                  <a:gd name="connsiteY432" fmla="*/ 4464049 h 4592637"/>
                  <a:gd name="connsiteX433" fmla="*/ 1091361 w 1827213"/>
                  <a:gd name="connsiteY433" fmla="*/ 4345566 h 4592637"/>
                  <a:gd name="connsiteX434" fmla="*/ 1098266 w 1827213"/>
                  <a:gd name="connsiteY434" fmla="*/ 4344172 h 4592637"/>
                  <a:gd name="connsiteX435" fmla="*/ 1076905 w 1827213"/>
                  <a:gd name="connsiteY435" fmla="*/ 4312489 h 4592637"/>
                  <a:gd name="connsiteX436" fmla="*/ 1066800 w 1827213"/>
                  <a:gd name="connsiteY436" fmla="*/ 4262437 h 4592637"/>
                  <a:gd name="connsiteX437" fmla="*/ 1073161 w 1827213"/>
                  <a:gd name="connsiteY437" fmla="*/ 4230933 h 4592637"/>
                  <a:gd name="connsiteX438" fmla="*/ 1039064 w 1827213"/>
                  <a:gd name="connsiteY438" fmla="*/ 4253921 h 4592637"/>
                  <a:gd name="connsiteX439" fmla="*/ 989012 w 1827213"/>
                  <a:gd name="connsiteY439" fmla="*/ 4264026 h 4592637"/>
                  <a:gd name="connsiteX440" fmla="*/ 860424 w 1827213"/>
                  <a:gd name="connsiteY440" fmla="*/ 4135438 h 4592637"/>
                  <a:gd name="connsiteX441" fmla="*/ 989012 w 1827213"/>
                  <a:gd name="connsiteY441" fmla="*/ 4006850 h 4592637"/>
                  <a:gd name="connsiteX442" fmla="*/ 1117600 w 1827213"/>
                  <a:gd name="connsiteY442" fmla="*/ 4135438 h 4592637"/>
                  <a:gd name="connsiteX443" fmla="*/ 1111240 w 1827213"/>
                  <a:gd name="connsiteY443" fmla="*/ 4166943 h 4592637"/>
                  <a:gd name="connsiteX444" fmla="*/ 1145336 w 1827213"/>
                  <a:gd name="connsiteY444" fmla="*/ 4143954 h 4592637"/>
                  <a:gd name="connsiteX445" fmla="*/ 1195388 w 1827213"/>
                  <a:gd name="connsiteY445" fmla="*/ 4133849 h 4592637"/>
                  <a:gd name="connsiteX446" fmla="*/ 1245440 w 1827213"/>
                  <a:gd name="connsiteY446" fmla="*/ 4143954 h 4592637"/>
                  <a:gd name="connsiteX447" fmla="*/ 1275860 w 1827213"/>
                  <a:gd name="connsiteY447" fmla="*/ 4164464 h 4592637"/>
                  <a:gd name="connsiteX448" fmla="*/ 1270000 w 1827213"/>
                  <a:gd name="connsiteY448" fmla="*/ 4135437 h 4592637"/>
                  <a:gd name="connsiteX449" fmla="*/ 1398588 w 1827213"/>
                  <a:gd name="connsiteY449" fmla="*/ 4006849 h 4592637"/>
                  <a:gd name="connsiteX450" fmla="*/ 1409628 w 1827213"/>
                  <a:gd name="connsiteY450" fmla="*/ 4009078 h 4592637"/>
                  <a:gd name="connsiteX451" fmla="*/ 1408692 w 1827213"/>
                  <a:gd name="connsiteY451" fmla="*/ 4007690 h 4592637"/>
                  <a:gd name="connsiteX452" fmla="*/ 1398587 w 1827213"/>
                  <a:gd name="connsiteY452" fmla="*/ 3957638 h 4592637"/>
                  <a:gd name="connsiteX453" fmla="*/ 1403599 w 1827213"/>
                  <a:gd name="connsiteY453" fmla="*/ 3932814 h 4592637"/>
                  <a:gd name="connsiteX454" fmla="*/ 1398588 w 1827213"/>
                  <a:gd name="connsiteY454" fmla="*/ 3933825 h 4592637"/>
                  <a:gd name="connsiteX455" fmla="*/ 1348536 w 1827213"/>
                  <a:gd name="connsiteY455" fmla="*/ 3923720 h 4592637"/>
                  <a:gd name="connsiteX456" fmla="*/ 1318116 w 1827213"/>
                  <a:gd name="connsiteY456" fmla="*/ 3903210 h 4592637"/>
                  <a:gd name="connsiteX457" fmla="*/ 1323976 w 1827213"/>
                  <a:gd name="connsiteY457" fmla="*/ 3932237 h 4592637"/>
                  <a:gd name="connsiteX458" fmla="*/ 1195388 w 1827213"/>
                  <a:gd name="connsiteY458" fmla="*/ 4060825 h 4592637"/>
                  <a:gd name="connsiteX459" fmla="*/ 1066800 w 1827213"/>
                  <a:gd name="connsiteY459" fmla="*/ 3932237 h 4592637"/>
                  <a:gd name="connsiteX460" fmla="*/ 1073161 w 1827213"/>
                  <a:gd name="connsiteY460" fmla="*/ 3900733 h 4592637"/>
                  <a:gd name="connsiteX461" fmla="*/ 1039064 w 1827213"/>
                  <a:gd name="connsiteY461" fmla="*/ 3923721 h 4592637"/>
                  <a:gd name="connsiteX462" fmla="*/ 989012 w 1827213"/>
                  <a:gd name="connsiteY462" fmla="*/ 3933826 h 4592637"/>
                  <a:gd name="connsiteX463" fmla="*/ 860424 w 1827213"/>
                  <a:gd name="connsiteY463" fmla="*/ 3805238 h 4592637"/>
                  <a:gd name="connsiteX464" fmla="*/ 870529 w 1827213"/>
                  <a:gd name="connsiteY464" fmla="*/ 3755186 h 4592637"/>
                  <a:gd name="connsiteX465" fmla="*/ 871466 w 1827213"/>
                  <a:gd name="connsiteY465" fmla="*/ 3753797 h 4592637"/>
                  <a:gd name="connsiteX466" fmla="*/ 860425 w 1827213"/>
                  <a:gd name="connsiteY466" fmla="*/ 3756026 h 4592637"/>
                  <a:gd name="connsiteX467" fmla="*/ 731837 w 1827213"/>
                  <a:gd name="connsiteY467" fmla="*/ 3627438 h 4592637"/>
                  <a:gd name="connsiteX468" fmla="*/ 860425 w 1827213"/>
                  <a:gd name="connsiteY468" fmla="*/ 3498850 h 4592637"/>
                  <a:gd name="connsiteX469" fmla="*/ 876421 w 1827213"/>
                  <a:gd name="connsiteY469" fmla="*/ 3502080 h 4592637"/>
                  <a:gd name="connsiteX470" fmla="*/ 870529 w 1827213"/>
                  <a:gd name="connsiteY470" fmla="*/ 3493340 h 4592637"/>
                  <a:gd name="connsiteX471" fmla="*/ 860424 w 1827213"/>
                  <a:gd name="connsiteY471" fmla="*/ 3443288 h 4592637"/>
                  <a:gd name="connsiteX472" fmla="*/ 870529 w 1827213"/>
                  <a:gd name="connsiteY472" fmla="*/ 3393236 h 4592637"/>
                  <a:gd name="connsiteX473" fmla="*/ 871466 w 1827213"/>
                  <a:gd name="connsiteY473" fmla="*/ 3391847 h 4592637"/>
                  <a:gd name="connsiteX474" fmla="*/ 860425 w 1827213"/>
                  <a:gd name="connsiteY474" fmla="*/ 3394076 h 4592637"/>
                  <a:gd name="connsiteX475" fmla="*/ 731837 w 1827213"/>
                  <a:gd name="connsiteY475" fmla="*/ 3265488 h 4592637"/>
                  <a:gd name="connsiteX476" fmla="*/ 860425 w 1827213"/>
                  <a:gd name="connsiteY476" fmla="*/ 3136900 h 4592637"/>
                  <a:gd name="connsiteX477" fmla="*/ 871466 w 1827213"/>
                  <a:gd name="connsiteY477" fmla="*/ 3139129 h 4592637"/>
                  <a:gd name="connsiteX478" fmla="*/ 870529 w 1827213"/>
                  <a:gd name="connsiteY478" fmla="*/ 3137740 h 4592637"/>
                  <a:gd name="connsiteX479" fmla="*/ 860424 w 1827213"/>
                  <a:gd name="connsiteY479" fmla="*/ 3087688 h 4592637"/>
                  <a:gd name="connsiteX480" fmla="*/ 870529 w 1827213"/>
                  <a:gd name="connsiteY480" fmla="*/ 3037636 h 4592637"/>
                  <a:gd name="connsiteX481" fmla="*/ 871466 w 1827213"/>
                  <a:gd name="connsiteY481" fmla="*/ 3036247 h 4592637"/>
                  <a:gd name="connsiteX482" fmla="*/ 860425 w 1827213"/>
                  <a:gd name="connsiteY482" fmla="*/ 3038476 h 4592637"/>
                  <a:gd name="connsiteX483" fmla="*/ 731837 w 1827213"/>
                  <a:gd name="connsiteY483" fmla="*/ 2909888 h 4592637"/>
                  <a:gd name="connsiteX484" fmla="*/ 860425 w 1827213"/>
                  <a:gd name="connsiteY484" fmla="*/ 2781300 h 4592637"/>
                  <a:gd name="connsiteX485" fmla="*/ 865436 w 1827213"/>
                  <a:gd name="connsiteY485" fmla="*/ 2782312 h 4592637"/>
                  <a:gd name="connsiteX486" fmla="*/ 860424 w 1827213"/>
                  <a:gd name="connsiteY486" fmla="*/ 2757488 h 4592637"/>
                  <a:gd name="connsiteX487" fmla="*/ 870529 w 1827213"/>
                  <a:gd name="connsiteY487" fmla="*/ 2707436 h 4592637"/>
                  <a:gd name="connsiteX488" fmla="*/ 871466 w 1827213"/>
                  <a:gd name="connsiteY488" fmla="*/ 2706047 h 4592637"/>
                  <a:gd name="connsiteX489" fmla="*/ 860425 w 1827213"/>
                  <a:gd name="connsiteY489" fmla="*/ 2708276 h 4592637"/>
                  <a:gd name="connsiteX490" fmla="*/ 731837 w 1827213"/>
                  <a:gd name="connsiteY490" fmla="*/ 2579688 h 4592637"/>
                  <a:gd name="connsiteX491" fmla="*/ 860425 w 1827213"/>
                  <a:gd name="connsiteY491" fmla="*/ 2451100 h 4592637"/>
                  <a:gd name="connsiteX492" fmla="*/ 876421 w 1827213"/>
                  <a:gd name="connsiteY492" fmla="*/ 2454330 h 4592637"/>
                  <a:gd name="connsiteX493" fmla="*/ 870529 w 1827213"/>
                  <a:gd name="connsiteY493" fmla="*/ 2445590 h 4592637"/>
                  <a:gd name="connsiteX494" fmla="*/ 860424 w 1827213"/>
                  <a:gd name="connsiteY494" fmla="*/ 2395538 h 4592637"/>
                  <a:gd name="connsiteX495" fmla="*/ 870529 w 1827213"/>
                  <a:gd name="connsiteY495" fmla="*/ 2345486 h 4592637"/>
                  <a:gd name="connsiteX496" fmla="*/ 871466 w 1827213"/>
                  <a:gd name="connsiteY496" fmla="*/ 2344097 h 4592637"/>
                  <a:gd name="connsiteX497" fmla="*/ 860425 w 1827213"/>
                  <a:gd name="connsiteY497" fmla="*/ 2346326 h 4592637"/>
                  <a:gd name="connsiteX498" fmla="*/ 731837 w 1827213"/>
                  <a:gd name="connsiteY498" fmla="*/ 2217738 h 4592637"/>
                  <a:gd name="connsiteX499" fmla="*/ 860425 w 1827213"/>
                  <a:gd name="connsiteY499" fmla="*/ 2089150 h 4592637"/>
                  <a:gd name="connsiteX500" fmla="*/ 869445 w 1827213"/>
                  <a:gd name="connsiteY500" fmla="*/ 2090971 h 4592637"/>
                  <a:gd name="connsiteX501" fmla="*/ 860424 w 1827213"/>
                  <a:gd name="connsiteY501" fmla="*/ 2046288 h 4592637"/>
                  <a:gd name="connsiteX502" fmla="*/ 870529 w 1827213"/>
                  <a:gd name="connsiteY502" fmla="*/ 1996236 h 4592637"/>
                  <a:gd name="connsiteX503" fmla="*/ 871466 w 1827213"/>
                  <a:gd name="connsiteY503" fmla="*/ 1994847 h 4592637"/>
                  <a:gd name="connsiteX504" fmla="*/ 860425 w 1827213"/>
                  <a:gd name="connsiteY504" fmla="*/ 1997076 h 4592637"/>
                  <a:gd name="connsiteX505" fmla="*/ 731837 w 1827213"/>
                  <a:gd name="connsiteY505" fmla="*/ 1868488 h 4592637"/>
                  <a:gd name="connsiteX506" fmla="*/ 739467 w 1827213"/>
                  <a:gd name="connsiteY506" fmla="*/ 1830696 h 4592637"/>
                  <a:gd name="connsiteX507" fmla="*/ 701675 w 1827213"/>
                  <a:gd name="connsiteY507" fmla="*/ 1838326 h 4592637"/>
                  <a:gd name="connsiteX508" fmla="*/ 573087 w 1827213"/>
                  <a:gd name="connsiteY508" fmla="*/ 1709738 h 4592637"/>
                  <a:gd name="connsiteX509" fmla="*/ 701675 w 1827213"/>
                  <a:gd name="connsiteY509" fmla="*/ 1581150 h 4592637"/>
                  <a:gd name="connsiteX510" fmla="*/ 742675 w 1827213"/>
                  <a:gd name="connsiteY510" fmla="*/ 1589428 h 4592637"/>
                  <a:gd name="connsiteX511" fmla="*/ 741942 w 1827213"/>
                  <a:gd name="connsiteY511" fmla="*/ 1588340 h 4592637"/>
                  <a:gd name="connsiteX512" fmla="*/ 731837 w 1827213"/>
                  <a:gd name="connsiteY512" fmla="*/ 1538288 h 4592637"/>
                  <a:gd name="connsiteX513" fmla="*/ 860425 w 1827213"/>
                  <a:gd name="connsiteY513" fmla="*/ 1409700 h 4592637"/>
                  <a:gd name="connsiteX514" fmla="*/ 989013 w 1827213"/>
                  <a:gd name="connsiteY514" fmla="*/ 1538288 h 4592637"/>
                  <a:gd name="connsiteX515" fmla="*/ 978908 w 1827213"/>
                  <a:gd name="connsiteY515" fmla="*/ 1588340 h 4592637"/>
                  <a:gd name="connsiteX516" fmla="*/ 977972 w 1827213"/>
                  <a:gd name="connsiteY516" fmla="*/ 1589729 h 4592637"/>
                  <a:gd name="connsiteX517" fmla="*/ 989012 w 1827213"/>
                  <a:gd name="connsiteY517" fmla="*/ 1587500 h 4592637"/>
                  <a:gd name="connsiteX518" fmla="*/ 1117600 w 1827213"/>
                  <a:gd name="connsiteY518" fmla="*/ 1716088 h 4592637"/>
                  <a:gd name="connsiteX519" fmla="*/ 1111240 w 1827213"/>
                  <a:gd name="connsiteY519" fmla="*/ 1747593 h 4592637"/>
                  <a:gd name="connsiteX520" fmla="*/ 1145336 w 1827213"/>
                  <a:gd name="connsiteY520" fmla="*/ 1724604 h 4592637"/>
                  <a:gd name="connsiteX521" fmla="*/ 1195388 w 1827213"/>
                  <a:gd name="connsiteY521" fmla="*/ 1714499 h 4592637"/>
                  <a:gd name="connsiteX522" fmla="*/ 1245440 w 1827213"/>
                  <a:gd name="connsiteY522" fmla="*/ 1724604 h 4592637"/>
                  <a:gd name="connsiteX523" fmla="*/ 1275860 w 1827213"/>
                  <a:gd name="connsiteY523" fmla="*/ 1745114 h 4592637"/>
                  <a:gd name="connsiteX524" fmla="*/ 1270000 w 1827213"/>
                  <a:gd name="connsiteY524" fmla="*/ 1716087 h 4592637"/>
                  <a:gd name="connsiteX525" fmla="*/ 1280105 w 1827213"/>
                  <a:gd name="connsiteY525" fmla="*/ 1666035 h 4592637"/>
                  <a:gd name="connsiteX526" fmla="*/ 1285242 w 1827213"/>
                  <a:gd name="connsiteY526" fmla="*/ 1658415 h 4592637"/>
                  <a:gd name="connsiteX527" fmla="*/ 1277098 w 1827213"/>
                  <a:gd name="connsiteY527" fmla="*/ 1656771 h 4592637"/>
                  <a:gd name="connsiteX528" fmla="*/ 1220523 w 1827213"/>
                  <a:gd name="connsiteY528" fmla="*/ 1610183 h 4592637"/>
                  <a:gd name="connsiteX529" fmla="*/ 1218099 w 1827213"/>
                  <a:gd name="connsiteY529" fmla="*/ 1605140 h 4592637"/>
                  <a:gd name="connsiteX530" fmla="*/ 1195388 w 1827213"/>
                  <a:gd name="connsiteY530" fmla="*/ 1609725 h 4592637"/>
                  <a:gd name="connsiteX531" fmla="*/ 1076905 w 1827213"/>
                  <a:gd name="connsiteY531" fmla="*/ 1531189 h 4592637"/>
                  <a:gd name="connsiteX532" fmla="*/ 1067067 w 1827213"/>
                  <a:gd name="connsiteY532" fmla="*/ 1482458 h 4592637"/>
                  <a:gd name="connsiteX533" fmla="*/ 1018336 w 1827213"/>
                  <a:gd name="connsiteY533" fmla="*/ 1472620 h 4592637"/>
                  <a:gd name="connsiteX534" fmla="*/ 939800 w 1827213"/>
                  <a:gd name="connsiteY534" fmla="*/ 1354137 h 4592637"/>
                  <a:gd name="connsiteX535" fmla="*/ 1068388 w 1827213"/>
                  <a:gd name="connsiteY535" fmla="*/ 1225549 h 4592637"/>
                  <a:gd name="connsiteX536" fmla="*/ 1079428 w 1827213"/>
                  <a:gd name="connsiteY536" fmla="*/ 1227778 h 4592637"/>
                  <a:gd name="connsiteX537" fmla="*/ 1078492 w 1827213"/>
                  <a:gd name="connsiteY537" fmla="*/ 1226390 h 4592637"/>
                  <a:gd name="connsiteX538" fmla="*/ 1068387 w 1827213"/>
                  <a:gd name="connsiteY538" fmla="*/ 1176338 h 4592637"/>
                  <a:gd name="connsiteX539" fmla="*/ 1078492 w 1827213"/>
                  <a:gd name="connsiteY539" fmla="*/ 1126286 h 4592637"/>
                  <a:gd name="connsiteX540" fmla="*/ 1079429 w 1827213"/>
                  <a:gd name="connsiteY540" fmla="*/ 1124896 h 4592637"/>
                  <a:gd name="connsiteX541" fmla="*/ 1068388 w 1827213"/>
                  <a:gd name="connsiteY541" fmla="*/ 1127125 h 4592637"/>
                  <a:gd name="connsiteX542" fmla="*/ 1018336 w 1827213"/>
                  <a:gd name="connsiteY542" fmla="*/ 1117020 h 4592637"/>
                  <a:gd name="connsiteX543" fmla="*/ 987916 w 1827213"/>
                  <a:gd name="connsiteY543" fmla="*/ 1096510 h 4592637"/>
                  <a:gd name="connsiteX544" fmla="*/ 993776 w 1827213"/>
                  <a:gd name="connsiteY544" fmla="*/ 1125537 h 4592637"/>
                  <a:gd name="connsiteX545" fmla="*/ 865188 w 1827213"/>
                  <a:gd name="connsiteY545" fmla="*/ 1254125 h 4592637"/>
                  <a:gd name="connsiteX546" fmla="*/ 736600 w 1827213"/>
                  <a:gd name="connsiteY546" fmla="*/ 1125537 h 4592637"/>
                  <a:gd name="connsiteX547" fmla="*/ 742961 w 1827213"/>
                  <a:gd name="connsiteY547" fmla="*/ 1094033 h 4592637"/>
                  <a:gd name="connsiteX548" fmla="*/ 708864 w 1827213"/>
                  <a:gd name="connsiteY548" fmla="*/ 1117021 h 4592637"/>
                  <a:gd name="connsiteX549" fmla="*/ 658812 w 1827213"/>
                  <a:gd name="connsiteY549" fmla="*/ 1127126 h 4592637"/>
                  <a:gd name="connsiteX550" fmla="*/ 647772 w 1827213"/>
                  <a:gd name="connsiteY550" fmla="*/ 1124897 h 4592637"/>
                  <a:gd name="connsiteX551" fmla="*/ 648708 w 1827213"/>
                  <a:gd name="connsiteY551" fmla="*/ 1126286 h 4592637"/>
                  <a:gd name="connsiteX552" fmla="*/ 658813 w 1827213"/>
                  <a:gd name="connsiteY552" fmla="*/ 1176338 h 4592637"/>
                  <a:gd name="connsiteX553" fmla="*/ 648708 w 1827213"/>
                  <a:gd name="connsiteY553" fmla="*/ 1226390 h 4592637"/>
                  <a:gd name="connsiteX554" fmla="*/ 647772 w 1827213"/>
                  <a:gd name="connsiteY554" fmla="*/ 1227779 h 4592637"/>
                  <a:gd name="connsiteX555" fmla="*/ 658812 w 1827213"/>
                  <a:gd name="connsiteY555" fmla="*/ 1225550 h 4592637"/>
                  <a:gd name="connsiteX556" fmla="*/ 787400 w 1827213"/>
                  <a:gd name="connsiteY556" fmla="*/ 1354138 h 4592637"/>
                  <a:gd name="connsiteX557" fmla="*/ 658812 w 1827213"/>
                  <a:gd name="connsiteY557" fmla="*/ 1482726 h 4592637"/>
                  <a:gd name="connsiteX558" fmla="*/ 530224 w 1827213"/>
                  <a:gd name="connsiteY558" fmla="*/ 1354138 h 4592637"/>
                  <a:gd name="connsiteX559" fmla="*/ 540329 w 1827213"/>
                  <a:gd name="connsiteY559" fmla="*/ 1304086 h 4592637"/>
                  <a:gd name="connsiteX560" fmla="*/ 541266 w 1827213"/>
                  <a:gd name="connsiteY560" fmla="*/ 1302697 h 4592637"/>
                  <a:gd name="connsiteX561" fmla="*/ 530225 w 1827213"/>
                  <a:gd name="connsiteY561" fmla="*/ 1304926 h 4592637"/>
                  <a:gd name="connsiteX562" fmla="*/ 401637 w 1827213"/>
                  <a:gd name="connsiteY562" fmla="*/ 1176338 h 4592637"/>
                  <a:gd name="connsiteX563" fmla="*/ 530225 w 1827213"/>
                  <a:gd name="connsiteY563" fmla="*/ 1047750 h 4592637"/>
                  <a:gd name="connsiteX564" fmla="*/ 541266 w 1827213"/>
                  <a:gd name="connsiteY564" fmla="*/ 1049979 h 4592637"/>
                  <a:gd name="connsiteX565" fmla="*/ 540329 w 1827213"/>
                  <a:gd name="connsiteY565" fmla="*/ 1048590 h 4592637"/>
                  <a:gd name="connsiteX566" fmla="*/ 530224 w 1827213"/>
                  <a:gd name="connsiteY566" fmla="*/ 998538 h 4592637"/>
                  <a:gd name="connsiteX567" fmla="*/ 540329 w 1827213"/>
                  <a:gd name="connsiteY567" fmla="*/ 948486 h 4592637"/>
                  <a:gd name="connsiteX568" fmla="*/ 541266 w 1827213"/>
                  <a:gd name="connsiteY568" fmla="*/ 947097 h 4592637"/>
                  <a:gd name="connsiteX569" fmla="*/ 530225 w 1827213"/>
                  <a:gd name="connsiteY569" fmla="*/ 949326 h 4592637"/>
                  <a:gd name="connsiteX570" fmla="*/ 401637 w 1827213"/>
                  <a:gd name="connsiteY570" fmla="*/ 820738 h 4592637"/>
                  <a:gd name="connsiteX571" fmla="*/ 411742 w 1827213"/>
                  <a:gd name="connsiteY571" fmla="*/ 770686 h 4592637"/>
                  <a:gd name="connsiteX572" fmla="*/ 412476 w 1827213"/>
                  <a:gd name="connsiteY572" fmla="*/ 769599 h 4592637"/>
                  <a:gd name="connsiteX573" fmla="*/ 371475 w 1827213"/>
                  <a:gd name="connsiteY573" fmla="*/ 777876 h 4592637"/>
                  <a:gd name="connsiteX574" fmla="*/ 242887 w 1827213"/>
                  <a:gd name="connsiteY574" fmla="*/ 649289 h 4592637"/>
                  <a:gd name="connsiteX575" fmla="*/ 280550 w 1827213"/>
                  <a:gd name="connsiteY575" fmla="*/ 558363 h 4592637"/>
                  <a:gd name="connsiteX576" fmla="*/ 287137 w 1827213"/>
                  <a:gd name="connsiteY576" fmla="*/ 553922 h 4592637"/>
                  <a:gd name="connsiteX577" fmla="*/ 276973 w 1827213"/>
                  <a:gd name="connsiteY577" fmla="*/ 551870 h 4592637"/>
                  <a:gd name="connsiteX578" fmla="*/ 208542 w 1827213"/>
                  <a:gd name="connsiteY578" fmla="*/ 483439 h 4592637"/>
                  <a:gd name="connsiteX579" fmla="*/ 202451 w 1827213"/>
                  <a:gd name="connsiteY579" fmla="*/ 453268 h 4592637"/>
                  <a:gd name="connsiteX580" fmla="*/ 178640 w 1827213"/>
                  <a:gd name="connsiteY580" fmla="*/ 469322 h 4592637"/>
                  <a:gd name="connsiteX581" fmla="*/ 128588 w 1827213"/>
                  <a:gd name="connsiteY581" fmla="*/ 479428 h 4592637"/>
                  <a:gd name="connsiteX582" fmla="*/ 0 w 1827213"/>
                  <a:gd name="connsiteY582" fmla="*/ 350838 h 4592637"/>
                  <a:gd name="connsiteX583" fmla="*/ 128588 w 1827213"/>
                  <a:gd name="connsiteY583" fmla="*/ 222250 h 4592637"/>
                  <a:gd name="connsiteX584" fmla="*/ 179391 w 1827213"/>
                  <a:gd name="connsiteY584" fmla="*/ 237768 h 4592637"/>
                  <a:gd name="connsiteX585" fmla="*/ 171450 w 1827213"/>
                  <a:gd name="connsiteY585" fmla="*/ 198437 h 4592637"/>
                  <a:gd name="connsiteX586" fmla="*/ 300038 w 1827213"/>
                  <a:gd name="connsiteY586" fmla="*/ 69849 h 4592637"/>
                  <a:gd name="connsiteX587" fmla="*/ 390964 w 1827213"/>
                  <a:gd name="connsiteY587" fmla="*/ 107512 h 4592637"/>
                  <a:gd name="connsiteX588" fmla="*/ 402452 w 1827213"/>
                  <a:gd name="connsiteY588" fmla="*/ 124551 h 4592637"/>
                  <a:gd name="connsiteX589" fmla="*/ 411742 w 1827213"/>
                  <a:gd name="connsiteY589" fmla="*/ 78536 h 4592637"/>
                  <a:gd name="connsiteX590" fmla="*/ 530225 w 1827213"/>
                  <a:gd name="connsiteY590" fmla="*/ 0 h 4592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</a:cxnLst>
                <a:rect l="l" t="t" r="r" b="b"/>
                <a:pathLst>
                  <a:path w="1827213" h="4592637">
                    <a:moveTo>
                      <a:pt x="1073161" y="3538783"/>
                    </a:moveTo>
                    <a:lnTo>
                      <a:pt x="1039064" y="3561771"/>
                    </a:lnTo>
                    <a:cubicBezTo>
                      <a:pt x="1023680" y="3568278"/>
                      <a:pt x="1006766" y="3571876"/>
                      <a:pt x="989012" y="3571876"/>
                    </a:cubicBezTo>
                    <a:lnTo>
                      <a:pt x="973016" y="3568647"/>
                    </a:lnTo>
                    <a:lnTo>
                      <a:pt x="978908" y="3577386"/>
                    </a:lnTo>
                    <a:cubicBezTo>
                      <a:pt x="985415" y="3592770"/>
                      <a:pt x="989013" y="3609684"/>
                      <a:pt x="989013" y="3627438"/>
                    </a:cubicBezTo>
                    <a:cubicBezTo>
                      <a:pt x="989013" y="3645192"/>
                      <a:pt x="985415" y="3662106"/>
                      <a:pt x="978908" y="3677490"/>
                    </a:cubicBezTo>
                    <a:lnTo>
                      <a:pt x="977972" y="3678879"/>
                    </a:lnTo>
                    <a:lnTo>
                      <a:pt x="989012" y="3676650"/>
                    </a:lnTo>
                    <a:cubicBezTo>
                      <a:pt x="1060029" y="3676650"/>
                      <a:pt x="1117600" y="3734221"/>
                      <a:pt x="1117600" y="3805238"/>
                    </a:cubicBezTo>
                    <a:lnTo>
                      <a:pt x="1111240" y="3836743"/>
                    </a:lnTo>
                    <a:lnTo>
                      <a:pt x="1145336" y="3813754"/>
                    </a:lnTo>
                    <a:cubicBezTo>
                      <a:pt x="1160720" y="3807247"/>
                      <a:pt x="1177634" y="3803649"/>
                      <a:pt x="1195388" y="3803649"/>
                    </a:cubicBezTo>
                    <a:cubicBezTo>
                      <a:pt x="1213142" y="3803649"/>
                      <a:pt x="1230056" y="3807247"/>
                      <a:pt x="1245440" y="3813754"/>
                    </a:cubicBezTo>
                    <a:lnTo>
                      <a:pt x="1275860" y="3834264"/>
                    </a:lnTo>
                    <a:lnTo>
                      <a:pt x="1270000" y="3805237"/>
                    </a:lnTo>
                    <a:cubicBezTo>
                      <a:pt x="1270000" y="3734220"/>
                      <a:pt x="1327571" y="3676649"/>
                      <a:pt x="1398588" y="3676649"/>
                    </a:cubicBezTo>
                    <a:lnTo>
                      <a:pt x="1409628" y="3678878"/>
                    </a:lnTo>
                    <a:lnTo>
                      <a:pt x="1408692" y="3677490"/>
                    </a:lnTo>
                    <a:cubicBezTo>
                      <a:pt x="1402185" y="3662106"/>
                      <a:pt x="1398587" y="3645192"/>
                      <a:pt x="1398587" y="3627438"/>
                    </a:cubicBezTo>
                    <a:cubicBezTo>
                      <a:pt x="1398587" y="3609684"/>
                      <a:pt x="1402185" y="3592770"/>
                      <a:pt x="1408692" y="3577386"/>
                    </a:cubicBezTo>
                    <a:lnTo>
                      <a:pt x="1414585" y="3568646"/>
                    </a:lnTo>
                    <a:lnTo>
                      <a:pt x="1398588" y="3571875"/>
                    </a:lnTo>
                    <a:cubicBezTo>
                      <a:pt x="1380834" y="3571875"/>
                      <a:pt x="1363920" y="3568277"/>
                      <a:pt x="1348536" y="3561770"/>
                    </a:cubicBezTo>
                    <a:lnTo>
                      <a:pt x="1318116" y="3541260"/>
                    </a:lnTo>
                    <a:lnTo>
                      <a:pt x="1323976" y="3570287"/>
                    </a:lnTo>
                    <a:cubicBezTo>
                      <a:pt x="1323976" y="3641304"/>
                      <a:pt x="1266405" y="3698875"/>
                      <a:pt x="1195388" y="3698875"/>
                    </a:cubicBezTo>
                    <a:cubicBezTo>
                      <a:pt x="1124371" y="3698875"/>
                      <a:pt x="1066800" y="3641304"/>
                      <a:pt x="1066800" y="3570287"/>
                    </a:cubicBezTo>
                    <a:close/>
                    <a:moveTo>
                      <a:pt x="1073161" y="3183183"/>
                    </a:moveTo>
                    <a:lnTo>
                      <a:pt x="1039064" y="3206171"/>
                    </a:lnTo>
                    <a:cubicBezTo>
                      <a:pt x="1023680" y="3212678"/>
                      <a:pt x="1006766" y="3216276"/>
                      <a:pt x="989012" y="3216276"/>
                    </a:cubicBezTo>
                    <a:lnTo>
                      <a:pt x="977972" y="3214047"/>
                    </a:lnTo>
                    <a:lnTo>
                      <a:pt x="978908" y="3215436"/>
                    </a:lnTo>
                    <a:cubicBezTo>
                      <a:pt x="985415" y="3230820"/>
                      <a:pt x="989013" y="3247734"/>
                      <a:pt x="989013" y="3265488"/>
                    </a:cubicBezTo>
                    <a:cubicBezTo>
                      <a:pt x="989013" y="3283242"/>
                      <a:pt x="985415" y="3300156"/>
                      <a:pt x="978908" y="3315540"/>
                    </a:cubicBezTo>
                    <a:lnTo>
                      <a:pt x="977972" y="3316929"/>
                    </a:lnTo>
                    <a:lnTo>
                      <a:pt x="989012" y="3314700"/>
                    </a:lnTo>
                    <a:cubicBezTo>
                      <a:pt x="1060029" y="3314700"/>
                      <a:pt x="1117600" y="3372271"/>
                      <a:pt x="1117600" y="3443288"/>
                    </a:cubicBezTo>
                    <a:lnTo>
                      <a:pt x="1111240" y="3474793"/>
                    </a:lnTo>
                    <a:lnTo>
                      <a:pt x="1145336" y="3451804"/>
                    </a:lnTo>
                    <a:cubicBezTo>
                      <a:pt x="1160720" y="3445297"/>
                      <a:pt x="1177634" y="3441699"/>
                      <a:pt x="1195388" y="3441699"/>
                    </a:cubicBezTo>
                    <a:cubicBezTo>
                      <a:pt x="1213142" y="3441699"/>
                      <a:pt x="1230056" y="3445297"/>
                      <a:pt x="1245440" y="3451804"/>
                    </a:cubicBezTo>
                    <a:lnTo>
                      <a:pt x="1275860" y="3472314"/>
                    </a:lnTo>
                    <a:lnTo>
                      <a:pt x="1270000" y="3443287"/>
                    </a:lnTo>
                    <a:cubicBezTo>
                      <a:pt x="1270000" y="3372270"/>
                      <a:pt x="1327571" y="3314699"/>
                      <a:pt x="1398588" y="3314699"/>
                    </a:cubicBezTo>
                    <a:lnTo>
                      <a:pt x="1409628" y="3316928"/>
                    </a:lnTo>
                    <a:lnTo>
                      <a:pt x="1408692" y="3315540"/>
                    </a:lnTo>
                    <a:cubicBezTo>
                      <a:pt x="1402185" y="3300156"/>
                      <a:pt x="1398587" y="3283242"/>
                      <a:pt x="1398587" y="3265488"/>
                    </a:cubicBezTo>
                    <a:cubicBezTo>
                      <a:pt x="1398587" y="3247734"/>
                      <a:pt x="1402185" y="3230820"/>
                      <a:pt x="1408692" y="3215436"/>
                    </a:cubicBezTo>
                    <a:lnTo>
                      <a:pt x="1409629" y="3214046"/>
                    </a:lnTo>
                    <a:lnTo>
                      <a:pt x="1398588" y="3216275"/>
                    </a:lnTo>
                    <a:cubicBezTo>
                      <a:pt x="1380834" y="3216275"/>
                      <a:pt x="1363920" y="3212677"/>
                      <a:pt x="1348536" y="3206170"/>
                    </a:cubicBezTo>
                    <a:lnTo>
                      <a:pt x="1318116" y="3185660"/>
                    </a:lnTo>
                    <a:lnTo>
                      <a:pt x="1323976" y="3214687"/>
                    </a:lnTo>
                    <a:cubicBezTo>
                      <a:pt x="1323976" y="3285704"/>
                      <a:pt x="1266405" y="3343275"/>
                      <a:pt x="1195388" y="3343275"/>
                    </a:cubicBezTo>
                    <a:cubicBezTo>
                      <a:pt x="1124371" y="3343275"/>
                      <a:pt x="1066800" y="3285704"/>
                      <a:pt x="1066800" y="3214687"/>
                    </a:cubicBezTo>
                    <a:close/>
                    <a:moveTo>
                      <a:pt x="1073161" y="2852983"/>
                    </a:moveTo>
                    <a:lnTo>
                      <a:pt x="1039064" y="2875971"/>
                    </a:lnTo>
                    <a:cubicBezTo>
                      <a:pt x="1023680" y="2882478"/>
                      <a:pt x="1006766" y="2886076"/>
                      <a:pt x="989012" y="2886076"/>
                    </a:cubicBezTo>
                    <a:lnTo>
                      <a:pt x="984001" y="2885065"/>
                    </a:lnTo>
                    <a:lnTo>
                      <a:pt x="989013" y="2909888"/>
                    </a:lnTo>
                    <a:cubicBezTo>
                      <a:pt x="989013" y="2927642"/>
                      <a:pt x="985415" y="2944556"/>
                      <a:pt x="978908" y="2959940"/>
                    </a:cubicBezTo>
                    <a:lnTo>
                      <a:pt x="977972" y="2961329"/>
                    </a:lnTo>
                    <a:lnTo>
                      <a:pt x="989012" y="2959100"/>
                    </a:lnTo>
                    <a:cubicBezTo>
                      <a:pt x="1060029" y="2959100"/>
                      <a:pt x="1117600" y="3016671"/>
                      <a:pt x="1117600" y="3087688"/>
                    </a:cubicBezTo>
                    <a:lnTo>
                      <a:pt x="1111240" y="3119193"/>
                    </a:lnTo>
                    <a:lnTo>
                      <a:pt x="1145336" y="3096204"/>
                    </a:lnTo>
                    <a:cubicBezTo>
                      <a:pt x="1160720" y="3089697"/>
                      <a:pt x="1177634" y="3086099"/>
                      <a:pt x="1195388" y="3086099"/>
                    </a:cubicBezTo>
                    <a:cubicBezTo>
                      <a:pt x="1213142" y="3086099"/>
                      <a:pt x="1230056" y="3089697"/>
                      <a:pt x="1245440" y="3096204"/>
                    </a:cubicBezTo>
                    <a:lnTo>
                      <a:pt x="1275860" y="3116714"/>
                    </a:lnTo>
                    <a:lnTo>
                      <a:pt x="1270000" y="3087687"/>
                    </a:lnTo>
                    <a:cubicBezTo>
                      <a:pt x="1270000" y="3016670"/>
                      <a:pt x="1327571" y="2959099"/>
                      <a:pt x="1398588" y="2959099"/>
                    </a:cubicBezTo>
                    <a:lnTo>
                      <a:pt x="1409628" y="2961328"/>
                    </a:lnTo>
                    <a:lnTo>
                      <a:pt x="1408692" y="2959940"/>
                    </a:lnTo>
                    <a:cubicBezTo>
                      <a:pt x="1402185" y="2944556"/>
                      <a:pt x="1398587" y="2927642"/>
                      <a:pt x="1398587" y="2909888"/>
                    </a:cubicBezTo>
                    <a:lnTo>
                      <a:pt x="1403599" y="2885064"/>
                    </a:lnTo>
                    <a:lnTo>
                      <a:pt x="1398588" y="2886075"/>
                    </a:lnTo>
                    <a:cubicBezTo>
                      <a:pt x="1380834" y="2886075"/>
                      <a:pt x="1363920" y="2882477"/>
                      <a:pt x="1348536" y="2875970"/>
                    </a:cubicBezTo>
                    <a:lnTo>
                      <a:pt x="1318116" y="2855460"/>
                    </a:lnTo>
                    <a:lnTo>
                      <a:pt x="1323976" y="2884487"/>
                    </a:lnTo>
                    <a:cubicBezTo>
                      <a:pt x="1323976" y="2955504"/>
                      <a:pt x="1266405" y="3013075"/>
                      <a:pt x="1195388" y="3013075"/>
                    </a:cubicBezTo>
                    <a:cubicBezTo>
                      <a:pt x="1124371" y="3013075"/>
                      <a:pt x="1066800" y="2955504"/>
                      <a:pt x="1066800" y="2884487"/>
                    </a:cubicBezTo>
                    <a:close/>
                    <a:moveTo>
                      <a:pt x="1571587" y="2699310"/>
                    </a:moveTo>
                    <a:lnTo>
                      <a:pt x="1527175" y="2708276"/>
                    </a:lnTo>
                    <a:lnTo>
                      <a:pt x="1516135" y="2706047"/>
                    </a:lnTo>
                    <a:lnTo>
                      <a:pt x="1517071" y="2707435"/>
                    </a:lnTo>
                    <a:cubicBezTo>
                      <a:pt x="1523578" y="2722819"/>
                      <a:pt x="1527176" y="2739733"/>
                      <a:pt x="1527176" y="2757487"/>
                    </a:cubicBezTo>
                    <a:lnTo>
                      <a:pt x="1522164" y="2782312"/>
                    </a:lnTo>
                    <a:lnTo>
                      <a:pt x="1527175" y="2781300"/>
                    </a:lnTo>
                    <a:lnTo>
                      <a:pt x="1575526" y="2791062"/>
                    </a:lnTo>
                    <a:lnTo>
                      <a:pt x="1573792" y="2788490"/>
                    </a:lnTo>
                    <a:cubicBezTo>
                      <a:pt x="1567285" y="2773106"/>
                      <a:pt x="1563687" y="2756192"/>
                      <a:pt x="1563687" y="2738438"/>
                    </a:cubicBezTo>
                    <a:close/>
                    <a:moveTo>
                      <a:pt x="1073161" y="2491033"/>
                    </a:moveTo>
                    <a:lnTo>
                      <a:pt x="1039064" y="2514021"/>
                    </a:lnTo>
                    <a:cubicBezTo>
                      <a:pt x="1023680" y="2520528"/>
                      <a:pt x="1006766" y="2524126"/>
                      <a:pt x="989012" y="2524126"/>
                    </a:cubicBezTo>
                    <a:lnTo>
                      <a:pt x="973016" y="2520897"/>
                    </a:lnTo>
                    <a:lnTo>
                      <a:pt x="978908" y="2529636"/>
                    </a:lnTo>
                    <a:cubicBezTo>
                      <a:pt x="985415" y="2545020"/>
                      <a:pt x="989013" y="2561934"/>
                      <a:pt x="989013" y="2579688"/>
                    </a:cubicBezTo>
                    <a:cubicBezTo>
                      <a:pt x="989013" y="2597442"/>
                      <a:pt x="985415" y="2614356"/>
                      <a:pt x="978908" y="2629740"/>
                    </a:cubicBezTo>
                    <a:lnTo>
                      <a:pt x="977972" y="2631129"/>
                    </a:lnTo>
                    <a:lnTo>
                      <a:pt x="989012" y="2628900"/>
                    </a:lnTo>
                    <a:cubicBezTo>
                      <a:pt x="1060029" y="2628900"/>
                      <a:pt x="1117600" y="2686471"/>
                      <a:pt x="1117600" y="2757488"/>
                    </a:cubicBezTo>
                    <a:lnTo>
                      <a:pt x="1111240" y="2788993"/>
                    </a:lnTo>
                    <a:lnTo>
                      <a:pt x="1145336" y="2766004"/>
                    </a:lnTo>
                    <a:cubicBezTo>
                      <a:pt x="1160720" y="2759497"/>
                      <a:pt x="1177634" y="2755899"/>
                      <a:pt x="1195388" y="2755899"/>
                    </a:cubicBezTo>
                    <a:cubicBezTo>
                      <a:pt x="1213142" y="2755899"/>
                      <a:pt x="1230056" y="2759497"/>
                      <a:pt x="1245440" y="2766004"/>
                    </a:cubicBezTo>
                    <a:lnTo>
                      <a:pt x="1275860" y="2786514"/>
                    </a:lnTo>
                    <a:lnTo>
                      <a:pt x="1270000" y="2757487"/>
                    </a:lnTo>
                    <a:cubicBezTo>
                      <a:pt x="1270000" y="2686470"/>
                      <a:pt x="1327571" y="2628899"/>
                      <a:pt x="1398588" y="2628899"/>
                    </a:cubicBezTo>
                    <a:lnTo>
                      <a:pt x="1409628" y="2631128"/>
                    </a:lnTo>
                    <a:lnTo>
                      <a:pt x="1408692" y="2629740"/>
                    </a:lnTo>
                    <a:cubicBezTo>
                      <a:pt x="1402185" y="2614356"/>
                      <a:pt x="1398587" y="2597442"/>
                      <a:pt x="1398587" y="2579688"/>
                    </a:cubicBezTo>
                    <a:cubicBezTo>
                      <a:pt x="1398587" y="2561934"/>
                      <a:pt x="1402185" y="2545020"/>
                      <a:pt x="1408692" y="2529636"/>
                    </a:cubicBezTo>
                    <a:lnTo>
                      <a:pt x="1414585" y="2520895"/>
                    </a:lnTo>
                    <a:lnTo>
                      <a:pt x="1398588" y="2524125"/>
                    </a:lnTo>
                    <a:cubicBezTo>
                      <a:pt x="1380834" y="2524125"/>
                      <a:pt x="1363920" y="2520527"/>
                      <a:pt x="1348536" y="2514020"/>
                    </a:cubicBezTo>
                    <a:lnTo>
                      <a:pt x="1318116" y="2493510"/>
                    </a:lnTo>
                    <a:lnTo>
                      <a:pt x="1323976" y="2522537"/>
                    </a:lnTo>
                    <a:cubicBezTo>
                      <a:pt x="1323976" y="2593554"/>
                      <a:pt x="1266405" y="2651125"/>
                      <a:pt x="1195388" y="2651125"/>
                    </a:cubicBezTo>
                    <a:cubicBezTo>
                      <a:pt x="1124371" y="2651125"/>
                      <a:pt x="1066800" y="2593554"/>
                      <a:pt x="1066800" y="2522537"/>
                    </a:cubicBezTo>
                    <a:close/>
                    <a:moveTo>
                      <a:pt x="1561021" y="2339493"/>
                    </a:moveTo>
                    <a:lnTo>
                      <a:pt x="1527175" y="2346326"/>
                    </a:lnTo>
                    <a:lnTo>
                      <a:pt x="1516135" y="2344097"/>
                    </a:lnTo>
                    <a:lnTo>
                      <a:pt x="1517071" y="2345485"/>
                    </a:lnTo>
                    <a:cubicBezTo>
                      <a:pt x="1523578" y="2360869"/>
                      <a:pt x="1527176" y="2377783"/>
                      <a:pt x="1527176" y="2395537"/>
                    </a:cubicBezTo>
                    <a:cubicBezTo>
                      <a:pt x="1527176" y="2413291"/>
                      <a:pt x="1523578" y="2430205"/>
                      <a:pt x="1517071" y="2445589"/>
                    </a:cubicBezTo>
                    <a:lnTo>
                      <a:pt x="1511178" y="2454330"/>
                    </a:lnTo>
                    <a:lnTo>
                      <a:pt x="1527175" y="2451100"/>
                    </a:lnTo>
                    <a:lnTo>
                      <a:pt x="1575694" y="2460896"/>
                    </a:lnTo>
                    <a:lnTo>
                      <a:pt x="1561093" y="2439240"/>
                    </a:lnTo>
                    <a:cubicBezTo>
                      <a:pt x="1554586" y="2423856"/>
                      <a:pt x="1550988" y="2406942"/>
                      <a:pt x="1550988" y="2389188"/>
                    </a:cubicBezTo>
                    <a:close/>
                    <a:moveTo>
                      <a:pt x="1073161" y="2141783"/>
                    </a:moveTo>
                    <a:lnTo>
                      <a:pt x="1039064" y="2164771"/>
                    </a:lnTo>
                    <a:cubicBezTo>
                      <a:pt x="1023680" y="2171278"/>
                      <a:pt x="1006766" y="2174876"/>
                      <a:pt x="989012" y="2174876"/>
                    </a:cubicBezTo>
                    <a:lnTo>
                      <a:pt x="979992" y="2173055"/>
                    </a:lnTo>
                    <a:lnTo>
                      <a:pt x="989013" y="2217738"/>
                    </a:lnTo>
                    <a:cubicBezTo>
                      <a:pt x="989013" y="2235492"/>
                      <a:pt x="985415" y="2252406"/>
                      <a:pt x="978908" y="2267790"/>
                    </a:cubicBezTo>
                    <a:lnTo>
                      <a:pt x="977972" y="2269179"/>
                    </a:lnTo>
                    <a:lnTo>
                      <a:pt x="989012" y="2266950"/>
                    </a:lnTo>
                    <a:cubicBezTo>
                      <a:pt x="1060029" y="2266950"/>
                      <a:pt x="1117600" y="2324521"/>
                      <a:pt x="1117600" y="2395538"/>
                    </a:cubicBezTo>
                    <a:lnTo>
                      <a:pt x="1111240" y="2427043"/>
                    </a:lnTo>
                    <a:lnTo>
                      <a:pt x="1145336" y="2404054"/>
                    </a:lnTo>
                    <a:cubicBezTo>
                      <a:pt x="1160720" y="2397547"/>
                      <a:pt x="1177634" y="2393949"/>
                      <a:pt x="1195388" y="2393949"/>
                    </a:cubicBezTo>
                    <a:cubicBezTo>
                      <a:pt x="1213142" y="2393949"/>
                      <a:pt x="1230056" y="2397547"/>
                      <a:pt x="1245440" y="2404054"/>
                    </a:cubicBezTo>
                    <a:lnTo>
                      <a:pt x="1275860" y="2424564"/>
                    </a:lnTo>
                    <a:lnTo>
                      <a:pt x="1270000" y="2395537"/>
                    </a:lnTo>
                    <a:cubicBezTo>
                      <a:pt x="1270000" y="2324520"/>
                      <a:pt x="1327571" y="2266949"/>
                      <a:pt x="1398588" y="2266949"/>
                    </a:cubicBezTo>
                    <a:lnTo>
                      <a:pt x="1409628" y="2269178"/>
                    </a:lnTo>
                    <a:lnTo>
                      <a:pt x="1408692" y="2267790"/>
                    </a:lnTo>
                    <a:cubicBezTo>
                      <a:pt x="1402185" y="2252406"/>
                      <a:pt x="1398587" y="2235492"/>
                      <a:pt x="1398587" y="2217738"/>
                    </a:cubicBezTo>
                    <a:lnTo>
                      <a:pt x="1407608" y="2173054"/>
                    </a:lnTo>
                    <a:lnTo>
                      <a:pt x="1398588" y="2174875"/>
                    </a:lnTo>
                    <a:cubicBezTo>
                      <a:pt x="1380834" y="2174875"/>
                      <a:pt x="1363920" y="2171277"/>
                      <a:pt x="1348536" y="2164770"/>
                    </a:cubicBezTo>
                    <a:lnTo>
                      <a:pt x="1318116" y="2144260"/>
                    </a:lnTo>
                    <a:lnTo>
                      <a:pt x="1323976" y="2173287"/>
                    </a:lnTo>
                    <a:cubicBezTo>
                      <a:pt x="1323976" y="2244304"/>
                      <a:pt x="1266405" y="2301875"/>
                      <a:pt x="1195388" y="2301875"/>
                    </a:cubicBezTo>
                    <a:cubicBezTo>
                      <a:pt x="1124371" y="2301875"/>
                      <a:pt x="1066800" y="2244304"/>
                      <a:pt x="1066800" y="2173287"/>
                    </a:cubicBezTo>
                    <a:close/>
                    <a:moveTo>
                      <a:pt x="1073161" y="1811583"/>
                    </a:moveTo>
                    <a:lnTo>
                      <a:pt x="1039064" y="1834571"/>
                    </a:lnTo>
                    <a:cubicBezTo>
                      <a:pt x="1023680" y="1841078"/>
                      <a:pt x="1006766" y="1844676"/>
                      <a:pt x="989012" y="1844676"/>
                    </a:cubicBezTo>
                    <a:lnTo>
                      <a:pt x="984001" y="1843665"/>
                    </a:lnTo>
                    <a:lnTo>
                      <a:pt x="989013" y="1868488"/>
                    </a:lnTo>
                    <a:cubicBezTo>
                      <a:pt x="989013" y="1886242"/>
                      <a:pt x="985415" y="1903156"/>
                      <a:pt x="978908" y="1918540"/>
                    </a:cubicBezTo>
                    <a:lnTo>
                      <a:pt x="977972" y="1919929"/>
                    </a:lnTo>
                    <a:lnTo>
                      <a:pt x="989012" y="1917700"/>
                    </a:lnTo>
                    <a:cubicBezTo>
                      <a:pt x="1060029" y="1917700"/>
                      <a:pt x="1117600" y="1975271"/>
                      <a:pt x="1117600" y="2046288"/>
                    </a:cubicBezTo>
                    <a:lnTo>
                      <a:pt x="1111240" y="2077793"/>
                    </a:lnTo>
                    <a:lnTo>
                      <a:pt x="1145336" y="2054804"/>
                    </a:lnTo>
                    <a:cubicBezTo>
                      <a:pt x="1160720" y="2048297"/>
                      <a:pt x="1177634" y="2044699"/>
                      <a:pt x="1195388" y="2044699"/>
                    </a:cubicBezTo>
                    <a:cubicBezTo>
                      <a:pt x="1213142" y="2044699"/>
                      <a:pt x="1230056" y="2048297"/>
                      <a:pt x="1245440" y="2054804"/>
                    </a:cubicBezTo>
                    <a:lnTo>
                      <a:pt x="1275860" y="2075314"/>
                    </a:lnTo>
                    <a:lnTo>
                      <a:pt x="1270000" y="2046287"/>
                    </a:lnTo>
                    <a:cubicBezTo>
                      <a:pt x="1270000" y="1975270"/>
                      <a:pt x="1327571" y="1917699"/>
                      <a:pt x="1398588" y="1917699"/>
                    </a:cubicBezTo>
                    <a:lnTo>
                      <a:pt x="1409628" y="1919928"/>
                    </a:lnTo>
                    <a:lnTo>
                      <a:pt x="1408692" y="1918540"/>
                    </a:lnTo>
                    <a:cubicBezTo>
                      <a:pt x="1402185" y="1903156"/>
                      <a:pt x="1398587" y="1886242"/>
                      <a:pt x="1398587" y="1868488"/>
                    </a:cubicBezTo>
                    <a:lnTo>
                      <a:pt x="1403599" y="1843664"/>
                    </a:lnTo>
                    <a:lnTo>
                      <a:pt x="1398588" y="1844675"/>
                    </a:lnTo>
                    <a:cubicBezTo>
                      <a:pt x="1380834" y="1844675"/>
                      <a:pt x="1363920" y="1841077"/>
                      <a:pt x="1348536" y="1834570"/>
                    </a:cubicBezTo>
                    <a:lnTo>
                      <a:pt x="1318116" y="1814060"/>
                    </a:lnTo>
                    <a:lnTo>
                      <a:pt x="1323976" y="1843087"/>
                    </a:lnTo>
                    <a:cubicBezTo>
                      <a:pt x="1323976" y="1914104"/>
                      <a:pt x="1266405" y="1971675"/>
                      <a:pt x="1195388" y="1971675"/>
                    </a:cubicBezTo>
                    <a:cubicBezTo>
                      <a:pt x="1124371" y="1971675"/>
                      <a:pt x="1066800" y="1914104"/>
                      <a:pt x="1066800" y="1843087"/>
                    </a:cubicBezTo>
                    <a:close/>
                    <a:moveTo>
                      <a:pt x="819425" y="1658599"/>
                    </a:moveTo>
                    <a:lnTo>
                      <a:pt x="820158" y="1659686"/>
                    </a:lnTo>
                    <a:cubicBezTo>
                      <a:pt x="826665" y="1675070"/>
                      <a:pt x="830263" y="1691984"/>
                      <a:pt x="830263" y="1709738"/>
                    </a:cubicBezTo>
                    <a:lnTo>
                      <a:pt x="822633" y="1747530"/>
                    </a:lnTo>
                    <a:lnTo>
                      <a:pt x="860425" y="1739900"/>
                    </a:lnTo>
                    <a:lnTo>
                      <a:pt x="865436" y="1740912"/>
                    </a:lnTo>
                    <a:lnTo>
                      <a:pt x="860424" y="1716088"/>
                    </a:lnTo>
                    <a:cubicBezTo>
                      <a:pt x="860424" y="1698334"/>
                      <a:pt x="864022" y="1681420"/>
                      <a:pt x="870529" y="1666036"/>
                    </a:cubicBezTo>
                    <a:lnTo>
                      <a:pt x="871466" y="1664647"/>
                    </a:lnTo>
                    <a:lnTo>
                      <a:pt x="860425" y="1666876"/>
                    </a:lnTo>
                    <a:close/>
                    <a:moveTo>
                      <a:pt x="1271722" y="1278172"/>
                    </a:moveTo>
                    <a:lnTo>
                      <a:pt x="1247027" y="1294821"/>
                    </a:lnTo>
                    <a:cubicBezTo>
                      <a:pt x="1231643" y="1301328"/>
                      <a:pt x="1214729" y="1304926"/>
                      <a:pt x="1196975" y="1304926"/>
                    </a:cubicBezTo>
                    <a:lnTo>
                      <a:pt x="1185935" y="1302697"/>
                    </a:lnTo>
                    <a:lnTo>
                      <a:pt x="1186871" y="1304085"/>
                    </a:lnTo>
                    <a:lnTo>
                      <a:pt x="1196709" y="1352816"/>
                    </a:lnTo>
                    <a:lnTo>
                      <a:pt x="1245440" y="1362654"/>
                    </a:lnTo>
                    <a:lnTo>
                      <a:pt x="1273041" y="1381263"/>
                    </a:lnTo>
                    <a:lnTo>
                      <a:pt x="1271374" y="1378791"/>
                    </a:lnTo>
                    <a:cubicBezTo>
                      <a:pt x="1264867" y="1363407"/>
                      <a:pt x="1261269" y="1346493"/>
                      <a:pt x="1261269" y="1328739"/>
                    </a:cubicBezTo>
                    <a:cubicBezTo>
                      <a:pt x="1261269" y="1310985"/>
                      <a:pt x="1264867" y="1294071"/>
                      <a:pt x="1271374" y="1278687"/>
                    </a:cubicBezTo>
                    <a:close/>
                    <a:moveTo>
                      <a:pt x="1287109" y="912197"/>
                    </a:moveTo>
                    <a:lnTo>
                      <a:pt x="1247027" y="939221"/>
                    </a:lnTo>
                    <a:cubicBezTo>
                      <a:pt x="1231643" y="945728"/>
                      <a:pt x="1214729" y="949326"/>
                      <a:pt x="1196975" y="949326"/>
                    </a:cubicBezTo>
                    <a:lnTo>
                      <a:pt x="1185935" y="947097"/>
                    </a:lnTo>
                    <a:lnTo>
                      <a:pt x="1186871" y="948485"/>
                    </a:lnTo>
                    <a:cubicBezTo>
                      <a:pt x="1193378" y="963869"/>
                      <a:pt x="1196976" y="980783"/>
                      <a:pt x="1196976" y="998537"/>
                    </a:cubicBezTo>
                    <a:cubicBezTo>
                      <a:pt x="1196976" y="1016291"/>
                      <a:pt x="1193378" y="1033205"/>
                      <a:pt x="1186871" y="1048589"/>
                    </a:cubicBezTo>
                    <a:lnTo>
                      <a:pt x="1185934" y="1049979"/>
                    </a:lnTo>
                    <a:lnTo>
                      <a:pt x="1196975" y="1047750"/>
                    </a:lnTo>
                    <a:cubicBezTo>
                      <a:pt x="1214729" y="1047750"/>
                      <a:pt x="1231643" y="1051348"/>
                      <a:pt x="1247027" y="1057855"/>
                    </a:cubicBezTo>
                    <a:lnTo>
                      <a:pt x="1287109" y="1084879"/>
                    </a:lnTo>
                    <a:lnTo>
                      <a:pt x="1262642" y="1048590"/>
                    </a:lnTo>
                    <a:cubicBezTo>
                      <a:pt x="1256135" y="1033206"/>
                      <a:pt x="1252537" y="1016292"/>
                      <a:pt x="1252537" y="998538"/>
                    </a:cubicBezTo>
                    <a:cubicBezTo>
                      <a:pt x="1252537" y="980784"/>
                      <a:pt x="1256135" y="963870"/>
                      <a:pt x="1262642" y="948486"/>
                    </a:cubicBezTo>
                    <a:close/>
                    <a:moveTo>
                      <a:pt x="742961" y="763833"/>
                    </a:moveTo>
                    <a:lnTo>
                      <a:pt x="708864" y="786821"/>
                    </a:lnTo>
                    <a:cubicBezTo>
                      <a:pt x="693480" y="793328"/>
                      <a:pt x="676566" y="796926"/>
                      <a:pt x="658812" y="796926"/>
                    </a:cubicBezTo>
                    <a:lnTo>
                      <a:pt x="653801" y="795915"/>
                    </a:lnTo>
                    <a:lnTo>
                      <a:pt x="658813" y="820738"/>
                    </a:lnTo>
                    <a:cubicBezTo>
                      <a:pt x="658813" y="838492"/>
                      <a:pt x="655215" y="855406"/>
                      <a:pt x="648708" y="870790"/>
                    </a:cubicBezTo>
                    <a:lnTo>
                      <a:pt x="647772" y="872179"/>
                    </a:lnTo>
                    <a:lnTo>
                      <a:pt x="658812" y="869950"/>
                    </a:lnTo>
                    <a:cubicBezTo>
                      <a:pt x="729829" y="869950"/>
                      <a:pt x="787400" y="927521"/>
                      <a:pt x="787400" y="998538"/>
                    </a:cubicBezTo>
                    <a:lnTo>
                      <a:pt x="781040" y="1030043"/>
                    </a:lnTo>
                    <a:lnTo>
                      <a:pt x="815136" y="1007054"/>
                    </a:lnTo>
                    <a:cubicBezTo>
                      <a:pt x="830520" y="1000547"/>
                      <a:pt x="847434" y="996949"/>
                      <a:pt x="865188" y="996949"/>
                    </a:cubicBezTo>
                    <a:cubicBezTo>
                      <a:pt x="882942" y="996949"/>
                      <a:pt x="899856" y="1000547"/>
                      <a:pt x="915240" y="1007054"/>
                    </a:cubicBezTo>
                    <a:lnTo>
                      <a:pt x="945660" y="1027564"/>
                    </a:lnTo>
                    <a:lnTo>
                      <a:pt x="939800" y="998537"/>
                    </a:lnTo>
                    <a:cubicBezTo>
                      <a:pt x="939800" y="927520"/>
                      <a:pt x="997371" y="869949"/>
                      <a:pt x="1068388" y="869949"/>
                    </a:cubicBezTo>
                    <a:lnTo>
                      <a:pt x="1079428" y="872178"/>
                    </a:lnTo>
                    <a:lnTo>
                      <a:pt x="1078492" y="870790"/>
                    </a:lnTo>
                    <a:cubicBezTo>
                      <a:pt x="1071985" y="855406"/>
                      <a:pt x="1068387" y="838492"/>
                      <a:pt x="1068387" y="820738"/>
                    </a:cubicBezTo>
                    <a:lnTo>
                      <a:pt x="1073399" y="795914"/>
                    </a:lnTo>
                    <a:lnTo>
                      <a:pt x="1068388" y="796925"/>
                    </a:lnTo>
                    <a:cubicBezTo>
                      <a:pt x="1050634" y="796925"/>
                      <a:pt x="1033720" y="793327"/>
                      <a:pt x="1018336" y="786820"/>
                    </a:cubicBezTo>
                    <a:lnTo>
                      <a:pt x="987916" y="766310"/>
                    </a:lnTo>
                    <a:lnTo>
                      <a:pt x="993776" y="795337"/>
                    </a:lnTo>
                    <a:cubicBezTo>
                      <a:pt x="993776" y="866354"/>
                      <a:pt x="936205" y="923925"/>
                      <a:pt x="865188" y="923925"/>
                    </a:cubicBezTo>
                    <a:cubicBezTo>
                      <a:pt x="794171" y="923925"/>
                      <a:pt x="736600" y="866354"/>
                      <a:pt x="736600" y="795337"/>
                    </a:cubicBezTo>
                    <a:close/>
                    <a:moveTo>
                      <a:pt x="492433" y="611497"/>
                    </a:moveTo>
                    <a:lnTo>
                      <a:pt x="500063" y="649289"/>
                    </a:lnTo>
                    <a:cubicBezTo>
                      <a:pt x="500063" y="667043"/>
                      <a:pt x="496465" y="683957"/>
                      <a:pt x="489958" y="699341"/>
                    </a:cubicBezTo>
                    <a:lnTo>
                      <a:pt x="489225" y="700429"/>
                    </a:lnTo>
                    <a:lnTo>
                      <a:pt x="530225" y="692150"/>
                    </a:lnTo>
                    <a:lnTo>
                      <a:pt x="535236" y="693162"/>
                    </a:lnTo>
                    <a:lnTo>
                      <a:pt x="530224" y="668338"/>
                    </a:lnTo>
                    <a:cubicBezTo>
                      <a:pt x="530224" y="650584"/>
                      <a:pt x="533822" y="633671"/>
                      <a:pt x="540329" y="618286"/>
                    </a:cubicBezTo>
                    <a:lnTo>
                      <a:pt x="541266" y="616898"/>
                    </a:lnTo>
                    <a:lnTo>
                      <a:pt x="530225" y="619127"/>
                    </a:lnTo>
                    <a:close/>
                    <a:moveTo>
                      <a:pt x="1241387" y="610161"/>
                    </a:moveTo>
                    <a:lnTo>
                      <a:pt x="1196975" y="619127"/>
                    </a:lnTo>
                    <a:lnTo>
                      <a:pt x="1185935" y="616898"/>
                    </a:lnTo>
                    <a:lnTo>
                      <a:pt x="1186871" y="618286"/>
                    </a:lnTo>
                    <a:cubicBezTo>
                      <a:pt x="1193378" y="633669"/>
                      <a:pt x="1196976" y="650583"/>
                      <a:pt x="1196976" y="668338"/>
                    </a:cubicBezTo>
                    <a:lnTo>
                      <a:pt x="1191964" y="693162"/>
                    </a:lnTo>
                    <a:lnTo>
                      <a:pt x="1196975" y="692150"/>
                    </a:lnTo>
                    <a:lnTo>
                      <a:pt x="1245326" y="701913"/>
                    </a:lnTo>
                    <a:lnTo>
                      <a:pt x="1243592" y="699341"/>
                    </a:lnTo>
                    <a:cubicBezTo>
                      <a:pt x="1237085" y="683957"/>
                      <a:pt x="1233487" y="667043"/>
                      <a:pt x="1233487" y="649289"/>
                    </a:cubicBezTo>
                    <a:close/>
                    <a:moveTo>
                      <a:pt x="742961" y="401883"/>
                    </a:moveTo>
                    <a:lnTo>
                      <a:pt x="708864" y="424873"/>
                    </a:lnTo>
                    <a:cubicBezTo>
                      <a:pt x="693480" y="431379"/>
                      <a:pt x="676566" y="434977"/>
                      <a:pt x="658812" y="434977"/>
                    </a:cubicBezTo>
                    <a:lnTo>
                      <a:pt x="642815" y="431747"/>
                    </a:lnTo>
                    <a:lnTo>
                      <a:pt x="648708" y="440487"/>
                    </a:lnTo>
                    <a:cubicBezTo>
                      <a:pt x="655215" y="455871"/>
                      <a:pt x="658813" y="472785"/>
                      <a:pt x="658813" y="490540"/>
                    </a:cubicBezTo>
                    <a:cubicBezTo>
                      <a:pt x="658813" y="508293"/>
                      <a:pt x="655215" y="525207"/>
                      <a:pt x="648708" y="540591"/>
                    </a:cubicBezTo>
                    <a:lnTo>
                      <a:pt x="647772" y="541980"/>
                    </a:lnTo>
                    <a:lnTo>
                      <a:pt x="658812" y="539751"/>
                    </a:lnTo>
                    <a:cubicBezTo>
                      <a:pt x="729829" y="539751"/>
                      <a:pt x="787400" y="597322"/>
                      <a:pt x="787400" y="668338"/>
                    </a:cubicBezTo>
                    <a:lnTo>
                      <a:pt x="781040" y="699843"/>
                    </a:lnTo>
                    <a:lnTo>
                      <a:pt x="815136" y="676855"/>
                    </a:lnTo>
                    <a:cubicBezTo>
                      <a:pt x="830520" y="670348"/>
                      <a:pt x="847434" y="666749"/>
                      <a:pt x="865188" y="666749"/>
                    </a:cubicBezTo>
                    <a:cubicBezTo>
                      <a:pt x="882942" y="666749"/>
                      <a:pt x="899856" y="670348"/>
                      <a:pt x="915240" y="676855"/>
                    </a:cubicBezTo>
                    <a:lnTo>
                      <a:pt x="945660" y="697364"/>
                    </a:lnTo>
                    <a:lnTo>
                      <a:pt x="939800" y="668338"/>
                    </a:lnTo>
                    <a:cubicBezTo>
                      <a:pt x="939800" y="597321"/>
                      <a:pt x="997371" y="539749"/>
                      <a:pt x="1068388" y="539749"/>
                    </a:cubicBezTo>
                    <a:lnTo>
                      <a:pt x="1079428" y="541979"/>
                    </a:lnTo>
                    <a:lnTo>
                      <a:pt x="1078492" y="540591"/>
                    </a:lnTo>
                    <a:cubicBezTo>
                      <a:pt x="1071985" y="525207"/>
                      <a:pt x="1068387" y="508293"/>
                      <a:pt x="1068387" y="490538"/>
                    </a:cubicBezTo>
                    <a:cubicBezTo>
                      <a:pt x="1068387" y="472784"/>
                      <a:pt x="1071985" y="455871"/>
                      <a:pt x="1078492" y="440486"/>
                    </a:cubicBezTo>
                    <a:lnTo>
                      <a:pt x="1084385" y="431746"/>
                    </a:lnTo>
                    <a:lnTo>
                      <a:pt x="1068388" y="434976"/>
                    </a:lnTo>
                    <a:cubicBezTo>
                      <a:pt x="1050634" y="434976"/>
                      <a:pt x="1033720" y="431378"/>
                      <a:pt x="1018336" y="424871"/>
                    </a:cubicBezTo>
                    <a:lnTo>
                      <a:pt x="987916" y="404361"/>
                    </a:lnTo>
                    <a:lnTo>
                      <a:pt x="993776" y="433388"/>
                    </a:lnTo>
                    <a:cubicBezTo>
                      <a:pt x="993776" y="504405"/>
                      <a:pt x="936205" y="561975"/>
                      <a:pt x="865188" y="561975"/>
                    </a:cubicBezTo>
                    <a:cubicBezTo>
                      <a:pt x="794171" y="561975"/>
                      <a:pt x="736600" y="504405"/>
                      <a:pt x="736600" y="433388"/>
                    </a:cubicBezTo>
                    <a:close/>
                    <a:moveTo>
                      <a:pt x="250343" y="316992"/>
                    </a:moveTo>
                    <a:lnTo>
                      <a:pt x="253163" y="330958"/>
                    </a:lnTo>
                    <a:lnTo>
                      <a:pt x="268453" y="320648"/>
                    </a:lnTo>
                    <a:close/>
                    <a:moveTo>
                      <a:pt x="427811" y="202474"/>
                    </a:moveTo>
                    <a:lnTo>
                      <a:pt x="418521" y="248489"/>
                    </a:lnTo>
                    <a:cubicBezTo>
                      <a:pt x="412014" y="263873"/>
                      <a:pt x="402598" y="277728"/>
                      <a:pt x="390964" y="289363"/>
                    </a:cubicBezTo>
                    <a:lnTo>
                      <a:pt x="355271" y="313427"/>
                    </a:lnTo>
                    <a:lnTo>
                      <a:pt x="398920" y="326760"/>
                    </a:lnTo>
                    <a:cubicBezTo>
                      <a:pt x="419443" y="340625"/>
                      <a:pt x="435748" y="360259"/>
                      <a:pt x="445508" y="383335"/>
                    </a:cubicBezTo>
                    <a:lnTo>
                      <a:pt x="447657" y="393979"/>
                    </a:lnTo>
                    <a:lnTo>
                      <a:pt x="480173" y="372056"/>
                    </a:lnTo>
                    <a:cubicBezTo>
                      <a:pt x="495557" y="365549"/>
                      <a:pt x="512471" y="361951"/>
                      <a:pt x="530225" y="361951"/>
                    </a:cubicBezTo>
                    <a:lnTo>
                      <a:pt x="546222" y="365181"/>
                    </a:lnTo>
                    <a:lnTo>
                      <a:pt x="540329" y="356441"/>
                    </a:lnTo>
                    <a:cubicBezTo>
                      <a:pt x="533822" y="341057"/>
                      <a:pt x="530224" y="324143"/>
                      <a:pt x="530224" y="306388"/>
                    </a:cubicBezTo>
                    <a:cubicBezTo>
                      <a:pt x="530224" y="288634"/>
                      <a:pt x="533822" y="271721"/>
                      <a:pt x="540329" y="256336"/>
                    </a:cubicBezTo>
                    <a:lnTo>
                      <a:pt x="541266" y="254947"/>
                    </a:lnTo>
                    <a:lnTo>
                      <a:pt x="530225" y="257177"/>
                    </a:lnTo>
                    <a:cubicBezTo>
                      <a:pt x="494717" y="257177"/>
                      <a:pt x="462570" y="242784"/>
                      <a:pt x="439300" y="219514"/>
                    </a:cubicBezTo>
                    <a:close/>
                    <a:moveTo>
                      <a:pt x="530225" y="0"/>
                    </a:moveTo>
                    <a:cubicBezTo>
                      <a:pt x="601242" y="0"/>
                      <a:pt x="658813" y="57572"/>
                      <a:pt x="658813" y="128588"/>
                    </a:cubicBezTo>
                    <a:cubicBezTo>
                      <a:pt x="658813" y="146343"/>
                      <a:pt x="655215" y="163256"/>
                      <a:pt x="648708" y="178640"/>
                    </a:cubicBezTo>
                    <a:lnTo>
                      <a:pt x="647772" y="180030"/>
                    </a:lnTo>
                    <a:lnTo>
                      <a:pt x="658812" y="177800"/>
                    </a:lnTo>
                    <a:cubicBezTo>
                      <a:pt x="729829" y="177800"/>
                      <a:pt x="787400" y="235372"/>
                      <a:pt x="787400" y="306388"/>
                    </a:cubicBezTo>
                    <a:lnTo>
                      <a:pt x="781040" y="337893"/>
                    </a:lnTo>
                    <a:lnTo>
                      <a:pt x="815136" y="314905"/>
                    </a:lnTo>
                    <a:cubicBezTo>
                      <a:pt x="830520" y="308398"/>
                      <a:pt x="847434" y="304799"/>
                      <a:pt x="865188" y="304799"/>
                    </a:cubicBezTo>
                    <a:cubicBezTo>
                      <a:pt x="882942" y="304799"/>
                      <a:pt x="899856" y="308398"/>
                      <a:pt x="915240" y="314905"/>
                    </a:cubicBezTo>
                    <a:lnTo>
                      <a:pt x="945660" y="335415"/>
                    </a:lnTo>
                    <a:lnTo>
                      <a:pt x="939800" y="306388"/>
                    </a:lnTo>
                    <a:lnTo>
                      <a:pt x="948497" y="263312"/>
                    </a:lnTo>
                    <a:lnTo>
                      <a:pt x="915987" y="269875"/>
                    </a:lnTo>
                    <a:cubicBezTo>
                      <a:pt x="844970" y="269875"/>
                      <a:pt x="787399" y="212304"/>
                      <a:pt x="787399" y="141287"/>
                    </a:cubicBezTo>
                    <a:cubicBezTo>
                      <a:pt x="787399" y="70270"/>
                      <a:pt x="844970" y="12699"/>
                      <a:pt x="915987" y="12699"/>
                    </a:cubicBezTo>
                    <a:cubicBezTo>
                      <a:pt x="987004" y="12699"/>
                      <a:pt x="1044575" y="70270"/>
                      <a:pt x="1044575" y="141287"/>
                    </a:cubicBezTo>
                    <a:lnTo>
                      <a:pt x="1035879" y="184363"/>
                    </a:lnTo>
                    <a:lnTo>
                      <a:pt x="1068388" y="177799"/>
                    </a:lnTo>
                    <a:cubicBezTo>
                      <a:pt x="1139405" y="177799"/>
                      <a:pt x="1196976" y="235371"/>
                      <a:pt x="1196976" y="306388"/>
                    </a:cubicBezTo>
                    <a:cubicBezTo>
                      <a:pt x="1196976" y="324142"/>
                      <a:pt x="1193378" y="341056"/>
                      <a:pt x="1186871" y="356440"/>
                    </a:cubicBezTo>
                    <a:lnTo>
                      <a:pt x="1180978" y="365180"/>
                    </a:lnTo>
                    <a:lnTo>
                      <a:pt x="1196975" y="361950"/>
                    </a:lnTo>
                    <a:cubicBezTo>
                      <a:pt x="1267992" y="361950"/>
                      <a:pt x="1325563" y="419522"/>
                      <a:pt x="1325563" y="490538"/>
                    </a:cubicBezTo>
                    <a:lnTo>
                      <a:pt x="1317663" y="529667"/>
                    </a:lnTo>
                    <a:lnTo>
                      <a:pt x="1362075" y="520701"/>
                    </a:lnTo>
                    <a:cubicBezTo>
                      <a:pt x="1433092" y="520701"/>
                      <a:pt x="1490663" y="578271"/>
                      <a:pt x="1490663" y="649289"/>
                    </a:cubicBezTo>
                    <a:cubicBezTo>
                      <a:pt x="1490663" y="720306"/>
                      <a:pt x="1433092" y="777876"/>
                      <a:pt x="1362075" y="777876"/>
                    </a:cubicBezTo>
                    <a:lnTo>
                      <a:pt x="1313724" y="768115"/>
                    </a:lnTo>
                    <a:lnTo>
                      <a:pt x="1315458" y="770686"/>
                    </a:lnTo>
                    <a:cubicBezTo>
                      <a:pt x="1321965" y="786070"/>
                      <a:pt x="1325563" y="802984"/>
                      <a:pt x="1325563" y="820738"/>
                    </a:cubicBezTo>
                    <a:cubicBezTo>
                      <a:pt x="1325563" y="838492"/>
                      <a:pt x="1321965" y="855406"/>
                      <a:pt x="1315458" y="870790"/>
                    </a:cubicBezTo>
                    <a:lnTo>
                      <a:pt x="1290991" y="907079"/>
                    </a:lnTo>
                    <a:lnTo>
                      <a:pt x="1331073" y="880055"/>
                    </a:lnTo>
                    <a:cubicBezTo>
                      <a:pt x="1346457" y="873548"/>
                      <a:pt x="1363371" y="869950"/>
                      <a:pt x="1381125" y="869950"/>
                    </a:cubicBezTo>
                    <a:cubicBezTo>
                      <a:pt x="1452142" y="869950"/>
                      <a:pt x="1509713" y="927521"/>
                      <a:pt x="1509713" y="998538"/>
                    </a:cubicBezTo>
                    <a:cubicBezTo>
                      <a:pt x="1509713" y="1069555"/>
                      <a:pt x="1452142" y="1127126"/>
                      <a:pt x="1381125" y="1127126"/>
                    </a:cubicBezTo>
                    <a:cubicBezTo>
                      <a:pt x="1363371" y="1127126"/>
                      <a:pt x="1346457" y="1123528"/>
                      <a:pt x="1331073" y="1117021"/>
                    </a:cubicBezTo>
                    <a:lnTo>
                      <a:pt x="1290991" y="1089997"/>
                    </a:lnTo>
                    <a:lnTo>
                      <a:pt x="1315458" y="1126286"/>
                    </a:lnTo>
                    <a:cubicBezTo>
                      <a:pt x="1321965" y="1141670"/>
                      <a:pt x="1325563" y="1158584"/>
                      <a:pt x="1325563" y="1176338"/>
                    </a:cubicBezTo>
                    <a:cubicBezTo>
                      <a:pt x="1325563" y="1194092"/>
                      <a:pt x="1321965" y="1211006"/>
                      <a:pt x="1315458" y="1226390"/>
                    </a:cubicBezTo>
                    <a:lnTo>
                      <a:pt x="1315111" y="1226906"/>
                    </a:lnTo>
                    <a:lnTo>
                      <a:pt x="1339805" y="1210256"/>
                    </a:lnTo>
                    <a:cubicBezTo>
                      <a:pt x="1355189" y="1203749"/>
                      <a:pt x="1372103" y="1200151"/>
                      <a:pt x="1389857" y="1200151"/>
                    </a:cubicBezTo>
                    <a:cubicBezTo>
                      <a:pt x="1460874" y="1200151"/>
                      <a:pt x="1518445" y="1257722"/>
                      <a:pt x="1518445" y="1328739"/>
                    </a:cubicBezTo>
                    <a:cubicBezTo>
                      <a:pt x="1518445" y="1382002"/>
                      <a:pt x="1486061" y="1427701"/>
                      <a:pt x="1439909" y="1447222"/>
                    </a:cubicBezTo>
                    <a:lnTo>
                      <a:pt x="1420608" y="1451119"/>
                    </a:lnTo>
                    <a:lnTo>
                      <a:pt x="1443622" y="1485254"/>
                    </a:lnTo>
                    <a:lnTo>
                      <a:pt x="1477123" y="1462667"/>
                    </a:lnTo>
                    <a:cubicBezTo>
                      <a:pt x="1492507" y="1456160"/>
                      <a:pt x="1509421" y="1452562"/>
                      <a:pt x="1527175" y="1452562"/>
                    </a:cubicBezTo>
                    <a:cubicBezTo>
                      <a:pt x="1598192" y="1452562"/>
                      <a:pt x="1655763" y="1510133"/>
                      <a:pt x="1655763" y="1581150"/>
                    </a:cubicBezTo>
                    <a:cubicBezTo>
                      <a:pt x="1655763" y="1652167"/>
                      <a:pt x="1598192" y="1709738"/>
                      <a:pt x="1527175" y="1709738"/>
                    </a:cubicBezTo>
                    <a:lnTo>
                      <a:pt x="1525840" y="1709469"/>
                    </a:lnTo>
                    <a:lnTo>
                      <a:pt x="1527176" y="1716087"/>
                    </a:lnTo>
                    <a:lnTo>
                      <a:pt x="1522164" y="1740912"/>
                    </a:lnTo>
                    <a:lnTo>
                      <a:pt x="1527175" y="1739900"/>
                    </a:lnTo>
                    <a:cubicBezTo>
                      <a:pt x="1598192" y="1739900"/>
                      <a:pt x="1655763" y="1797471"/>
                      <a:pt x="1655763" y="1868488"/>
                    </a:cubicBezTo>
                    <a:cubicBezTo>
                      <a:pt x="1655763" y="1939505"/>
                      <a:pt x="1598192" y="1997076"/>
                      <a:pt x="1527175" y="1997076"/>
                    </a:cubicBezTo>
                    <a:lnTo>
                      <a:pt x="1516135" y="1994847"/>
                    </a:lnTo>
                    <a:lnTo>
                      <a:pt x="1517071" y="1996235"/>
                    </a:lnTo>
                    <a:cubicBezTo>
                      <a:pt x="1523578" y="2011619"/>
                      <a:pt x="1527176" y="2028533"/>
                      <a:pt x="1527176" y="2046287"/>
                    </a:cubicBezTo>
                    <a:lnTo>
                      <a:pt x="1518155" y="2090971"/>
                    </a:lnTo>
                    <a:lnTo>
                      <a:pt x="1527175" y="2089150"/>
                    </a:lnTo>
                    <a:cubicBezTo>
                      <a:pt x="1598192" y="2089150"/>
                      <a:pt x="1655763" y="2146721"/>
                      <a:pt x="1655763" y="2217738"/>
                    </a:cubicBezTo>
                    <a:lnTo>
                      <a:pt x="1645730" y="2267433"/>
                    </a:lnTo>
                    <a:lnTo>
                      <a:pt x="1679576" y="2260600"/>
                    </a:lnTo>
                    <a:cubicBezTo>
                      <a:pt x="1750593" y="2260600"/>
                      <a:pt x="1808164" y="2318171"/>
                      <a:pt x="1808164" y="2389188"/>
                    </a:cubicBezTo>
                    <a:cubicBezTo>
                      <a:pt x="1808164" y="2460205"/>
                      <a:pt x="1750593" y="2517776"/>
                      <a:pt x="1679576" y="2517776"/>
                    </a:cubicBezTo>
                    <a:lnTo>
                      <a:pt x="1631058" y="2507981"/>
                    </a:lnTo>
                    <a:lnTo>
                      <a:pt x="1645658" y="2529636"/>
                    </a:lnTo>
                    <a:cubicBezTo>
                      <a:pt x="1652165" y="2545020"/>
                      <a:pt x="1655763" y="2561934"/>
                      <a:pt x="1655763" y="2579688"/>
                    </a:cubicBezTo>
                    <a:lnTo>
                      <a:pt x="1647863" y="2618816"/>
                    </a:lnTo>
                    <a:lnTo>
                      <a:pt x="1692275" y="2609850"/>
                    </a:lnTo>
                    <a:cubicBezTo>
                      <a:pt x="1763292" y="2609850"/>
                      <a:pt x="1820863" y="2667421"/>
                      <a:pt x="1820863" y="2738438"/>
                    </a:cubicBezTo>
                    <a:cubicBezTo>
                      <a:pt x="1820863" y="2809455"/>
                      <a:pt x="1763292" y="2867026"/>
                      <a:pt x="1692275" y="2867026"/>
                    </a:cubicBezTo>
                    <a:lnTo>
                      <a:pt x="1643924" y="2857265"/>
                    </a:lnTo>
                    <a:lnTo>
                      <a:pt x="1645658" y="2859836"/>
                    </a:lnTo>
                    <a:cubicBezTo>
                      <a:pt x="1652165" y="2875220"/>
                      <a:pt x="1655763" y="2892134"/>
                      <a:pt x="1655763" y="2909888"/>
                    </a:cubicBezTo>
                    <a:lnTo>
                      <a:pt x="1652940" y="2923874"/>
                    </a:lnTo>
                    <a:lnTo>
                      <a:pt x="1698625" y="2914650"/>
                    </a:lnTo>
                    <a:cubicBezTo>
                      <a:pt x="1769642" y="2914650"/>
                      <a:pt x="1827213" y="2972221"/>
                      <a:pt x="1827213" y="3043238"/>
                    </a:cubicBezTo>
                    <a:cubicBezTo>
                      <a:pt x="1827213" y="3114255"/>
                      <a:pt x="1769642" y="3171826"/>
                      <a:pt x="1698625" y="3171826"/>
                    </a:cubicBezTo>
                    <a:cubicBezTo>
                      <a:pt x="1627608" y="3171826"/>
                      <a:pt x="1570037" y="3114255"/>
                      <a:pt x="1570037" y="3043238"/>
                    </a:cubicBezTo>
                    <a:lnTo>
                      <a:pt x="1572861" y="3029253"/>
                    </a:lnTo>
                    <a:lnTo>
                      <a:pt x="1527175" y="3038476"/>
                    </a:lnTo>
                    <a:lnTo>
                      <a:pt x="1516135" y="3036247"/>
                    </a:lnTo>
                    <a:lnTo>
                      <a:pt x="1517071" y="3037635"/>
                    </a:lnTo>
                    <a:cubicBezTo>
                      <a:pt x="1523578" y="3053019"/>
                      <a:pt x="1527176" y="3069933"/>
                      <a:pt x="1527176" y="3087687"/>
                    </a:cubicBezTo>
                    <a:cubicBezTo>
                      <a:pt x="1527176" y="3105442"/>
                      <a:pt x="1523578" y="3122355"/>
                      <a:pt x="1517071" y="3137739"/>
                    </a:cubicBezTo>
                    <a:lnTo>
                      <a:pt x="1516134" y="3139129"/>
                    </a:lnTo>
                    <a:lnTo>
                      <a:pt x="1527175" y="3136900"/>
                    </a:lnTo>
                    <a:cubicBezTo>
                      <a:pt x="1598192" y="3136900"/>
                      <a:pt x="1655763" y="3194471"/>
                      <a:pt x="1655763" y="3265488"/>
                    </a:cubicBezTo>
                    <a:cubicBezTo>
                      <a:pt x="1655763" y="3336505"/>
                      <a:pt x="1598192" y="3394076"/>
                      <a:pt x="1527175" y="3394076"/>
                    </a:cubicBezTo>
                    <a:lnTo>
                      <a:pt x="1516135" y="3391847"/>
                    </a:lnTo>
                    <a:lnTo>
                      <a:pt x="1517071" y="3393235"/>
                    </a:lnTo>
                    <a:cubicBezTo>
                      <a:pt x="1523578" y="3408619"/>
                      <a:pt x="1527176" y="3425533"/>
                      <a:pt x="1527176" y="3443287"/>
                    </a:cubicBezTo>
                    <a:cubicBezTo>
                      <a:pt x="1527176" y="3461041"/>
                      <a:pt x="1523578" y="3477955"/>
                      <a:pt x="1517071" y="3493339"/>
                    </a:cubicBezTo>
                    <a:lnTo>
                      <a:pt x="1511178" y="3502080"/>
                    </a:lnTo>
                    <a:lnTo>
                      <a:pt x="1527175" y="3498850"/>
                    </a:lnTo>
                    <a:cubicBezTo>
                      <a:pt x="1598192" y="3498850"/>
                      <a:pt x="1655763" y="3556421"/>
                      <a:pt x="1655763" y="3627438"/>
                    </a:cubicBezTo>
                    <a:cubicBezTo>
                      <a:pt x="1655763" y="3698455"/>
                      <a:pt x="1598192" y="3756026"/>
                      <a:pt x="1527175" y="3756026"/>
                    </a:cubicBezTo>
                    <a:lnTo>
                      <a:pt x="1516135" y="3753797"/>
                    </a:lnTo>
                    <a:lnTo>
                      <a:pt x="1517071" y="3755185"/>
                    </a:lnTo>
                    <a:cubicBezTo>
                      <a:pt x="1523578" y="3770569"/>
                      <a:pt x="1527176" y="3787483"/>
                      <a:pt x="1527176" y="3805237"/>
                    </a:cubicBezTo>
                    <a:lnTo>
                      <a:pt x="1522164" y="3830062"/>
                    </a:lnTo>
                    <a:lnTo>
                      <a:pt x="1527175" y="3829050"/>
                    </a:lnTo>
                    <a:cubicBezTo>
                      <a:pt x="1598192" y="3829050"/>
                      <a:pt x="1655763" y="3886621"/>
                      <a:pt x="1655763" y="3957638"/>
                    </a:cubicBezTo>
                    <a:cubicBezTo>
                      <a:pt x="1655763" y="4028655"/>
                      <a:pt x="1598192" y="4086226"/>
                      <a:pt x="1527175" y="4086226"/>
                    </a:cubicBezTo>
                    <a:lnTo>
                      <a:pt x="1516135" y="4083997"/>
                    </a:lnTo>
                    <a:lnTo>
                      <a:pt x="1517071" y="4085385"/>
                    </a:lnTo>
                    <a:cubicBezTo>
                      <a:pt x="1523578" y="4100769"/>
                      <a:pt x="1527176" y="4117683"/>
                      <a:pt x="1527176" y="4135437"/>
                    </a:cubicBezTo>
                    <a:cubicBezTo>
                      <a:pt x="1527176" y="4206454"/>
                      <a:pt x="1469605" y="4264025"/>
                      <a:pt x="1398588" y="4264025"/>
                    </a:cubicBezTo>
                    <a:cubicBezTo>
                      <a:pt x="1380834" y="4264025"/>
                      <a:pt x="1363920" y="4260427"/>
                      <a:pt x="1348536" y="4253920"/>
                    </a:cubicBezTo>
                    <a:lnTo>
                      <a:pt x="1318116" y="4233410"/>
                    </a:lnTo>
                    <a:lnTo>
                      <a:pt x="1323976" y="4262437"/>
                    </a:lnTo>
                    <a:cubicBezTo>
                      <a:pt x="1323976" y="4315700"/>
                      <a:pt x="1291592" y="4361399"/>
                      <a:pt x="1245440" y="4380920"/>
                    </a:cubicBezTo>
                    <a:lnTo>
                      <a:pt x="1238535" y="4382314"/>
                    </a:lnTo>
                    <a:lnTo>
                      <a:pt x="1259896" y="4413997"/>
                    </a:lnTo>
                    <a:cubicBezTo>
                      <a:pt x="1266403" y="4429381"/>
                      <a:pt x="1270001" y="4446295"/>
                      <a:pt x="1270001" y="4464049"/>
                    </a:cubicBezTo>
                    <a:cubicBezTo>
                      <a:pt x="1270001" y="4535066"/>
                      <a:pt x="1212430" y="4592637"/>
                      <a:pt x="1141413" y="4592637"/>
                    </a:cubicBezTo>
                    <a:cubicBezTo>
                      <a:pt x="1070396" y="4592637"/>
                      <a:pt x="1012825" y="4535066"/>
                      <a:pt x="1012825" y="4464049"/>
                    </a:cubicBezTo>
                    <a:cubicBezTo>
                      <a:pt x="1012825" y="4410787"/>
                      <a:pt x="1045209" y="4365087"/>
                      <a:pt x="1091361" y="4345566"/>
                    </a:cubicBezTo>
                    <a:lnTo>
                      <a:pt x="1098266" y="4344172"/>
                    </a:lnTo>
                    <a:lnTo>
                      <a:pt x="1076905" y="4312489"/>
                    </a:lnTo>
                    <a:cubicBezTo>
                      <a:pt x="1070398" y="4297105"/>
                      <a:pt x="1066800" y="4280191"/>
                      <a:pt x="1066800" y="4262437"/>
                    </a:cubicBezTo>
                    <a:lnTo>
                      <a:pt x="1073161" y="4230933"/>
                    </a:lnTo>
                    <a:lnTo>
                      <a:pt x="1039064" y="4253921"/>
                    </a:lnTo>
                    <a:cubicBezTo>
                      <a:pt x="1023680" y="4260428"/>
                      <a:pt x="1006766" y="4264026"/>
                      <a:pt x="989012" y="4264026"/>
                    </a:cubicBezTo>
                    <a:cubicBezTo>
                      <a:pt x="917995" y="4264026"/>
                      <a:pt x="860424" y="4206455"/>
                      <a:pt x="860424" y="4135438"/>
                    </a:cubicBezTo>
                    <a:cubicBezTo>
                      <a:pt x="860424" y="4064421"/>
                      <a:pt x="917995" y="4006850"/>
                      <a:pt x="989012" y="4006850"/>
                    </a:cubicBezTo>
                    <a:cubicBezTo>
                      <a:pt x="1060029" y="4006850"/>
                      <a:pt x="1117600" y="4064421"/>
                      <a:pt x="1117600" y="4135438"/>
                    </a:cubicBezTo>
                    <a:lnTo>
                      <a:pt x="1111240" y="4166943"/>
                    </a:lnTo>
                    <a:lnTo>
                      <a:pt x="1145336" y="4143954"/>
                    </a:lnTo>
                    <a:cubicBezTo>
                      <a:pt x="1160720" y="4137447"/>
                      <a:pt x="1177634" y="4133849"/>
                      <a:pt x="1195388" y="4133849"/>
                    </a:cubicBezTo>
                    <a:cubicBezTo>
                      <a:pt x="1213142" y="4133849"/>
                      <a:pt x="1230056" y="4137447"/>
                      <a:pt x="1245440" y="4143954"/>
                    </a:cubicBezTo>
                    <a:lnTo>
                      <a:pt x="1275860" y="4164464"/>
                    </a:lnTo>
                    <a:lnTo>
                      <a:pt x="1270000" y="4135437"/>
                    </a:lnTo>
                    <a:cubicBezTo>
                      <a:pt x="1270000" y="4064420"/>
                      <a:pt x="1327571" y="4006849"/>
                      <a:pt x="1398588" y="4006849"/>
                    </a:cubicBezTo>
                    <a:lnTo>
                      <a:pt x="1409628" y="4009078"/>
                    </a:lnTo>
                    <a:lnTo>
                      <a:pt x="1408692" y="4007690"/>
                    </a:lnTo>
                    <a:cubicBezTo>
                      <a:pt x="1402185" y="3992306"/>
                      <a:pt x="1398587" y="3975392"/>
                      <a:pt x="1398587" y="3957638"/>
                    </a:cubicBezTo>
                    <a:lnTo>
                      <a:pt x="1403599" y="3932814"/>
                    </a:lnTo>
                    <a:lnTo>
                      <a:pt x="1398588" y="3933825"/>
                    </a:lnTo>
                    <a:cubicBezTo>
                      <a:pt x="1380834" y="3933825"/>
                      <a:pt x="1363920" y="3930227"/>
                      <a:pt x="1348536" y="3923720"/>
                    </a:cubicBezTo>
                    <a:lnTo>
                      <a:pt x="1318116" y="3903210"/>
                    </a:lnTo>
                    <a:lnTo>
                      <a:pt x="1323976" y="3932237"/>
                    </a:lnTo>
                    <a:cubicBezTo>
                      <a:pt x="1323976" y="4003254"/>
                      <a:pt x="1266405" y="4060825"/>
                      <a:pt x="1195388" y="4060825"/>
                    </a:cubicBezTo>
                    <a:cubicBezTo>
                      <a:pt x="1124371" y="4060825"/>
                      <a:pt x="1066800" y="4003254"/>
                      <a:pt x="1066800" y="3932237"/>
                    </a:cubicBezTo>
                    <a:lnTo>
                      <a:pt x="1073161" y="3900733"/>
                    </a:lnTo>
                    <a:lnTo>
                      <a:pt x="1039064" y="3923721"/>
                    </a:lnTo>
                    <a:cubicBezTo>
                      <a:pt x="1023680" y="3930228"/>
                      <a:pt x="1006766" y="3933826"/>
                      <a:pt x="989012" y="3933826"/>
                    </a:cubicBezTo>
                    <a:cubicBezTo>
                      <a:pt x="917995" y="3933826"/>
                      <a:pt x="860424" y="3876255"/>
                      <a:pt x="860424" y="3805238"/>
                    </a:cubicBezTo>
                    <a:cubicBezTo>
                      <a:pt x="860424" y="3787484"/>
                      <a:pt x="864022" y="3770570"/>
                      <a:pt x="870529" y="3755186"/>
                    </a:cubicBezTo>
                    <a:lnTo>
                      <a:pt x="871466" y="3753797"/>
                    </a:lnTo>
                    <a:lnTo>
                      <a:pt x="860425" y="3756026"/>
                    </a:lnTo>
                    <a:cubicBezTo>
                      <a:pt x="789408" y="3756026"/>
                      <a:pt x="731837" y="3698455"/>
                      <a:pt x="731837" y="3627438"/>
                    </a:cubicBezTo>
                    <a:cubicBezTo>
                      <a:pt x="731837" y="3556421"/>
                      <a:pt x="789408" y="3498850"/>
                      <a:pt x="860425" y="3498850"/>
                    </a:cubicBezTo>
                    <a:lnTo>
                      <a:pt x="876421" y="3502080"/>
                    </a:lnTo>
                    <a:lnTo>
                      <a:pt x="870529" y="3493340"/>
                    </a:lnTo>
                    <a:cubicBezTo>
                      <a:pt x="864022" y="3477956"/>
                      <a:pt x="860424" y="3461042"/>
                      <a:pt x="860424" y="3443288"/>
                    </a:cubicBezTo>
                    <a:cubicBezTo>
                      <a:pt x="860424" y="3425534"/>
                      <a:pt x="864022" y="3408620"/>
                      <a:pt x="870529" y="3393236"/>
                    </a:cubicBezTo>
                    <a:lnTo>
                      <a:pt x="871466" y="3391847"/>
                    </a:lnTo>
                    <a:lnTo>
                      <a:pt x="860425" y="3394076"/>
                    </a:lnTo>
                    <a:cubicBezTo>
                      <a:pt x="789408" y="3394076"/>
                      <a:pt x="731837" y="3336505"/>
                      <a:pt x="731837" y="3265488"/>
                    </a:cubicBezTo>
                    <a:cubicBezTo>
                      <a:pt x="731837" y="3194471"/>
                      <a:pt x="789408" y="3136900"/>
                      <a:pt x="860425" y="3136900"/>
                    </a:cubicBezTo>
                    <a:lnTo>
                      <a:pt x="871466" y="3139129"/>
                    </a:lnTo>
                    <a:lnTo>
                      <a:pt x="870529" y="3137740"/>
                    </a:lnTo>
                    <a:cubicBezTo>
                      <a:pt x="864022" y="3122356"/>
                      <a:pt x="860424" y="3105443"/>
                      <a:pt x="860424" y="3087688"/>
                    </a:cubicBezTo>
                    <a:cubicBezTo>
                      <a:pt x="860424" y="3069934"/>
                      <a:pt x="864022" y="3053020"/>
                      <a:pt x="870529" y="3037636"/>
                    </a:cubicBezTo>
                    <a:lnTo>
                      <a:pt x="871466" y="3036247"/>
                    </a:lnTo>
                    <a:lnTo>
                      <a:pt x="860425" y="3038476"/>
                    </a:lnTo>
                    <a:cubicBezTo>
                      <a:pt x="789408" y="3038476"/>
                      <a:pt x="731837" y="2980905"/>
                      <a:pt x="731837" y="2909888"/>
                    </a:cubicBezTo>
                    <a:cubicBezTo>
                      <a:pt x="731837" y="2838871"/>
                      <a:pt x="789408" y="2781300"/>
                      <a:pt x="860425" y="2781300"/>
                    </a:cubicBezTo>
                    <a:lnTo>
                      <a:pt x="865436" y="2782312"/>
                    </a:lnTo>
                    <a:lnTo>
                      <a:pt x="860424" y="2757488"/>
                    </a:lnTo>
                    <a:cubicBezTo>
                      <a:pt x="860424" y="2739734"/>
                      <a:pt x="864022" y="2722820"/>
                      <a:pt x="870529" y="2707436"/>
                    </a:cubicBezTo>
                    <a:lnTo>
                      <a:pt x="871466" y="2706047"/>
                    </a:lnTo>
                    <a:lnTo>
                      <a:pt x="860425" y="2708276"/>
                    </a:lnTo>
                    <a:cubicBezTo>
                      <a:pt x="789408" y="2708276"/>
                      <a:pt x="731837" y="2650705"/>
                      <a:pt x="731837" y="2579688"/>
                    </a:cubicBezTo>
                    <a:cubicBezTo>
                      <a:pt x="731837" y="2508671"/>
                      <a:pt x="789408" y="2451100"/>
                      <a:pt x="860425" y="2451100"/>
                    </a:cubicBezTo>
                    <a:lnTo>
                      <a:pt x="876421" y="2454330"/>
                    </a:lnTo>
                    <a:lnTo>
                      <a:pt x="870529" y="2445590"/>
                    </a:lnTo>
                    <a:cubicBezTo>
                      <a:pt x="864022" y="2430206"/>
                      <a:pt x="860424" y="2413292"/>
                      <a:pt x="860424" y="2395538"/>
                    </a:cubicBezTo>
                    <a:cubicBezTo>
                      <a:pt x="860424" y="2377784"/>
                      <a:pt x="864022" y="2360870"/>
                      <a:pt x="870529" y="2345486"/>
                    </a:cubicBezTo>
                    <a:lnTo>
                      <a:pt x="871466" y="2344097"/>
                    </a:lnTo>
                    <a:lnTo>
                      <a:pt x="860425" y="2346326"/>
                    </a:lnTo>
                    <a:cubicBezTo>
                      <a:pt x="789408" y="2346326"/>
                      <a:pt x="731837" y="2288755"/>
                      <a:pt x="731837" y="2217738"/>
                    </a:cubicBezTo>
                    <a:cubicBezTo>
                      <a:pt x="731837" y="2146721"/>
                      <a:pt x="789408" y="2089150"/>
                      <a:pt x="860425" y="2089150"/>
                    </a:cubicBezTo>
                    <a:lnTo>
                      <a:pt x="869445" y="2090971"/>
                    </a:lnTo>
                    <a:lnTo>
                      <a:pt x="860424" y="2046288"/>
                    </a:lnTo>
                    <a:cubicBezTo>
                      <a:pt x="860424" y="2028534"/>
                      <a:pt x="864022" y="2011620"/>
                      <a:pt x="870529" y="1996236"/>
                    </a:cubicBezTo>
                    <a:lnTo>
                      <a:pt x="871466" y="1994847"/>
                    </a:lnTo>
                    <a:lnTo>
                      <a:pt x="860425" y="1997076"/>
                    </a:lnTo>
                    <a:cubicBezTo>
                      <a:pt x="789408" y="1997076"/>
                      <a:pt x="731837" y="1939505"/>
                      <a:pt x="731837" y="1868488"/>
                    </a:cubicBezTo>
                    <a:lnTo>
                      <a:pt x="739467" y="1830696"/>
                    </a:lnTo>
                    <a:lnTo>
                      <a:pt x="701675" y="1838326"/>
                    </a:lnTo>
                    <a:cubicBezTo>
                      <a:pt x="630658" y="1838326"/>
                      <a:pt x="573087" y="1780755"/>
                      <a:pt x="573087" y="1709738"/>
                    </a:cubicBezTo>
                    <a:cubicBezTo>
                      <a:pt x="573087" y="1638721"/>
                      <a:pt x="630658" y="1581150"/>
                      <a:pt x="701675" y="1581150"/>
                    </a:cubicBezTo>
                    <a:lnTo>
                      <a:pt x="742675" y="1589428"/>
                    </a:lnTo>
                    <a:lnTo>
                      <a:pt x="741942" y="1588340"/>
                    </a:lnTo>
                    <a:cubicBezTo>
                      <a:pt x="735435" y="1572956"/>
                      <a:pt x="731837" y="1556042"/>
                      <a:pt x="731837" y="1538288"/>
                    </a:cubicBezTo>
                    <a:cubicBezTo>
                      <a:pt x="731837" y="1467271"/>
                      <a:pt x="789408" y="1409700"/>
                      <a:pt x="860425" y="1409700"/>
                    </a:cubicBezTo>
                    <a:cubicBezTo>
                      <a:pt x="931442" y="1409700"/>
                      <a:pt x="989013" y="1467271"/>
                      <a:pt x="989013" y="1538288"/>
                    </a:cubicBezTo>
                    <a:cubicBezTo>
                      <a:pt x="989013" y="1556042"/>
                      <a:pt x="985415" y="1572956"/>
                      <a:pt x="978908" y="1588340"/>
                    </a:cubicBezTo>
                    <a:lnTo>
                      <a:pt x="977972" y="1589729"/>
                    </a:lnTo>
                    <a:lnTo>
                      <a:pt x="989012" y="1587500"/>
                    </a:lnTo>
                    <a:cubicBezTo>
                      <a:pt x="1060029" y="1587500"/>
                      <a:pt x="1117600" y="1645071"/>
                      <a:pt x="1117600" y="1716088"/>
                    </a:cubicBezTo>
                    <a:lnTo>
                      <a:pt x="1111240" y="1747593"/>
                    </a:lnTo>
                    <a:lnTo>
                      <a:pt x="1145336" y="1724604"/>
                    </a:lnTo>
                    <a:cubicBezTo>
                      <a:pt x="1160720" y="1718097"/>
                      <a:pt x="1177634" y="1714499"/>
                      <a:pt x="1195388" y="1714499"/>
                    </a:cubicBezTo>
                    <a:cubicBezTo>
                      <a:pt x="1213142" y="1714499"/>
                      <a:pt x="1230056" y="1718097"/>
                      <a:pt x="1245440" y="1724604"/>
                    </a:cubicBezTo>
                    <a:lnTo>
                      <a:pt x="1275860" y="1745114"/>
                    </a:lnTo>
                    <a:lnTo>
                      <a:pt x="1270000" y="1716087"/>
                    </a:lnTo>
                    <a:cubicBezTo>
                      <a:pt x="1270000" y="1698333"/>
                      <a:pt x="1273598" y="1681419"/>
                      <a:pt x="1280105" y="1666035"/>
                    </a:cubicBezTo>
                    <a:lnTo>
                      <a:pt x="1285242" y="1658415"/>
                    </a:lnTo>
                    <a:lnTo>
                      <a:pt x="1277098" y="1656771"/>
                    </a:lnTo>
                    <a:cubicBezTo>
                      <a:pt x="1254022" y="1647011"/>
                      <a:pt x="1234388" y="1630706"/>
                      <a:pt x="1220523" y="1610183"/>
                    </a:cubicBezTo>
                    <a:lnTo>
                      <a:pt x="1218099" y="1605140"/>
                    </a:lnTo>
                    <a:lnTo>
                      <a:pt x="1195388" y="1609725"/>
                    </a:lnTo>
                    <a:cubicBezTo>
                      <a:pt x="1142125" y="1609725"/>
                      <a:pt x="1096426" y="1577342"/>
                      <a:pt x="1076905" y="1531189"/>
                    </a:cubicBezTo>
                    <a:lnTo>
                      <a:pt x="1067067" y="1482458"/>
                    </a:lnTo>
                    <a:lnTo>
                      <a:pt x="1018336" y="1472620"/>
                    </a:lnTo>
                    <a:cubicBezTo>
                      <a:pt x="972184" y="1453099"/>
                      <a:pt x="939800" y="1407400"/>
                      <a:pt x="939800" y="1354137"/>
                    </a:cubicBezTo>
                    <a:cubicBezTo>
                      <a:pt x="939800" y="1283120"/>
                      <a:pt x="997371" y="1225549"/>
                      <a:pt x="1068388" y="1225549"/>
                    </a:cubicBezTo>
                    <a:lnTo>
                      <a:pt x="1079428" y="1227778"/>
                    </a:lnTo>
                    <a:lnTo>
                      <a:pt x="1078492" y="1226390"/>
                    </a:lnTo>
                    <a:cubicBezTo>
                      <a:pt x="1071985" y="1211006"/>
                      <a:pt x="1068387" y="1194092"/>
                      <a:pt x="1068387" y="1176338"/>
                    </a:cubicBezTo>
                    <a:cubicBezTo>
                      <a:pt x="1068387" y="1158584"/>
                      <a:pt x="1071985" y="1141670"/>
                      <a:pt x="1078492" y="1126286"/>
                    </a:cubicBezTo>
                    <a:lnTo>
                      <a:pt x="1079429" y="1124896"/>
                    </a:lnTo>
                    <a:lnTo>
                      <a:pt x="1068388" y="1127125"/>
                    </a:lnTo>
                    <a:cubicBezTo>
                      <a:pt x="1050634" y="1127125"/>
                      <a:pt x="1033720" y="1123527"/>
                      <a:pt x="1018336" y="1117020"/>
                    </a:cubicBezTo>
                    <a:lnTo>
                      <a:pt x="987916" y="1096510"/>
                    </a:lnTo>
                    <a:lnTo>
                      <a:pt x="993776" y="1125537"/>
                    </a:lnTo>
                    <a:cubicBezTo>
                      <a:pt x="993776" y="1196554"/>
                      <a:pt x="936205" y="1254125"/>
                      <a:pt x="865188" y="1254125"/>
                    </a:cubicBezTo>
                    <a:cubicBezTo>
                      <a:pt x="794171" y="1254125"/>
                      <a:pt x="736600" y="1196554"/>
                      <a:pt x="736600" y="1125537"/>
                    </a:cubicBezTo>
                    <a:lnTo>
                      <a:pt x="742961" y="1094033"/>
                    </a:lnTo>
                    <a:lnTo>
                      <a:pt x="708864" y="1117021"/>
                    </a:lnTo>
                    <a:cubicBezTo>
                      <a:pt x="693480" y="1123528"/>
                      <a:pt x="676566" y="1127126"/>
                      <a:pt x="658812" y="1127126"/>
                    </a:cubicBezTo>
                    <a:lnTo>
                      <a:pt x="647772" y="1124897"/>
                    </a:lnTo>
                    <a:lnTo>
                      <a:pt x="648708" y="1126286"/>
                    </a:lnTo>
                    <a:cubicBezTo>
                      <a:pt x="655215" y="1141670"/>
                      <a:pt x="658813" y="1158584"/>
                      <a:pt x="658813" y="1176338"/>
                    </a:cubicBezTo>
                    <a:cubicBezTo>
                      <a:pt x="658813" y="1194092"/>
                      <a:pt x="655215" y="1211006"/>
                      <a:pt x="648708" y="1226390"/>
                    </a:cubicBezTo>
                    <a:lnTo>
                      <a:pt x="647772" y="1227779"/>
                    </a:lnTo>
                    <a:lnTo>
                      <a:pt x="658812" y="1225550"/>
                    </a:lnTo>
                    <a:cubicBezTo>
                      <a:pt x="729829" y="1225550"/>
                      <a:pt x="787400" y="1283121"/>
                      <a:pt x="787400" y="1354138"/>
                    </a:cubicBezTo>
                    <a:cubicBezTo>
                      <a:pt x="787400" y="1425155"/>
                      <a:pt x="729829" y="1482726"/>
                      <a:pt x="658812" y="1482726"/>
                    </a:cubicBezTo>
                    <a:cubicBezTo>
                      <a:pt x="587795" y="1482726"/>
                      <a:pt x="530224" y="1425155"/>
                      <a:pt x="530224" y="1354138"/>
                    </a:cubicBezTo>
                    <a:cubicBezTo>
                      <a:pt x="530224" y="1336384"/>
                      <a:pt x="533822" y="1319470"/>
                      <a:pt x="540329" y="1304086"/>
                    </a:cubicBezTo>
                    <a:lnTo>
                      <a:pt x="541266" y="1302697"/>
                    </a:lnTo>
                    <a:lnTo>
                      <a:pt x="530225" y="1304926"/>
                    </a:lnTo>
                    <a:cubicBezTo>
                      <a:pt x="459208" y="1304926"/>
                      <a:pt x="401637" y="1247355"/>
                      <a:pt x="401637" y="1176338"/>
                    </a:cubicBezTo>
                    <a:cubicBezTo>
                      <a:pt x="401637" y="1105321"/>
                      <a:pt x="459208" y="1047750"/>
                      <a:pt x="530225" y="1047750"/>
                    </a:cubicBezTo>
                    <a:lnTo>
                      <a:pt x="541266" y="1049979"/>
                    </a:lnTo>
                    <a:lnTo>
                      <a:pt x="540329" y="1048590"/>
                    </a:lnTo>
                    <a:cubicBezTo>
                      <a:pt x="533822" y="1033206"/>
                      <a:pt x="530224" y="1016292"/>
                      <a:pt x="530224" y="998538"/>
                    </a:cubicBezTo>
                    <a:cubicBezTo>
                      <a:pt x="530224" y="980784"/>
                      <a:pt x="533822" y="963870"/>
                      <a:pt x="540329" y="948486"/>
                    </a:cubicBezTo>
                    <a:lnTo>
                      <a:pt x="541266" y="947097"/>
                    </a:lnTo>
                    <a:lnTo>
                      <a:pt x="530225" y="949326"/>
                    </a:lnTo>
                    <a:cubicBezTo>
                      <a:pt x="459208" y="949326"/>
                      <a:pt x="401637" y="891755"/>
                      <a:pt x="401637" y="820738"/>
                    </a:cubicBezTo>
                    <a:cubicBezTo>
                      <a:pt x="401637" y="802984"/>
                      <a:pt x="405235" y="786070"/>
                      <a:pt x="411742" y="770686"/>
                    </a:cubicBezTo>
                    <a:lnTo>
                      <a:pt x="412476" y="769599"/>
                    </a:lnTo>
                    <a:lnTo>
                      <a:pt x="371475" y="777876"/>
                    </a:lnTo>
                    <a:cubicBezTo>
                      <a:pt x="300458" y="777876"/>
                      <a:pt x="242887" y="720306"/>
                      <a:pt x="242887" y="649289"/>
                    </a:cubicBezTo>
                    <a:cubicBezTo>
                      <a:pt x="242887" y="613780"/>
                      <a:pt x="257280" y="581633"/>
                      <a:pt x="280550" y="558363"/>
                    </a:cubicBezTo>
                    <a:lnTo>
                      <a:pt x="287137" y="553922"/>
                    </a:lnTo>
                    <a:lnTo>
                      <a:pt x="276973" y="551870"/>
                    </a:lnTo>
                    <a:cubicBezTo>
                      <a:pt x="246205" y="538856"/>
                      <a:pt x="221556" y="514207"/>
                      <a:pt x="208542" y="483439"/>
                    </a:cubicBezTo>
                    <a:lnTo>
                      <a:pt x="202451" y="453268"/>
                    </a:lnTo>
                    <a:lnTo>
                      <a:pt x="178640" y="469322"/>
                    </a:lnTo>
                    <a:cubicBezTo>
                      <a:pt x="163256" y="475830"/>
                      <a:pt x="146342" y="479428"/>
                      <a:pt x="128588" y="479428"/>
                    </a:cubicBezTo>
                    <a:cubicBezTo>
                      <a:pt x="57571" y="479428"/>
                      <a:pt x="0" y="421855"/>
                      <a:pt x="0" y="350838"/>
                    </a:cubicBezTo>
                    <a:cubicBezTo>
                      <a:pt x="0" y="279822"/>
                      <a:pt x="57571" y="222250"/>
                      <a:pt x="128588" y="222250"/>
                    </a:cubicBezTo>
                    <a:lnTo>
                      <a:pt x="179391" y="237768"/>
                    </a:lnTo>
                    <a:lnTo>
                      <a:pt x="171450" y="198437"/>
                    </a:lnTo>
                    <a:cubicBezTo>
                      <a:pt x="171450" y="127420"/>
                      <a:pt x="229021" y="69849"/>
                      <a:pt x="300038" y="69849"/>
                    </a:cubicBezTo>
                    <a:cubicBezTo>
                      <a:pt x="335547" y="69849"/>
                      <a:pt x="367694" y="84242"/>
                      <a:pt x="390964" y="107512"/>
                    </a:cubicBezTo>
                    <a:lnTo>
                      <a:pt x="402452" y="124551"/>
                    </a:lnTo>
                    <a:lnTo>
                      <a:pt x="411742" y="78536"/>
                    </a:lnTo>
                    <a:cubicBezTo>
                      <a:pt x="431263" y="32384"/>
                      <a:pt x="476962" y="0"/>
                      <a:pt x="530225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448044BA-2C0D-442D-A246-593C18C7B1A6}"/>
                  </a:ext>
                </a:extLst>
              </p:cNvPr>
              <p:cNvSpPr/>
              <p:nvPr/>
            </p:nvSpPr>
            <p:spPr>
              <a:xfrm rot="1800000" flipH="1">
                <a:off x="3590396" y="3397251"/>
                <a:ext cx="869710" cy="2185986"/>
              </a:xfrm>
              <a:custGeom>
                <a:avLst/>
                <a:gdLst>
                  <a:gd name="connsiteX0" fmla="*/ 1073161 w 1827213"/>
                  <a:gd name="connsiteY0" fmla="*/ 3538783 h 4592637"/>
                  <a:gd name="connsiteX1" fmla="*/ 1039064 w 1827213"/>
                  <a:gd name="connsiteY1" fmla="*/ 3561771 h 4592637"/>
                  <a:gd name="connsiteX2" fmla="*/ 989012 w 1827213"/>
                  <a:gd name="connsiteY2" fmla="*/ 3571876 h 4592637"/>
                  <a:gd name="connsiteX3" fmla="*/ 973016 w 1827213"/>
                  <a:gd name="connsiteY3" fmla="*/ 3568647 h 4592637"/>
                  <a:gd name="connsiteX4" fmla="*/ 978908 w 1827213"/>
                  <a:gd name="connsiteY4" fmla="*/ 3577386 h 4592637"/>
                  <a:gd name="connsiteX5" fmla="*/ 989013 w 1827213"/>
                  <a:gd name="connsiteY5" fmla="*/ 3627438 h 4592637"/>
                  <a:gd name="connsiteX6" fmla="*/ 978908 w 1827213"/>
                  <a:gd name="connsiteY6" fmla="*/ 3677490 h 4592637"/>
                  <a:gd name="connsiteX7" fmla="*/ 977972 w 1827213"/>
                  <a:gd name="connsiteY7" fmla="*/ 3678879 h 4592637"/>
                  <a:gd name="connsiteX8" fmla="*/ 989012 w 1827213"/>
                  <a:gd name="connsiteY8" fmla="*/ 3676650 h 4592637"/>
                  <a:gd name="connsiteX9" fmla="*/ 1117600 w 1827213"/>
                  <a:gd name="connsiteY9" fmla="*/ 3805238 h 4592637"/>
                  <a:gd name="connsiteX10" fmla="*/ 1111240 w 1827213"/>
                  <a:gd name="connsiteY10" fmla="*/ 3836743 h 4592637"/>
                  <a:gd name="connsiteX11" fmla="*/ 1145336 w 1827213"/>
                  <a:gd name="connsiteY11" fmla="*/ 3813754 h 4592637"/>
                  <a:gd name="connsiteX12" fmla="*/ 1195388 w 1827213"/>
                  <a:gd name="connsiteY12" fmla="*/ 3803649 h 4592637"/>
                  <a:gd name="connsiteX13" fmla="*/ 1245440 w 1827213"/>
                  <a:gd name="connsiteY13" fmla="*/ 3813754 h 4592637"/>
                  <a:gd name="connsiteX14" fmla="*/ 1275860 w 1827213"/>
                  <a:gd name="connsiteY14" fmla="*/ 3834264 h 4592637"/>
                  <a:gd name="connsiteX15" fmla="*/ 1270000 w 1827213"/>
                  <a:gd name="connsiteY15" fmla="*/ 3805237 h 4592637"/>
                  <a:gd name="connsiteX16" fmla="*/ 1398588 w 1827213"/>
                  <a:gd name="connsiteY16" fmla="*/ 3676649 h 4592637"/>
                  <a:gd name="connsiteX17" fmla="*/ 1409628 w 1827213"/>
                  <a:gd name="connsiteY17" fmla="*/ 3678878 h 4592637"/>
                  <a:gd name="connsiteX18" fmla="*/ 1408692 w 1827213"/>
                  <a:gd name="connsiteY18" fmla="*/ 3677490 h 4592637"/>
                  <a:gd name="connsiteX19" fmla="*/ 1398587 w 1827213"/>
                  <a:gd name="connsiteY19" fmla="*/ 3627438 h 4592637"/>
                  <a:gd name="connsiteX20" fmla="*/ 1408692 w 1827213"/>
                  <a:gd name="connsiteY20" fmla="*/ 3577386 h 4592637"/>
                  <a:gd name="connsiteX21" fmla="*/ 1414585 w 1827213"/>
                  <a:gd name="connsiteY21" fmla="*/ 3568646 h 4592637"/>
                  <a:gd name="connsiteX22" fmla="*/ 1398588 w 1827213"/>
                  <a:gd name="connsiteY22" fmla="*/ 3571875 h 4592637"/>
                  <a:gd name="connsiteX23" fmla="*/ 1348536 w 1827213"/>
                  <a:gd name="connsiteY23" fmla="*/ 3561770 h 4592637"/>
                  <a:gd name="connsiteX24" fmla="*/ 1318116 w 1827213"/>
                  <a:gd name="connsiteY24" fmla="*/ 3541260 h 4592637"/>
                  <a:gd name="connsiteX25" fmla="*/ 1323976 w 1827213"/>
                  <a:gd name="connsiteY25" fmla="*/ 3570287 h 4592637"/>
                  <a:gd name="connsiteX26" fmla="*/ 1195388 w 1827213"/>
                  <a:gd name="connsiteY26" fmla="*/ 3698875 h 4592637"/>
                  <a:gd name="connsiteX27" fmla="*/ 1066800 w 1827213"/>
                  <a:gd name="connsiteY27" fmla="*/ 3570287 h 4592637"/>
                  <a:gd name="connsiteX28" fmla="*/ 1073161 w 1827213"/>
                  <a:gd name="connsiteY28" fmla="*/ 3183183 h 4592637"/>
                  <a:gd name="connsiteX29" fmla="*/ 1039064 w 1827213"/>
                  <a:gd name="connsiteY29" fmla="*/ 3206171 h 4592637"/>
                  <a:gd name="connsiteX30" fmla="*/ 989012 w 1827213"/>
                  <a:gd name="connsiteY30" fmla="*/ 3216276 h 4592637"/>
                  <a:gd name="connsiteX31" fmla="*/ 977972 w 1827213"/>
                  <a:gd name="connsiteY31" fmla="*/ 3214047 h 4592637"/>
                  <a:gd name="connsiteX32" fmla="*/ 978908 w 1827213"/>
                  <a:gd name="connsiteY32" fmla="*/ 3215436 h 4592637"/>
                  <a:gd name="connsiteX33" fmla="*/ 989013 w 1827213"/>
                  <a:gd name="connsiteY33" fmla="*/ 3265488 h 4592637"/>
                  <a:gd name="connsiteX34" fmla="*/ 978908 w 1827213"/>
                  <a:gd name="connsiteY34" fmla="*/ 3315540 h 4592637"/>
                  <a:gd name="connsiteX35" fmla="*/ 977972 w 1827213"/>
                  <a:gd name="connsiteY35" fmla="*/ 3316929 h 4592637"/>
                  <a:gd name="connsiteX36" fmla="*/ 989012 w 1827213"/>
                  <a:gd name="connsiteY36" fmla="*/ 3314700 h 4592637"/>
                  <a:gd name="connsiteX37" fmla="*/ 1117600 w 1827213"/>
                  <a:gd name="connsiteY37" fmla="*/ 3443288 h 4592637"/>
                  <a:gd name="connsiteX38" fmla="*/ 1111240 w 1827213"/>
                  <a:gd name="connsiteY38" fmla="*/ 3474793 h 4592637"/>
                  <a:gd name="connsiteX39" fmla="*/ 1145336 w 1827213"/>
                  <a:gd name="connsiteY39" fmla="*/ 3451804 h 4592637"/>
                  <a:gd name="connsiteX40" fmla="*/ 1195388 w 1827213"/>
                  <a:gd name="connsiteY40" fmla="*/ 3441699 h 4592637"/>
                  <a:gd name="connsiteX41" fmla="*/ 1245440 w 1827213"/>
                  <a:gd name="connsiteY41" fmla="*/ 3451804 h 4592637"/>
                  <a:gd name="connsiteX42" fmla="*/ 1275860 w 1827213"/>
                  <a:gd name="connsiteY42" fmla="*/ 3472314 h 4592637"/>
                  <a:gd name="connsiteX43" fmla="*/ 1270000 w 1827213"/>
                  <a:gd name="connsiteY43" fmla="*/ 3443287 h 4592637"/>
                  <a:gd name="connsiteX44" fmla="*/ 1398588 w 1827213"/>
                  <a:gd name="connsiteY44" fmla="*/ 3314699 h 4592637"/>
                  <a:gd name="connsiteX45" fmla="*/ 1409628 w 1827213"/>
                  <a:gd name="connsiteY45" fmla="*/ 3316928 h 4592637"/>
                  <a:gd name="connsiteX46" fmla="*/ 1408692 w 1827213"/>
                  <a:gd name="connsiteY46" fmla="*/ 3315540 h 4592637"/>
                  <a:gd name="connsiteX47" fmla="*/ 1398587 w 1827213"/>
                  <a:gd name="connsiteY47" fmla="*/ 3265488 h 4592637"/>
                  <a:gd name="connsiteX48" fmla="*/ 1408692 w 1827213"/>
                  <a:gd name="connsiteY48" fmla="*/ 3215436 h 4592637"/>
                  <a:gd name="connsiteX49" fmla="*/ 1409629 w 1827213"/>
                  <a:gd name="connsiteY49" fmla="*/ 3214046 h 4592637"/>
                  <a:gd name="connsiteX50" fmla="*/ 1398588 w 1827213"/>
                  <a:gd name="connsiteY50" fmla="*/ 3216275 h 4592637"/>
                  <a:gd name="connsiteX51" fmla="*/ 1348536 w 1827213"/>
                  <a:gd name="connsiteY51" fmla="*/ 3206170 h 4592637"/>
                  <a:gd name="connsiteX52" fmla="*/ 1318116 w 1827213"/>
                  <a:gd name="connsiteY52" fmla="*/ 3185660 h 4592637"/>
                  <a:gd name="connsiteX53" fmla="*/ 1323976 w 1827213"/>
                  <a:gd name="connsiteY53" fmla="*/ 3214687 h 4592637"/>
                  <a:gd name="connsiteX54" fmla="*/ 1195388 w 1827213"/>
                  <a:gd name="connsiteY54" fmla="*/ 3343275 h 4592637"/>
                  <a:gd name="connsiteX55" fmla="*/ 1066800 w 1827213"/>
                  <a:gd name="connsiteY55" fmla="*/ 3214687 h 4592637"/>
                  <a:gd name="connsiteX56" fmla="*/ 1073161 w 1827213"/>
                  <a:gd name="connsiteY56" fmla="*/ 2852983 h 4592637"/>
                  <a:gd name="connsiteX57" fmla="*/ 1039064 w 1827213"/>
                  <a:gd name="connsiteY57" fmla="*/ 2875971 h 4592637"/>
                  <a:gd name="connsiteX58" fmla="*/ 989012 w 1827213"/>
                  <a:gd name="connsiteY58" fmla="*/ 2886076 h 4592637"/>
                  <a:gd name="connsiteX59" fmla="*/ 984001 w 1827213"/>
                  <a:gd name="connsiteY59" fmla="*/ 2885065 h 4592637"/>
                  <a:gd name="connsiteX60" fmla="*/ 989013 w 1827213"/>
                  <a:gd name="connsiteY60" fmla="*/ 2909888 h 4592637"/>
                  <a:gd name="connsiteX61" fmla="*/ 978908 w 1827213"/>
                  <a:gd name="connsiteY61" fmla="*/ 2959940 h 4592637"/>
                  <a:gd name="connsiteX62" fmla="*/ 977972 w 1827213"/>
                  <a:gd name="connsiteY62" fmla="*/ 2961329 h 4592637"/>
                  <a:gd name="connsiteX63" fmla="*/ 989012 w 1827213"/>
                  <a:gd name="connsiteY63" fmla="*/ 2959100 h 4592637"/>
                  <a:gd name="connsiteX64" fmla="*/ 1117600 w 1827213"/>
                  <a:gd name="connsiteY64" fmla="*/ 3087688 h 4592637"/>
                  <a:gd name="connsiteX65" fmla="*/ 1111240 w 1827213"/>
                  <a:gd name="connsiteY65" fmla="*/ 3119193 h 4592637"/>
                  <a:gd name="connsiteX66" fmla="*/ 1145336 w 1827213"/>
                  <a:gd name="connsiteY66" fmla="*/ 3096204 h 4592637"/>
                  <a:gd name="connsiteX67" fmla="*/ 1195388 w 1827213"/>
                  <a:gd name="connsiteY67" fmla="*/ 3086099 h 4592637"/>
                  <a:gd name="connsiteX68" fmla="*/ 1245440 w 1827213"/>
                  <a:gd name="connsiteY68" fmla="*/ 3096204 h 4592637"/>
                  <a:gd name="connsiteX69" fmla="*/ 1275860 w 1827213"/>
                  <a:gd name="connsiteY69" fmla="*/ 3116714 h 4592637"/>
                  <a:gd name="connsiteX70" fmla="*/ 1270000 w 1827213"/>
                  <a:gd name="connsiteY70" fmla="*/ 3087687 h 4592637"/>
                  <a:gd name="connsiteX71" fmla="*/ 1398588 w 1827213"/>
                  <a:gd name="connsiteY71" fmla="*/ 2959099 h 4592637"/>
                  <a:gd name="connsiteX72" fmla="*/ 1409628 w 1827213"/>
                  <a:gd name="connsiteY72" fmla="*/ 2961328 h 4592637"/>
                  <a:gd name="connsiteX73" fmla="*/ 1408692 w 1827213"/>
                  <a:gd name="connsiteY73" fmla="*/ 2959940 h 4592637"/>
                  <a:gd name="connsiteX74" fmla="*/ 1398587 w 1827213"/>
                  <a:gd name="connsiteY74" fmla="*/ 2909888 h 4592637"/>
                  <a:gd name="connsiteX75" fmla="*/ 1403599 w 1827213"/>
                  <a:gd name="connsiteY75" fmla="*/ 2885064 h 4592637"/>
                  <a:gd name="connsiteX76" fmla="*/ 1398588 w 1827213"/>
                  <a:gd name="connsiteY76" fmla="*/ 2886075 h 4592637"/>
                  <a:gd name="connsiteX77" fmla="*/ 1348536 w 1827213"/>
                  <a:gd name="connsiteY77" fmla="*/ 2875970 h 4592637"/>
                  <a:gd name="connsiteX78" fmla="*/ 1318116 w 1827213"/>
                  <a:gd name="connsiteY78" fmla="*/ 2855460 h 4592637"/>
                  <a:gd name="connsiteX79" fmla="*/ 1323976 w 1827213"/>
                  <a:gd name="connsiteY79" fmla="*/ 2884487 h 4592637"/>
                  <a:gd name="connsiteX80" fmla="*/ 1195388 w 1827213"/>
                  <a:gd name="connsiteY80" fmla="*/ 3013075 h 4592637"/>
                  <a:gd name="connsiteX81" fmla="*/ 1066800 w 1827213"/>
                  <a:gd name="connsiteY81" fmla="*/ 2884487 h 4592637"/>
                  <a:gd name="connsiteX82" fmla="*/ 1571587 w 1827213"/>
                  <a:gd name="connsiteY82" fmla="*/ 2699310 h 4592637"/>
                  <a:gd name="connsiteX83" fmla="*/ 1527175 w 1827213"/>
                  <a:gd name="connsiteY83" fmla="*/ 2708276 h 4592637"/>
                  <a:gd name="connsiteX84" fmla="*/ 1516135 w 1827213"/>
                  <a:gd name="connsiteY84" fmla="*/ 2706047 h 4592637"/>
                  <a:gd name="connsiteX85" fmla="*/ 1517071 w 1827213"/>
                  <a:gd name="connsiteY85" fmla="*/ 2707435 h 4592637"/>
                  <a:gd name="connsiteX86" fmla="*/ 1527176 w 1827213"/>
                  <a:gd name="connsiteY86" fmla="*/ 2757487 h 4592637"/>
                  <a:gd name="connsiteX87" fmla="*/ 1522164 w 1827213"/>
                  <a:gd name="connsiteY87" fmla="*/ 2782312 h 4592637"/>
                  <a:gd name="connsiteX88" fmla="*/ 1527175 w 1827213"/>
                  <a:gd name="connsiteY88" fmla="*/ 2781300 h 4592637"/>
                  <a:gd name="connsiteX89" fmla="*/ 1575526 w 1827213"/>
                  <a:gd name="connsiteY89" fmla="*/ 2791062 h 4592637"/>
                  <a:gd name="connsiteX90" fmla="*/ 1573792 w 1827213"/>
                  <a:gd name="connsiteY90" fmla="*/ 2788490 h 4592637"/>
                  <a:gd name="connsiteX91" fmla="*/ 1563687 w 1827213"/>
                  <a:gd name="connsiteY91" fmla="*/ 2738438 h 4592637"/>
                  <a:gd name="connsiteX92" fmla="*/ 1073161 w 1827213"/>
                  <a:gd name="connsiteY92" fmla="*/ 2491033 h 4592637"/>
                  <a:gd name="connsiteX93" fmla="*/ 1039064 w 1827213"/>
                  <a:gd name="connsiteY93" fmla="*/ 2514021 h 4592637"/>
                  <a:gd name="connsiteX94" fmla="*/ 989012 w 1827213"/>
                  <a:gd name="connsiteY94" fmla="*/ 2524126 h 4592637"/>
                  <a:gd name="connsiteX95" fmla="*/ 973016 w 1827213"/>
                  <a:gd name="connsiteY95" fmla="*/ 2520897 h 4592637"/>
                  <a:gd name="connsiteX96" fmla="*/ 978908 w 1827213"/>
                  <a:gd name="connsiteY96" fmla="*/ 2529636 h 4592637"/>
                  <a:gd name="connsiteX97" fmla="*/ 989013 w 1827213"/>
                  <a:gd name="connsiteY97" fmla="*/ 2579688 h 4592637"/>
                  <a:gd name="connsiteX98" fmla="*/ 978908 w 1827213"/>
                  <a:gd name="connsiteY98" fmla="*/ 2629740 h 4592637"/>
                  <a:gd name="connsiteX99" fmla="*/ 977972 w 1827213"/>
                  <a:gd name="connsiteY99" fmla="*/ 2631129 h 4592637"/>
                  <a:gd name="connsiteX100" fmla="*/ 989012 w 1827213"/>
                  <a:gd name="connsiteY100" fmla="*/ 2628900 h 4592637"/>
                  <a:gd name="connsiteX101" fmla="*/ 1117600 w 1827213"/>
                  <a:gd name="connsiteY101" fmla="*/ 2757488 h 4592637"/>
                  <a:gd name="connsiteX102" fmla="*/ 1111240 w 1827213"/>
                  <a:gd name="connsiteY102" fmla="*/ 2788993 h 4592637"/>
                  <a:gd name="connsiteX103" fmla="*/ 1145336 w 1827213"/>
                  <a:gd name="connsiteY103" fmla="*/ 2766004 h 4592637"/>
                  <a:gd name="connsiteX104" fmla="*/ 1195388 w 1827213"/>
                  <a:gd name="connsiteY104" fmla="*/ 2755899 h 4592637"/>
                  <a:gd name="connsiteX105" fmla="*/ 1245440 w 1827213"/>
                  <a:gd name="connsiteY105" fmla="*/ 2766004 h 4592637"/>
                  <a:gd name="connsiteX106" fmla="*/ 1275860 w 1827213"/>
                  <a:gd name="connsiteY106" fmla="*/ 2786514 h 4592637"/>
                  <a:gd name="connsiteX107" fmla="*/ 1270000 w 1827213"/>
                  <a:gd name="connsiteY107" fmla="*/ 2757487 h 4592637"/>
                  <a:gd name="connsiteX108" fmla="*/ 1398588 w 1827213"/>
                  <a:gd name="connsiteY108" fmla="*/ 2628899 h 4592637"/>
                  <a:gd name="connsiteX109" fmla="*/ 1409628 w 1827213"/>
                  <a:gd name="connsiteY109" fmla="*/ 2631128 h 4592637"/>
                  <a:gd name="connsiteX110" fmla="*/ 1408692 w 1827213"/>
                  <a:gd name="connsiteY110" fmla="*/ 2629740 h 4592637"/>
                  <a:gd name="connsiteX111" fmla="*/ 1398587 w 1827213"/>
                  <a:gd name="connsiteY111" fmla="*/ 2579688 h 4592637"/>
                  <a:gd name="connsiteX112" fmla="*/ 1408692 w 1827213"/>
                  <a:gd name="connsiteY112" fmla="*/ 2529636 h 4592637"/>
                  <a:gd name="connsiteX113" fmla="*/ 1414585 w 1827213"/>
                  <a:gd name="connsiteY113" fmla="*/ 2520895 h 4592637"/>
                  <a:gd name="connsiteX114" fmla="*/ 1398588 w 1827213"/>
                  <a:gd name="connsiteY114" fmla="*/ 2524125 h 4592637"/>
                  <a:gd name="connsiteX115" fmla="*/ 1348536 w 1827213"/>
                  <a:gd name="connsiteY115" fmla="*/ 2514020 h 4592637"/>
                  <a:gd name="connsiteX116" fmla="*/ 1318116 w 1827213"/>
                  <a:gd name="connsiteY116" fmla="*/ 2493510 h 4592637"/>
                  <a:gd name="connsiteX117" fmla="*/ 1323976 w 1827213"/>
                  <a:gd name="connsiteY117" fmla="*/ 2522537 h 4592637"/>
                  <a:gd name="connsiteX118" fmla="*/ 1195388 w 1827213"/>
                  <a:gd name="connsiteY118" fmla="*/ 2651125 h 4592637"/>
                  <a:gd name="connsiteX119" fmla="*/ 1066800 w 1827213"/>
                  <a:gd name="connsiteY119" fmla="*/ 2522537 h 4592637"/>
                  <a:gd name="connsiteX120" fmla="*/ 1561021 w 1827213"/>
                  <a:gd name="connsiteY120" fmla="*/ 2339493 h 4592637"/>
                  <a:gd name="connsiteX121" fmla="*/ 1527175 w 1827213"/>
                  <a:gd name="connsiteY121" fmla="*/ 2346326 h 4592637"/>
                  <a:gd name="connsiteX122" fmla="*/ 1516135 w 1827213"/>
                  <a:gd name="connsiteY122" fmla="*/ 2344097 h 4592637"/>
                  <a:gd name="connsiteX123" fmla="*/ 1517071 w 1827213"/>
                  <a:gd name="connsiteY123" fmla="*/ 2345485 h 4592637"/>
                  <a:gd name="connsiteX124" fmla="*/ 1527176 w 1827213"/>
                  <a:gd name="connsiteY124" fmla="*/ 2395537 h 4592637"/>
                  <a:gd name="connsiteX125" fmla="*/ 1517071 w 1827213"/>
                  <a:gd name="connsiteY125" fmla="*/ 2445589 h 4592637"/>
                  <a:gd name="connsiteX126" fmla="*/ 1511178 w 1827213"/>
                  <a:gd name="connsiteY126" fmla="*/ 2454330 h 4592637"/>
                  <a:gd name="connsiteX127" fmla="*/ 1527175 w 1827213"/>
                  <a:gd name="connsiteY127" fmla="*/ 2451100 h 4592637"/>
                  <a:gd name="connsiteX128" fmla="*/ 1575694 w 1827213"/>
                  <a:gd name="connsiteY128" fmla="*/ 2460896 h 4592637"/>
                  <a:gd name="connsiteX129" fmla="*/ 1561093 w 1827213"/>
                  <a:gd name="connsiteY129" fmla="*/ 2439240 h 4592637"/>
                  <a:gd name="connsiteX130" fmla="*/ 1550988 w 1827213"/>
                  <a:gd name="connsiteY130" fmla="*/ 2389188 h 4592637"/>
                  <a:gd name="connsiteX131" fmla="*/ 1073161 w 1827213"/>
                  <a:gd name="connsiteY131" fmla="*/ 2141783 h 4592637"/>
                  <a:gd name="connsiteX132" fmla="*/ 1039064 w 1827213"/>
                  <a:gd name="connsiteY132" fmla="*/ 2164771 h 4592637"/>
                  <a:gd name="connsiteX133" fmla="*/ 989012 w 1827213"/>
                  <a:gd name="connsiteY133" fmla="*/ 2174876 h 4592637"/>
                  <a:gd name="connsiteX134" fmla="*/ 979992 w 1827213"/>
                  <a:gd name="connsiteY134" fmla="*/ 2173055 h 4592637"/>
                  <a:gd name="connsiteX135" fmla="*/ 989013 w 1827213"/>
                  <a:gd name="connsiteY135" fmla="*/ 2217738 h 4592637"/>
                  <a:gd name="connsiteX136" fmla="*/ 978908 w 1827213"/>
                  <a:gd name="connsiteY136" fmla="*/ 2267790 h 4592637"/>
                  <a:gd name="connsiteX137" fmla="*/ 977972 w 1827213"/>
                  <a:gd name="connsiteY137" fmla="*/ 2269179 h 4592637"/>
                  <a:gd name="connsiteX138" fmla="*/ 989012 w 1827213"/>
                  <a:gd name="connsiteY138" fmla="*/ 2266950 h 4592637"/>
                  <a:gd name="connsiteX139" fmla="*/ 1117600 w 1827213"/>
                  <a:gd name="connsiteY139" fmla="*/ 2395538 h 4592637"/>
                  <a:gd name="connsiteX140" fmla="*/ 1111240 w 1827213"/>
                  <a:gd name="connsiteY140" fmla="*/ 2427043 h 4592637"/>
                  <a:gd name="connsiteX141" fmla="*/ 1145336 w 1827213"/>
                  <a:gd name="connsiteY141" fmla="*/ 2404054 h 4592637"/>
                  <a:gd name="connsiteX142" fmla="*/ 1195388 w 1827213"/>
                  <a:gd name="connsiteY142" fmla="*/ 2393949 h 4592637"/>
                  <a:gd name="connsiteX143" fmla="*/ 1245440 w 1827213"/>
                  <a:gd name="connsiteY143" fmla="*/ 2404054 h 4592637"/>
                  <a:gd name="connsiteX144" fmla="*/ 1275860 w 1827213"/>
                  <a:gd name="connsiteY144" fmla="*/ 2424564 h 4592637"/>
                  <a:gd name="connsiteX145" fmla="*/ 1270000 w 1827213"/>
                  <a:gd name="connsiteY145" fmla="*/ 2395537 h 4592637"/>
                  <a:gd name="connsiteX146" fmla="*/ 1398588 w 1827213"/>
                  <a:gd name="connsiteY146" fmla="*/ 2266949 h 4592637"/>
                  <a:gd name="connsiteX147" fmla="*/ 1409628 w 1827213"/>
                  <a:gd name="connsiteY147" fmla="*/ 2269178 h 4592637"/>
                  <a:gd name="connsiteX148" fmla="*/ 1408692 w 1827213"/>
                  <a:gd name="connsiteY148" fmla="*/ 2267790 h 4592637"/>
                  <a:gd name="connsiteX149" fmla="*/ 1398587 w 1827213"/>
                  <a:gd name="connsiteY149" fmla="*/ 2217738 h 4592637"/>
                  <a:gd name="connsiteX150" fmla="*/ 1407608 w 1827213"/>
                  <a:gd name="connsiteY150" fmla="*/ 2173054 h 4592637"/>
                  <a:gd name="connsiteX151" fmla="*/ 1398588 w 1827213"/>
                  <a:gd name="connsiteY151" fmla="*/ 2174875 h 4592637"/>
                  <a:gd name="connsiteX152" fmla="*/ 1348536 w 1827213"/>
                  <a:gd name="connsiteY152" fmla="*/ 2164770 h 4592637"/>
                  <a:gd name="connsiteX153" fmla="*/ 1318116 w 1827213"/>
                  <a:gd name="connsiteY153" fmla="*/ 2144260 h 4592637"/>
                  <a:gd name="connsiteX154" fmla="*/ 1323976 w 1827213"/>
                  <a:gd name="connsiteY154" fmla="*/ 2173287 h 4592637"/>
                  <a:gd name="connsiteX155" fmla="*/ 1195388 w 1827213"/>
                  <a:gd name="connsiteY155" fmla="*/ 2301875 h 4592637"/>
                  <a:gd name="connsiteX156" fmla="*/ 1066800 w 1827213"/>
                  <a:gd name="connsiteY156" fmla="*/ 2173287 h 4592637"/>
                  <a:gd name="connsiteX157" fmla="*/ 1073161 w 1827213"/>
                  <a:gd name="connsiteY157" fmla="*/ 1811583 h 4592637"/>
                  <a:gd name="connsiteX158" fmla="*/ 1039064 w 1827213"/>
                  <a:gd name="connsiteY158" fmla="*/ 1834571 h 4592637"/>
                  <a:gd name="connsiteX159" fmla="*/ 989012 w 1827213"/>
                  <a:gd name="connsiteY159" fmla="*/ 1844676 h 4592637"/>
                  <a:gd name="connsiteX160" fmla="*/ 984001 w 1827213"/>
                  <a:gd name="connsiteY160" fmla="*/ 1843665 h 4592637"/>
                  <a:gd name="connsiteX161" fmla="*/ 989013 w 1827213"/>
                  <a:gd name="connsiteY161" fmla="*/ 1868488 h 4592637"/>
                  <a:gd name="connsiteX162" fmla="*/ 978908 w 1827213"/>
                  <a:gd name="connsiteY162" fmla="*/ 1918540 h 4592637"/>
                  <a:gd name="connsiteX163" fmla="*/ 977972 w 1827213"/>
                  <a:gd name="connsiteY163" fmla="*/ 1919929 h 4592637"/>
                  <a:gd name="connsiteX164" fmla="*/ 989012 w 1827213"/>
                  <a:gd name="connsiteY164" fmla="*/ 1917700 h 4592637"/>
                  <a:gd name="connsiteX165" fmla="*/ 1117600 w 1827213"/>
                  <a:gd name="connsiteY165" fmla="*/ 2046288 h 4592637"/>
                  <a:gd name="connsiteX166" fmla="*/ 1111240 w 1827213"/>
                  <a:gd name="connsiteY166" fmla="*/ 2077793 h 4592637"/>
                  <a:gd name="connsiteX167" fmla="*/ 1145336 w 1827213"/>
                  <a:gd name="connsiteY167" fmla="*/ 2054804 h 4592637"/>
                  <a:gd name="connsiteX168" fmla="*/ 1195388 w 1827213"/>
                  <a:gd name="connsiteY168" fmla="*/ 2044699 h 4592637"/>
                  <a:gd name="connsiteX169" fmla="*/ 1245440 w 1827213"/>
                  <a:gd name="connsiteY169" fmla="*/ 2054804 h 4592637"/>
                  <a:gd name="connsiteX170" fmla="*/ 1275860 w 1827213"/>
                  <a:gd name="connsiteY170" fmla="*/ 2075314 h 4592637"/>
                  <a:gd name="connsiteX171" fmla="*/ 1270000 w 1827213"/>
                  <a:gd name="connsiteY171" fmla="*/ 2046287 h 4592637"/>
                  <a:gd name="connsiteX172" fmla="*/ 1398588 w 1827213"/>
                  <a:gd name="connsiteY172" fmla="*/ 1917699 h 4592637"/>
                  <a:gd name="connsiteX173" fmla="*/ 1409628 w 1827213"/>
                  <a:gd name="connsiteY173" fmla="*/ 1919928 h 4592637"/>
                  <a:gd name="connsiteX174" fmla="*/ 1408692 w 1827213"/>
                  <a:gd name="connsiteY174" fmla="*/ 1918540 h 4592637"/>
                  <a:gd name="connsiteX175" fmla="*/ 1398587 w 1827213"/>
                  <a:gd name="connsiteY175" fmla="*/ 1868488 h 4592637"/>
                  <a:gd name="connsiteX176" fmla="*/ 1403599 w 1827213"/>
                  <a:gd name="connsiteY176" fmla="*/ 1843664 h 4592637"/>
                  <a:gd name="connsiteX177" fmla="*/ 1398588 w 1827213"/>
                  <a:gd name="connsiteY177" fmla="*/ 1844675 h 4592637"/>
                  <a:gd name="connsiteX178" fmla="*/ 1348536 w 1827213"/>
                  <a:gd name="connsiteY178" fmla="*/ 1834570 h 4592637"/>
                  <a:gd name="connsiteX179" fmla="*/ 1318116 w 1827213"/>
                  <a:gd name="connsiteY179" fmla="*/ 1814060 h 4592637"/>
                  <a:gd name="connsiteX180" fmla="*/ 1323976 w 1827213"/>
                  <a:gd name="connsiteY180" fmla="*/ 1843087 h 4592637"/>
                  <a:gd name="connsiteX181" fmla="*/ 1195388 w 1827213"/>
                  <a:gd name="connsiteY181" fmla="*/ 1971675 h 4592637"/>
                  <a:gd name="connsiteX182" fmla="*/ 1066800 w 1827213"/>
                  <a:gd name="connsiteY182" fmla="*/ 1843087 h 4592637"/>
                  <a:gd name="connsiteX183" fmla="*/ 819425 w 1827213"/>
                  <a:gd name="connsiteY183" fmla="*/ 1658599 h 4592637"/>
                  <a:gd name="connsiteX184" fmla="*/ 820158 w 1827213"/>
                  <a:gd name="connsiteY184" fmla="*/ 1659686 h 4592637"/>
                  <a:gd name="connsiteX185" fmla="*/ 830263 w 1827213"/>
                  <a:gd name="connsiteY185" fmla="*/ 1709738 h 4592637"/>
                  <a:gd name="connsiteX186" fmla="*/ 822633 w 1827213"/>
                  <a:gd name="connsiteY186" fmla="*/ 1747530 h 4592637"/>
                  <a:gd name="connsiteX187" fmla="*/ 860425 w 1827213"/>
                  <a:gd name="connsiteY187" fmla="*/ 1739900 h 4592637"/>
                  <a:gd name="connsiteX188" fmla="*/ 865436 w 1827213"/>
                  <a:gd name="connsiteY188" fmla="*/ 1740912 h 4592637"/>
                  <a:gd name="connsiteX189" fmla="*/ 860424 w 1827213"/>
                  <a:gd name="connsiteY189" fmla="*/ 1716088 h 4592637"/>
                  <a:gd name="connsiteX190" fmla="*/ 870529 w 1827213"/>
                  <a:gd name="connsiteY190" fmla="*/ 1666036 h 4592637"/>
                  <a:gd name="connsiteX191" fmla="*/ 871466 w 1827213"/>
                  <a:gd name="connsiteY191" fmla="*/ 1664647 h 4592637"/>
                  <a:gd name="connsiteX192" fmla="*/ 860425 w 1827213"/>
                  <a:gd name="connsiteY192" fmla="*/ 1666876 h 4592637"/>
                  <a:gd name="connsiteX193" fmla="*/ 1271722 w 1827213"/>
                  <a:gd name="connsiteY193" fmla="*/ 1278172 h 4592637"/>
                  <a:gd name="connsiteX194" fmla="*/ 1247027 w 1827213"/>
                  <a:gd name="connsiteY194" fmla="*/ 1294821 h 4592637"/>
                  <a:gd name="connsiteX195" fmla="*/ 1196975 w 1827213"/>
                  <a:gd name="connsiteY195" fmla="*/ 1304926 h 4592637"/>
                  <a:gd name="connsiteX196" fmla="*/ 1185935 w 1827213"/>
                  <a:gd name="connsiteY196" fmla="*/ 1302697 h 4592637"/>
                  <a:gd name="connsiteX197" fmla="*/ 1186871 w 1827213"/>
                  <a:gd name="connsiteY197" fmla="*/ 1304085 h 4592637"/>
                  <a:gd name="connsiteX198" fmla="*/ 1196709 w 1827213"/>
                  <a:gd name="connsiteY198" fmla="*/ 1352816 h 4592637"/>
                  <a:gd name="connsiteX199" fmla="*/ 1245440 w 1827213"/>
                  <a:gd name="connsiteY199" fmla="*/ 1362654 h 4592637"/>
                  <a:gd name="connsiteX200" fmla="*/ 1273041 w 1827213"/>
                  <a:gd name="connsiteY200" fmla="*/ 1381263 h 4592637"/>
                  <a:gd name="connsiteX201" fmla="*/ 1271374 w 1827213"/>
                  <a:gd name="connsiteY201" fmla="*/ 1378791 h 4592637"/>
                  <a:gd name="connsiteX202" fmla="*/ 1261269 w 1827213"/>
                  <a:gd name="connsiteY202" fmla="*/ 1328739 h 4592637"/>
                  <a:gd name="connsiteX203" fmla="*/ 1271374 w 1827213"/>
                  <a:gd name="connsiteY203" fmla="*/ 1278687 h 4592637"/>
                  <a:gd name="connsiteX204" fmla="*/ 1287109 w 1827213"/>
                  <a:gd name="connsiteY204" fmla="*/ 912197 h 4592637"/>
                  <a:gd name="connsiteX205" fmla="*/ 1247027 w 1827213"/>
                  <a:gd name="connsiteY205" fmla="*/ 939221 h 4592637"/>
                  <a:gd name="connsiteX206" fmla="*/ 1196975 w 1827213"/>
                  <a:gd name="connsiteY206" fmla="*/ 949326 h 4592637"/>
                  <a:gd name="connsiteX207" fmla="*/ 1185935 w 1827213"/>
                  <a:gd name="connsiteY207" fmla="*/ 947097 h 4592637"/>
                  <a:gd name="connsiteX208" fmla="*/ 1186871 w 1827213"/>
                  <a:gd name="connsiteY208" fmla="*/ 948485 h 4592637"/>
                  <a:gd name="connsiteX209" fmla="*/ 1196976 w 1827213"/>
                  <a:gd name="connsiteY209" fmla="*/ 998537 h 4592637"/>
                  <a:gd name="connsiteX210" fmla="*/ 1186871 w 1827213"/>
                  <a:gd name="connsiteY210" fmla="*/ 1048589 h 4592637"/>
                  <a:gd name="connsiteX211" fmla="*/ 1185934 w 1827213"/>
                  <a:gd name="connsiteY211" fmla="*/ 1049979 h 4592637"/>
                  <a:gd name="connsiteX212" fmla="*/ 1196975 w 1827213"/>
                  <a:gd name="connsiteY212" fmla="*/ 1047750 h 4592637"/>
                  <a:gd name="connsiteX213" fmla="*/ 1247027 w 1827213"/>
                  <a:gd name="connsiteY213" fmla="*/ 1057855 h 4592637"/>
                  <a:gd name="connsiteX214" fmla="*/ 1287109 w 1827213"/>
                  <a:gd name="connsiteY214" fmla="*/ 1084879 h 4592637"/>
                  <a:gd name="connsiteX215" fmla="*/ 1262642 w 1827213"/>
                  <a:gd name="connsiteY215" fmla="*/ 1048590 h 4592637"/>
                  <a:gd name="connsiteX216" fmla="*/ 1252537 w 1827213"/>
                  <a:gd name="connsiteY216" fmla="*/ 998538 h 4592637"/>
                  <a:gd name="connsiteX217" fmla="*/ 1262642 w 1827213"/>
                  <a:gd name="connsiteY217" fmla="*/ 948486 h 4592637"/>
                  <a:gd name="connsiteX218" fmla="*/ 742961 w 1827213"/>
                  <a:gd name="connsiteY218" fmla="*/ 763833 h 4592637"/>
                  <a:gd name="connsiteX219" fmla="*/ 708864 w 1827213"/>
                  <a:gd name="connsiteY219" fmla="*/ 786821 h 4592637"/>
                  <a:gd name="connsiteX220" fmla="*/ 658812 w 1827213"/>
                  <a:gd name="connsiteY220" fmla="*/ 796926 h 4592637"/>
                  <a:gd name="connsiteX221" fmla="*/ 653801 w 1827213"/>
                  <a:gd name="connsiteY221" fmla="*/ 795915 h 4592637"/>
                  <a:gd name="connsiteX222" fmla="*/ 658813 w 1827213"/>
                  <a:gd name="connsiteY222" fmla="*/ 820738 h 4592637"/>
                  <a:gd name="connsiteX223" fmla="*/ 648708 w 1827213"/>
                  <a:gd name="connsiteY223" fmla="*/ 870790 h 4592637"/>
                  <a:gd name="connsiteX224" fmla="*/ 647772 w 1827213"/>
                  <a:gd name="connsiteY224" fmla="*/ 872179 h 4592637"/>
                  <a:gd name="connsiteX225" fmla="*/ 658812 w 1827213"/>
                  <a:gd name="connsiteY225" fmla="*/ 869950 h 4592637"/>
                  <a:gd name="connsiteX226" fmla="*/ 787400 w 1827213"/>
                  <a:gd name="connsiteY226" fmla="*/ 998538 h 4592637"/>
                  <a:gd name="connsiteX227" fmla="*/ 781040 w 1827213"/>
                  <a:gd name="connsiteY227" fmla="*/ 1030043 h 4592637"/>
                  <a:gd name="connsiteX228" fmla="*/ 815136 w 1827213"/>
                  <a:gd name="connsiteY228" fmla="*/ 1007054 h 4592637"/>
                  <a:gd name="connsiteX229" fmla="*/ 865188 w 1827213"/>
                  <a:gd name="connsiteY229" fmla="*/ 996949 h 4592637"/>
                  <a:gd name="connsiteX230" fmla="*/ 915240 w 1827213"/>
                  <a:gd name="connsiteY230" fmla="*/ 1007054 h 4592637"/>
                  <a:gd name="connsiteX231" fmla="*/ 945660 w 1827213"/>
                  <a:gd name="connsiteY231" fmla="*/ 1027564 h 4592637"/>
                  <a:gd name="connsiteX232" fmla="*/ 939800 w 1827213"/>
                  <a:gd name="connsiteY232" fmla="*/ 998537 h 4592637"/>
                  <a:gd name="connsiteX233" fmla="*/ 1068388 w 1827213"/>
                  <a:gd name="connsiteY233" fmla="*/ 869949 h 4592637"/>
                  <a:gd name="connsiteX234" fmla="*/ 1079428 w 1827213"/>
                  <a:gd name="connsiteY234" fmla="*/ 872178 h 4592637"/>
                  <a:gd name="connsiteX235" fmla="*/ 1078492 w 1827213"/>
                  <a:gd name="connsiteY235" fmla="*/ 870790 h 4592637"/>
                  <a:gd name="connsiteX236" fmla="*/ 1068387 w 1827213"/>
                  <a:gd name="connsiteY236" fmla="*/ 820738 h 4592637"/>
                  <a:gd name="connsiteX237" fmla="*/ 1073399 w 1827213"/>
                  <a:gd name="connsiteY237" fmla="*/ 795914 h 4592637"/>
                  <a:gd name="connsiteX238" fmla="*/ 1068388 w 1827213"/>
                  <a:gd name="connsiteY238" fmla="*/ 796925 h 4592637"/>
                  <a:gd name="connsiteX239" fmla="*/ 1018336 w 1827213"/>
                  <a:gd name="connsiteY239" fmla="*/ 786820 h 4592637"/>
                  <a:gd name="connsiteX240" fmla="*/ 987916 w 1827213"/>
                  <a:gd name="connsiteY240" fmla="*/ 766310 h 4592637"/>
                  <a:gd name="connsiteX241" fmla="*/ 993776 w 1827213"/>
                  <a:gd name="connsiteY241" fmla="*/ 795337 h 4592637"/>
                  <a:gd name="connsiteX242" fmla="*/ 865188 w 1827213"/>
                  <a:gd name="connsiteY242" fmla="*/ 923925 h 4592637"/>
                  <a:gd name="connsiteX243" fmla="*/ 736600 w 1827213"/>
                  <a:gd name="connsiteY243" fmla="*/ 795337 h 4592637"/>
                  <a:gd name="connsiteX244" fmla="*/ 492433 w 1827213"/>
                  <a:gd name="connsiteY244" fmla="*/ 611497 h 4592637"/>
                  <a:gd name="connsiteX245" fmla="*/ 500063 w 1827213"/>
                  <a:gd name="connsiteY245" fmla="*/ 649289 h 4592637"/>
                  <a:gd name="connsiteX246" fmla="*/ 489958 w 1827213"/>
                  <a:gd name="connsiteY246" fmla="*/ 699341 h 4592637"/>
                  <a:gd name="connsiteX247" fmla="*/ 489225 w 1827213"/>
                  <a:gd name="connsiteY247" fmla="*/ 700429 h 4592637"/>
                  <a:gd name="connsiteX248" fmla="*/ 530225 w 1827213"/>
                  <a:gd name="connsiteY248" fmla="*/ 692150 h 4592637"/>
                  <a:gd name="connsiteX249" fmla="*/ 535236 w 1827213"/>
                  <a:gd name="connsiteY249" fmla="*/ 693162 h 4592637"/>
                  <a:gd name="connsiteX250" fmla="*/ 530224 w 1827213"/>
                  <a:gd name="connsiteY250" fmla="*/ 668338 h 4592637"/>
                  <a:gd name="connsiteX251" fmla="*/ 540329 w 1827213"/>
                  <a:gd name="connsiteY251" fmla="*/ 618286 h 4592637"/>
                  <a:gd name="connsiteX252" fmla="*/ 541266 w 1827213"/>
                  <a:gd name="connsiteY252" fmla="*/ 616898 h 4592637"/>
                  <a:gd name="connsiteX253" fmla="*/ 530225 w 1827213"/>
                  <a:gd name="connsiteY253" fmla="*/ 619127 h 4592637"/>
                  <a:gd name="connsiteX254" fmla="*/ 1241387 w 1827213"/>
                  <a:gd name="connsiteY254" fmla="*/ 610161 h 4592637"/>
                  <a:gd name="connsiteX255" fmla="*/ 1196975 w 1827213"/>
                  <a:gd name="connsiteY255" fmla="*/ 619127 h 4592637"/>
                  <a:gd name="connsiteX256" fmla="*/ 1185935 w 1827213"/>
                  <a:gd name="connsiteY256" fmla="*/ 616898 h 4592637"/>
                  <a:gd name="connsiteX257" fmla="*/ 1186871 w 1827213"/>
                  <a:gd name="connsiteY257" fmla="*/ 618286 h 4592637"/>
                  <a:gd name="connsiteX258" fmla="*/ 1196976 w 1827213"/>
                  <a:gd name="connsiteY258" fmla="*/ 668338 h 4592637"/>
                  <a:gd name="connsiteX259" fmla="*/ 1191964 w 1827213"/>
                  <a:gd name="connsiteY259" fmla="*/ 693162 h 4592637"/>
                  <a:gd name="connsiteX260" fmla="*/ 1196975 w 1827213"/>
                  <a:gd name="connsiteY260" fmla="*/ 692150 h 4592637"/>
                  <a:gd name="connsiteX261" fmla="*/ 1245326 w 1827213"/>
                  <a:gd name="connsiteY261" fmla="*/ 701913 h 4592637"/>
                  <a:gd name="connsiteX262" fmla="*/ 1243592 w 1827213"/>
                  <a:gd name="connsiteY262" fmla="*/ 699341 h 4592637"/>
                  <a:gd name="connsiteX263" fmla="*/ 1233487 w 1827213"/>
                  <a:gd name="connsiteY263" fmla="*/ 649289 h 4592637"/>
                  <a:gd name="connsiteX264" fmla="*/ 742961 w 1827213"/>
                  <a:gd name="connsiteY264" fmla="*/ 401883 h 4592637"/>
                  <a:gd name="connsiteX265" fmla="*/ 708864 w 1827213"/>
                  <a:gd name="connsiteY265" fmla="*/ 424873 h 4592637"/>
                  <a:gd name="connsiteX266" fmla="*/ 658812 w 1827213"/>
                  <a:gd name="connsiteY266" fmla="*/ 434977 h 4592637"/>
                  <a:gd name="connsiteX267" fmla="*/ 642815 w 1827213"/>
                  <a:gd name="connsiteY267" fmla="*/ 431747 h 4592637"/>
                  <a:gd name="connsiteX268" fmla="*/ 648708 w 1827213"/>
                  <a:gd name="connsiteY268" fmla="*/ 440487 h 4592637"/>
                  <a:gd name="connsiteX269" fmla="*/ 658813 w 1827213"/>
                  <a:gd name="connsiteY269" fmla="*/ 490540 h 4592637"/>
                  <a:gd name="connsiteX270" fmla="*/ 648708 w 1827213"/>
                  <a:gd name="connsiteY270" fmla="*/ 540591 h 4592637"/>
                  <a:gd name="connsiteX271" fmla="*/ 647772 w 1827213"/>
                  <a:gd name="connsiteY271" fmla="*/ 541980 h 4592637"/>
                  <a:gd name="connsiteX272" fmla="*/ 658812 w 1827213"/>
                  <a:gd name="connsiteY272" fmla="*/ 539751 h 4592637"/>
                  <a:gd name="connsiteX273" fmla="*/ 787400 w 1827213"/>
                  <a:gd name="connsiteY273" fmla="*/ 668338 h 4592637"/>
                  <a:gd name="connsiteX274" fmla="*/ 781040 w 1827213"/>
                  <a:gd name="connsiteY274" fmla="*/ 699843 h 4592637"/>
                  <a:gd name="connsiteX275" fmla="*/ 815136 w 1827213"/>
                  <a:gd name="connsiteY275" fmla="*/ 676855 h 4592637"/>
                  <a:gd name="connsiteX276" fmla="*/ 865188 w 1827213"/>
                  <a:gd name="connsiteY276" fmla="*/ 666749 h 4592637"/>
                  <a:gd name="connsiteX277" fmla="*/ 915240 w 1827213"/>
                  <a:gd name="connsiteY277" fmla="*/ 676855 h 4592637"/>
                  <a:gd name="connsiteX278" fmla="*/ 945660 w 1827213"/>
                  <a:gd name="connsiteY278" fmla="*/ 697364 h 4592637"/>
                  <a:gd name="connsiteX279" fmla="*/ 939800 w 1827213"/>
                  <a:gd name="connsiteY279" fmla="*/ 668338 h 4592637"/>
                  <a:gd name="connsiteX280" fmla="*/ 1068388 w 1827213"/>
                  <a:gd name="connsiteY280" fmla="*/ 539749 h 4592637"/>
                  <a:gd name="connsiteX281" fmla="*/ 1079428 w 1827213"/>
                  <a:gd name="connsiteY281" fmla="*/ 541979 h 4592637"/>
                  <a:gd name="connsiteX282" fmla="*/ 1078492 w 1827213"/>
                  <a:gd name="connsiteY282" fmla="*/ 540591 h 4592637"/>
                  <a:gd name="connsiteX283" fmla="*/ 1068387 w 1827213"/>
                  <a:gd name="connsiteY283" fmla="*/ 490538 h 4592637"/>
                  <a:gd name="connsiteX284" fmla="*/ 1078492 w 1827213"/>
                  <a:gd name="connsiteY284" fmla="*/ 440486 h 4592637"/>
                  <a:gd name="connsiteX285" fmla="*/ 1084385 w 1827213"/>
                  <a:gd name="connsiteY285" fmla="*/ 431746 h 4592637"/>
                  <a:gd name="connsiteX286" fmla="*/ 1068388 w 1827213"/>
                  <a:gd name="connsiteY286" fmla="*/ 434976 h 4592637"/>
                  <a:gd name="connsiteX287" fmla="*/ 1018336 w 1827213"/>
                  <a:gd name="connsiteY287" fmla="*/ 424871 h 4592637"/>
                  <a:gd name="connsiteX288" fmla="*/ 987916 w 1827213"/>
                  <a:gd name="connsiteY288" fmla="*/ 404361 h 4592637"/>
                  <a:gd name="connsiteX289" fmla="*/ 993776 w 1827213"/>
                  <a:gd name="connsiteY289" fmla="*/ 433388 h 4592637"/>
                  <a:gd name="connsiteX290" fmla="*/ 865188 w 1827213"/>
                  <a:gd name="connsiteY290" fmla="*/ 561975 h 4592637"/>
                  <a:gd name="connsiteX291" fmla="*/ 736600 w 1827213"/>
                  <a:gd name="connsiteY291" fmla="*/ 433388 h 4592637"/>
                  <a:gd name="connsiteX292" fmla="*/ 250343 w 1827213"/>
                  <a:gd name="connsiteY292" fmla="*/ 316992 h 4592637"/>
                  <a:gd name="connsiteX293" fmla="*/ 253163 w 1827213"/>
                  <a:gd name="connsiteY293" fmla="*/ 330958 h 4592637"/>
                  <a:gd name="connsiteX294" fmla="*/ 268453 w 1827213"/>
                  <a:gd name="connsiteY294" fmla="*/ 320648 h 4592637"/>
                  <a:gd name="connsiteX295" fmla="*/ 427811 w 1827213"/>
                  <a:gd name="connsiteY295" fmla="*/ 202474 h 4592637"/>
                  <a:gd name="connsiteX296" fmla="*/ 418521 w 1827213"/>
                  <a:gd name="connsiteY296" fmla="*/ 248489 h 4592637"/>
                  <a:gd name="connsiteX297" fmla="*/ 390964 w 1827213"/>
                  <a:gd name="connsiteY297" fmla="*/ 289363 h 4592637"/>
                  <a:gd name="connsiteX298" fmla="*/ 355271 w 1827213"/>
                  <a:gd name="connsiteY298" fmla="*/ 313427 h 4592637"/>
                  <a:gd name="connsiteX299" fmla="*/ 398920 w 1827213"/>
                  <a:gd name="connsiteY299" fmla="*/ 326760 h 4592637"/>
                  <a:gd name="connsiteX300" fmla="*/ 445508 w 1827213"/>
                  <a:gd name="connsiteY300" fmla="*/ 383335 h 4592637"/>
                  <a:gd name="connsiteX301" fmla="*/ 447657 w 1827213"/>
                  <a:gd name="connsiteY301" fmla="*/ 393979 h 4592637"/>
                  <a:gd name="connsiteX302" fmla="*/ 480173 w 1827213"/>
                  <a:gd name="connsiteY302" fmla="*/ 372056 h 4592637"/>
                  <a:gd name="connsiteX303" fmla="*/ 530225 w 1827213"/>
                  <a:gd name="connsiteY303" fmla="*/ 361951 h 4592637"/>
                  <a:gd name="connsiteX304" fmla="*/ 546222 w 1827213"/>
                  <a:gd name="connsiteY304" fmla="*/ 365181 h 4592637"/>
                  <a:gd name="connsiteX305" fmla="*/ 540329 w 1827213"/>
                  <a:gd name="connsiteY305" fmla="*/ 356441 h 4592637"/>
                  <a:gd name="connsiteX306" fmla="*/ 530224 w 1827213"/>
                  <a:gd name="connsiteY306" fmla="*/ 306388 h 4592637"/>
                  <a:gd name="connsiteX307" fmla="*/ 540329 w 1827213"/>
                  <a:gd name="connsiteY307" fmla="*/ 256336 h 4592637"/>
                  <a:gd name="connsiteX308" fmla="*/ 541266 w 1827213"/>
                  <a:gd name="connsiteY308" fmla="*/ 254947 h 4592637"/>
                  <a:gd name="connsiteX309" fmla="*/ 530225 w 1827213"/>
                  <a:gd name="connsiteY309" fmla="*/ 257177 h 4592637"/>
                  <a:gd name="connsiteX310" fmla="*/ 439300 w 1827213"/>
                  <a:gd name="connsiteY310" fmla="*/ 219514 h 4592637"/>
                  <a:gd name="connsiteX311" fmla="*/ 530225 w 1827213"/>
                  <a:gd name="connsiteY311" fmla="*/ 0 h 4592637"/>
                  <a:gd name="connsiteX312" fmla="*/ 658813 w 1827213"/>
                  <a:gd name="connsiteY312" fmla="*/ 128588 h 4592637"/>
                  <a:gd name="connsiteX313" fmla="*/ 648708 w 1827213"/>
                  <a:gd name="connsiteY313" fmla="*/ 178640 h 4592637"/>
                  <a:gd name="connsiteX314" fmla="*/ 647772 w 1827213"/>
                  <a:gd name="connsiteY314" fmla="*/ 180030 h 4592637"/>
                  <a:gd name="connsiteX315" fmla="*/ 658812 w 1827213"/>
                  <a:gd name="connsiteY315" fmla="*/ 177800 h 4592637"/>
                  <a:gd name="connsiteX316" fmla="*/ 787400 w 1827213"/>
                  <a:gd name="connsiteY316" fmla="*/ 306388 h 4592637"/>
                  <a:gd name="connsiteX317" fmla="*/ 781040 w 1827213"/>
                  <a:gd name="connsiteY317" fmla="*/ 337893 h 4592637"/>
                  <a:gd name="connsiteX318" fmla="*/ 815136 w 1827213"/>
                  <a:gd name="connsiteY318" fmla="*/ 314905 h 4592637"/>
                  <a:gd name="connsiteX319" fmla="*/ 865188 w 1827213"/>
                  <a:gd name="connsiteY319" fmla="*/ 304799 h 4592637"/>
                  <a:gd name="connsiteX320" fmla="*/ 915240 w 1827213"/>
                  <a:gd name="connsiteY320" fmla="*/ 314905 h 4592637"/>
                  <a:gd name="connsiteX321" fmla="*/ 945660 w 1827213"/>
                  <a:gd name="connsiteY321" fmla="*/ 335415 h 4592637"/>
                  <a:gd name="connsiteX322" fmla="*/ 939800 w 1827213"/>
                  <a:gd name="connsiteY322" fmla="*/ 306388 h 4592637"/>
                  <a:gd name="connsiteX323" fmla="*/ 948497 w 1827213"/>
                  <a:gd name="connsiteY323" fmla="*/ 263312 h 4592637"/>
                  <a:gd name="connsiteX324" fmla="*/ 915987 w 1827213"/>
                  <a:gd name="connsiteY324" fmla="*/ 269875 h 4592637"/>
                  <a:gd name="connsiteX325" fmla="*/ 787399 w 1827213"/>
                  <a:gd name="connsiteY325" fmla="*/ 141287 h 4592637"/>
                  <a:gd name="connsiteX326" fmla="*/ 915987 w 1827213"/>
                  <a:gd name="connsiteY326" fmla="*/ 12699 h 4592637"/>
                  <a:gd name="connsiteX327" fmla="*/ 1044575 w 1827213"/>
                  <a:gd name="connsiteY327" fmla="*/ 141287 h 4592637"/>
                  <a:gd name="connsiteX328" fmla="*/ 1035879 w 1827213"/>
                  <a:gd name="connsiteY328" fmla="*/ 184363 h 4592637"/>
                  <a:gd name="connsiteX329" fmla="*/ 1068388 w 1827213"/>
                  <a:gd name="connsiteY329" fmla="*/ 177799 h 4592637"/>
                  <a:gd name="connsiteX330" fmla="*/ 1196976 w 1827213"/>
                  <a:gd name="connsiteY330" fmla="*/ 306388 h 4592637"/>
                  <a:gd name="connsiteX331" fmla="*/ 1186871 w 1827213"/>
                  <a:gd name="connsiteY331" fmla="*/ 356440 h 4592637"/>
                  <a:gd name="connsiteX332" fmla="*/ 1180978 w 1827213"/>
                  <a:gd name="connsiteY332" fmla="*/ 365180 h 4592637"/>
                  <a:gd name="connsiteX333" fmla="*/ 1196975 w 1827213"/>
                  <a:gd name="connsiteY333" fmla="*/ 361950 h 4592637"/>
                  <a:gd name="connsiteX334" fmla="*/ 1325563 w 1827213"/>
                  <a:gd name="connsiteY334" fmla="*/ 490538 h 4592637"/>
                  <a:gd name="connsiteX335" fmla="*/ 1317663 w 1827213"/>
                  <a:gd name="connsiteY335" fmla="*/ 529667 h 4592637"/>
                  <a:gd name="connsiteX336" fmla="*/ 1362075 w 1827213"/>
                  <a:gd name="connsiteY336" fmla="*/ 520701 h 4592637"/>
                  <a:gd name="connsiteX337" fmla="*/ 1490663 w 1827213"/>
                  <a:gd name="connsiteY337" fmla="*/ 649289 h 4592637"/>
                  <a:gd name="connsiteX338" fmla="*/ 1362075 w 1827213"/>
                  <a:gd name="connsiteY338" fmla="*/ 777876 h 4592637"/>
                  <a:gd name="connsiteX339" fmla="*/ 1313724 w 1827213"/>
                  <a:gd name="connsiteY339" fmla="*/ 768115 h 4592637"/>
                  <a:gd name="connsiteX340" fmla="*/ 1315458 w 1827213"/>
                  <a:gd name="connsiteY340" fmla="*/ 770686 h 4592637"/>
                  <a:gd name="connsiteX341" fmla="*/ 1325563 w 1827213"/>
                  <a:gd name="connsiteY341" fmla="*/ 820738 h 4592637"/>
                  <a:gd name="connsiteX342" fmla="*/ 1315458 w 1827213"/>
                  <a:gd name="connsiteY342" fmla="*/ 870790 h 4592637"/>
                  <a:gd name="connsiteX343" fmla="*/ 1290991 w 1827213"/>
                  <a:gd name="connsiteY343" fmla="*/ 907079 h 4592637"/>
                  <a:gd name="connsiteX344" fmla="*/ 1331073 w 1827213"/>
                  <a:gd name="connsiteY344" fmla="*/ 880055 h 4592637"/>
                  <a:gd name="connsiteX345" fmla="*/ 1381125 w 1827213"/>
                  <a:gd name="connsiteY345" fmla="*/ 869950 h 4592637"/>
                  <a:gd name="connsiteX346" fmla="*/ 1509713 w 1827213"/>
                  <a:gd name="connsiteY346" fmla="*/ 998538 h 4592637"/>
                  <a:gd name="connsiteX347" fmla="*/ 1381125 w 1827213"/>
                  <a:gd name="connsiteY347" fmla="*/ 1127126 h 4592637"/>
                  <a:gd name="connsiteX348" fmla="*/ 1331073 w 1827213"/>
                  <a:gd name="connsiteY348" fmla="*/ 1117021 h 4592637"/>
                  <a:gd name="connsiteX349" fmla="*/ 1290991 w 1827213"/>
                  <a:gd name="connsiteY349" fmla="*/ 1089997 h 4592637"/>
                  <a:gd name="connsiteX350" fmla="*/ 1315458 w 1827213"/>
                  <a:gd name="connsiteY350" fmla="*/ 1126286 h 4592637"/>
                  <a:gd name="connsiteX351" fmla="*/ 1325563 w 1827213"/>
                  <a:gd name="connsiteY351" fmla="*/ 1176338 h 4592637"/>
                  <a:gd name="connsiteX352" fmla="*/ 1315458 w 1827213"/>
                  <a:gd name="connsiteY352" fmla="*/ 1226390 h 4592637"/>
                  <a:gd name="connsiteX353" fmla="*/ 1315111 w 1827213"/>
                  <a:gd name="connsiteY353" fmla="*/ 1226906 h 4592637"/>
                  <a:gd name="connsiteX354" fmla="*/ 1339805 w 1827213"/>
                  <a:gd name="connsiteY354" fmla="*/ 1210256 h 4592637"/>
                  <a:gd name="connsiteX355" fmla="*/ 1389857 w 1827213"/>
                  <a:gd name="connsiteY355" fmla="*/ 1200151 h 4592637"/>
                  <a:gd name="connsiteX356" fmla="*/ 1518445 w 1827213"/>
                  <a:gd name="connsiteY356" fmla="*/ 1328739 h 4592637"/>
                  <a:gd name="connsiteX357" fmla="*/ 1439909 w 1827213"/>
                  <a:gd name="connsiteY357" fmla="*/ 1447222 h 4592637"/>
                  <a:gd name="connsiteX358" fmla="*/ 1420608 w 1827213"/>
                  <a:gd name="connsiteY358" fmla="*/ 1451119 h 4592637"/>
                  <a:gd name="connsiteX359" fmla="*/ 1443622 w 1827213"/>
                  <a:gd name="connsiteY359" fmla="*/ 1485254 h 4592637"/>
                  <a:gd name="connsiteX360" fmla="*/ 1477123 w 1827213"/>
                  <a:gd name="connsiteY360" fmla="*/ 1462667 h 4592637"/>
                  <a:gd name="connsiteX361" fmla="*/ 1527175 w 1827213"/>
                  <a:gd name="connsiteY361" fmla="*/ 1452562 h 4592637"/>
                  <a:gd name="connsiteX362" fmla="*/ 1655763 w 1827213"/>
                  <a:gd name="connsiteY362" fmla="*/ 1581150 h 4592637"/>
                  <a:gd name="connsiteX363" fmla="*/ 1527175 w 1827213"/>
                  <a:gd name="connsiteY363" fmla="*/ 1709738 h 4592637"/>
                  <a:gd name="connsiteX364" fmla="*/ 1525840 w 1827213"/>
                  <a:gd name="connsiteY364" fmla="*/ 1709469 h 4592637"/>
                  <a:gd name="connsiteX365" fmla="*/ 1527176 w 1827213"/>
                  <a:gd name="connsiteY365" fmla="*/ 1716087 h 4592637"/>
                  <a:gd name="connsiteX366" fmla="*/ 1522164 w 1827213"/>
                  <a:gd name="connsiteY366" fmla="*/ 1740912 h 4592637"/>
                  <a:gd name="connsiteX367" fmla="*/ 1527175 w 1827213"/>
                  <a:gd name="connsiteY367" fmla="*/ 1739900 h 4592637"/>
                  <a:gd name="connsiteX368" fmla="*/ 1655763 w 1827213"/>
                  <a:gd name="connsiteY368" fmla="*/ 1868488 h 4592637"/>
                  <a:gd name="connsiteX369" fmla="*/ 1527175 w 1827213"/>
                  <a:gd name="connsiteY369" fmla="*/ 1997076 h 4592637"/>
                  <a:gd name="connsiteX370" fmla="*/ 1516135 w 1827213"/>
                  <a:gd name="connsiteY370" fmla="*/ 1994847 h 4592637"/>
                  <a:gd name="connsiteX371" fmla="*/ 1517071 w 1827213"/>
                  <a:gd name="connsiteY371" fmla="*/ 1996235 h 4592637"/>
                  <a:gd name="connsiteX372" fmla="*/ 1527176 w 1827213"/>
                  <a:gd name="connsiteY372" fmla="*/ 2046287 h 4592637"/>
                  <a:gd name="connsiteX373" fmla="*/ 1518155 w 1827213"/>
                  <a:gd name="connsiteY373" fmla="*/ 2090971 h 4592637"/>
                  <a:gd name="connsiteX374" fmla="*/ 1527175 w 1827213"/>
                  <a:gd name="connsiteY374" fmla="*/ 2089150 h 4592637"/>
                  <a:gd name="connsiteX375" fmla="*/ 1655763 w 1827213"/>
                  <a:gd name="connsiteY375" fmla="*/ 2217738 h 4592637"/>
                  <a:gd name="connsiteX376" fmla="*/ 1645730 w 1827213"/>
                  <a:gd name="connsiteY376" fmla="*/ 2267433 h 4592637"/>
                  <a:gd name="connsiteX377" fmla="*/ 1679576 w 1827213"/>
                  <a:gd name="connsiteY377" fmla="*/ 2260600 h 4592637"/>
                  <a:gd name="connsiteX378" fmla="*/ 1808164 w 1827213"/>
                  <a:gd name="connsiteY378" fmla="*/ 2389188 h 4592637"/>
                  <a:gd name="connsiteX379" fmla="*/ 1679576 w 1827213"/>
                  <a:gd name="connsiteY379" fmla="*/ 2517776 h 4592637"/>
                  <a:gd name="connsiteX380" fmla="*/ 1631058 w 1827213"/>
                  <a:gd name="connsiteY380" fmla="*/ 2507981 h 4592637"/>
                  <a:gd name="connsiteX381" fmla="*/ 1645658 w 1827213"/>
                  <a:gd name="connsiteY381" fmla="*/ 2529636 h 4592637"/>
                  <a:gd name="connsiteX382" fmla="*/ 1655763 w 1827213"/>
                  <a:gd name="connsiteY382" fmla="*/ 2579688 h 4592637"/>
                  <a:gd name="connsiteX383" fmla="*/ 1647863 w 1827213"/>
                  <a:gd name="connsiteY383" fmla="*/ 2618816 h 4592637"/>
                  <a:gd name="connsiteX384" fmla="*/ 1692275 w 1827213"/>
                  <a:gd name="connsiteY384" fmla="*/ 2609850 h 4592637"/>
                  <a:gd name="connsiteX385" fmla="*/ 1820863 w 1827213"/>
                  <a:gd name="connsiteY385" fmla="*/ 2738438 h 4592637"/>
                  <a:gd name="connsiteX386" fmla="*/ 1692275 w 1827213"/>
                  <a:gd name="connsiteY386" fmla="*/ 2867026 h 4592637"/>
                  <a:gd name="connsiteX387" fmla="*/ 1643924 w 1827213"/>
                  <a:gd name="connsiteY387" fmla="*/ 2857265 h 4592637"/>
                  <a:gd name="connsiteX388" fmla="*/ 1645658 w 1827213"/>
                  <a:gd name="connsiteY388" fmla="*/ 2859836 h 4592637"/>
                  <a:gd name="connsiteX389" fmla="*/ 1655763 w 1827213"/>
                  <a:gd name="connsiteY389" fmla="*/ 2909888 h 4592637"/>
                  <a:gd name="connsiteX390" fmla="*/ 1652940 w 1827213"/>
                  <a:gd name="connsiteY390" fmla="*/ 2923874 h 4592637"/>
                  <a:gd name="connsiteX391" fmla="*/ 1698625 w 1827213"/>
                  <a:gd name="connsiteY391" fmla="*/ 2914650 h 4592637"/>
                  <a:gd name="connsiteX392" fmla="*/ 1827213 w 1827213"/>
                  <a:gd name="connsiteY392" fmla="*/ 3043238 h 4592637"/>
                  <a:gd name="connsiteX393" fmla="*/ 1698625 w 1827213"/>
                  <a:gd name="connsiteY393" fmla="*/ 3171826 h 4592637"/>
                  <a:gd name="connsiteX394" fmla="*/ 1570037 w 1827213"/>
                  <a:gd name="connsiteY394" fmla="*/ 3043238 h 4592637"/>
                  <a:gd name="connsiteX395" fmla="*/ 1572861 w 1827213"/>
                  <a:gd name="connsiteY395" fmla="*/ 3029253 h 4592637"/>
                  <a:gd name="connsiteX396" fmla="*/ 1527175 w 1827213"/>
                  <a:gd name="connsiteY396" fmla="*/ 3038476 h 4592637"/>
                  <a:gd name="connsiteX397" fmla="*/ 1516135 w 1827213"/>
                  <a:gd name="connsiteY397" fmla="*/ 3036247 h 4592637"/>
                  <a:gd name="connsiteX398" fmla="*/ 1517071 w 1827213"/>
                  <a:gd name="connsiteY398" fmla="*/ 3037635 h 4592637"/>
                  <a:gd name="connsiteX399" fmla="*/ 1527176 w 1827213"/>
                  <a:gd name="connsiteY399" fmla="*/ 3087687 h 4592637"/>
                  <a:gd name="connsiteX400" fmla="*/ 1517071 w 1827213"/>
                  <a:gd name="connsiteY400" fmla="*/ 3137739 h 4592637"/>
                  <a:gd name="connsiteX401" fmla="*/ 1516134 w 1827213"/>
                  <a:gd name="connsiteY401" fmla="*/ 3139129 h 4592637"/>
                  <a:gd name="connsiteX402" fmla="*/ 1527175 w 1827213"/>
                  <a:gd name="connsiteY402" fmla="*/ 3136900 h 4592637"/>
                  <a:gd name="connsiteX403" fmla="*/ 1655763 w 1827213"/>
                  <a:gd name="connsiteY403" fmla="*/ 3265488 h 4592637"/>
                  <a:gd name="connsiteX404" fmla="*/ 1527175 w 1827213"/>
                  <a:gd name="connsiteY404" fmla="*/ 3394076 h 4592637"/>
                  <a:gd name="connsiteX405" fmla="*/ 1516135 w 1827213"/>
                  <a:gd name="connsiteY405" fmla="*/ 3391847 h 4592637"/>
                  <a:gd name="connsiteX406" fmla="*/ 1517071 w 1827213"/>
                  <a:gd name="connsiteY406" fmla="*/ 3393235 h 4592637"/>
                  <a:gd name="connsiteX407" fmla="*/ 1527176 w 1827213"/>
                  <a:gd name="connsiteY407" fmla="*/ 3443287 h 4592637"/>
                  <a:gd name="connsiteX408" fmla="*/ 1517071 w 1827213"/>
                  <a:gd name="connsiteY408" fmla="*/ 3493339 h 4592637"/>
                  <a:gd name="connsiteX409" fmla="*/ 1511178 w 1827213"/>
                  <a:gd name="connsiteY409" fmla="*/ 3502080 h 4592637"/>
                  <a:gd name="connsiteX410" fmla="*/ 1527175 w 1827213"/>
                  <a:gd name="connsiteY410" fmla="*/ 3498850 h 4592637"/>
                  <a:gd name="connsiteX411" fmla="*/ 1655763 w 1827213"/>
                  <a:gd name="connsiteY411" fmla="*/ 3627438 h 4592637"/>
                  <a:gd name="connsiteX412" fmla="*/ 1527175 w 1827213"/>
                  <a:gd name="connsiteY412" fmla="*/ 3756026 h 4592637"/>
                  <a:gd name="connsiteX413" fmla="*/ 1516135 w 1827213"/>
                  <a:gd name="connsiteY413" fmla="*/ 3753797 h 4592637"/>
                  <a:gd name="connsiteX414" fmla="*/ 1517071 w 1827213"/>
                  <a:gd name="connsiteY414" fmla="*/ 3755185 h 4592637"/>
                  <a:gd name="connsiteX415" fmla="*/ 1527176 w 1827213"/>
                  <a:gd name="connsiteY415" fmla="*/ 3805237 h 4592637"/>
                  <a:gd name="connsiteX416" fmla="*/ 1522164 w 1827213"/>
                  <a:gd name="connsiteY416" fmla="*/ 3830062 h 4592637"/>
                  <a:gd name="connsiteX417" fmla="*/ 1527175 w 1827213"/>
                  <a:gd name="connsiteY417" fmla="*/ 3829050 h 4592637"/>
                  <a:gd name="connsiteX418" fmla="*/ 1655763 w 1827213"/>
                  <a:gd name="connsiteY418" fmla="*/ 3957638 h 4592637"/>
                  <a:gd name="connsiteX419" fmla="*/ 1527175 w 1827213"/>
                  <a:gd name="connsiteY419" fmla="*/ 4086226 h 4592637"/>
                  <a:gd name="connsiteX420" fmla="*/ 1516135 w 1827213"/>
                  <a:gd name="connsiteY420" fmla="*/ 4083997 h 4592637"/>
                  <a:gd name="connsiteX421" fmla="*/ 1517071 w 1827213"/>
                  <a:gd name="connsiteY421" fmla="*/ 4085385 h 4592637"/>
                  <a:gd name="connsiteX422" fmla="*/ 1527176 w 1827213"/>
                  <a:gd name="connsiteY422" fmla="*/ 4135437 h 4592637"/>
                  <a:gd name="connsiteX423" fmla="*/ 1398588 w 1827213"/>
                  <a:gd name="connsiteY423" fmla="*/ 4264025 h 4592637"/>
                  <a:gd name="connsiteX424" fmla="*/ 1348536 w 1827213"/>
                  <a:gd name="connsiteY424" fmla="*/ 4253920 h 4592637"/>
                  <a:gd name="connsiteX425" fmla="*/ 1318116 w 1827213"/>
                  <a:gd name="connsiteY425" fmla="*/ 4233410 h 4592637"/>
                  <a:gd name="connsiteX426" fmla="*/ 1323976 w 1827213"/>
                  <a:gd name="connsiteY426" fmla="*/ 4262437 h 4592637"/>
                  <a:gd name="connsiteX427" fmla="*/ 1245440 w 1827213"/>
                  <a:gd name="connsiteY427" fmla="*/ 4380920 h 4592637"/>
                  <a:gd name="connsiteX428" fmla="*/ 1238535 w 1827213"/>
                  <a:gd name="connsiteY428" fmla="*/ 4382314 h 4592637"/>
                  <a:gd name="connsiteX429" fmla="*/ 1259896 w 1827213"/>
                  <a:gd name="connsiteY429" fmla="*/ 4413997 h 4592637"/>
                  <a:gd name="connsiteX430" fmla="*/ 1270001 w 1827213"/>
                  <a:gd name="connsiteY430" fmla="*/ 4464049 h 4592637"/>
                  <a:gd name="connsiteX431" fmla="*/ 1141413 w 1827213"/>
                  <a:gd name="connsiteY431" fmla="*/ 4592637 h 4592637"/>
                  <a:gd name="connsiteX432" fmla="*/ 1012825 w 1827213"/>
                  <a:gd name="connsiteY432" fmla="*/ 4464049 h 4592637"/>
                  <a:gd name="connsiteX433" fmla="*/ 1091361 w 1827213"/>
                  <a:gd name="connsiteY433" fmla="*/ 4345566 h 4592637"/>
                  <a:gd name="connsiteX434" fmla="*/ 1098266 w 1827213"/>
                  <a:gd name="connsiteY434" fmla="*/ 4344172 h 4592637"/>
                  <a:gd name="connsiteX435" fmla="*/ 1076905 w 1827213"/>
                  <a:gd name="connsiteY435" fmla="*/ 4312489 h 4592637"/>
                  <a:gd name="connsiteX436" fmla="*/ 1066800 w 1827213"/>
                  <a:gd name="connsiteY436" fmla="*/ 4262437 h 4592637"/>
                  <a:gd name="connsiteX437" fmla="*/ 1073161 w 1827213"/>
                  <a:gd name="connsiteY437" fmla="*/ 4230933 h 4592637"/>
                  <a:gd name="connsiteX438" fmla="*/ 1039064 w 1827213"/>
                  <a:gd name="connsiteY438" fmla="*/ 4253921 h 4592637"/>
                  <a:gd name="connsiteX439" fmla="*/ 989012 w 1827213"/>
                  <a:gd name="connsiteY439" fmla="*/ 4264026 h 4592637"/>
                  <a:gd name="connsiteX440" fmla="*/ 860424 w 1827213"/>
                  <a:gd name="connsiteY440" fmla="*/ 4135438 h 4592637"/>
                  <a:gd name="connsiteX441" fmla="*/ 989012 w 1827213"/>
                  <a:gd name="connsiteY441" fmla="*/ 4006850 h 4592637"/>
                  <a:gd name="connsiteX442" fmla="*/ 1117600 w 1827213"/>
                  <a:gd name="connsiteY442" fmla="*/ 4135438 h 4592637"/>
                  <a:gd name="connsiteX443" fmla="*/ 1111240 w 1827213"/>
                  <a:gd name="connsiteY443" fmla="*/ 4166943 h 4592637"/>
                  <a:gd name="connsiteX444" fmla="*/ 1145336 w 1827213"/>
                  <a:gd name="connsiteY444" fmla="*/ 4143954 h 4592637"/>
                  <a:gd name="connsiteX445" fmla="*/ 1195388 w 1827213"/>
                  <a:gd name="connsiteY445" fmla="*/ 4133849 h 4592637"/>
                  <a:gd name="connsiteX446" fmla="*/ 1245440 w 1827213"/>
                  <a:gd name="connsiteY446" fmla="*/ 4143954 h 4592637"/>
                  <a:gd name="connsiteX447" fmla="*/ 1275860 w 1827213"/>
                  <a:gd name="connsiteY447" fmla="*/ 4164464 h 4592637"/>
                  <a:gd name="connsiteX448" fmla="*/ 1270000 w 1827213"/>
                  <a:gd name="connsiteY448" fmla="*/ 4135437 h 4592637"/>
                  <a:gd name="connsiteX449" fmla="*/ 1398588 w 1827213"/>
                  <a:gd name="connsiteY449" fmla="*/ 4006849 h 4592637"/>
                  <a:gd name="connsiteX450" fmla="*/ 1409628 w 1827213"/>
                  <a:gd name="connsiteY450" fmla="*/ 4009078 h 4592637"/>
                  <a:gd name="connsiteX451" fmla="*/ 1408692 w 1827213"/>
                  <a:gd name="connsiteY451" fmla="*/ 4007690 h 4592637"/>
                  <a:gd name="connsiteX452" fmla="*/ 1398587 w 1827213"/>
                  <a:gd name="connsiteY452" fmla="*/ 3957638 h 4592637"/>
                  <a:gd name="connsiteX453" fmla="*/ 1403599 w 1827213"/>
                  <a:gd name="connsiteY453" fmla="*/ 3932814 h 4592637"/>
                  <a:gd name="connsiteX454" fmla="*/ 1398588 w 1827213"/>
                  <a:gd name="connsiteY454" fmla="*/ 3933825 h 4592637"/>
                  <a:gd name="connsiteX455" fmla="*/ 1348536 w 1827213"/>
                  <a:gd name="connsiteY455" fmla="*/ 3923720 h 4592637"/>
                  <a:gd name="connsiteX456" fmla="*/ 1318116 w 1827213"/>
                  <a:gd name="connsiteY456" fmla="*/ 3903210 h 4592637"/>
                  <a:gd name="connsiteX457" fmla="*/ 1323976 w 1827213"/>
                  <a:gd name="connsiteY457" fmla="*/ 3932237 h 4592637"/>
                  <a:gd name="connsiteX458" fmla="*/ 1195388 w 1827213"/>
                  <a:gd name="connsiteY458" fmla="*/ 4060825 h 4592637"/>
                  <a:gd name="connsiteX459" fmla="*/ 1066800 w 1827213"/>
                  <a:gd name="connsiteY459" fmla="*/ 3932237 h 4592637"/>
                  <a:gd name="connsiteX460" fmla="*/ 1073161 w 1827213"/>
                  <a:gd name="connsiteY460" fmla="*/ 3900733 h 4592637"/>
                  <a:gd name="connsiteX461" fmla="*/ 1039064 w 1827213"/>
                  <a:gd name="connsiteY461" fmla="*/ 3923721 h 4592637"/>
                  <a:gd name="connsiteX462" fmla="*/ 989012 w 1827213"/>
                  <a:gd name="connsiteY462" fmla="*/ 3933826 h 4592637"/>
                  <a:gd name="connsiteX463" fmla="*/ 860424 w 1827213"/>
                  <a:gd name="connsiteY463" fmla="*/ 3805238 h 4592637"/>
                  <a:gd name="connsiteX464" fmla="*/ 870529 w 1827213"/>
                  <a:gd name="connsiteY464" fmla="*/ 3755186 h 4592637"/>
                  <a:gd name="connsiteX465" fmla="*/ 871466 w 1827213"/>
                  <a:gd name="connsiteY465" fmla="*/ 3753797 h 4592637"/>
                  <a:gd name="connsiteX466" fmla="*/ 860425 w 1827213"/>
                  <a:gd name="connsiteY466" fmla="*/ 3756026 h 4592637"/>
                  <a:gd name="connsiteX467" fmla="*/ 731837 w 1827213"/>
                  <a:gd name="connsiteY467" fmla="*/ 3627438 h 4592637"/>
                  <a:gd name="connsiteX468" fmla="*/ 860425 w 1827213"/>
                  <a:gd name="connsiteY468" fmla="*/ 3498850 h 4592637"/>
                  <a:gd name="connsiteX469" fmla="*/ 876421 w 1827213"/>
                  <a:gd name="connsiteY469" fmla="*/ 3502080 h 4592637"/>
                  <a:gd name="connsiteX470" fmla="*/ 870529 w 1827213"/>
                  <a:gd name="connsiteY470" fmla="*/ 3493340 h 4592637"/>
                  <a:gd name="connsiteX471" fmla="*/ 860424 w 1827213"/>
                  <a:gd name="connsiteY471" fmla="*/ 3443288 h 4592637"/>
                  <a:gd name="connsiteX472" fmla="*/ 870529 w 1827213"/>
                  <a:gd name="connsiteY472" fmla="*/ 3393236 h 4592637"/>
                  <a:gd name="connsiteX473" fmla="*/ 871466 w 1827213"/>
                  <a:gd name="connsiteY473" fmla="*/ 3391847 h 4592637"/>
                  <a:gd name="connsiteX474" fmla="*/ 860425 w 1827213"/>
                  <a:gd name="connsiteY474" fmla="*/ 3394076 h 4592637"/>
                  <a:gd name="connsiteX475" fmla="*/ 731837 w 1827213"/>
                  <a:gd name="connsiteY475" fmla="*/ 3265488 h 4592637"/>
                  <a:gd name="connsiteX476" fmla="*/ 860425 w 1827213"/>
                  <a:gd name="connsiteY476" fmla="*/ 3136900 h 4592637"/>
                  <a:gd name="connsiteX477" fmla="*/ 871466 w 1827213"/>
                  <a:gd name="connsiteY477" fmla="*/ 3139129 h 4592637"/>
                  <a:gd name="connsiteX478" fmla="*/ 870529 w 1827213"/>
                  <a:gd name="connsiteY478" fmla="*/ 3137740 h 4592637"/>
                  <a:gd name="connsiteX479" fmla="*/ 860424 w 1827213"/>
                  <a:gd name="connsiteY479" fmla="*/ 3087688 h 4592637"/>
                  <a:gd name="connsiteX480" fmla="*/ 870529 w 1827213"/>
                  <a:gd name="connsiteY480" fmla="*/ 3037636 h 4592637"/>
                  <a:gd name="connsiteX481" fmla="*/ 871466 w 1827213"/>
                  <a:gd name="connsiteY481" fmla="*/ 3036247 h 4592637"/>
                  <a:gd name="connsiteX482" fmla="*/ 860425 w 1827213"/>
                  <a:gd name="connsiteY482" fmla="*/ 3038476 h 4592637"/>
                  <a:gd name="connsiteX483" fmla="*/ 731837 w 1827213"/>
                  <a:gd name="connsiteY483" fmla="*/ 2909888 h 4592637"/>
                  <a:gd name="connsiteX484" fmla="*/ 860425 w 1827213"/>
                  <a:gd name="connsiteY484" fmla="*/ 2781300 h 4592637"/>
                  <a:gd name="connsiteX485" fmla="*/ 865436 w 1827213"/>
                  <a:gd name="connsiteY485" fmla="*/ 2782312 h 4592637"/>
                  <a:gd name="connsiteX486" fmla="*/ 860424 w 1827213"/>
                  <a:gd name="connsiteY486" fmla="*/ 2757488 h 4592637"/>
                  <a:gd name="connsiteX487" fmla="*/ 870529 w 1827213"/>
                  <a:gd name="connsiteY487" fmla="*/ 2707436 h 4592637"/>
                  <a:gd name="connsiteX488" fmla="*/ 871466 w 1827213"/>
                  <a:gd name="connsiteY488" fmla="*/ 2706047 h 4592637"/>
                  <a:gd name="connsiteX489" fmla="*/ 860425 w 1827213"/>
                  <a:gd name="connsiteY489" fmla="*/ 2708276 h 4592637"/>
                  <a:gd name="connsiteX490" fmla="*/ 731837 w 1827213"/>
                  <a:gd name="connsiteY490" fmla="*/ 2579688 h 4592637"/>
                  <a:gd name="connsiteX491" fmla="*/ 860425 w 1827213"/>
                  <a:gd name="connsiteY491" fmla="*/ 2451100 h 4592637"/>
                  <a:gd name="connsiteX492" fmla="*/ 876421 w 1827213"/>
                  <a:gd name="connsiteY492" fmla="*/ 2454330 h 4592637"/>
                  <a:gd name="connsiteX493" fmla="*/ 870529 w 1827213"/>
                  <a:gd name="connsiteY493" fmla="*/ 2445590 h 4592637"/>
                  <a:gd name="connsiteX494" fmla="*/ 860424 w 1827213"/>
                  <a:gd name="connsiteY494" fmla="*/ 2395538 h 4592637"/>
                  <a:gd name="connsiteX495" fmla="*/ 870529 w 1827213"/>
                  <a:gd name="connsiteY495" fmla="*/ 2345486 h 4592637"/>
                  <a:gd name="connsiteX496" fmla="*/ 871466 w 1827213"/>
                  <a:gd name="connsiteY496" fmla="*/ 2344097 h 4592637"/>
                  <a:gd name="connsiteX497" fmla="*/ 860425 w 1827213"/>
                  <a:gd name="connsiteY497" fmla="*/ 2346326 h 4592637"/>
                  <a:gd name="connsiteX498" fmla="*/ 731837 w 1827213"/>
                  <a:gd name="connsiteY498" fmla="*/ 2217738 h 4592637"/>
                  <a:gd name="connsiteX499" fmla="*/ 860425 w 1827213"/>
                  <a:gd name="connsiteY499" fmla="*/ 2089150 h 4592637"/>
                  <a:gd name="connsiteX500" fmla="*/ 869445 w 1827213"/>
                  <a:gd name="connsiteY500" fmla="*/ 2090971 h 4592637"/>
                  <a:gd name="connsiteX501" fmla="*/ 860424 w 1827213"/>
                  <a:gd name="connsiteY501" fmla="*/ 2046288 h 4592637"/>
                  <a:gd name="connsiteX502" fmla="*/ 870529 w 1827213"/>
                  <a:gd name="connsiteY502" fmla="*/ 1996236 h 4592637"/>
                  <a:gd name="connsiteX503" fmla="*/ 871466 w 1827213"/>
                  <a:gd name="connsiteY503" fmla="*/ 1994847 h 4592637"/>
                  <a:gd name="connsiteX504" fmla="*/ 860425 w 1827213"/>
                  <a:gd name="connsiteY504" fmla="*/ 1997076 h 4592637"/>
                  <a:gd name="connsiteX505" fmla="*/ 731837 w 1827213"/>
                  <a:gd name="connsiteY505" fmla="*/ 1868488 h 4592637"/>
                  <a:gd name="connsiteX506" fmla="*/ 739467 w 1827213"/>
                  <a:gd name="connsiteY506" fmla="*/ 1830696 h 4592637"/>
                  <a:gd name="connsiteX507" fmla="*/ 701675 w 1827213"/>
                  <a:gd name="connsiteY507" fmla="*/ 1838326 h 4592637"/>
                  <a:gd name="connsiteX508" fmla="*/ 573087 w 1827213"/>
                  <a:gd name="connsiteY508" fmla="*/ 1709738 h 4592637"/>
                  <a:gd name="connsiteX509" fmla="*/ 701675 w 1827213"/>
                  <a:gd name="connsiteY509" fmla="*/ 1581150 h 4592637"/>
                  <a:gd name="connsiteX510" fmla="*/ 742675 w 1827213"/>
                  <a:gd name="connsiteY510" fmla="*/ 1589428 h 4592637"/>
                  <a:gd name="connsiteX511" fmla="*/ 741942 w 1827213"/>
                  <a:gd name="connsiteY511" fmla="*/ 1588340 h 4592637"/>
                  <a:gd name="connsiteX512" fmla="*/ 731837 w 1827213"/>
                  <a:gd name="connsiteY512" fmla="*/ 1538288 h 4592637"/>
                  <a:gd name="connsiteX513" fmla="*/ 860425 w 1827213"/>
                  <a:gd name="connsiteY513" fmla="*/ 1409700 h 4592637"/>
                  <a:gd name="connsiteX514" fmla="*/ 989013 w 1827213"/>
                  <a:gd name="connsiteY514" fmla="*/ 1538288 h 4592637"/>
                  <a:gd name="connsiteX515" fmla="*/ 978908 w 1827213"/>
                  <a:gd name="connsiteY515" fmla="*/ 1588340 h 4592637"/>
                  <a:gd name="connsiteX516" fmla="*/ 977972 w 1827213"/>
                  <a:gd name="connsiteY516" fmla="*/ 1589729 h 4592637"/>
                  <a:gd name="connsiteX517" fmla="*/ 989012 w 1827213"/>
                  <a:gd name="connsiteY517" fmla="*/ 1587500 h 4592637"/>
                  <a:gd name="connsiteX518" fmla="*/ 1117600 w 1827213"/>
                  <a:gd name="connsiteY518" fmla="*/ 1716088 h 4592637"/>
                  <a:gd name="connsiteX519" fmla="*/ 1111240 w 1827213"/>
                  <a:gd name="connsiteY519" fmla="*/ 1747593 h 4592637"/>
                  <a:gd name="connsiteX520" fmla="*/ 1145336 w 1827213"/>
                  <a:gd name="connsiteY520" fmla="*/ 1724604 h 4592637"/>
                  <a:gd name="connsiteX521" fmla="*/ 1195388 w 1827213"/>
                  <a:gd name="connsiteY521" fmla="*/ 1714499 h 4592637"/>
                  <a:gd name="connsiteX522" fmla="*/ 1245440 w 1827213"/>
                  <a:gd name="connsiteY522" fmla="*/ 1724604 h 4592637"/>
                  <a:gd name="connsiteX523" fmla="*/ 1275860 w 1827213"/>
                  <a:gd name="connsiteY523" fmla="*/ 1745114 h 4592637"/>
                  <a:gd name="connsiteX524" fmla="*/ 1270000 w 1827213"/>
                  <a:gd name="connsiteY524" fmla="*/ 1716087 h 4592637"/>
                  <a:gd name="connsiteX525" fmla="*/ 1280105 w 1827213"/>
                  <a:gd name="connsiteY525" fmla="*/ 1666035 h 4592637"/>
                  <a:gd name="connsiteX526" fmla="*/ 1285242 w 1827213"/>
                  <a:gd name="connsiteY526" fmla="*/ 1658415 h 4592637"/>
                  <a:gd name="connsiteX527" fmla="*/ 1277098 w 1827213"/>
                  <a:gd name="connsiteY527" fmla="*/ 1656771 h 4592637"/>
                  <a:gd name="connsiteX528" fmla="*/ 1220523 w 1827213"/>
                  <a:gd name="connsiteY528" fmla="*/ 1610183 h 4592637"/>
                  <a:gd name="connsiteX529" fmla="*/ 1218099 w 1827213"/>
                  <a:gd name="connsiteY529" fmla="*/ 1605140 h 4592637"/>
                  <a:gd name="connsiteX530" fmla="*/ 1195388 w 1827213"/>
                  <a:gd name="connsiteY530" fmla="*/ 1609725 h 4592637"/>
                  <a:gd name="connsiteX531" fmla="*/ 1076905 w 1827213"/>
                  <a:gd name="connsiteY531" fmla="*/ 1531189 h 4592637"/>
                  <a:gd name="connsiteX532" fmla="*/ 1067067 w 1827213"/>
                  <a:gd name="connsiteY532" fmla="*/ 1482458 h 4592637"/>
                  <a:gd name="connsiteX533" fmla="*/ 1018336 w 1827213"/>
                  <a:gd name="connsiteY533" fmla="*/ 1472620 h 4592637"/>
                  <a:gd name="connsiteX534" fmla="*/ 939800 w 1827213"/>
                  <a:gd name="connsiteY534" fmla="*/ 1354137 h 4592637"/>
                  <a:gd name="connsiteX535" fmla="*/ 1068388 w 1827213"/>
                  <a:gd name="connsiteY535" fmla="*/ 1225549 h 4592637"/>
                  <a:gd name="connsiteX536" fmla="*/ 1079428 w 1827213"/>
                  <a:gd name="connsiteY536" fmla="*/ 1227778 h 4592637"/>
                  <a:gd name="connsiteX537" fmla="*/ 1078492 w 1827213"/>
                  <a:gd name="connsiteY537" fmla="*/ 1226390 h 4592637"/>
                  <a:gd name="connsiteX538" fmla="*/ 1068387 w 1827213"/>
                  <a:gd name="connsiteY538" fmla="*/ 1176338 h 4592637"/>
                  <a:gd name="connsiteX539" fmla="*/ 1078492 w 1827213"/>
                  <a:gd name="connsiteY539" fmla="*/ 1126286 h 4592637"/>
                  <a:gd name="connsiteX540" fmla="*/ 1079429 w 1827213"/>
                  <a:gd name="connsiteY540" fmla="*/ 1124896 h 4592637"/>
                  <a:gd name="connsiteX541" fmla="*/ 1068388 w 1827213"/>
                  <a:gd name="connsiteY541" fmla="*/ 1127125 h 4592637"/>
                  <a:gd name="connsiteX542" fmla="*/ 1018336 w 1827213"/>
                  <a:gd name="connsiteY542" fmla="*/ 1117020 h 4592637"/>
                  <a:gd name="connsiteX543" fmla="*/ 987916 w 1827213"/>
                  <a:gd name="connsiteY543" fmla="*/ 1096510 h 4592637"/>
                  <a:gd name="connsiteX544" fmla="*/ 993776 w 1827213"/>
                  <a:gd name="connsiteY544" fmla="*/ 1125537 h 4592637"/>
                  <a:gd name="connsiteX545" fmla="*/ 865188 w 1827213"/>
                  <a:gd name="connsiteY545" fmla="*/ 1254125 h 4592637"/>
                  <a:gd name="connsiteX546" fmla="*/ 736600 w 1827213"/>
                  <a:gd name="connsiteY546" fmla="*/ 1125537 h 4592637"/>
                  <a:gd name="connsiteX547" fmla="*/ 742961 w 1827213"/>
                  <a:gd name="connsiteY547" fmla="*/ 1094033 h 4592637"/>
                  <a:gd name="connsiteX548" fmla="*/ 708864 w 1827213"/>
                  <a:gd name="connsiteY548" fmla="*/ 1117021 h 4592637"/>
                  <a:gd name="connsiteX549" fmla="*/ 658812 w 1827213"/>
                  <a:gd name="connsiteY549" fmla="*/ 1127126 h 4592637"/>
                  <a:gd name="connsiteX550" fmla="*/ 647772 w 1827213"/>
                  <a:gd name="connsiteY550" fmla="*/ 1124897 h 4592637"/>
                  <a:gd name="connsiteX551" fmla="*/ 648708 w 1827213"/>
                  <a:gd name="connsiteY551" fmla="*/ 1126286 h 4592637"/>
                  <a:gd name="connsiteX552" fmla="*/ 658813 w 1827213"/>
                  <a:gd name="connsiteY552" fmla="*/ 1176338 h 4592637"/>
                  <a:gd name="connsiteX553" fmla="*/ 648708 w 1827213"/>
                  <a:gd name="connsiteY553" fmla="*/ 1226390 h 4592637"/>
                  <a:gd name="connsiteX554" fmla="*/ 647772 w 1827213"/>
                  <a:gd name="connsiteY554" fmla="*/ 1227779 h 4592637"/>
                  <a:gd name="connsiteX555" fmla="*/ 658812 w 1827213"/>
                  <a:gd name="connsiteY555" fmla="*/ 1225550 h 4592637"/>
                  <a:gd name="connsiteX556" fmla="*/ 787400 w 1827213"/>
                  <a:gd name="connsiteY556" fmla="*/ 1354138 h 4592637"/>
                  <a:gd name="connsiteX557" fmla="*/ 658812 w 1827213"/>
                  <a:gd name="connsiteY557" fmla="*/ 1482726 h 4592637"/>
                  <a:gd name="connsiteX558" fmla="*/ 530224 w 1827213"/>
                  <a:gd name="connsiteY558" fmla="*/ 1354138 h 4592637"/>
                  <a:gd name="connsiteX559" fmla="*/ 540329 w 1827213"/>
                  <a:gd name="connsiteY559" fmla="*/ 1304086 h 4592637"/>
                  <a:gd name="connsiteX560" fmla="*/ 541266 w 1827213"/>
                  <a:gd name="connsiteY560" fmla="*/ 1302697 h 4592637"/>
                  <a:gd name="connsiteX561" fmla="*/ 530225 w 1827213"/>
                  <a:gd name="connsiteY561" fmla="*/ 1304926 h 4592637"/>
                  <a:gd name="connsiteX562" fmla="*/ 401637 w 1827213"/>
                  <a:gd name="connsiteY562" fmla="*/ 1176338 h 4592637"/>
                  <a:gd name="connsiteX563" fmla="*/ 530225 w 1827213"/>
                  <a:gd name="connsiteY563" fmla="*/ 1047750 h 4592637"/>
                  <a:gd name="connsiteX564" fmla="*/ 541266 w 1827213"/>
                  <a:gd name="connsiteY564" fmla="*/ 1049979 h 4592637"/>
                  <a:gd name="connsiteX565" fmla="*/ 540329 w 1827213"/>
                  <a:gd name="connsiteY565" fmla="*/ 1048590 h 4592637"/>
                  <a:gd name="connsiteX566" fmla="*/ 530224 w 1827213"/>
                  <a:gd name="connsiteY566" fmla="*/ 998538 h 4592637"/>
                  <a:gd name="connsiteX567" fmla="*/ 540329 w 1827213"/>
                  <a:gd name="connsiteY567" fmla="*/ 948486 h 4592637"/>
                  <a:gd name="connsiteX568" fmla="*/ 541266 w 1827213"/>
                  <a:gd name="connsiteY568" fmla="*/ 947097 h 4592637"/>
                  <a:gd name="connsiteX569" fmla="*/ 530225 w 1827213"/>
                  <a:gd name="connsiteY569" fmla="*/ 949326 h 4592637"/>
                  <a:gd name="connsiteX570" fmla="*/ 401637 w 1827213"/>
                  <a:gd name="connsiteY570" fmla="*/ 820738 h 4592637"/>
                  <a:gd name="connsiteX571" fmla="*/ 411742 w 1827213"/>
                  <a:gd name="connsiteY571" fmla="*/ 770686 h 4592637"/>
                  <a:gd name="connsiteX572" fmla="*/ 412476 w 1827213"/>
                  <a:gd name="connsiteY572" fmla="*/ 769599 h 4592637"/>
                  <a:gd name="connsiteX573" fmla="*/ 371475 w 1827213"/>
                  <a:gd name="connsiteY573" fmla="*/ 777876 h 4592637"/>
                  <a:gd name="connsiteX574" fmla="*/ 242887 w 1827213"/>
                  <a:gd name="connsiteY574" fmla="*/ 649289 h 4592637"/>
                  <a:gd name="connsiteX575" fmla="*/ 280550 w 1827213"/>
                  <a:gd name="connsiteY575" fmla="*/ 558363 h 4592637"/>
                  <a:gd name="connsiteX576" fmla="*/ 287137 w 1827213"/>
                  <a:gd name="connsiteY576" fmla="*/ 553922 h 4592637"/>
                  <a:gd name="connsiteX577" fmla="*/ 276973 w 1827213"/>
                  <a:gd name="connsiteY577" fmla="*/ 551870 h 4592637"/>
                  <a:gd name="connsiteX578" fmla="*/ 208542 w 1827213"/>
                  <a:gd name="connsiteY578" fmla="*/ 483439 h 4592637"/>
                  <a:gd name="connsiteX579" fmla="*/ 202451 w 1827213"/>
                  <a:gd name="connsiteY579" fmla="*/ 453268 h 4592637"/>
                  <a:gd name="connsiteX580" fmla="*/ 178640 w 1827213"/>
                  <a:gd name="connsiteY580" fmla="*/ 469322 h 4592637"/>
                  <a:gd name="connsiteX581" fmla="*/ 128588 w 1827213"/>
                  <a:gd name="connsiteY581" fmla="*/ 479428 h 4592637"/>
                  <a:gd name="connsiteX582" fmla="*/ 0 w 1827213"/>
                  <a:gd name="connsiteY582" fmla="*/ 350838 h 4592637"/>
                  <a:gd name="connsiteX583" fmla="*/ 128588 w 1827213"/>
                  <a:gd name="connsiteY583" fmla="*/ 222250 h 4592637"/>
                  <a:gd name="connsiteX584" fmla="*/ 179391 w 1827213"/>
                  <a:gd name="connsiteY584" fmla="*/ 237768 h 4592637"/>
                  <a:gd name="connsiteX585" fmla="*/ 171450 w 1827213"/>
                  <a:gd name="connsiteY585" fmla="*/ 198437 h 4592637"/>
                  <a:gd name="connsiteX586" fmla="*/ 300038 w 1827213"/>
                  <a:gd name="connsiteY586" fmla="*/ 69849 h 4592637"/>
                  <a:gd name="connsiteX587" fmla="*/ 390964 w 1827213"/>
                  <a:gd name="connsiteY587" fmla="*/ 107512 h 4592637"/>
                  <a:gd name="connsiteX588" fmla="*/ 402452 w 1827213"/>
                  <a:gd name="connsiteY588" fmla="*/ 124551 h 4592637"/>
                  <a:gd name="connsiteX589" fmla="*/ 411742 w 1827213"/>
                  <a:gd name="connsiteY589" fmla="*/ 78536 h 4592637"/>
                  <a:gd name="connsiteX590" fmla="*/ 530225 w 1827213"/>
                  <a:gd name="connsiteY590" fmla="*/ 0 h 4592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</a:cxnLst>
                <a:rect l="l" t="t" r="r" b="b"/>
                <a:pathLst>
                  <a:path w="1827213" h="4592637">
                    <a:moveTo>
                      <a:pt x="1073161" y="3538783"/>
                    </a:moveTo>
                    <a:lnTo>
                      <a:pt x="1039064" y="3561771"/>
                    </a:lnTo>
                    <a:cubicBezTo>
                      <a:pt x="1023680" y="3568278"/>
                      <a:pt x="1006766" y="3571876"/>
                      <a:pt x="989012" y="3571876"/>
                    </a:cubicBezTo>
                    <a:lnTo>
                      <a:pt x="973016" y="3568647"/>
                    </a:lnTo>
                    <a:lnTo>
                      <a:pt x="978908" y="3577386"/>
                    </a:lnTo>
                    <a:cubicBezTo>
                      <a:pt x="985415" y="3592770"/>
                      <a:pt x="989013" y="3609684"/>
                      <a:pt x="989013" y="3627438"/>
                    </a:cubicBezTo>
                    <a:cubicBezTo>
                      <a:pt x="989013" y="3645192"/>
                      <a:pt x="985415" y="3662106"/>
                      <a:pt x="978908" y="3677490"/>
                    </a:cubicBezTo>
                    <a:lnTo>
                      <a:pt x="977972" y="3678879"/>
                    </a:lnTo>
                    <a:lnTo>
                      <a:pt x="989012" y="3676650"/>
                    </a:lnTo>
                    <a:cubicBezTo>
                      <a:pt x="1060029" y="3676650"/>
                      <a:pt x="1117600" y="3734221"/>
                      <a:pt x="1117600" y="3805238"/>
                    </a:cubicBezTo>
                    <a:lnTo>
                      <a:pt x="1111240" y="3836743"/>
                    </a:lnTo>
                    <a:lnTo>
                      <a:pt x="1145336" y="3813754"/>
                    </a:lnTo>
                    <a:cubicBezTo>
                      <a:pt x="1160720" y="3807247"/>
                      <a:pt x="1177634" y="3803649"/>
                      <a:pt x="1195388" y="3803649"/>
                    </a:cubicBezTo>
                    <a:cubicBezTo>
                      <a:pt x="1213142" y="3803649"/>
                      <a:pt x="1230056" y="3807247"/>
                      <a:pt x="1245440" y="3813754"/>
                    </a:cubicBezTo>
                    <a:lnTo>
                      <a:pt x="1275860" y="3834264"/>
                    </a:lnTo>
                    <a:lnTo>
                      <a:pt x="1270000" y="3805237"/>
                    </a:lnTo>
                    <a:cubicBezTo>
                      <a:pt x="1270000" y="3734220"/>
                      <a:pt x="1327571" y="3676649"/>
                      <a:pt x="1398588" y="3676649"/>
                    </a:cubicBezTo>
                    <a:lnTo>
                      <a:pt x="1409628" y="3678878"/>
                    </a:lnTo>
                    <a:lnTo>
                      <a:pt x="1408692" y="3677490"/>
                    </a:lnTo>
                    <a:cubicBezTo>
                      <a:pt x="1402185" y="3662106"/>
                      <a:pt x="1398587" y="3645192"/>
                      <a:pt x="1398587" y="3627438"/>
                    </a:cubicBezTo>
                    <a:cubicBezTo>
                      <a:pt x="1398587" y="3609684"/>
                      <a:pt x="1402185" y="3592770"/>
                      <a:pt x="1408692" y="3577386"/>
                    </a:cubicBezTo>
                    <a:lnTo>
                      <a:pt x="1414585" y="3568646"/>
                    </a:lnTo>
                    <a:lnTo>
                      <a:pt x="1398588" y="3571875"/>
                    </a:lnTo>
                    <a:cubicBezTo>
                      <a:pt x="1380834" y="3571875"/>
                      <a:pt x="1363920" y="3568277"/>
                      <a:pt x="1348536" y="3561770"/>
                    </a:cubicBezTo>
                    <a:lnTo>
                      <a:pt x="1318116" y="3541260"/>
                    </a:lnTo>
                    <a:lnTo>
                      <a:pt x="1323976" y="3570287"/>
                    </a:lnTo>
                    <a:cubicBezTo>
                      <a:pt x="1323976" y="3641304"/>
                      <a:pt x="1266405" y="3698875"/>
                      <a:pt x="1195388" y="3698875"/>
                    </a:cubicBezTo>
                    <a:cubicBezTo>
                      <a:pt x="1124371" y="3698875"/>
                      <a:pt x="1066800" y="3641304"/>
                      <a:pt x="1066800" y="3570287"/>
                    </a:cubicBezTo>
                    <a:close/>
                    <a:moveTo>
                      <a:pt x="1073161" y="3183183"/>
                    </a:moveTo>
                    <a:lnTo>
                      <a:pt x="1039064" y="3206171"/>
                    </a:lnTo>
                    <a:cubicBezTo>
                      <a:pt x="1023680" y="3212678"/>
                      <a:pt x="1006766" y="3216276"/>
                      <a:pt x="989012" y="3216276"/>
                    </a:cubicBezTo>
                    <a:lnTo>
                      <a:pt x="977972" y="3214047"/>
                    </a:lnTo>
                    <a:lnTo>
                      <a:pt x="978908" y="3215436"/>
                    </a:lnTo>
                    <a:cubicBezTo>
                      <a:pt x="985415" y="3230820"/>
                      <a:pt x="989013" y="3247734"/>
                      <a:pt x="989013" y="3265488"/>
                    </a:cubicBezTo>
                    <a:cubicBezTo>
                      <a:pt x="989013" y="3283242"/>
                      <a:pt x="985415" y="3300156"/>
                      <a:pt x="978908" y="3315540"/>
                    </a:cubicBezTo>
                    <a:lnTo>
                      <a:pt x="977972" y="3316929"/>
                    </a:lnTo>
                    <a:lnTo>
                      <a:pt x="989012" y="3314700"/>
                    </a:lnTo>
                    <a:cubicBezTo>
                      <a:pt x="1060029" y="3314700"/>
                      <a:pt x="1117600" y="3372271"/>
                      <a:pt x="1117600" y="3443288"/>
                    </a:cubicBezTo>
                    <a:lnTo>
                      <a:pt x="1111240" y="3474793"/>
                    </a:lnTo>
                    <a:lnTo>
                      <a:pt x="1145336" y="3451804"/>
                    </a:lnTo>
                    <a:cubicBezTo>
                      <a:pt x="1160720" y="3445297"/>
                      <a:pt x="1177634" y="3441699"/>
                      <a:pt x="1195388" y="3441699"/>
                    </a:cubicBezTo>
                    <a:cubicBezTo>
                      <a:pt x="1213142" y="3441699"/>
                      <a:pt x="1230056" y="3445297"/>
                      <a:pt x="1245440" y="3451804"/>
                    </a:cubicBezTo>
                    <a:lnTo>
                      <a:pt x="1275860" y="3472314"/>
                    </a:lnTo>
                    <a:lnTo>
                      <a:pt x="1270000" y="3443287"/>
                    </a:lnTo>
                    <a:cubicBezTo>
                      <a:pt x="1270000" y="3372270"/>
                      <a:pt x="1327571" y="3314699"/>
                      <a:pt x="1398588" y="3314699"/>
                    </a:cubicBezTo>
                    <a:lnTo>
                      <a:pt x="1409628" y="3316928"/>
                    </a:lnTo>
                    <a:lnTo>
                      <a:pt x="1408692" y="3315540"/>
                    </a:lnTo>
                    <a:cubicBezTo>
                      <a:pt x="1402185" y="3300156"/>
                      <a:pt x="1398587" y="3283242"/>
                      <a:pt x="1398587" y="3265488"/>
                    </a:cubicBezTo>
                    <a:cubicBezTo>
                      <a:pt x="1398587" y="3247734"/>
                      <a:pt x="1402185" y="3230820"/>
                      <a:pt x="1408692" y="3215436"/>
                    </a:cubicBezTo>
                    <a:lnTo>
                      <a:pt x="1409629" y="3214046"/>
                    </a:lnTo>
                    <a:lnTo>
                      <a:pt x="1398588" y="3216275"/>
                    </a:lnTo>
                    <a:cubicBezTo>
                      <a:pt x="1380834" y="3216275"/>
                      <a:pt x="1363920" y="3212677"/>
                      <a:pt x="1348536" y="3206170"/>
                    </a:cubicBezTo>
                    <a:lnTo>
                      <a:pt x="1318116" y="3185660"/>
                    </a:lnTo>
                    <a:lnTo>
                      <a:pt x="1323976" y="3214687"/>
                    </a:lnTo>
                    <a:cubicBezTo>
                      <a:pt x="1323976" y="3285704"/>
                      <a:pt x="1266405" y="3343275"/>
                      <a:pt x="1195388" y="3343275"/>
                    </a:cubicBezTo>
                    <a:cubicBezTo>
                      <a:pt x="1124371" y="3343275"/>
                      <a:pt x="1066800" y="3285704"/>
                      <a:pt x="1066800" y="3214687"/>
                    </a:cubicBezTo>
                    <a:close/>
                    <a:moveTo>
                      <a:pt x="1073161" y="2852983"/>
                    </a:moveTo>
                    <a:lnTo>
                      <a:pt x="1039064" y="2875971"/>
                    </a:lnTo>
                    <a:cubicBezTo>
                      <a:pt x="1023680" y="2882478"/>
                      <a:pt x="1006766" y="2886076"/>
                      <a:pt x="989012" y="2886076"/>
                    </a:cubicBezTo>
                    <a:lnTo>
                      <a:pt x="984001" y="2885065"/>
                    </a:lnTo>
                    <a:lnTo>
                      <a:pt x="989013" y="2909888"/>
                    </a:lnTo>
                    <a:cubicBezTo>
                      <a:pt x="989013" y="2927642"/>
                      <a:pt x="985415" y="2944556"/>
                      <a:pt x="978908" y="2959940"/>
                    </a:cubicBezTo>
                    <a:lnTo>
                      <a:pt x="977972" y="2961329"/>
                    </a:lnTo>
                    <a:lnTo>
                      <a:pt x="989012" y="2959100"/>
                    </a:lnTo>
                    <a:cubicBezTo>
                      <a:pt x="1060029" y="2959100"/>
                      <a:pt x="1117600" y="3016671"/>
                      <a:pt x="1117600" y="3087688"/>
                    </a:cubicBezTo>
                    <a:lnTo>
                      <a:pt x="1111240" y="3119193"/>
                    </a:lnTo>
                    <a:lnTo>
                      <a:pt x="1145336" y="3096204"/>
                    </a:lnTo>
                    <a:cubicBezTo>
                      <a:pt x="1160720" y="3089697"/>
                      <a:pt x="1177634" y="3086099"/>
                      <a:pt x="1195388" y="3086099"/>
                    </a:cubicBezTo>
                    <a:cubicBezTo>
                      <a:pt x="1213142" y="3086099"/>
                      <a:pt x="1230056" y="3089697"/>
                      <a:pt x="1245440" y="3096204"/>
                    </a:cubicBezTo>
                    <a:lnTo>
                      <a:pt x="1275860" y="3116714"/>
                    </a:lnTo>
                    <a:lnTo>
                      <a:pt x="1270000" y="3087687"/>
                    </a:lnTo>
                    <a:cubicBezTo>
                      <a:pt x="1270000" y="3016670"/>
                      <a:pt x="1327571" y="2959099"/>
                      <a:pt x="1398588" y="2959099"/>
                    </a:cubicBezTo>
                    <a:lnTo>
                      <a:pt x="1409628" y="2961328"/>
                    </a:lnTo>
                    <a:lnTo>
                      <a:pt x="1408692" y="2959940"/>
                    </a:lnTo>
                    <a:cubicBezTo>
                      <a:pt x="1402185" y="2944556"/>
                      <a:pt x="1398587" y="2927642"/>
                      <a:pt x="1398587" y="2909888"/>
                    </a:cubicBezTo>
                    <a:lnTo>
                      <a:pt x="1403599" y="2885064"/>
                    </a:lnTo>
                    <a:lnTo>
                      <a:pt x="1398588" y="2886075"/>
                    </a:lnTo>
                    <a:cubicBezTo>
                      <a:pt x="1380834" y="2886075"/>
                      <a:pt x="1363920" y="2882477"/>
                      <a:pt x="1348536" y="2875970"/>
                    </a:cubicBezTo>
                    <a:lnTo>
                      <a:pt x="1318116" y="2855460"/>
                    </a:lnTo>
                    <a:lnTo>
                      <a:pt x="1323976" y="2884487"/>
                    </a:lnTo>
                    <a:cubicBezTo>
                      <a:pt x="1323976" y="2955504"/>
                      <a:pt x="1266405" y="3013075"/>
                      <a:pt x="1195388" y="3013075"/>
                    </a:cubicBezTo>
                    <a:cubicBezTo>
                      <a:pt x="1124371" y="3013075"/>
                      <a:pt x="1066800" y="2955504"/>
                      <a:pt x="1066800" y="2884487"/>
                    </a:cubicBezTo>
                    <a:close/>
                    <a:moveTo>
                      <a:pt x="1571587" y="2699310"/>
                    </a:moveTo>
                    <a:lnTo>
                      <a:pt x="1527175" y="2708276"/>
                    </a:lnTo>
                    <a:lnTo>
                      <a:pt x="1516135" y="2706047"/>
                    </a:lnTo>
                    <a:lnTo>
                      <a:pt x="1517071" y="2707435"/>
                    </a:lnTo>
                    <a:cubicBezTo>
                      <a:pt x="1523578" y="2722819"/>
                      <a:pt x="1527176" y="2739733"/>
                      <a:pt x="1527176" y="2757487"/>
                    </a:cubicBezTo>
                    <a:lnTo>
                      <a:pt x="1522164" y="2782312"/>
                    </a:lnTo>
                    <a:lnTo>
                      <a:pt x="1527175" y="2781300"/>
                    </a:lnTo>
                    <a:lnTo>
                      <a:pt x="1575526" y="2791062"/>
                    </a:lnTo>
                    <a:lnTo>
                      <a:pt x="1573792" y="2788490"/>
                    </a:lnTo>
                    <a:cubicBezTo>
                      <a:pt x="1567285" y="2773106"/>
                      <a:pt x="1563687" y="2756192"/>
                      <a:pt x="1563687" y="2738438"/>
                    </a:cubicBezTo>
                    <a:close/>
                    <a:moveTo>
                      <a:pt x="1073161" y="2491033"/>
                    </a:moveTo>
                    <a:lnTo>
                      <a:pt x="1039064" y="2514021"/>
                    </a:lnTo>
                    <a:cubicBezTo>
                      <a:pt x="1023680" y="2520528"/>
                      <a:pt x="1006766" y="2524126"/>
                      <a:pt x="989012" y="2524126"/>
                    </a:cubicBezTo>
                    <a:lnTo>
                      <a:pt x="973016" y="2520897"/>
                    </a:lnTo>
                    <a:lnTo>
                      <a:pt x="978908" y="2529636"/>
                    </a:lnTo>
                    <a:cubicBezTo>
                      <a:pt x="985415" y="2545020"/>
                      <a:pt x="989013" y="2561934"/>
                      <a:pt x="989013" y="2579688"/>
                    </a:cubicBezTo>
                    <a:cubicBezTo>
                      <a:pt x="989013" y="2597442"/>
                      <a:pt x="985415" y="2614356"/>
                      <a:pt x="978908" y="2629740"/>
                    </a:cubicBezTo>
                    <a:lnTo>
                      <a:pt x="977972" y="2631129"/>
                    </a:lnTo>
                    <a:lnTo>
                      <a:pt x="989012" y="2628900"/>
                    </a:lnTo>
                    <a:cubicBezTo>
                      <a:pt x="1060029" y="2628900"/>
                      <a:pt x="1117600" y="2686471"/>
                      <a:pt x="1117600" y="2757488"/>
                    </a:cubicBezTo>
                    <a:lnTo>
                      <a:pt x="1111240" y="2788993"/>
                    </a:lnTo>
                    <a:lnTo>
                      <a:pt x="1145336" y="2766004"/>
                    </a:lnTo>
                    <a:cubicBezTo>
                      <a:pt x="1160720" y="2759497"/>
                      <a:pt x="1177634" y="2755899"/>
                      <a:pt x="1195388" y="2755899"/>
                    </a:cubicBezTo>
                    <a:cubicBezTo>
                      <a:pt x="1213142" y="2755899"/>
                      <a:pt x="1230056" y="2759497"/>
                      <a:pt x="1245440" y="2766004"/>
                    </a:cubicBezTo>
                    <a:lnTo>
                      <a:pt x="1275860" y="2786514"/>
                    </a:lnTo>
                    <a:lnTo>
                      <a:pt x="1270000" y="2757487"/>
                    </a:lnTo>
                    <a:cubicBezTo>
                      <a:pt x="1270000" y="2686470"/>
                      <a:pt x="1327571" y="2628899"/>
                      <a:pt x="1398588" y="2628899"/>
                    </a:cubicBezTo>
                    <a:lnTo>
                      <a:pt x="1409628" y="2631128"/>
                    </a:lnTo>
                    <a:lnTo>
                      <a:pt x="1408692" y="2629740"/>
                    </a:lnTo>
                    <a:cubicBezTo>
                      <a:pt x="1402185" y="2614356"/>
                      <a:pt x="1398587" y="2597442"/>
                      <a:pt x="1398587" y="2579688"/>
                    </a:cubicBezTo>
                    <a:cubicBezTo>
                      <a:pt x="1398587" y="2561934"/>
                      <a:pt x="1402185" y="2545020"/>
                      <a:pt x="1408692" y="2529636"/>
                    </a:cubicBezTo>
                    <a:lnTo>
                      <a:pt x="1414585" y="2520895"/>
                    </a:lnTo>
                    <a:lnTo>
                      <a:pt x="1398588" y="2524125"/>
                    </a:lnTo>
                    <a:cubicBezTo>
                      <a:pt x="1380834" y="2524125"/>
                      <a:pt x="1363920" y="2520527"/>
                      <a:pt x="1348536" y="2514020"/>
                    </a:cubicBezTo>
                    <a:lnTo>
                      <a:pt x="1318116" y="2493510"/>
                    </a:lnTo>
                    <a:lnTo>
                      <a:pt x="1323976" y="2522537"/>
                    </a:lnTo>
                    <a:cubicBezTo>
                      <a:pt x="1323976" y="2593554"/>
                      <a:pt x="1266405" y="2651125"/>
                      <a:pt x="1195388" y="2651125"/>
                    </a:cubicBezTo>
                    <a:cubicBezTo>
                      <a:pt x="1124371" y="2651125"/>
                      <a:pt x="1066800" y="2593554"/>
                      <a:pt x="1066800" y="2522537"/>
                    </a:cubicBezTo>
                    <a:close/>
                    <a:moveTo>
                      <a:pt x="1561021" y="2339493"/>
                    </a:moveTo>
                    <a:lnTo>
                      <a:pt x="1527175" y="2346326"/>
                    </a:lnTo>
                    <a:lnTo>
                      <a:pt x="1516135" y="2344097"/>
                    </a:lnTo>
                    <a:lnTo>
                      <a:pt x="1517071" y="2345485"/>
                    </a:lnTo>
                    <a:cubicBezTo>
                      <a:pt x="1523578" y="2360869"/>
                      <a:pt x="1527176" y="2377783"/>
                      <a:pt x="1527176" y="2395537"/>
                    </a:cubicBezTo>
                    <a:cubicBezTo>
                      <a:pt x="1527176" y="2413291"/>
                      <a:pt x="1523578" y="2430205"/>
                      <a:pt x="1517071" y="2445589"/>
                    </a:cubicBezTo>
                    <a:lnTo>
                      <a:pt x="1511178" y="2454330"/>
                    </a:lnTo>
                    <a:lnTo>
                      <a:pt x="1527175" y="2451100"/>
                    </a:lnTo>
                    <a:lnTo>
                      <a:pt x="1575694" y="2460896"/>
                    </a:lnTo>
                    <a:lnTo>
                      <a:pt x="1561093" y="2439240"/>
                    </a:lnTo>
                    <a:cubicBezTo>
                      <a:pt x="1554586" y="2423856"/>
                      <a:pt x="1550988" y="2406942"/>
                      <a:pt x="1550988" y="2389188"/>
                    </a:cubicBezTo>
                    <a:close/>
                    <a:moveTo>
                      <a:pt x="1073161" y="2141783"/>
                    </a:moveTo>
                    <a:lnTo>
                      <a:pt x="1039064" y="2164771"/>
                    </a:lnTo>
                    <a:cubicBezTo>
                      <a:pt x="1023680" y="2171278"/>
                      <a:pt x="1006766" y="2174876"/>
                      <a:pt x="989012" y="2174876"/>
                    </a:cubicBezTo>
                    <a:lnTo>
                      <a:pt x="979992" y="2173055"/>
                    </a:lnTo>
                    <a:lnTo>
                      <a:pt x="989013" y="2217738"/>
                    </a:lnTo>
                    <a:cubicBezTo>
                      <a:pt x="989013" y="2235492"/>
                      <a:pt x="985415" y="2252406"/>
                      <a:pt x="978908" y="2267790"/>
                    </a:cubicBezTo>
                    <a:lnTo>
                      <a:pt x="977972" y="2269179"/>
                    </a:lnTo>
                    <a:lnTo>
                      <a:pt x="989012" y="2266950"/>
                    </a:lnTo>
                    <a:cubicBezTo>
                      <a:pt x="1060029" y="2266950"/>
                      <a:pt x="1117600" y="2324521"/>
                      <a:pt x="1117600" y="2395538"/>
                    </a:cubicBezTo>
                    <a:lnTo>
                      <a:pt x="1111240" y="2427043"/>
                    </a:lnTo>
                    <a:lnTo>
                      <a:pt x="1145336" y="2404054"/>
                    </a:lnTo>
                    <a:cubicBezTo>
                      <a:pt x="1160720" y="2397547"/>
                      <a:pt x="1177634" y="2393949"/>
                      <a:pt x="1195388" y="2393949"/>
                    </a:cubicBezTo>
                    <a:cubicBezTo>
                      <a:pt x="1213142" y="2393949"/>
                      <a:pt x="1230056" y="2397547"/>
                      <a:pt x="1245440" y="2404054"/>
                    </a:cubicBezTo>
                    <a:lnTo>
                      <a:pt x="1275860" y="2424564"/>
                    </a:lnTo>
                    <a:lnTo>
                      <a:pt x="1270000" y="2395537"/>
                    </a:lnTo>
                    <a:cubicBezTo>
                      <a:pt x="1270000" y="2324520"/>
                      <a:pt x="1327571" y="2266949"/>
                      <a:pt x="1398588" y="2266949"/>
                    </a:cubicBezTo>
                    <a:lnTo>
                      <a:pt x="1409628" y="2269178"/>
                    </a:lnTo>
                    <a:lnTo>
                      <a:pt x="1408692" y="2267790"/>
                    </a:lnTo>
                    <a:cubicBezTo>
                      <a:pt x="1402185" y="2252406"/>
                      <a:pt x="1398587" y="2235492"/>
                      <a:pt x="1398587" y="2217738"/>
                    </a:cubicBezTo>
                    <a:lnTo>
                      <a:pt x="1407608" y="2173054"/>
                    </a:lnTo>
                    <a:lnTo>
                      <a:pt x="1398588" y="2174875"/>
                    </a:lnTo>
                    <a:cubicBezTo>
                      <a:pt x="1380834" y="2174875"/>
                      <a:pt x="1363920" y="2171277"/>
                      <a:pt x="1348536" y="2164770"/>
                    </a:cubicBezTo>
                    <a:lnTo>
                      <a:pt x="1318116" y="2144260"/>
                    </a:lnTo>
                    <a:lnTo>
                      <a:pt x="1323976" y="2173287"/>
                    </a:lnTo>
                    <a:cubicBezTo>
                      <a:pt x="1323976" y="2244304"/>
                      <a:pt x="1266405" y="2301875"/>
                      <a:pt x="1195388" y="2301875"/>
                    </a:cubicBezTo>
                    <a:cubicBezTo>
                      <a:pt x="1124371" y="2301875"/>
                      <a:pt x="1066800" y="2244304"/>
                      <a:pt x="1066800" y="2173287"/>
                    </a:cubicBezTo>
                    <a:close/>
                    <a:moveTo>
                      <a:pt x="1073161" y="1811583"/>
                    </a:moveTo>
                    <a:lnTo>
                      <a:pt x="1039064" y="1834571"/>
                    </a:lnTo>
                    <a:cubicBezTo>
                      <a:pt x="1023680" y="1841078"/>
                      <a:pt x="1006766" y="1844676"/>
                      <a:pt x="989012" y="1844676"/>
                    </a:cubicBezTo>
                    <a:lnTo>
                      <a:pt x="984001" y="1843665"/>
                    </a:lnTo>
                    <a:lnTo>
                      <a:pt x="989013" y="1868488"/>
                    </a:lnTo>
                    <a:cubicBezTo>
                      <a:pt x="989013" y="1886242"/>
                      <a:pt x="985415" y="1903156"/>
                      <a:pt x="978908" y="1918540"/>
                    </a:cubicBezTo>
                    <a:lnTo>
                      <a:pt x="977972" y="1919929"/>
                    </a:lnTo>
                    <a:lnTo>
                      <a:pt x="989012" y="1917700"/>
                    </a:lnTo>
                    <a:cubicBezTo>
                      <a:pt x="1060029" y="1917700"/>
                      <a:pt x="1117600" y="1975271"/>
                      <a:pt x="1117600" y="2046288"/>
                    </a:cubicBezTo>
                    <a:lnTo>
                      <a:pt x="1111240" y="2077793"/>
                    </a:lnTo>
                    <a:lnTo>
                      <a:pt x="1145336" y="2054804"/>
                    </a:lnTo>
                    <a:cubicBezTo>
                      <a:pt x="1160720" y="2048297"/>
                      <a:pt x="1177634" y="2044699"/>
                      <a:pt x="1195388" y="2044699"/>
                    </a:cubicBezTo>
                    <a:cubicBezTo>
                      <a:pt x="1213142" y="2044699"/>
                      <a:pt x="1230056" y="2048297"/>
                      <a:pt x="1245440" y="2054804"/>
                    </a:cubicBezTo>
                    <a:lnTo>
                      <a:pt x="1275860" y="2075314"/>
                    </a:lnTo>
                    <a:lnTo>
                      <a:pt x="1270000" y="2046287"/>
                    </a:lnTo>
                    <a:cubicBezTo>
                      <a:pt x="1270000" y="1975270"/>
                      <a:pt x="1327571" y="1917699"/>
                      <a:pt x="1398588" y="1917699"/>
                    </a:cubicBezTo>
                    <a:lnTo>
                      <a:pt x="1409628" y="1919928"/>
                    </a:lnTo>
                    <a:lnTo>
                      <a:pt x="1408692" y="1918540"/>
                    </a:lnTo>
                    <a:cubicBezTo>
                      <a:pt x="1402185" y="1903156"/>
                      <a:pt x="1398587" y="1886242"/>
                      <a:pt x="1398587" y="1868488"/>
                    </a:cubicBezTo>
                    <a:lnTo>
                      <a:pt x="1403599" y="1843664"/>
                    </a:lnTo>
                    <a:lnTo>
                      <a:pt x="1398588" y="1844675"/>
                    </a:lnTo>
                    <a:cubicBezTo>
                      <a:pt x="1380834" y="1844675"/>
                      <a:pt x="1363920" y="1841077"/>
                      <a:pt x="1348536" y="1834570"/>
                    </a:cubicBezTo>
                    <a:lnTo>
                      <a:pt x="1318116" y="1814060"/>
                    </a:lnTo>
                    <a:lnTo>
                      <a:pt x="1323976" y="1843087"/>
                    </a:lnTo>
                    <a:cubicBezTo>
                      <a:pt x="1323976" y="1914104"/>
                      <a:pt x="1266405" y="1971675"/>
                      <a:pt x="1195388" y="1971675"/>
                    </a:cubicBezTo>
                    <a:cubicBezTo>
                      <a:pt x="1124371" y="1971675"/>
                      <a:pt x="1066800" y="1914104"/>
                      <a:pt x="1066800" y="1843087"/>
                    </a:cubicBezTo>
                    <a:close/>
                    <a:moveTo>
                      <a:pt x="819425" y="1658599"/>
                    </a:moveTo>
                    <a:lnTo>
                      <a:pt x="820158" y="1659686"/>
                    </a:lnTo>
                    <a:cubicBezTo>
                      <a:pt x="826665" y="1675070"/>
                      <a:pt x="830263" y="1691984"/>
                      <a:pt x="830263" y="1709738"/>
                    </a:cubicBezTo>
                    <a:lnTo>
                      <a:pt x="822633" y="1747530"/>
                    </a:lnTo>
                    <a:lnTo>
                      <a:pt x="860425" y="1739900"/>
                    </a:lnTo>
                    <a:lnTo>
                      <a:pt x="865436" y="1740912"/>
                    </a:lnTo>
                    <a:lnTo>
                      <a:pt x="860424" y="1716088"/>
                    </a:lnTo>
                    <a:cubicBezTo>
                      <a:pt x="860424" y="1698334"/>
                      <a:pt x="864022" y="1681420"/>
                      <a:pt x="870529" y="1666036"/>
                    </a:cubicBezTo>
                    <a:lnTo>
                      <a:pt x="871466" y="1664647"/>
                    </a:lnTo>
                    <a:lnTo>
                      <a:pt x="860425" y="1666876"/>
                    </a:lnTo>
                    <a:close/>
                    <a:moveTo>
                      <a:pt x="1271722" y="1278172"/>
                    </a:moveTo>
                    <a:lnTo>
                      <a:pt x="1247027" y="1294821"/>
                    </a:lnTo>
                    <a:cubicBezTo>
                      <a:pt x="1231643" y="1301328"/>
                      <a:pt x="1214729" y="1304926"/>
                      <a:pt x="1196975" y="1304926"/>
                    </a:cubicBezTo>
                    <a:lnTo>
                      <a:pt x="1185935" y="1302697"/>
                    </a:lnTo>
                    <a:lnTo>
                      <a:pt x="1186871" y="1304085"/>
                    </a:lnTo>
                    <a:lnTo>
                      <a:pt x="1196709" y="1352816"/>
                    </a:lnTo>
                    <a:lnTo>
                      <a:pt x="1245440" y="1362654"/>
                    </a:lnTo>
                    <a:lnTo>
                      <a:pt x="1273041" y="1381263"/>
                    </a:lnTo>
                    <a:lnTo>
                      <a:pt x="1271374" y="1378791"/>
                    </a:lnTo>
                    <a:cubicBezTo>
                      <a:pt x="1264867" y="1363407"/>
                      <a:pt x="1261269" y="1346493"/>
                      <a:pt x="1261269" y="1328739"/>
                    </a:cubicBezTo>
                    <a:cubicBezTo>
                      <a:pt x="1261269" y="1310985"/>
                      <a:pt x="1264867" y="1294071"/>
                      <a:pt x="1271374" y="1278687"/>
                    </a:cubicBezTo>
                    <a:close/>
                    <a:moveTo>
                      <a:pt x="1287109" y="912197"/>
                    </a:moveTo>
                    <a:lnTo>
                      <a:pt x="1247027" y="939221"/>
                    </a:lnTo>
                    <a:cubicBezTo>
                      <a:pt x="1231643" y="945728"/>
                      <a:pt x="1214729" y="949326"/>
                      <a:pt x="1196975" y="949326"/>
                    </a:cubicBezTo>
                    <a:lnTo>
                      <a:pt x="1185935" y="947097"/>
                    </a:lnTo>
                    <a:lnTo>
                      <a:pt x="1186871" y="948485"/>
                    </a:lnTo>
                    <a:cubicBezTo>
                      <a:pt x="1193378" y="963869"/>
                      <a:pt x="1196976" y="980783"/>
                      <a:pt x="1196976" y="998537"/>
                    </a:cubicBezTo>
                    <a:cubicBezTo>
                      <a:pt x="1196976" y="1016291"/>
                      <a:pt x="1193378" y="1033205"/>
                      <a:pt x="1186871" y="1048589"/>
                    </a:cubicBezTo>
                    <a:lnTo>
                      <a:pt x="1185934" y="1049979"/>
                    </a:lnTo>
                    <a:lnTo>
                      <a:pt x="1196975" y="1047750"/>
                    </a:lnTo>
                    <a:cubicBezTo>
                      <a:pt x="1214729" y="1047750"/>
                      <a:pt x="1231643" y="1051348"/>
                      <a:pt x="1247027" y="1057855"/>
                    </a:cubicBezTo>
                    <a:lnTo>
                      <a:pt x="1287109" y="1084879"/>
                    </a:lnTo>
                    <a:lnTo>
                      <a:pt x="1262642" y="1048590"/>
                    </a:lnTo>
                    <a:cubicBezTo>
                      <a:pt x="1256135" y="1033206"/>
                      <a:pt x="1252537" y="1016292"/>
                      <a:pt x="1252537" y="998538"/>
                    </a:cubicBezTo>
                    <a:cubicBezTo>
                      <a:pt x="1252537" y="980784"/>
                      <a:pt x="1256135" y="963870"/>
                      <a:pt x="1262642" y="948486"/>
                    </a:cubicBezTo>
                    <a:close/>
                    <a:moveTo>
                      <a:pt x="742961" y="763833"/>
                    </a:moveTo>
                    <a:lnTo>
                      <a:pt x="708864" y="786821"/>
                    </a:lnTo>
                    <a:cubicBezTo>
                      <a:pt x="693480" y="793328"/>
                      <a:pt x="676566" y="796926"/>
                      <a:pt x="658812" y="796926"/>
                    </a:cubicBezTo>
                    <a:lnTo>
                      <a:pt x="653801" y="795915"/>
                    </a:lnTo>
                    <a:lnTo>
                      <a:pt x="658813" y="820738"/>
                    </a:lnTo>
                    <a:cubicBezTo>
                      <a:pt x="658813" y="838492"/>
                      <a:pt x="655215" y="855406"/>
                      <a:pt x="648708" y="870790"/>
                    </a:cubicBezTo>
                    <a:lnTo>
                      <a:pt x="647772" y="872179"/>
                    </a:lnTo>
                    <a:lnTo>
                      <a:pt x="658812" y="869950"/>
                    </a:lnTo>
                    <a:cubicBezTo>
                      <a:pt x="729829" y="869950"/>
                      <a:pt x="787400" y="927521"/>
                      <a:pt x="787400" y="998538"/>
                    </a:cubicBezTo>
                    <a:lnTo>
                      <a:pt x="781040" y="1030043"/>
                    </a:lnTo>
                    <a:lnTo>
                      <a:pt x="815136" y="1007054"/>
                    </a:lnTo>
                    <a:cubicBezTo>
                      <a:pt x="830520" y="1000547"/>
                      <a:pt x="847434" y="996949"/>
                      <a:pt x="865188" y="996949"/>
                    </a:cubicBezTo>
                    <a:cubicBezTo>
                      <a:pt x="882942" y="996949"/>
                      <a:pt x="899856" y="1000547"/>
                      <a:pt x="915240" y="1007054"/>
                    </a:cubicBezTo>
                    <a:lnTo>
                      <a:pt x="945660" y="1027564"/>
                    </a:lnTo>
                    <a:lnTo>
                      <a:pt x="939800" y="998537"/>
                    </a:lnTo>
                    <a:cubicBezTo>
                      <a:pt x="939800" y="927520"/>
                      <a:pt x="997371" y="869949"/>
                      <a:pt x="1068388" y="869949"/>
                    </a:cubicBezTo>
                    <a:lnTo>
                      <a:pt x="1079428" y="872178"/>
                    </a:lnTo>
                    <a:lnTo>
                      <a:pt x="1078492" y="870790"/>
                    </a:lnTo>
                    <a:cubicBezTo>
                      <a:pt x="1071985" y="855406"/>
                      <a:pt x="1068387" y="838492"/>
                      <a:pt x="1068387" y="820738"/>
                    </a:cubicBezTo>
                    <a:lnTo>
                      <a:pt x="1073399" y="795914"/>
                    </a:lnTo>
                    <a:lnTo>
                      <a:pt x="1068388" y="796925"/>
                    </a:lnTo>
                    <a:cubicBezTo>
                      <a:pt x="1050634" y="796925"/>
                      <a:pt x="1033720" y="793327"/>
                      <a:pt x="1018336" y="786820"/>
                    </a:cubicBezTo>
                    <a:lnTo>
                      <a:pt x="987916" y="766310"/>
                    </a:lnTo>
                    <a:lnTo>
                      <a:pt x="993776" y="795337"/>
                    </a:lnTo>
                    <a:cubicBezTo>
                      <a:pt x="993776" y="866354"/>
                      <a:pt x="936205" y="923925"/>
                      <a:pt x="865188" y="923925"/>
                    </a:cubicBezTo>
                    <a:cubicBezTo>
                      <a:pt x="794171" y="923925"/>
                      <a:pt x="736600" y="866354"/>
                      <a:pt x="736600" y="795337"/>
                    </a:cubicBezTo>
                    <a:close/>
                    <a:moveTo>
                      <a:pt x="492433" y="611497"/>
                    </a:moveTo>
                    <a:lnTo>
                      <a:pt x="500063" y="649289"/>
                    </a:lnTo>
                    <a:cubicBezTo>
                      <a:pt x="500063" y="667043"/>
                      <a:pt x="496465" y="683957"/>
                      <a:pt x="489958" y="699341"/>
                    </a:cubicBezTo>
                    <a:lnTo>
                      <a:pt x="489225" y="700429"/>
                    </a:lnTo>
                    <a:lnTo>
                      <a:pt x="530225" y="692150"/>
                    </a:lnTo>
                    <a:lnTo>
                      <a:pt x="535236" y="693162"/>
                    </a:lnTo>
                    <a:lnTo>
                      <a:pt x="530224" y="668338"/>
                    </a:lnTo>
                    <a:cubicBezTo>
                      <a:pt x="530224" y="650584"/>
                      <a:pt x="533822" y="633671"/>
                      <a:pt x="540329" y="618286"/>
                    </a:cubicBezTo>
                    <a:lnTo>
                      <a:pt x="541266" y="616898"/>
                    </a:lnTo>
                    <a:lnTo>
                      <a:pt x="530225" y="619127"/>
                    </a:lnTo>
                    <a:close/>
                    <a:moveTo>
                      <a:pt x="1241387" y="610161"/>
                    </a:moveTo>
                    <a:lnTo>
                      <a:pt x="1196975" y="619127"/>
                    </a:lnTo>
                    <a:lnTo>
                      <a:pt x="1185935" y="616898"/>
                    </a:lnTo>
                    <a:lnTo>
                      <a:pt x="1186871" y="618286"/>
                    </a:lnTo>
                    <a:cubicBezTo>
                      <a:pt x="1193378" y="633669"/>
                      <a:pt x="1196976" y="650583"/>
                      <a:pt x="1196976" y="668338"/>
                    </a:cubicBezTo>
                    <a:lnTo>
                      <a:pt x="1191964" y="693162"/>
                    </a:lnTo>
                    <a:lnTo>
                      <a:pt x="1196975" y="692150"/>
                    </a:lnTo>
                    <a:lnTo>
                      <a:pt x="1245326" y="701913"/>
                    </a:lnTo>
                    <a:lnTo>
                      <a:pt x="1243592" y="699341"/>
                    </a:lnTo>
                    <a:cubicBezTo>
                      <a:pt x="1237085" y="683957"/>
                      <a:pt x="1233487" y="667043"/>
                      <a:pt x="1233487" y="649289"/>
                    </a:cubicBezTo>
                    <a:close/>
                    <a:moveTo>
                      <a:pt x="742961" y="401883"/>
                    </a:moveTo>
                    <a:lnTo>
                      <a:pt x="708864" y="424873"/>
                    </a:lnTo>
                    <a:cubicBezTo>
                      <a:pt x="693480" y="431379"/>
                      <a:pt x="676566" y="434977"/>
                      <a:pt x="658812" y="434977"/>
                    </a:cubicBezTo>
                    <a:lnTo>
                      <a:pt x="642815" y="431747"/>
                    </a:lnTo>
                    <a:lnTo>
                      <a:pt x="648708" y="440487"/>
                    </a:lnTo>
                    <a:cubicBezTo>
                      <a:pt x="655215" y="455871"/>
                      <a:pt x="658813" y="472785"/>
                      <a:pt x="658813" y="490540"/>
                    </a:cubicBezTo>
                    <a:cubicBezTo>
                      <a:pt x="658813" y="508293"/>
                      <a:pt x="655215" y="525207"/>
                      <a:pt x="648708" y="540591"/>
                    </a:cubicBezTo>
                    <a:lnTo>
                      <a:pt x="647772" y="541980"/>
                    </a:lnTo>
                    <a:lnTo>
                      <a:pt x="658812" y="539751"/>
                    </a:lnTo>
                    <a:cubicBezTo>
                      <a:pt x="729829" y="539751"/>
                      <a:pt x="787400" y="597322"/>
                      <a:pt x="787400" y="668338"/>
                    </a:cubicBezTo>
                    <a:lnTo>
                      <a:pt x="781040" y="699843"/>
                    </a:lnTo>
                    <a:lnTo>
                      <a:pt x="815136" y="676855"/>
                    </a:lnTo>
                    <a:cubicBezTo>
                      <a:pt x="830520" y="670348"/>
                      <a:pt x="847434" y="666749"/>
                      <a:pt x="865188" y="666749"/>
                    </a:cubicBezTo>
                    <a:cubicBezTo>
                      <a:pt x="882942" y="666749"/>
                      <a:pt x="899856" y="670348"/>
                      <a:pt x="915240" y="676855"/>
                    </a:cubicBezTo>
                    <a:lnTo>
                      <a:pt x="945660" y="697364"/>
                    </a:lnTo>
                    <a:lnTo>
                      <a:pt x="939800" y="668338"/>
                    </a:lnTo>
                    <a:cubicBezTo>
                      <a:pt x="939800" y="597321"/>
                      <a:pt x="997371" y="539749"/>
                      <a:pt x="1068388" y="539749"/>
                    </a:cubicBezTo>
                    <a:lnTo>
                      <a:pt x="1079428" y="541979"/>
                    </a:lnTo>
                    <a:lnTo>
                      <a:pt x="1078492" y="540591"/>
                    </a:lnTo>
                    <a:cubicBezTo>
                      <a:pt x="1071985" y="525207"/>
                      <a:pt x="1068387" y="508293"/>
                      <a:pt x="1068387" y="490538"/>
                    </a:cubicBezTo>
                    <a:cubicBezTo>
                      <a:pt x="1068387" y="472784"/>
                      <a:pt x="1071985" y="455871"/>
                      <a:pt x="1078492" y="440486"/>
                    </a:cubicBezTo>
                    <a:lnTo>
                      <a:pt x="1084385" y="431746"/>
                    </a:lnTo>
                    <a:lnTo>
                      <a:pt x="1068388" y="434976"/>
                    </a:lnTo>
                    <a:cubicBezTo>
                      <a:pt x="1050634" y="434976"/>
                      <a:pt x="1033720" y="431378"/>
                      <a:pt x="1018336" y="424871"/>
                    </a:cubicBezTo>
                    <a:lnTo>
                      <a:pt x="987916" y="404361"/>
                    </a:lnTo>
                    <a:lnTo>
                      <a:pt x="993776" y="433388"/>
                    </a:lnTo>
                    <a:cubicBezTo>
                      <a:pt x="993776" y="504405"/>
                      <a:pt x="936205" y="561975"/>
                      <a:pt x="865188" y="561975"/>
                    </a:cubicBezTo>
                    <a:cubicBezTo>
                      <a:pt x="794171" y="561975"/>
                      <a:pt x="736600" y="504405"/>
                      <a:pt x="736600" y="433388"/>
                    </a:cubicBezTo>
                    <a:close/>
                    <a:moveTo>
                      <a:pt x="250343" y="316992"/>
                    </a:moveTo>
                    <a:lnTo>
                      <a:pt x="253163" y="330958"/>
                    </a:lnTo>
                    <a:lnTo>
                      <a:pt x="268453" y="320648"/>
                    </a:lnTo>
                    <a:close/>
                    <a:moveTo>
                      <a:pt x="427811" y="202474"/>
                    </a:moveTo>
                    <a:lnTo>
                      <a:pt x="418521" y="248489"/>
                    </a:lnTo>
                    <a:cubicBezTo>
                      <a:pt x="412014" y="263873"/>
                      <a:pt x="402598" y="277728"/>
                      <a:pt x="390964" y="289363"/>
                    </a:cubicBezTo>
                    <a:lnTo>
                      <a:pt x="355271" y="313427"/>
                    </a:lnTo>
                    <a:lnTo>
                      <a:pt x="398920" y="326760"/>
                    </a:lnTo>
                    <a:cubicBezTo>
                      <a:pt x="419443" y="340625"/>
                      <a:pt x="435748" y="360259"/>
                      <a:pt x="445508" y="383335"/>
                    </a:cubicBezTo>
                    <a:lnTo>
                      <a:pt x="447657" y="393979"/>
                    </a:lnTo>
                    <a:lnTo>
                      <a:pt x="480173" y="372056"/>
                    </a:lnTo>
                    <a:cubicBezTo>
                      <a:pt x="495557" y="365549"/>
                      <a:pt x="512471" y="361951"/>
                      <a:pt x="530225" y="361951"/>
                    </a:cubicBezTo>
                    <a:lnTo>
                      <a:pt x="546222" y="365181"/>
                    </a:lnTo>
                    <a:lnTo>
                      <a:pt x="540329" y="356441"/>
                    </a:lnTo>
                    <a:cubicBezTo>
                      <a:pt x="533822" y="341057"/>
                      <a:pt x="530224" y="324143"/>
                      <a:pt x="530224" y="306388"/>
                    </a:cubicBezTo>
                    <a:cubicBezTo>
                      <a:pt x="530224" y="288634"/>
                      <a:pt x="533822" y="271721"/>
                      <a:pt x="540329" y="256336"/>
                    </a:cubicBezTo>
                    <a:lnTo>
                      <a:pt x="541266" y="254947"/>
                    </a:lnTo>
                    <a:lnTo>
                      <a:pt x="530225" y="257177"/>
                    </a:lnTo>
                    <a:cubicBezTo>
                      <a:pt x="494717" y="257177"/>
                      <a:pt x="462570" y="242784"/>
                      <a:pt x="439300" y="219514"/>
                    </a:cubicBezTo>
                    <a:close/>
                    <a:moveTo>
                      <a:pt x="530225" y="0"/>
                    </a:moveTo>
                    <a:cubicBezTo>
                      <a:pt x="601242" y="0"/>
                      <a:pt x="658813" y="57572"/>
                      <a:pt x="658813" y="128588"/>
                    </a:cubicBezTo>
                    <a:cubicBezTo>
                      <a:pt x="658813" y="146343"/>
                      <a:pt x="655215" y="163256"/>
                      <a:pt x="648708" y="178640"/>
                    </a:cubicBezTo>
                    <a:lnTo>
                      <a:pt x="647772" y="180030"/>
                    </a:lnTo>
                    <a:lnTo>
                      <a:pt x="658812" y="177800"/>
                    </a:lnTo>
                    <a:cubicBezTo>
                      <a:pt x="729829" y="177800"/>
                      <a:pt x="787400" y="235372"/>
                      <a:pt x="787400" y="306388"/>
                    </a:cubicBezTo>
                    <a:lnTo>
                      <a:pt x="781040" y="337893"/>
                    </a:lnTo>
                    <a:lnTo>
                      <a:pt x="815136" y="314905"/>
                    </a:lnTo>
                    <a:cubicBezTo>
                      <a:pt x="830520" y="308398"/>
                      <a:pt x="847434" y="304799"/>
                      <a:pt x="865188" y="304799"/>
                    </a:cubicBezTo>
                    <a:cubicBezTo>
                      <a:pt x="882942" y="304799"/>
                      <a:pt x="899856" y="308398"/>
                      <a:pt x="915240" y="314905"/>
                    </a:cubicBezTo>
                    <a:lnTo>
                      <a:pt x="945660" y="335415"/>
                    </a:lnTo>
                    <a:lnTo>
                      <a:pt x="939800" y="306388"/>
                    </a:lnTo>
                    <a:lnTo>
                      <a:pt x="948497" y="263312"/>
                    </a:lnTo>
                    <a:lnTo>
                      <a:pt x="915987" y="269875"/>
                    </a:lnTo>
                    <a:cubicBezTo>
                      <a:pt x="844970" y="269875"/>
                      <a:pt x="787399" y="212304"/>
                      <a:pt x="787399" y="141287"/>
                    </a:cubicBezTo>
                    <a:cubicBezTo>
                      <a:pt x="787399" y="70270"/>
                      <a:pt x="844970" y="12699"/>
                      <a:pt x="915987" y="12699"/>
                    </a:cubicBezTo>
                    <a:cubicBezTo>
                      <a:pt x="987004" y="12699"/>
                      <a:pt x="1044575" y="70270"/>
                      <a:pt x="1044575" y="141287"/>
                    </a:cubicBezTo>
                    <a:lnTo>
                      <a:pt x="1035879" y="184363"/>
                    </a:lnTo>
                    <a:lnTo>
                      <a:pt x="1068388" y="177799"/>
                    </a:lnTo>
                    <a:cubicBezTo>
                      <a:pt x="1139405" y="177799"/>
                      <a:pt x="1196976" y="235371"/>
                      <a:pt x="1196976" y="306388"/>
                    </a:cubicBezTo>
                    <a:cubicBezTo>
                      <a:pt x="1196976" y="324142"/>
                      <a:pt x="1193378" y="341056"/>
                      <a:pt x="1186871" y="356440"/>
                    </a:cubicBezTo>
                    <a:lnTo>
                      <a:pt x="1180978" y="365180"/>
                    </a:lnTo>
                    <a:lnTo>
                      <a:pt x="1196975" y="361950"/>
                    </a:lnTo>
                    <a:cubicBezTo>
                      <a:pt x="1267992" y="361950"/>
                      <a:pt x="1325563" y="419522"/>
                      <a:pt x="1325563" y="490538"/>
                    </a:cubicBezTo>
                    <a:lnTo>
                      <a:pt x="1317663" y="529667"/>
                    </a:lnTo>
                    <a:lnTo>
                      <a:pt x="1362075" y="520701"/>
                    </a:lnTo>
                    <a:cubicBezTo>
                      <a:pt x="1433092" y="520701"/>
                      <a:pt x="1490663" y="578271"/>
                      <a:pt x="1490663" y="649289"/>
                    </a:cubicBezTo>
                    <a:cubicBezTo>
                      <a:pt x="1490663" y="720306"/>
                      <a:pt x="1433092" y="777876"/>
                      <a:pt x="1362075" y="777876"/>
                    </a:cubicBezTo>
                    <a:lnTo>
                      <a:pt x="1313724" y="768115"/>
                    </a:lnTo>
                    <a:lnTo>
                      <a:pt x="1315458" y="770686"/>
                    </a:lnTo>
                    <a:cubicBezTo>
                      <a:pt x="1321965" y="786070"/>
                      <a:pt x="1325563" y="802984"/>
                      <a:pt x="1325563" y="820738"/>
                    </a:cubicBezTo>
                    <a:cubicBezTo>
                      <a:pt x="1325563" y="838492"/>
                      <a:pt x="1321965" y="855406"/>
                      <a:pt x="1315458" y="870790"/>
                    </a:cubicBezTo>
                    <a:lnTo>
                      <a:pt x="1290991" y="907079"/>
                    </a:lnTo>
                    <a:lnTo>
                      <a:pt x="1331073" y="880055"/>
                    </a:lnTo>
                    <a:cubicBezTo>
                      <a:pt x="1346457" y="873548"/>
                      <a:pt x="1363371" y="869950"/>
                      <a:pt x="1381125" y="869950"/>
                    </a:cubicBezTo>
                    <a:cubicBezTo>
                      <a:pt x="1452142" y="869950"/>
                      <a:pt x="1509713" y="927521"/>
                      <a:pt x="1509713" y="998538"/>
                    </a:cubicBezTo>
                    <a:cubicBezTo>
                      <a:pt x="1509713" y="1069555"/>
                      <a:pt x="1452142" y="1127126"/>
                      <a:pt x="1381125" y="1127126"/>
                    </a:cubicBezTo>
                    <a:cubicBezTo>
                      <a:pt x="1363371" y="1127126"/>
                      <a:pt x="1346457" y="1123528"/>
                      <a:pt x="1331073" y="1117021"/>
                    </a:cubicBezTo>
                    <a:lnTo>
                      <a:pt x="1290991" y="1089997"/>
                    </a:lnTo>
                    <a:lnTo>
                      <a:pt x="1315458" y="1126286"/>
                    </a:lnTo>
                    <a:cubicBezTo>
                      <a:pt x="1321965" y="1141670"/>
                      <a:pt x="1325563" y="1158584"/>
                      <a:pt x="1325563" y="1176338"/>
                    </a:cubicBezTo>
                    <a:cubicBezTo>
                      <a:pt x="1325563" y="1194092"/>
                      <a:pt x="1321965" y="1211006"/>
                      <a:pt x="1315458" y="1226390"/>
                    </a:cubicBezTo>
                    <a:lnTo>
                      <a:pt x="1315111" y="1226906"/>
                    </a:lnTo>
                    <a:lnTo>
                      <a:pt x="1339805" y="1210256"/>
                    </a:lnTo>
                    <a:cubicBezTo>
                      <a:pt x="1355189" y="1203749"/>
                      <a:pt x="1372103" y="1200151"/>
                      <a:pt x="1389857" y="1200151"/>
                    </a:cubicBezTo>
                    <a:cubicBezTo>
                      <a:pt x="1460874" y="1200151"/>
                      <a:pt x="1518445" y="1257722"/>
                      <a:pt x="1518445" y="1328739"/>
                    </a:cubicBezTo>
                    <a:cubicBezTo>
                      <a:pt x="1518445" y="1382002"/>
                      <a:pt x="1486061" y="1427701"/>
                      <a:pt x="1439909" y="1447222"/>
                    </a:cubicBezTo>
                    <a:lnTo>
                      <a:pt x="1420608" y="1451119"/>
                    </a:lnTo>
                    <a:lnTo>
                      <a:pt x="1443622" y="1485254"/>
                    </a:lnTo>
                    <a:lnTo>
                      <a:pt x="1477123" y="1462667"/>
                    </a:lnTo>
                    <a:cubicBezTo>
                      <a:pt x="1492507" y="1456160"/>
                      <a:pt x="1509421" y="1452562"/>
                      <a:pt x="1527175" y="1452562"/>
                    </a:cubicBezTo>
                    <a:cubicBezTo>
                      <a:pt x="1598192" y="1452562"/>
                      <a:pt x="1655763" y="1510133"/>
                      <a:pt x="1655763" y="1581150"/>
                    </a:cubicBezTo>
                    <a:cubicBezTo>
                      <a:pt x="1655763" y="1652167"/>
                      <a:pt x="1598192" y="1709738"/>
                      <a:pt x="1527175" y="1709738"/>
                    </a:cubicBezTo>
                    <a:lnTo>
                      <a:pt x="1525840" y="1709469"/>
                    </a:lnTo>
                    <a:lnTo>
                      <a:pt x="1527176" y="1716087"/>
                    </a:lnTo>
                    <a:lnTo>
                      <a:pt x="1522164" y="1740912"/>
                    </a:lnTo>
                    <a:lnTo>
                      <a:pt x="1527175" y="1739900"/>
                    </a:lnTo>
                    <a:cubicBezTo>
                      <a:pt x="1598192" y="1739900"/>
                      <a:pt x="1655763" y="1797471"/>
                      <a:pt x="1655763" y="1868488"/>
                    </a:cubicBezTo>
                    <a:cubicBezTo>
                      <a:pt x="1655763" y="1939505"/>
                      <a:pt x="1598192" y="1997076"/>
                      <a:pt x="1527175" y="1997076"/>
                    </a:cubicBezTo>
                    <a:lnTo>
                      <a:pt x="1516135" y="1994847"/>
                    </a:lnTo>
                    <a:lnTo>
                      <a:pt x="1517071" y="1996235"/>
                    </a:lnTo>
                    <a:cubicBezTo>
                      <a:pt x="1523578" y="2011619"/>
                      <a:pt x="1527176" y="2028533"/>
                      <a:pt x="1527176" y="2046287"/>
                    </a:cubicBezTo>
                    <a:lnTo>
                      <a:pt x="1518155" y="2090971"/>
                    </a:lnTo>
                    <a:lnTo>
                      <a:pt x="1527175" y="2089150"/>
                    </a:lnTo>
                    <a:cubicBezTo>
                      <a:pt x="1598192" y="2089150"/>
                      <a:pt x="1655763" y="2146721"/>
                      <a:pt x="1655763" y="2217738"/>
                    </a:cubicBezTo>
                    <a:lnTo>
                      <a:pt x="1645730" y="2267433"/>
                    </a:lnTo>
                    <a:lnTo>
                      <a:pt x="1679576" y="2260600"/>
                    </a:lnTo>
                    <a:cubicBezTo>
                      <a:pt x="1750593" y="2260600"/>
                      <a:pt x="1808164" y="2318171"/>
                      <a:pt x="1808164" y="2389188"/>
                    </a:cubicBezTo>
                    <a:cubicBezTo>
                      <a:pt x="1808164" y="2460205"/>
                      <a:pt x="1750593" y="2517776"/>
                      <a:pt x="1679576" y="2517776"/>
                    </a:cubicBezTo>
                    <a:lnTo>
                      <a:pt x="1631058" y="2507981"/>
                    </a:lnTo>
                    <a:lnTo>
                      <a:pt x="1645658" y="2529636"/>
                    </a:lnTo>
                    <a:cubicBezTo>
                      <a:pt x="1652165" y="2545020"/>
                      <a:pt x="1655763" y="2561934"/>
                      <a:pt x="1655763" y="2579688"/>
                    </a:cubicBezTo>
                    <a:lnTo>
                      <a:pt x="1647863" y="2618816"/>
                    </a:lnTo>
                    <a:lnTo>
                      <a:pt x="1692275" y="2609850"/>
                    </a:lnTo>
                    <a:cubicBezTo>
                      <a:pt x="1763292" y="2609850"/>
                      <a:pt x="1820863" y="2667421"/>
                      <a:pt x="1820863" y="2738438"/>
                    </a:cubicBezTo>
                    <a:cubicBezTo>
                      <a:pt x="1820863" y="2809455"/>
                      <a:pt x="1763292" y="2867026"/>
                      <a:pt x="1692275" y="2867026"/>
                    </a:cubicBezTo>
                    <a:lnTo>
                      <a:pt x="1643924" y="2857265"/>
                    </a:lnTo>
                    <a:lnTo>
                      <a:pt x="1645658" y="2859836"/>
                    </a:lnTo>
                    <a:cubicBezTo>
                      <a:pt x="1652165" y="2875220"/>
                      <a:pt x="1655763" y="2892134"/>
                      <a:pt x="1655763" y="2909888"/>
                    </a:cubicBezTo>
                    <a:lnTo>
                      <a:pt x="1652940" y="2923874"/>
                    </a:lnTo>
                    <a:lnTo>
                      <a:pt x="1698625" y="2914650"/>
                    </a:lnTo>
                    <a:cubicBezTo>
                      <a:pt x="1769642" y="2914650"/>
                      <a:pt x="1827213" y="2972221"/>
                      <a:pt x="1827213" y="3043238"/>
                    </a:cubicBezTo>
                    <a:cubicBezTo>
                      <a:pt x="1827213" y="3114255"/>
                      <a:pt x="1769642" y="3171826"/>
                      <a:pt x="1698625" y="3171826"/>
                    </a:cubicBezTo>
                    <a:cubicBezTo>
                      <a:pt x="1627608" y="3171826"/>
                      <a:pt x="1570037" y="3114255"/>
                      <a:pt x="1570037" y="3043238"/>
                    </a:cubicBezTo>
                    <a:lnTo>
                      <a:pt x="1572861" y="3029253"/>
                    </a:lnTo>
                    <a:lnTo>
                      <a:pt x="1527175" y="3038476"/>
                    </a:lnTo>
                    <a:lnTo>
                      <a:pt x="1516135" y="3036247"/>
                    </a:lnTo>
                    <a:lnTo>
                      <a:pt x="1517071" y="3037635"/>
                    </a:lnTo>
                    <a:cubicBezTo>
                      <a:pt x="1523578" y="3053019"/>
                      <a:pt x="1527176" y="3069933"/>
                      <a:pt x="1527176" y="3087687"/>
                    </a:cubicBezTo>
                    <a:cubicBezTo>
                      <a:pt x="1527176" y="3105442"/>
                      <a:pt x="1523578" y="3122355"/>
                      <a:pt x="1517071" y="3137739"/>
                    </a:cubicBezTo>
                    <a:lnTo>
                      <a:pt x="1516134" y="3139129"/>
                    </a:lnTo>
                    <a:lnTo>
                      <a:pt x="1527175" y="3136900"/>
                    </a:lnTo>
                    <a:cubicBezTo>
                      <a:pt x="1598192" y="3136900"/>
                      <a:pt x="1655763" y="3194471"/>
                      <a:pt x="1655763" y="3265488"/>
                    </a:cubicBezTo>
                    <a:cubicBezTo>
                      <a:pt x="1655763" y="3336505"/>
                      <a:pt x="1598192" y="3394076"/>
                      <a:pt x="1527175" y="3394076"/>
                    </a:cubicBezTo>
                    <a:lnTo>
                      <a:pt x="1516135" y="3391847"/>
                    </a:lnTo>
                    <a:lnTo>
                      <a:pt x="1517071" y="3393235"/>
                    </a:lnTo>
                    <a:cubicBezTo>
                      <a:pt x="1523578" y="3408619"/>
                      <a:pt x="1527176" y="3425533"/>
                      <a:pt x="1527176" y="3443287"/>
                    </a:cubicBezTo>
                    <a:cubicBezTo>
                      <a:pt x="1527176" y="3461041"/>
                      <a:pt x="1523578" y="3477955"/>
                      <a:pt x="1517071" y="3493339"/>
                    </a:cubicBezTo>
                    <a:lnTo>
                      <a:pt x="1511178" y="3502080"/>
                    </a:lnTo>
                    <a:lnTo>
                      <a:pt x="1527175" y="3498850"/>
                    </a:lnTo>
                    <a:cubicBezTo>
                      <a:pt x="1598192" y="3498850"/>
                      <a:pt x="1655763" y="3556421"/>
                      <a:pt x="1655763" y="3627438"/>
                    </a:cubicBezTo>
                    <a:cubicBezTo>
                      <a:pt x="1655763" y="3698455"/>
                      <a:pt x="1598192" y="3756026"/>
                      <a:pt x="1527175" y="3756026"/>
                    </a:cubicBezTo>
                    <a:lnTo>
                      <a:pt x="1516135" y="3753797"/>
                    </a:lnTo>
                    <a:lnTo>
                      <a:pt x="1517071" y="3755185"/>
                    </a:lnTo>
                    <a:cubicBezTo>
                      <a:pt x="1523578" y="3770569"/>
                      <a:pt x="1527176" y="3787483"/>
                      <a:pt x="1527176" y="3805237"/>
                    </a:cubicBezTo>
                    <a:lnTo>
                      <a:pt x="1522164" y="3830062"/>
                    </a:lnTo>
                    <a:lnTo>
                      <a:pt x="1527175" y="3829050"/>
                    </a:lnTo>
                    <a:cubicBezTo>
                      <a:pt x="1598192" y="3829050"/>
                      <a:pt x="1655763" y="3886621"/>
                      <a:pt x="1655763" y="3957638"/>
                    </a:cubicBezTo>
                    <a:cubicBezTo>
                      <a:pt x="1655763" y="4028655"/>
                      <a:pt x="1598192" y="4086226"/>
                      <a:pt x="1527175" y="4086226"/>
                    </a:cubicBezTo>
                    <a:lnTo>
                      <a:pt x="1516135" y="4083997"/>
                    </a:lnTo>
                    <a:lnTo>
                      <a:pt x="1517071" y="4085385"/>
                    </a:lnTo>
                    <a:cubicBezTo>
                      <a:pt x="1523578" y="4100769"/>
                      <a:pt x="1527176" y="4117683"/>
                      <a:pt x="1527176" y="4135437"/>
                    </a:cubicBezTo>
                    <a:cubicBezTo>
                      <a:pt x="1527176" y="4206454"/>
                      <a:pt x="1469605" y="4264025"/>
                      <a:pt x="1398588" y="4264025"/>
                    </a:cubicBezTo>
                    <a:cubicBezTo>
                      <a:pt x="1380834" y="4264025"/>
                      <a:pt x="1363920" y="4260427"/>
                      <a:pt x="1348536" y="4253920"/>
                    </a:cubicBezTo>
                    <a:lnTo>
                      <a:pt x="1318116" y="4233410"/>
                    </a:lnTo>
                    <a:lnTo>
                      <a:pt x="1323976" y="4262437"/>
                    </a:lnTo>
                    <a:cubicBezTo>
                      <a:pt x="1323976" y="4315700"/>
                      <a:pt x="1291592" y="4361399"/>
                      <a:pt x="1245440" y="4380920"/>
                    </a:cubicBezTo>
                    <a:lnTo>
                      <a:pt x="1238535" y="4382314"/>
                    </a:lnTo>
                    <a:lnTo>
                      <a:pt x="1259896" y="4413997"/>
                    </a:lnTo>
                    <a:cubicBezTo>
                      <a:pt x="1266403" y="4429381"/>
                      <a:pt x="1270001" y="4446295"/>
                      <a:pt x="1270001" y="4464049"/>
                    </a:cubicBezTo>
                    <a:cubicBezTo>
                      <a:pt x="1270001" y="4535066"/>
                      <a:pt x="1212430" y="4592637"/>
                      <a:pt x="1141413" y="4592637"/>
                    </a:cubicBezTo>
                    <a:cubicBezTo>
                      <a:pt x="1070396" y="4592637"/>
                      <a:pt x="1012825" y="4535066"/>
                      <a:pt x="1012825" y="4464049"/>
                    </a:cubicBezTo>
                    <a:cubicBezTo>
                      <a:pt x="1012825" y="4410787"/>
                      <a:pt x="1045209" y="4365087"/>
                      <a:pt x="1091361" y="4345566"/>
                    </a:cubicBezTo>
                    <a:lnTo>
                      <a:pt x="1098266" y="4344172"/>
                    </a:lnTo>
                    <a:lnTo>
                      <a:pt x="1076905" y="4312489"/>
                    </a:lnTo>
                    <a:cubicBezTo>
                      <a:pt x="1070398" y="4297105"/>
                      <a:pt x="1066800" y="4280191"/>
                      <a:pt x="1066800" y="4262437"/>
                    </a:cubicBezTo>
                    <a:lnTo>
                      <a:pt x="1073161" y="4230933"/>
                    </a:lnTo>
                    <a:lnTo>
                      <a:pt x="1039064" y="4253921"/>
                    </a:lnTo>
                    <a:cubicBezTo>
                      <a:pt x="1023680" y="4260428"/>
                      <a:pt x="1006766" y="4264026"/>
                      <a:pt x="989012" y="4264026"/>
                    </a:cubicBezTo>
                    <a:cubicBezTo>
                      <a:pt x="917995" y="4264026"/>
                      <a:pt x="860424" y="4206455"/>
                      <a:pt x="860424" y="4135438"/>
                    </a:cubicBezTo>
                    <a:cubicBezTo>
                      <a:pt x="860424" y="4064421"/>
                      <a:pt x="917995" y="4006850"/>
                      <a:pt x="989012" y="4006850"/>
                    </a:cubicBezTo>
                    <a:cubicBezTo>
                      <a:pt x="1060029" y="4006850"/>
                      <a:pt x="1117600" y="4064421"/>
                      <a:pt x="1117600" y="4135438"/>
                    </a:cubicBezTo>
                    <a:lnTo>
                      <a:pt x="1111240" y="4166943"/>
                    </a:lnTo>
                    <a:lnTo>
                      <a:pt x="1145336" y="4143954"/>
                    </a:lnTo>
                    <a:cubicBezTo>
                      <a:pt x="1160720" y="4137447"/>
                      <a:pt x="1177634" y="4133849"/>
                      <a:pt x="1195388" y="4133849"/>
                    </a:cubicBezTo>
                    <a:cubicBezTo>
                      <a:pt x="1213142" y="4133849"/>
                      <a:pt x="1230056" y="4137447"/>
                      <a:pt x="1245440" y="4143954"/>
                    </a:cubicBezTo>
                    <a:lnTo>
                      <a:pt x="1275860" y="4164464"/>
                    </a:lnTo>
                    <a:lnTo>
                      <a:pt x="1270000" y="4135437"/>
                    </a:lnTo>
                    <a:cubicBezTo>
                      <a:pt x="1270000" y="4064420"/>
                      <a:pt x="1327571" y="4006849"/>
                      <a:pt x="1398588" y="4006849"/>
                    </a:cubicBezTo>
                    <a:lnTo>
                      <a:pt x="1409628" y="4009078"/>
                    </a:lnTo>
                    <a:lnTo>
                      <a:pt x="1408692" y="4007690"/>
                    </a:lnTo>
                    <a:cubicBezTo>
                      <a:pt x="1402185" y="3992306"/>
                      <a:pt x="1398587" y="3975392"/>
                      <a:pt x="1398587" y="3957638"/>
                    </a:cubicBezTo>
                    <a:lnTo>
                      <a:pt x="1403599" y="3932814"/>
                    </a:lnTo>
                    <a:lnTo>
                      <a:pt x="1398588" y="3933825"/>
                    </a:lnTo>
                    <a:cubicBezTo>
                      <a:pt x="1380834" y="3933825"/>
                      <a:pt x="1363920" y="3930227"/>
                      <a:pt x="1348536" y="3923720"/>
                    </a:cubicBezTo>
                    <a:lnTo>
                      <a:pt x="1318116" y="3903210"/>
                    </a:lnTo>
                    <a:lnTo>
                      <a:pt x="1323976" y="3932237"/>
                    </a:lnTo>
                    <a:cubicBezTo>
                      <a:pt x="1323976" y="4003254"/>
                      <a:pt x="1266405" y="4060825"/>
                      <a:pt x="1195388" y="4060825"/>
                    </a:cubicBezTo>
                    <a:cubicBezTo>
                      <a:pt x="1124371" y="4060825"/>
                      <a:pt x="1066800" y="4003254"/>
                      <a:pt x="1066800" y="3932237"/>
                    </a:cubicBezTo>
                    <a:lnTo>
                      <a:pt x="1073161" y="3900733"/>
                    </a:lnTo>
                    <a:lnTo>
                      <a:pt x="1039064" y="3923721"/>
                    </a:lnTo>
                    <a:cubicBezTo>
                      <a:pt x="1023680" y="3930228"/>
                      <a:pt x="1006766" y="3933826"/>
                      <a:pt x="989012" y="3933826"/>
                    </a:cubicBezTo>
                    <a:cubicBezTo>
                      <a:pt x="917995" y="3933826"/>
                      <a:pt x="860424" y="3876255"/>
                      <a:pt x="860424" y="3805238"/>
                    </a:cubicBezTo>
                    <a:cubicBezTo>
                      <a:pt x="860424" y="3787484"/>
                      <a:pt x="864022" y="3770570"/>
                      <a:pt x="870529" y="3755186"/>
                    </a:cubicBezTo>
                    <a:lnTo>
                      <a:pt x="871466" y="3753797"/>
                    </a:lnTo>
                    <a:lnTo>
                      <a:pt x="860425" y="3756026"/>
                    </a:lnTo>
                    <a:cubicBezTo>
                      <a:pt x="789408" y="3756026"/>
                      <a:pt x="731837" y="3698455"/>
                      <a:pt x="731837" y="3627438"/>
                    </a:cubicBezTo>
                    <a:cubicBezTo>
                      <a:pt x="731837" y="3556421"/>
                      <a:pt x="789408" y="3498850"/>
                      <a:pt x="860425" y="3498850"/>
                    </a:cubicBezTo>
                    <a:lnTo>
                      <a:pt x="876421" y="3502080"/>
                    </a:lnTo>
                    <a:lnTo>
                      <a:pt x="870529" y="3493340"/>
                    </a:lnTo>
                    <a:cubicBezTo>
                      <a:pt x="864022" y="3477956"/>
                      <a:pt x="860424" y="3461042"/>
                      <a:pt x="860424" y="3443288"/>
                    </a:cubicBezTo>
                    <a:cubicBezTo>
                      <a:pt x="860424" y="3425534"/>
                      <a:pt x="864022" y="3408620"/>
                      <a:pt x="870529" y="3393236"/>
                    </a:cubicBezTo>
                    <a:lnTo>
                      <a:pt x="871466" y="3391847"/>
                    </a:lnTo>
                    <a:lnTo>
                      <a:pt x="860425" y="3394076"/>
                    </a:lnTo>
                    <a:cubicBezTo>
                      <a:pt x="789408" y="3394076"/>
                      <a:pt x="731837" y="3336505"/>
                      <a:pt x="731837" y="3265488"/>
                    </a:cubicBezTo>
                    <a:cubicBezTo>
                      <a:pt x="731837" y="3194471"/>
                      <a:pt x="789408" y="3136900"/>
                      <a:pt x="860425" y="3136900"/>
                    </a:cubicBezTo>
                    <a:lnTo>
                      <a:pt x="871466" y="3139129"/>
                    </a:lnTo>
                    <a:lnTo>
                      <a:pt x="870529" y="3137740"/>
                    </a:lnTo>
                    <a:cubicBezTo>
                      <a:pt x="864022" y="3122356"/>
                      <a:pt x="860424" y="3105443"/>
                      <a:pt x="860424" y="3087688"/>
                    </a:cubicBezTo>
                    <a:cubicBezTo>
                      <a:pt x="860424" y="3069934"/>
                      <a:pt x="864022" y="3053020"/>
                      <a:pt x="870529" y="3037636"/>
                    </a:cubicBezTo>
                    <a:lnTo>
                      <a:pt x="871466" y="3036247"/>
                    </a:lnTo>
                    <a:lnTo>
                      <a:pt x="860425" y="3038476"/>
                    </a:lnTo>
                    <a:cubicBezTo>
                      <a:pt x="789408" y="3038476"/>
                      <a:pt x="731837" y="2980905"/>
                      <a:pt x="731837" y="2909888"/>
                    </a:cubicBezTo>
                    <a:cubicBezTo>
                      <a:pt x="731837" y="2838871"/>
                      <a:pt x="789408" y="2781300"/>
                      <a:pt x="860425" y="2781300"/>
                    </a:cubicBezTo>
                    <a:lnTo>
                      <a:pt x="865436" y="2782312"/>
                    </a:lnTo>
                    <a:lnTo>
                      <a:pt x="860424" y="2757488"/>
                    </a:lnTo>
                    <a:cubicBezTo>
                      <a:pt x="860424" y="2739734"/>
                      <a:pt x="864022" y="2722820"/>
                      <a:pt x="870529" y="2707436"/>
                    </a:cubicBezTo>
                    <a:lnTo>
                      <a:pt x="871466" y="2706047"/>
                    </a:lnTo>
                    <a:lnTo>
                      <a:pt x="860425" y="2708276"/>
                    </a:lnTo>
                    <a:cubicBezTo>
                      <a:pt x="789408" y="2708276"/>
                      <a:pt x="731837" y="2650705"/>
                      <a:pt x="731837" y="2579688"/>
                    </a:cubicBezTo>
                    <a:cubicBezTo>
                      <a:pt x="731837" y="2508671"/>
                      <a:pt x="789408" y="2451100"/>
                      <a:pt x="860425" y="2451100"/>
                    </a:cubicBezTo>
                    <a:lnTo>
                      <a:pt x="876421" y="2454330"/>
                    </a:lnTo>
                    <a:lnTo>
                      <a:pt x="870529" y="2445590"/>
                    </a:lnTo>
                    <a:cubicBezTo>
                      <a:pt x="864022" y="2430206"/>
                      <a:pt x="860424" y="2413292"/>
                      <a:pt x="860424" y="2395538"/>
                    </a:cubicBezTo>
                    <a:cubicBezTo>
                      <a:pt x="860424" y="2377784"/>
                      <a:pt x="864022" y="2360870"/>
                      <a:pt x="870529" y="2345486"/>
                    </a:cubicBezTo>
                    <a:lnTo>
                      <a:pt x="871466" y="2344097"/>
                    </a:lnTo>
                    <a:lnTo>
                      <a:pt x="860425" y="2346326"/>
                    </a:lnTo>
                    <a:cubicBezTo>
                      <a:pt x="789408" y="2346326"/>
                      <a:pt x="731837" y="2288755"/>
                      <a:pt x="731837" y="2217738"/>
                    </a:cubicBezTo>
                    <a:cubicBezTo>
                      <a:pt x="731837" y="2146721"/>
                      <a:pt x="789408" y="2089150"/>
                      <a:pt x="860425" y="2089150"/>
                    </a:cubicBezTo>
                    <a:lnTo>
                      <a:pt x="869445" y="2090971"/>
                    </a:lnTo>
                    <a:lnTo>
                      <a:pt x="860424" y="2046288"/>
                    </a:lnTo>
                    <a:cubicBezTo>
                      <a:pt x="860424" y="2028534"/>
                      <a:pt x="864022" y="2011620"/>
                      <a:pt x="870529" y="1996236"/>
                    </a:cubicBezTo>
                    <a:lnTo>
                      <a:pt x="871466" y="1994847"/>
                    </a:lnTo>
                    <a:lnTo>
                      <a:pt x="860425" y="1997076"/>
                    </a:lnTo>
                    <a:cubicBezTo>
                      <a:pt x="789408" y="1997076"/>
                      <a:pt x="731837" y="1939505"/>
                      <a:pt x="731837" y="1868488"/>
                    </a:cubicBezTo>
                    <a:lnTo>
                      <a:pt x="739467" y="1830696"/>
                    </a:lnTo>
                    <a:lnTo>
                      <a:pt x="701675" y="1838326"/>
                    </a:lnTo>
                    <a:cubicBezTo>
                      <a:pt x="630658" y="1838326"/>
                      <a:pt x="573087" y="1780755"/>
                      <a:pt x="573087" y="1709738"/>
                    </a:cubicBezTo>
                    <a:cubicBezTo>
                      <a:pt x="573087" y="1638721"/>
                      <a:pt x="630658" y="1581150"/>
                      <a:pt x="701675" y="1581150"/>
                    </a:cubicBezTo>
                    <a:lnTo>
                      <a:pt x="742675" y="1589428"/>
                    </a:lnTo>
                    <a:lnTo>
                      <a:pt x="741942" y="1588340"/>
                    </a:lnTo>
                    <a:cubicBezTo>
                      <a:pt x="735435" y="1572956"/>
                      <a:pt x="731837" y="1556042"/>
                      <a:pt x="731837" y="1538288"/>
                    </a:cubicBezTo>
                    <a:cubicBezTo>
                      <a:pt x="731837" y="1467271"/>
                      <a:pt x="789408" y="1409700"/>
                      <a:pt x="860425" y="1409700"/>
                    </a:cubicBezTo>
                    <a:cubicBezTo>
                      <a:pt x="931442" y="1409700"/>
                      <a:pt x="989013" y="1467271"/>
                      <a:pt x="989013" y="1538288"/>
                    </a:cubicBezTo>
                    <a:cubicBezTo>
                      <a:pt x="989013" y="1556042"/>
                      <a:pt x="985415" y="1572956"/>
                      <a:pt x="978908" y="1588340"/>
                    </a:cubicBezTo>
                    <a:lnTo>
                      <a:pt x="977972" y="1589729"/>
                    </a:lnTo>
                    <a:lnTo>
                      <a:pt x="989012" y="1587500"/>
                    </a:lnTo>
                    <a:cubicBezTo>
                      <a:pt x="1060029" y="1587500"/>
                      <a:pt x="1117600" y="1645071"/>
                      <a:pt x="1117600" y="1716088"/>
                    </a:cubicBezTo>
                    <a:lnTo>
                      <a:pt x="1111240" y="1747593"/>
                    </a:lnTo>
                    <a:lnTo>
                      <a:pt x="1145336" y="1724604"/>
                    </a:lnTo>
                    <a:cubicBezTo>
                      <a:pt x="1160720" y="1718097"/>
                      <a:pt x="1177634" y="1714499"/>
                      <a:pt x="1195388" y="1714499"/>
                    </a:cubicBezTo>
                    <a:cubicBezTo>
                      <a:pt x="1213142" y="1714499"/>
                      <a:pt x="1230056" y="1718097"/>
                      <a:pt x="1245440" y="1724604"/>
                    </a:cubicBezTo>
                    <a:lnTo>
                      <a:pt x="1275860" y="1745114"/>
                    </a:lnTo>
                    <a:lnTo>
                      <a:pt x="1270000" y="1716087"/>
                    </a:lnTo>
                    <a:cubicBezTo>
                      <a:pt x="1270000" y="1698333"/>
                      <a:pt x="1273598" y="1681419"/>
                      <a:pt x="1280105" y="1666035"/>
                    </a:cubicBezTo>
                    <a:lnTo>
                      <a:pt x="1285242" y="1658415"/>
                    </a:lnTo>
                    <a:lnTo>
                      <a:pt x="1277098" y="1656771"/>
                    </a:lnTo>
                    <a:cubicBezTo>
                      <a:pt x="1254022" y="1647011"/>
                      <a:pt x="1234388" y="1630706"/>
                      <a:pt x="1220523" y="1610183"/>
                    </a:cubicBezTo>
                    <a:lnTo>
                      <a:pt x="1218099" y="1605140"/>
                    </a:lnTo>
                    <a:lnTo>
                      <a:pt x="1195388" y="1609725"/>
                    </a:lnTo>
                    <a:cubicBezTo>
                      <a:pt x="1142125" y="1609725"/>
                      <a:pt x="1096426" y="1577342"/>
                      <a:pt x="1076905" y="1531189"/>
                    </a:cubicBezTo>
                    <a:lnTo>
                      <a:pt x="1067067" y="1482458"/>
                    </a:lnTo>
                    <a:lnTo>
                      <a:pt x="1018336" y="1472620"/>
                    </a:lnTo>
                    <a:cubicBezTo>
                      <a:pt x="972184" y="1453099"/>
                      <a:pt x="939800" y="1407400"/>
                      <a:pt x="939800" y="1354137"/>
                    </a:cubicBezTo>
                    <a:cubicBezTo>
                      <a:pt x="939800" y="1283120"/>
                      <a:pt x="997371" y="1225549"/>
                      <a:pt x="1068388" y="1225549"/>
                    </a:cubicBezTo>
                    <a:lnTo>
                      <a:pt x="1079428" y="1227778"/>
                    </a:lnTo>
                    <a:lnTo>
                      <a:pt x="1078492" y="1226390"/>
                    </a:lnTo>
                    <a:cubicBezTo>
                      <a:pt x="1071985" y="1211006"/>
                      <a:pt x="1068387" y="1194092"/>
                      <a:pt x="1068387" y="1176338"/>
                    </a:cubicBezTo>
                    <a:cubicBezTo>
                      <a:pt x="1068387" y="1158584"/>
                      <a:pt x="1071985" y="1141670"/>
                      <a:pt x="1078492" y="1126286"/>
                    </a:cubicBezTo>
                    <a:lnTo>
                      <a:pt x="1079429" y="1124896"/>
                    </a:lnTo>
                    <a:lnTo>
                      <a:pt x="1068388" y="1127125"/>
                    </a:lnTo>
                    <a:cubicBezTo>
                      <a:pt x="1050634" y="1127125"/>
                      <a:pt x="1033720" y="1123527"/>
                      <a:pt x="1018336" y="1117020"/>
                    </a:cubicBezTo>
                    <a:lnTo>
                      <a:pt x="987916" y="1096510"/>
                    </a:lnTo>
                    <a:lnTo>
                      <a:pt x="993776" y="1125537"/>
                    </a:lnTo>
                    <a:cubicBezTo>
                      <a:pt x="993776" y="1196554"/>
                      <a:pt x="936205" y="1254125"/>
                      <a:pt x="865188" y="1254125"/>
                    </a:cubicBezTo>
                    <a:cubicBezTo>
                      <a:pt x="794171" y="1254125"/>
                      <a:pt x="736600" y="1196554"/>
                      <a:pt x="736600" y="1125537"/>
                    </a:cubicBezTo>
                    <a:lnTo>
                      <a:pt x="742961" y="1094033"/>
                    </a:lnTo>
                    <a:lnTo>
                      <a:pt x="708864" y="1117021"/>
                    </a:lnTo>
                    <a:cubicBezTo>
                      <a:pt x="693480" y="1123528"/>
                      <a:pt x="676566" y="1127126"/>
                      <a:pt x="658812" y="1127126"/>
                    </a:cubicBezTo>
                    <a:lnTo>
                      <a:pt x="647772" y="1124897"/>
                    </a:lnTo>
                    <a:lnTo>
                      <a:pt x="648708" y="1126286"/>
                    </a:lnTo>
                    <a:cubicBezTo>
                      <a:pt x="655215" y="1141670"/>
                      <a:pt x="658813" y="1158584"/>
                      <a:pt x="658813" y="1176338"/>
                    </a:cubicBezTo>
                    <a:cubicBezTo>
                      <a:pt x="658813" y="1194092"/>
                      <a:pt x="655215" y="1211006"/>
                      <a:pt x="648708" y="1226390"/>
                    </a:cubicBezTo>
                    <a:lnTo>
                      <a:pt x="647772" y="1227779"/>
                    </a:lnTo>
                    <a:lnTo>
                      <a:pt x="658812" y="1225550"/>
                    </a:lnTo>
                    <a:cubicBezTo>
                      <a:pt x="729829" y="1225550"/>
                      <a:pt x="787400" y="1283121"/>
                      <a:pt x="787400" y="1354138"/>
                    </a:cubicBezTo>
                    <a:cubicBezTo>
                      <a:pt x="787400" y="1425155"/>
                      <a:pt x="729829" y="1482726"/>
                      <a:pt x="658812" y="1482726"/>
                    </a:cubicBezTo>
                    <a:cubicBezTo>
                      <a:pt x="587795" y="1482726"/>
                      <a:pt x="530224" y="1425155"/>
                      <a:pt x="530224" y="1354138"/>
                    </a:cubicBezTo>
                    <a:cubicBezTo>
                      <a:pt x="530224" y="1336384"/>
                      <a:pt x="533822" y="1319470"/>
                      <a:pt x="540329" y="1304086"/>
                    </a:cubicBezTo>
                    <a:lnTo>
                      <a:pt x="541266" y="1302697"/>
                    </a:lnTo>
                    <a:lnTo>
                      <a:pt x="530225" y="1304926"/>
                    </a:lnTo>
                    <a:cubicBezTo>
                      <a:pt x="459208" y="1304926"/>
                      <a:pt x="401637" y="1247355"/>
                      <a:pt x="401637" y="1176338"/>
                    </a:cubicBezTo>
                    <a:cubicBezTo>
                      <a:pt x="401637" y="1105321"/>
                      <a:pt x="459208" y="1047750"/>
                      <a:pt x="530225" y="1047750"/>
                    </a:cubicBezTo>
                    <a:lnTo>
                      <a:pt x="541266" y="1049979"/>
                    </a:lnTo>
                    <a:lnTo>
                      <a:pt x="540329" y="1048590"/>
                    </a:lnTo>
                    <a:cubicBezTo>
                      <a:pt x="533822" y="1033206"/>
                      <a:pt x="530224" y="1016292"/>
                      <a:pt x="530224" y="998538"/>
                    </a:cubicBezTo>
                    <a:cubicBezTo>
                      <a:pt x="530224" y="980784"/>
                      <a:pt x="533822" y="963870"/>
                      <a:pt x="540329" y="948486"/>
                    </a:cubicBezTo>
                    <a:lnTo>
                      <a:pt x="541266" y="947097"/>
                    </a:lnTo>
                    <a:lnTo>
                      <a:pt x="530225" y="949326"/>
                    </a:lnTo>
                    <a:cubicBezTo>
                      <a:pt x="459208" y="949326"/>
                      <a:pt x="401637" y="891755"/>
                      <a:pt x="401637" y="820738"/>
                    </a:cubicBezTo>
                    <a:cubicBezTo>
                      <a:pt x="401637" y="802984"/>
                      <a:pt x="405235" y="786070"/>
                      <a:pt x="411742" y="770686"/>
                    </a:cubicBezTo>
                    <a:lnTo>
                      <a:pt x="412476" y="769599"/>
                    </a:lnTo>
                    <a:lnTo>
                      <a:pt x="371475" y="777876"/>
                    </a:lnTo>
                    <a:cubicBezTo>
                      <a:pt x="300458" y="777876"/>
                      <a:pt x="242887" y="720306"/>
                      <a:pt x="242887" y="649289"/>
                    </a:cubicBezTo>
                    <a:cubicBezTo>
                      <a:pt x="242887" y="613780"/>
                      <a:pt x="257280" y="581633"/>
                      <a:pt x="280550" y="558363"/>
                    </a:cubicBezTo>
                    <a:lnTo>
                      <a:pt x="287137" y="553922"/>
                    </a:lnTo>
                    <a:lnTo>
                      <a:pt x="276973" y="551870"/>
                    </a:lnTo>
                    <a:cubicBezTo>
                      <a:pt x="246205" y="538856"/>
                      <a:pt x="221556" y="514207"/>
                      <a:pt x="208542" y="483439"/>
                    </a:cubicBezTo>
                    <a:lnTo>
                      <a:pt x="202451" y="453268"/>
                    </a:lnTo>
                    <a:lnTo>
                      <a:pt x="178640" y="469322"/>
                    </a:lnTo>
                    <a:cubicBezTo>
                      <a:pt x="163256" y="475830"/>
                      <a:pt x="146342" y="479428"/>
                      <a:pt x="128588" y="479428"/>
                    </a:cubicBezTo>
                    <a:cubicBezTo>
                      <a:pt x="57571" y="479428"/>
                      <a:pt x="0" y="421855"/>
                      <a:pt x="0" y="350838"/>
                    </a:cubicBezTo>
                    <a:cubicBezTo>
                      <a:pt x="0" y="279822"/>
                      <a:pt x="57571" y="222250"/>
                      <a:pt x="128588" y="222250"/>
                    </a:cubicBezTo>
                    <a:lnTo>
                      <a:pt x="179391" y="237768"/>
                    </a:lnTo>
                    <a:lnTo>
                      <a:pt x="171450" y="198437"/>
                    </a:lnTo>
                    <a:cubicBezTo>
                      <a:pt x="171450" y="127420"/>
                      <a:pt x="229021" y="69849"/>
                      <a:pt x="300038" y="69849"/>
                    </a:cubicBezTo>
                    <a:cubicBezTo>
                      <a:pt x="335547" y="69849"/>
                      <a:pt x="367694" y="84242"/>
                      <a:pt x="390964" y="107512"/>
                    </a:cubicBezTo>
                    <a:lnTo>
                      <a:pt x="402452" y="124551"/>
                    </a:lnTo>
                    <a:lnTo>
                      <a:pt x="411742" y="78536"/>
                    </a:lnTo>
                    <a:cubicBezTo>
                      <a:pt x="431263" y="32384"/>
                      <a:pt x="476962" y="0"/>
                      <a:pt x="530225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B25E80F-0708-434E-A151-2BB5F4C83B7C}"/>
                  </a:ext>
                </a:extLst>
              </p:cNvPr>
              <p:cNvSpPr/>
              <p:nvPr/>
            </p:nvSpPr>
            <p:spPr>
              <a:xfrm rot="19800000">
                <a:off x="5071432" y="3397251"/>
                <a:ext cx="869710" cy="2185986"/>
              </a:xfrm>
              <a:custGeom>
                <a:avLst/>
                <a:gdLst>
                  <a:gd name="connsiteX0" fmla="*/ 1073161 w 1827213"/>
                  <a:gd name="connsiteY0" fmla="*/ 3538783 h 4592637"/>
                  <a:gd name="connsiteX1" fmla="*/ 1039064 w 1827213"/>
                  <a:gd name="connsiteY1" fmla="*/ 3561771 h 4592637"/>
                  <a:gd name="connsiteX2" fmla="*/ 989012 w 1827213"/>
                  <a:gd name="connsiteY2" fmla="*/ 3571876 h 4592637"/>
                  <a:gd name="connsiteX3" fmla="*/ 973016 w 1827213"/>
                  <a:gd name="connsiteY3" fmla="*/ 3568647 h 4592637"/>
                  <a:gd name="connsiteX4" fmla="*/ 978908 w 1827213"/>
                  <a:gd name="connsiteY4" fmla="*/ 3577386 h 4592637"/>
                  <a:gd name="connsiteX5" fmla="*/ 989013 w 1827213"/>
                  <a:gd name="connsiteY5" fmla="*/ 3627438 h 4592637"/>
                  <a:gd name="connsiteX6" fmla="*/ 978908 w 1827213"/>
                  <a:gd name="connsiteY6" fmla="*/ 3677490 h 4592637"/>
                  <a:gd name="connsiteX7" fmla="*/ 977972 w 1827213"/>
                  <a:gd name="connsiteY7" fmla="*/ 3678879 h 4592637"/>
                  <a:gd name="connsiteX8" fmla="*/ 989012 w 1827213"/>
                  <a:gd name="connsiteY8" fmla="*/ 3676650 h 4592637"/>
                  <a:gd name="connsiteX9" fmla="*/ 1117600 w 1827213"/>
                  <a:gd name="connsiteY9" fmla="*/ 3805238 h 4592637"/>
                  <a:gd name="connsiteX10" fmla="*/ 1111240 w 1827213"/>
                  <a:gd name="connsiteY10" fmla="*/ 3836743 h 4592637"/>
                  <a:gd name="connsiteX11" fmla="*/ 1145336 w 1827213"/>
                  <a:gd name="connsiteY11" fmla="*/ 3813754 h 4592637"/>
                  <a:gd name="connsiteX12" fmla="*/ 1195388 w 1827213"/>
                  <a:gd name="connsiteY12" fmla="*/ 3803649 h 4592637"/>
                  <a:gd name="connsiteX13" fmla="*/ 1245440 w 1827213"/>
                  <a:gd name="connsiteY13" fmla="*/ 3813754 h 4592637"/>
                  <a:gd name="connsiteX14" fmla="*/ 1275860 w 1827213"/>
                  <a:gd name="connsiteY14" fmla="*/ 3834264 h 4592637"/>
                  <a:gd name="connsiteX15" fmla="*/ 1270000 w 1827213"/>
                  <a:gd name="connsiteY15" fmla="*/ 3805237 h 4592637"/>
                  <a:gd name="connsiteX16" fmla="*/ 1398588 w 1827213"/>
                  <a:gd name="connsiteY16" fmla="*/ 3676649 h 4592637"/>
                  <a:gd name="connsiteX17" fmla="*/ 1409628 w 1827213"/>
                  <a:gd name="connsiteY17" fmla="*/ 3678878 h 4592637"/>
                  <a:gd name="connsiteX18" fmla="*/ 1408692 w 1827213"/>
                  <a:gd name="connsiteY18" fmla="*/ 3677490 h 4592637"/>
                  <a:gd name="connsiteX19" fmla="*/ 1398587 w 1827213"/>
                  <a:gd name="connsiteY19" fmla="*/ 3627438 h 4592637"/>
                  <a:gd name="connsiteX20" fmla="*/ 1408692 w 1827213"/>
                  <a:gd name="connsiteY20" fmla="*/ 3577386 h 4592637"/>
                  <a:gd name="connsiteX21" fmla="*/ 1414585 w 1827213"/>
                  <a:gd name="connsiteY21" fmla="*/ 3568646 h 4592637"/>
                  <a:gd name="connsiteX22" fmla="*/ 1398588 w 1827213"/>
                  <a:gd name="connsiteY22" fmla="*/ 3571875 h 4592637"/>
                  <a:gd name="connsiteX23" fmla="*/ 1348536 w 1827213"/>
                  <a:gd name="connsiteY23" fmla="*/ 3561770 h 4592637"/>
                  <a:gd name="connsiteX24" fmla="*/ 1318116 w 1827213"/>
                  <a:gd name="connsiteY24" fmla="*/ 3541260 h 4592637"/>
                  <a:gd name="connsiteX25" fmla="*/ 1323976 w 1827213"/>
                  <a:gd name="connsiteY25" fmla="*/ 3570287 h 4592637"/>
                  <a:gd name="connsiteX26" fmla="*/ 1195388 w 1827213"/>
                  <a:gd name="connsiteY26" fmla="*/ 3698875 h 4592637"/>
                  <a:gd name="connsiteX27" fmla="*/ 1066800 w 1827213"/>
                  <a:gd name="connsiteY27" fmla="*/ 3570287 h 4592637"/>
                  <a:gd name="connsiteX28" fmla="*/ 1073161 w 1827213"/>
                  <a:gd name="connsiteY28" fmla="*/ 3183183 h 4592637"/>
                  <a:gd name="connsiteX29" fmla="*/ 1039064 w 1827213"/>
                  <a:gd name="connsiteY29" fmla="*/ 3206171 h 4592637"/>
                  <a:gd name="connsiteX30" fmla="*/ 989012 w 1827213"/>
                  <a:gd name="connsiteY30" fmla="*/ 3216276 h 4592637"/>
                  <a:gd name="connsiteX31" fmla="*/ 977972 w 1827213"/>
                  <a:gd name="connsiteY31" fmla="*/ 3214047 h 4592637"/>
                  <a:gd name="connsiteX32" fmla="*/ 978908 w 1827213"/>
                  <a:gd name="connsiteY32" fmla="*/ 3215436 h 4592637"/>
                  <a:gd name="connsiteX33" fmla="*/ 989013 w 1827213"/>
                  <a:gd name="connsiteY33" fmla="*/ 3265488 h 4592637"/>
                  <a:gd name="connsiteX34" fmla="*/ 978908 w 1827213"/>
                  <a:gd name="connsiteY34" fmla="*/ 3315540 h 4592637"/>
                  <a:gd name="connsiteX35" fmla="*/ 977972 w 1827213"/>
                  <a:gd name="connsiteY35" fmla="*/ 3316929 h 4592637"/>
                  <a:gd name="connsiteX36" fmla="*/ 989012 w 1827213"/>
                  <a:gd name="connsiteY36" fmla="*/ 3314700 h 4592637"/>
                  <a:gd name="connsiteX37" fmla="*/ 1117600 w 1827213"/>
                  <a:gd name="connsiteY37" fmla="*/ 3443288 h 4592637"/>
                  <a:gd name="connsiteX38" fmla="*/ 1111240 w 1827213"/>
                  <a:gd name="connsiteY38" fmla="*/ 3474793 h 4592637"/>
                  <a:gd name="connsiteX39" fmla="*/ 1145336 w 1827213"/>
                  <a:gd name="connsiteY39" fmla="*/ 3451804 h 4592637"/>
                  <a:gd name="connsiteX40" fmla="*/ 1195388 w 1827213"/>
                  <a:gd name="connsiteY40" fmla="*/ 3441699 h 4592637"/>
                  <a:gd name="connsiteX41" fmla="*/ 1245440 w 1827213"/>
                  <a:gd name="connsiteY41" fmla="*/ 3451804 h 4592637"/>
                  <a:gd name="connsiteX42" fmla="*/ 1275860 w 1827213"/>
                  <a:gd name="connsiteY42" fmla="*/ 3472314 h 4592637"/>
                  <a:gd name="connsiteX43" fmla="*/ 1270000 w 1827213"/>
                  <a:gd name="connsiteY43" fmla="*/ 3443287 h 4592637"/>
                  <a:gd name="connsiteX44" fmla="*/ 1398588 w 1827213"/>
                  <a:gd name="connsiteY44" fmla="*/ 3314699 h 4592637"/>
                  <a:gd name="connsiteX45" fmla="*/ 1409628 w 1827213"/>
                  <a:gd name="connsiteY45" fmla="*/ 3316928 h 4592637"/>
                  <a:gd name="connsiteX46" fmla="*/ 1408692 w 1827213"/>
                  <a:gd name="connsiteY46" fmla="*/ 3315540 h 4592637"/>
                  <a:gd name="connsiteX47" fmla="*/ 1398587 w 1827213"/>
                  <a:gd name="connsiteY47" fmla="*/ 3265488 h 4592637"/>
                  <a:gd name="connsiteX48" fmla="*/ 1408692 w 1827213"/>
                  <a:gd name="connsiteY48" fmla="*/ 3215436 h 4592637"/>
                  <a:gd name="connsiteX49" fmla="*/ 1409629 w 1827213"/>
                  <a:gd name="connsiteY49" fmla="*/ 3214046 h 4592637"/>
                  <a:gd name="connsiteX50" fmla="*/ 1398588 w 1827213"/>
                  <a:gd name="connsiteY50" fmla="*/ 3216275 h 4592637"/>
                  <a:gd name="connsiteX51" fmla="*/ 1348536 w 1827213"/>
                  <a:gd name="connsiteY51" fmla="*/ 3206170 h 4592637"/>
                  <a:gd name="connsiteX52" fmla="*/ 1318116 w 1827213"/>
                  <a:gd name="connsiteY52" fmla="*/ 3185660 h 4592637"/>
                  <a:gd name="connsiteX53" fmla="*/ 1323976 w 1827213"/>
                  <a:gd name="connsiteY53" fmla="*/ 3214687 h 4592637"/>
                  <a:gd name="connsiteX54" fmla="*/ 1195388 w 1827213"/>
                  <a:gd name="connsiteY54" fmla="*/ 3343275 h 4592637"/>
                  <a:gd name="connsiteX55" fmla="*/ 1066800 w 1827213"/>
                  <a:gd name="connsiteY55" fmla="*/ 3214687 h 4592637"/>
                  <a:gd name="connsiteX56" fmla="*/ 1073161 w 1827213"/>
                  <a:gd name="connsiteY56" fmla="*/ 2852983 h 4592637"/>
                  <a:gd name="connsiteX57" fmla="*/ 1039064 w 1827213"/>
                  <a:gd name="connsiteY57" fmla="*/ 2875971 h 4592637"/>
                  <a:gd name="connsiteX58" fmla="*/ 989012 w 1827213"/>
                  <a:gd name="connsiteY58" fmla="*/ 2886076 h 4592637"/>
                  <a:gd name="connsiteX59" fmla="*/ 984001 w 1827213"/>
                  <a:gd name="connsiteY59" fmla="*/ 2885065 h 4592637"/>
                  <a:gd name="connsiteX60" fmla="*/ 989013 w 1827213"/>
                  <a:gd name="connsiteY60" fmla="*/ 2909888 h 4592637"/>
                  <a:gd name="connsiteX61" fmla="*/ 978908 w 1827213"/>
                  <a:gd name="connsiteY61" fmla="*/ 2959940 h 4592637"/>
                  <a:gd name="connsiteX62" fmla="*/ 977972 w 1827213"/>
                  <a:gd name="connsiteY62" fmla="*/ 2961329 h 4592637"/>
                  <a:gd name="connsiteX63" fmla="*/ 989012 w 1827213"/>
                  <a:gd name="connsiteY63" fmla="*/ 2959100 h 4592637"/>
                  <a:gd name="connsiteX64" fmla="*/ 1117600 w 1827213"/>
                  <a:gd name="connsiteY64" fmla="*/ 3087688 h 4592637"/>
                  <a:gd name="connsiteX65" fmla="*/ 1111240 w 1827213"/>
                  <a:gd name="connsiteY65" fmla="*/ 3119193 h 4592637"/>
                  <a:gd name="connsiteX66" fmla="*/ 1145336 w 1827213"/>
                  <a:gd name="connsiteY66" fmla="*/ 3096204 h 4592637"/>
                  <a:gd name="connsiteX67" fmla="*/ 1195388 w 1827213"/>
                  <a:gd name="connsiteY67" fmla="*/ 3086099 h 4592637"/>
                  <a:gd name="connsiteX68" fmla="*/ 1245440 w 1827213"/>
                  <a:gd name="connsiteY68" fmla="*/ 3096204 h 4592637"/>
                  <a:gd name="connsiteX69" fmla="*/ 1275860 w 1827213"/>
                  <a:gd name="connsiteY69" fmla="*/ 3116714 h 4592637"/>
                  <a:gd name="connsiteX70" fmla="*/ 1270000 w 1827213"/>
                  <a:gd name="connsiteY70" fmla="*/ 3087687 h 4592637"/>
                  <a:gd name="connsiteX71" fmla="*/ 1398588 w 1827213"/>
                  <a:gd name="connsiteY71" fmla="*/ 2959099 h 4592637"/>
                  <a:gd name="connsiteX72" fmla="*/ 1409628 w 1827213"/>
                  <a:gd name="connsiteY72" fmla="*/ 2961328 h 4592637"/>
                  <a:gd name="connsiteX73" fmla="*/ 1408692 w 1827213"/>
                  <a:gd name="connsiteY73" fmla="*/ 2959940 h 4592637"/>
                  <a:gd name="connsiteX74" fmla="*/ 1398587 w 1827213"/>
                  <a:gd name="connsiteY74" fmla="*/ 2909888 h 4592637"/>
                  <a:gd name="connsiteX75" fmla="*/ 1403599 w 1827213"/>
                  <a:gd name="connsiteY75" fmla="*/ 2885064 h 4592637"/>
                  <a:gd name="connsiteX76" fmla="*/ 1398588 w 1827213"/>
                  <a:gd name="connsiteY76" fmla="*/ 2886075 h 4592637"/>
                  <a:gd name="connsiteX77" fmla="*/ 1348536 w 1827213"/>
                  <a:gd name="connsiteY77" fmla="*/ 2875970 h 4592637"/>
                  <a:gd name="connsiteX78" fmla="*/ 1318116 w 1827213"/>
                  <a:gd name="connsiteY78" fmla="*/ 2855460 h 4592637"/>
                  <a:gd name="connsiteX79" fmla="*/ 1323976 w 1827213"/>
                  <a:gd name="connsiteY79" fmla="*/ 2884487 h 4592637"/>
                  <a:gd name="connsiteX80" fmla="*/ 1195388 w 1827213"/>
                  <a:gd name="connsiteY80" fmla="*/ 3013075 h 4592637"/>
                  <a:gd name="connsiteX81" fmla="*/ 1066800 w 1827213"/>
                  <a:gd name="connsiteY81" fmla="*/ 2884487 h 4592637"/>
                  <a:gd name="connsiteX82" fmla="*/ 1571587 w 1827213"/>
                  <a:gd name="connsiteY82" fmla="*/ 2699310 h 4592637"/>
                  <a:gd name="connsiteX83" fmla="*/ 1527175 w 1827213"/>
                  <a:gd name="connsiteY83" fmla="*/ 2708276 h 4592637"/>
                  <a:gd name="connsiteX84" fmla="*/ 1516135 w 1827213"/>
                  <a:gd name="connsiteY84" fmla="*/ 2706047 h 4592637"/>
                  <a:gd name="connsiteX85" fmla="*/ 1517071 w 1827213"/>
                  <a:gd name="connsiteY85" fmla="*/ 2707435 h 4592637"/>
                  <a:gd name="connsiteX86" fmla="*/ 1527176 w 1827213"/>
                  <a:gd name="connsiteY86" fmla="*/ 2757487 h 4592637"/>
                  <a:gd name="connsiteX87" fmla="*/ 1522164 w 1827213"/>
                  <a:gd name="connsiteY87" fmla="*/ 2782312 h 4592637"/>
                  <a:gd name="connsiteX88" fmla="*/ 1527175 w 1827213"/>
                  <a:gd name="connsiteY88" fmla="*/ 2781300 h 4592637"/>
                  <a:gd name="connsiteX89" fmla="*/ 1575526 w 1827213"/>
                  <a:gd name="connsiteY89" fmla="*/ 2791062 h 4592637"/>
                  <a:gd name="connsiteX90" fmla="*/ 1573792 w 1827213"/>
                  <a:gd name="connsiteY90" fmla="*/ 2788490 h 4592637"/>
                  <a:gd name="connsiteX91" fmla="*/ 1563687 w 1827213"/>
                  <a:gd name="connsiteY91" fmla="*/ 2738438 h 4592637"/>
                  <a:gd name="connsiteX92" fmla="*/ 1073161 w 1827213"/>
                  <a:gd name="connsiteY92" fmla="*/ 2491033 h 4592637"/>
                  <a:gd name="connsiteX93" fmla="*/ 1039064 w 1827213"/>
                  <a:gd name="connsiteY93" fmla="*/ 2514021 h 4592637"/>
                  <a:gd name="connsiteX94" fmla="*/ 989012 w 1827213"/>
                  <a:gd name="connsiteY94" fmla="*/ 2524126 h 4592637"/>
                  <a:gd name="connsiteX95" fmla="*/ 973016 w 1827213"/>
                  <a:gd name="connsiteY95" fmla="*/ 2520897 h 4592637"/>
                  <a:gd name="connsiteX96" fmla="*/ 978908 w 1827213"/>
                  <a:gd name="connsiteY96" fmla="*/ 2529636 h 4592637"/>
                  <a:gd name="connsiteX97" fmla="*/ 989013 w 1827213"/>
                  <a:gd name="connsiteY97" fmla="*/ 2579688 h 4592637"/>
                  <a:gd name="connsiteX98" fmla="*/ 978908 w 1827213"/>
                  <a:gd name="connsiteY98" fmla="*/ 2629740 h 4592637"/>
                  <a:gd name="connsiteX99" fmla="*/ 977972 w 1827213"/>
                  <a:gd name="connsiteY99" fmla="*/ 2631129 h 4592637"/>
                  <a:gd name="connsiteX100" fmla="*/ 989012 w 1827213"/>
                  <a:gd name="connsiteY100" fmla="*/ 2628900 h 4592637"/>
                  <a:gd name="connsiteX101" fmla="*/ 1117600 w 1827213"/>
                  <a:gd name="connsiteY101" fmla="*/ 2757488 h 4592637"/>
                  <a:gd name="connsiteX102" fmla="*/ 1111240 w 1827213"/>
                  <a:gd name="connsiteY102" fmla="*/ 2788993 h 4592637"/>
                  <a:gd name="connsiteX103" fmla="*/ 1145336 w 1827213"/>
                  <a:gd name="connsiteY103" fmla="*/ 2766004 h 4592637"/>
                  <a:gd name="connsiteX104" fmla="*/ 1195388 w 1827213"/>
                  <a:gd name="connsiteY104" fmla="*/ 2755899 h 4592637"/>
                  <a:gd name="connsiteX105" fmla="*/ 1245440 w 1827213"/>
                  <a:gd name="connsiteY105" fmla="*/ 2766004 h 4592637"/>
                  <a:gd name="connsiteX106" fmla="*/ 1275860 w 1827213"/>
                  <a:gd name="connsiteY106" fmla="*/ 2786514 h 4592637"/>
                  <a:gd name="connsiteX107" fmla="*/ 1270000 w 1827213"/>
                  <a:gd name="connsiteY107" fmla="*/ 2757487 h 4592637"/>
                  <a:gd name="connsiteX108" fmla="*/ 1398588 w 1827213"/>
                  <a:gd name="connsiteY108" fmla="*/ 2628899 h 4592637"/>
                  <a:gd name="connsiteX109" fmla="*/ 1409628 w 1827213"/>
                  <a:gd name="connsiteY109" fmla="*/ 2631128 h 4592637"/>
                  <a:gd name="connsiteX110" fmla="*/ 1408692 w 1827213"/>
                  <a:gd name="connsiteY110" fmla="*/ 2629740 h 4592637"/>
                  <a:gd name="connsiteX111" fmla="*/ 1398587 w 1827213"/>
                  <a:gd name="connsiteY111" fmla="*/ 2579688 h 4592637"/>
                  <a:gd name="connsiteX112" fmla="*/ 1408692 w 1827213"/>
                  <a:gd name="connsiteY112" fmla="*/ 2529636 h 4592637"/>
                  <a:gd name="connsiteX113" fmla="*/ 1414585 w 1827213"/>
                  <a:gd name="connsiteY113" fmla="*/ 2520895 h 4592637"/>
                  <a:gd name="connsiteX114" fmla="*/ 1398588 w 1827213"/>
                  <a:gd name="connsiteY114" fmla="*/ 2524125 h 4592637"/>
                  <a:gd name="connsiteX115" fmla="*/ 1348536 w 1827213"/>
                  <a:gd name="connsiteY115" fmla="*/ 2514020 h 4592637"/>
                  <a:gd name="connsiteX116" fmla="*/ 1318116 w 1827213"/>
                  <a:gd name="connsiteY116" fmla="*/ 2493510 h 4592637"/>
                  <a:gd name="connsiteX117" fmla="*/ 1323976 w 1827213"/>
                  <a:gd name="connsiteY117" fmla="*/ 2522537 h 4592637"/>
                  <a:gd name="connsiteX118" fmla="*/ 1195388 w 1827213"/>
                  <a:gd name="connsiteY118" fmla="*/ 2651125 h 4592637"/>
                  <a:gd name="connsiteX119" fmla="*/ 1066800 w 1827213"/>
                  <a:gd name="connsiteY119" fmla="*/ 2522537 h 4592637"/>
                  <a:gd name="connsiteX120" fmla="*/ 1561021 w 1827213"/>
                  <a:gd name="connsiteY120" fmla="*/ 2339493 h 4592637"/>
                  <a:gd name="connsiteX121" fmla="*/ 1527175 w 1827213"/>
                  <a:gd name="connsiteY121" fmla="*/ 2346326 h 4592637"/>
                  <a:gd name="connsiteX122" fmla="*/ 1516135 w 1827213"/>
                  <a:gd name="connsiteY122" fmla="*/ 2344097 h 4592637"/>
                  <a:gd name="connsiteX123" fmla="*/ 1517071 w 1827213"/>
                  <a:gd name="connsiteY123" fmla="*/ 2345485 h 4592637"/>
                  <a:gd name="connsiteX124" fmla="*/ 1527176 w 1827213"/>
                  <a:gd name="connsiteY124" fmla="*/ 2395537 h 4592637"/>
                  <a:gd name="connsiteX125" fmla="*/ 1517071 w 1827213"/>
                  <a:gd name="connsiteY125" fmla="*/ 2445589 h 4592637"/>
                  <a:gd name="connsiteX126" fmla="*/ 1511178 w 1827213"/>
                  <a:gd name="connsiteY126" fmla="*/ 2454330 h 4592637"/>
                  <a:gd name="connsiteX127" fmla="*/ 1527175 w 1827213"/>
                  <a:gd name="connsiteY127" fmla="*/ 2451100 h 4592637"/>
                  <a:gd name="connsiteX128" fmla="*/ 1575694 w 1827213"/>
                  <a:gd name="connsiteY128" fmla="*/ 2460896 h 4592637"/>
                  <a:gd name="connsiteX129" fmla="*/ 1561093 w 1827213"/>
                  <a:gd name="connsiteY129" fmla="*/ 2439240 h 4592637"/>
                  <a:gd name="connsiteX130" fmla="*/ 1550988 w 1827213"/>
                  <a:gd name="connsiteY130" fmla="*/ 2389188 h 4592637"/>
                  <a:gd name="connsiteX131" fmla="*/ 1073161 w 1827213"/>
                  <a:gd name="connsiteY131" fmla="*/ 2141783 h 4592637"/>
                  <a:gd name="connsiteX132" fmla="*/ 1039064 w 1827213"/>
                  <a:gd name="connsiteY132" fmla="*/ 2164771 h 4592637"/>
                  <a:gd name="connsiteX133" fmla="*/ 989012 w 1827213"/>
                  <a:gd name="connsiteY133" fmla="*/ 2174876 h 4592637"/>
                  <a:gd name="connsiteX134" fmla="*/ 979992 w 1827213"/>
                  <a:gd name="connsiteY134" fmla="*/ 2173055 h 4592637"/>
                  <a:gd name="connsiteX135" fmla="*/ 989013 w 1827213"/>
                  <a:gd name="connsiteY135" fmla="*/ 2217738 h 4592637"/>
                  <a:gd name="connsiteX136" fmla="*/ 978908 w 1827213"/>
                  <a:gd name="connsiteY136" fmla="*/ 2267790 h 4592637"/>
                  <a:gd name="connsiteX137" fmla="*/ 977972 w 1827213"/>
                  <a:gd name="connsiteY137" fmla="*/ 2269179 h 4592637"/>
                  <a:gd name="connsiteX138" fmla="*/ 989012 w 1827213"/>
                  <a:gd name="connsiteY138" fmla="*/ 2266950 h 4592637"/>
                  <a:gd name="connsiteX139" fmla="*/ 1117600 w 1827213"/>
                  <a:gd name="connsiteY139" fmla="*/ 2395538 h 4592637"/>
                  <a:gd name="connsiteX140" fmla="*/ 1111240 w 1827213"/>
                  <a:gd name="connsiteY140" fmla="*/ 2427043 h 4592637"/>
                  <a:gd name="connsiteX141" fmla="*/ 1145336 w 1827213"/>
                  <a:gd name="connsiteY141" fmla="*/ 2404054 h 4592637"/>
                  <a:gd name="connsiteX142" fmla="*/ 1195388 w 1827213"/>
                  <a:gd name="connsiteY142" fmla="*/ 2393949 h 4592637"/>
                  <a:gd name="connsiteX143" fmla="*/ 1245440 w 1827213"/>
                  <a:gd name="connsiteY143" fmla="*/ 2404054 h 4592637"/>
                  <a:gd name="connsiteX144" fmla="*/ 1275860 w 1827213"/>
                  <a:gd name="connsiteY144" fmla="*/ 2424564 h 4592637"/>
                  <a:gd name="connsiteX145" fmla="*/ 1270000 w 1827213"/>
                  <a:gd name="connsiteY145" fmla="*/ 2395537 h 4592637"/>
                  <a:gd name="connsiteX146" fmla="*/ 1398588 w 1827213"/>
                  <a:gd name="connsiteY146" fmla="*/ 2266949 h 4592637"/>
                  <a:gd name="connsiteX147" fmla="*/ 1409628 w 1827213"/>
                  <a:gd name="connsiteY147" fmla="*/ 2269178 h 4592637"/>
                  <a:gd name="connsiteX148" fmla="*/ 1408692 w 1827213"/>
                  <a:gd name="connsiteY148" fmla="*/ 2267790 h 4592637"/>
                  <a:gd name="connsiteX149" fmla="*/ 1398587 w 1827213"/>
                  <a:gd name="connsiteY149" fmla="*/ 2217738 h 4592637"/>
                  <a:gd name="connsiteX150" fmla="*/ 1407608 w 1827213"/>
                  <a:gd name="connsiteY150" fmla="*/ 2173054 h 4592637"/>
                  <a:gd name="connsiteX151" fmla="*/ 1398588 w 1827213"/>
                  <a:gd name="connsiteY151" fmla="*/ 2174875 h 4592637"/>
                  <a:gd name="connsiteX152" fmla="*/ 1348536 w 1827213"/>
                  <a:gd name="connsiteY152" fmla="*/ 2164770 h 4592637"/>
                  <a:gd name="connsiteX153" fmla="*/ 1318116 w 1827213"/>
                  <a:gd name="connsiteY153" fmla="*/ 2144260 h 4592637"/>
                  <a:gd name="connsiteX154" fmla="*/ 1323976 w 1827213"/>
                  <a:gd name="connsiteY154" fmla="*/ 2173287 h 4592637"/>
                  <a:gd name="connsiteX155" fmla="*/ 1195388 w 1827213"/>
                  <a:gd name="connsiteY155" fmla="*/ 2301875 h 4592637"/>
                  <a:gd name="connsiteX156" fmla="*/ 1066800 w 1827213"/>
                  <a:gd name="connsiteY156" fmla="*/ 2173287 h 4592637"/>
                  <a:gd name="connsiteX157" fmla="*/ 1073161 w 1827213"/>
                  <a:gd name="connsiteY157" fmla="*/ 1811583 h 4592637"/>
                  <a:gd name="connsiteX158" fmla="*/ 1039064 w 1827213"/>
                  <a:gd name="connsiteY158" fmla="*/ 1834571 h 4592637"/>
                  <a:gd name="connsiteX159" fmla="*/ 989012 w 1827213"/>
                  <a:gd name="connsiteY159" fmla="*/ 1844676 h 4592637"/>
                  <a:gd name="connsiteX160" fmla="*/ 984001 w 1827213"/>
                  <a:gd name="connsiteY160" fmla="*/ 1843665 h 4592637"/>
                  <a:gd name="connsiteX161" fmla="*/ 989013 w 1827213"/>
                  <a:gd name="connsiteY161" fmla="*/ 1868488 h 4592637"/>
                  <a:gd name="connsiteX162" fmla="*/ 978908 w 1827213"/>
                  <a:gd name="connsiteY162" fmla="*/ 1918540 h 4592637"/>
                  <a:gd name="connsiteX163" fmla="*/ 977972 w 1827213"/>
                  <a:gd name="connsiteY163" fmla="*/ 1919929 h 4592637"/>
                  <a:gd name="connsiteX164" fmla="*/ 989012 w 1827213"/>
                  <a:gd name="connsiteY164" fmla="*/ 1917700 h 4592637"/>
                  <a:gd name="connsiteX165" fmla="*/ 1117600 w 1827213"/>
                  <a:gd name="connsiteY165" fmla="*/ 2046288 h 4592637"/>
                  <a:gd name="connsiteX166" fmla="*/ 1111240 w 1827213"/>
                  <a:gd name="connsiteY166" fmla="*/ 2077793 h 4592637"/>
                  <a:gd name="connsiteX167" fmla="*/ 1145336 w 1827213"/>
                  <a:gd name="connsiteY167" fmla="*/ 2054804 h 4592637"/>
                  <a:gd name="connsiteX168" fmla="*/ 1195388 w 1827213"/>
                  <a:gd name="connsiteY168" fmla="*/ 2044699 h 4592637"/>
                  <a:gd name="connsiteX169" fmla="*/ 1245440 w 1827213"/>
                  <a:gd name="connsiteY169" fmla="*/ 2054804 h 4592637"/>
                  <a:gd name="connsiteX170" fmla="*/ 1275860 w 1827213"/>
                  <a:gd name="connsiteY170" fmla="*/ 2075314 h 4592637"/>
                  <a:gd name="connsiteX171" fmla="*/ 1270000 w 1827213"/>
                  <a:gd name="connsiteY171" fmla="*/ 2046287 h 4592637"/>
                  <a:gd name="connsiteX172" fmla="*/ 1398588 w 1827213"/>
                  <a:gd name="connsiteY172" fmla="*/ 1917699 h 4592637"/>
                  <a:gd name="connsiteX173" fmla="*/ 1409628 w 1827213"/>
                  <a:gd name="connsiteY173" fmla="*/ 1919928 h 4592637"/>
                  <a:gd name="connsiteX174" fmla="*/ 1408692 w 1827213"/>
                  <a:gd name="connsiteY174" fmla="*/ 1918540 h 4592637"/>
                  <a:gd name="connsiteX175" fmla="*/ 1398587 w 1827213"/>
                  <a:gd name="connsiteY175" fmla="*/ 1868488 h 4592637"/>
                  <a:gd name="connsiteX176" fmla="*/ 1403599 w 1827213"/>
                  <a:gd name="connsiteY176" fmla="*/ 1843664 h 4592637"/>
                  <a:gd name="connsiteX177" fmla="*/ 1398588 w 1827213"/>
                  <a:gd name="connsiteY177" fmla="*/ 1844675 h 4592637"/>
                  <a:gd name="connsiteX178" fmla="*/ 1348536 w 1827213"/>
                  <a:gd name="connsiteY178" fmla="*/ 1834570 h 4592637"/>
                  <a:gd name="connsiteX179" fmla="*/ 1318116 w 1827213"/>
                  <a:gd name="connsiteY179" fmla="*/ 1814060 h 4592637"/>
                  <a:gd name="connsiteX180" fmla="*/ 1323976 w 1827213"/>
                  <a:gd name="connsiteY180" fmla="*/ 1843087 h 4592637"/>
                  <a:gd name="connsiteX181" fmla="*/ 1195388 w 1827213"/>
                  <a:gd name="connsiteY181" fmla="*/ 1971675 h 4592637"/>
                  <a:gd name="connsiteX182" fmla="*/ 1066800 w 1827213"/>
                  <a:gd name="connsiteY182" fmla="*/ 1843087 h 4592637"/>
                  <a:gd name="connsiteX183" fmla="*/ 819425 w 1827213"/>
                  <a:gd name="connsiteY183" fmla="*/ 1658599 h 4592637"/>
                  <a:gd name="connsiteX184" fmla="*/ 820158 w 1827213"/>
                  <a:gd name="connsiteY184" fmla="*/ 1659686 h 4592637"/>
                  <a:gd name="connsiteX185" fmla="*/ 830263 w 1827213"/>
                  <a:gd name="connsiteY185" fmla="*/ 1709738 h 4592637"/>
                  <a:gd name="connsiteX186" fmla="*/ 822633 w 1827213"/>
                  <a:gd name="connsiteY186" fmla="*/ 1747530 h 4592637"/>
                  <a:gd name="connsiteX187" fmla="*/ 860425 w 1827213"/>
                  <a:gd name="connsiteY187" fmla="*/ 1739900 h 4592637"/>
                  <a:gd name="connsiteX188" fmla="*/ 865436 w 1827213"/>
                  <a:gd name="connsiteY188" fmla="*/ 1740912 h 4592637"/>
                  <a:gd name="connsiteX189" fmla="*/ 860424 w 1827213"/>
                  <a:gd name="connsiteY189" fmla="*/ 1716088 h 4592637"/>
                  <a:gd name="connsiteX190" fmla="*/ 870529 w 1827213"/>
                  <a:gd name="connsiteY190" fmla="*/ 1666036 h 4592637"/>
                  <a:gd name="connsiteX191" fmla="*/ 871466 w 1827213"/>
                  <a:gd name="connsiteY191" fmla="*/ 1664647 h 4592637"/>
                  <a:gd name="connsiteX192" fmla="*/ 860425 w 1827213"/>
                  <a:gd name="connsiteY192" fmla="*/ 1666876 h 4592637"/>
                  <a:gd name="connsiteX193" fmla="*/ 1271722 w 1827213"/>
                  <a:gd name="connsiteY193" fmla="*/ 1278172 h 4592637"/>
                  <a:gd name="connsiteX194" fmla="*/ 1247027 w 1827213"/>
                  <a:gd name="connsiteY194" fmla="*/ 1294821 h 4592637"/>
                  <a:gd name="connsiteX195" fmla="*/ 1196975 w 1827213"/>
                  <a:gd name="connsiteY195" fmla="*/ 1304926 h 4592637"/>
                  <a:gd name="connsiteX196" fmla="*/ 1185935 w 1827213"/>
                  <a:gd name="connsiteY196" fmla="*/ 1302697 h 4592637"/>
                  <a:gd name="connsiteX197" fmla="*/ 1186871 w 1827213"/>
                  <a:gd name="connsiteY197" fmla="*/ 1304085 h 4592637"/>
                  <a:gd name="connsiteX198" fmla="*/ 1196709 w 1827213"/>
                  <a:gd name="connsiteY198" fmla="*/ 1352816 h 4592637"/>
                  <a:gd name="connsiteX199" fmla="*/ 1245440 w 1827213"/>
                  <a:gd name="connsiteY199" fmla="*/ 1362654 h 4592637"/>
                  <a:gd name="connsiteX200" fmla="*/ 1273041 w 1827213"/>
                  <a:gd name="connsiteY200" fmla="*/ 1381263 h 4592637"/>
                  <a:gd name="connsiteX201" fmla="*/ 1271374 w 1827213"/>
                  <a:gd name="connsiteY201" fmla="*/ 1378791 h 4592637"/>
                  <a:gd name="connsiteX202" fmla="*/ 1261269 w 1827213"/>
                  <a:gd name="connsiteY202" fmla="*/ 1328739 h 4592637"/>
                  <a:gd name="connsiteX203" fmla="*/ 1271374 w 1827213"/>
                  <a:gd name="connsiteY203" fmla="*/ 1278687 h 4592637"/>
                  <a:gd name="connsiteX204" fmla="*/ 1287109 w 1827213"/>
                  <a:gd name="connsiteY204" fmla="*/ 912197 h 4592637"/>
                  <a:gd name="connsiteX205" fmla="*/ 1247027 w 1827213"/>
                  <a:gd name="connsiteY205" fmla="*/ 939221 h 4592637"/>
                  <a:gd name="connsiteX206" fmla="*/ 1196975 w 1827213"/>
                  <a:gd name="connsiteY206" fmla="*/ 949326 h 4592637"/>
                  <a:gd name="connsiteX207" fmla="*/ 1185935 w 1827213"/>
                  <a:gd name="connsiteY207" fmla="*/ 947097 h 4592637"/>
                  <a:gd name="connsiteX208" fmla="*/ 1186871 w 1827213"/>
                  <a:gd name="connsiteY208" fmla="*/ 948485 h 4592637"/>
                  <a:gd name="connsiteX209" fmla="*/ 1196976 w 1827213"/>
                  <a:gd name="connsiteY209" fmla="*/ 998537 h 4592637"/>
                  <a:gd name="connsiteX210" fmla="*/ 1186871 w 1827213"/>
                  <a:gd name="connsiteY210" fmla="*/ 1048589 h 4592637"/>
                  <a:gd name="connsiteX211" fmla="*/ 1185934 w 1827213"/>
                  <a:gd name="connsiteY211" fmla="*/ 1049979 h 4592637"/>
                  <a:gd name="connsiteX212" fmla="*/ 1196975 w 1827213"/>
                  <a:gd name="connsiteY212" fmla="*/ 1047750 h 4592637"/>
                  <a:gd name="connsiteX213" fmla="*/ 1247027 w 1827213"/>
                  <a:gd name="connsiteY213" fmla="*/ 1057855 h 4592637"/>
                  <a:gd name="connsiteX214" fmla="*/ 1287109 w 1827213"/>
                  <a:gd name="connsiteY214" fmla="*/ 1084879 h 4592637"/>
                  <a:gd name="connsiteX215" fmla="*/ 1262642 w 1827213"/>
                  <a:gd name="connsiteY215" fmla="*/ 1048590 h 4592637"/>
                  <a:gd name="connsiteX216" fmla="*/ 1252537 w 1827213"/>
                  <a:gd name="connsiteY216" fmla="*/ 998538 h 4592637"/>
                  <a:gd name="connsiteX217" fmla="*/ 1262642 w 1827213"/>
                  <a:gd name="connsiteY217" fmla="*/ 948486 h 4592637"/>
                  <a:gd name="connsiteX218" fmla="*/ 742961 w 1827213"/>
                  <a:gd name="connsiteY218" fmla="*/ 763833 h 4592637"/>
                  <a:gd name="connsiteX219" fmla="*/ 708864 w 1827213"/>
                  <a:gd name="connsiteY219" fmla="*/ 786821 h 4592637"/>
                  <a:gd name="connsiteX220" fmla="*/ 658812 w 1827213"/>
                  <a:gd name="connsiteY220" fmla="*/ 796926 h 4592637"/>
                  <a:gd name="connsiteX221" fmla="*/ 653801 w 1827213"/>
                  <a:gd name="connsiteY221" fmla="*/ 795915 h 4592637"/>
                  <a:gd name="connsiteX222" fmla="*/ 658813 w 1827213"/>
                  <a:gd name="connsiteY222" fmla="*/ 820738 h 4592637"/>
                  <a:gd name="connsiteX223" fmla="*/ 648708 w 1827213"/>
                  <a:gd name="connsiteY223" fmla="*/ 870790 h 4592637"/>
                  <a:gd name="connsiteX224" fmla="*/ 647772 w 1827213"/>
                  <a:gd name="connsiteY224" fmla="*/ 872179 h 4592637"/>
                  <a:gd name="connsiteX225" fmla="*/ 658812 w 1827213"/>
                  <a:gd name="connsiteY225" fmla="*/ 869950 h 4592637"/>
                  <a:gd name="connsiteX226" fmla="*/ 787400 w 1827213"/>
                  <a:gd name="connsiteY226" fmla="*/ 998538 h 4592637"/>
                  <a:gd name="connsiteX227" fmla="*/ 781040 w 1827213"/>
                  <a:gd name="connsiteY227" fmla="*/ 1030043 h 4592637"/>
                  <a:gd name="connsiteX228" fmla="*/ 815136 w 1827213"/>
                  <a:gd name="connsiteY228" fmla="*/ 1007054 h 4592637"/>
                  <a:gd name="connsiteX229" fmla="*/ 865188 w 1827213"/>
                  <a:gd name="connsiteY229" fmla="*/ 996949 h 4592637"/>
                  <a:gd name="connsiteX230" fmla="*/ 915240 w 1827213"/>
                  <a:gd name="connsiteY230" fmla="*/ 1007054 h 4592637"/>
                  <a:gd name="connsiteX231" fmla="*/ 945660 w 1827213"/>
                  <a:gd name="connsiteY231" fmla="*/ 1027564 h 4592637"/>
                  <a:gd name="connsiteX232" fmla="*/ 939800 w 1827213"/>
                  <a:gd name="connsiteY232" fmla="*/ 998537 h 4592637"/>
                  <a:gd name="connsiteX233" fmla="*/ 1068388 w 1827213"/>
                  <a:gd name="connsiteY233" fmla="*/ 869949 h 4592637"/>
                  <a:gd name="connsiteX234" fmla="*/ 1079428 w 1827213"/>
                  <a:gd name="connsiteY234" fmla="*/ 872178 h 4592637"/>
                  <a:gd name="connsiteX235" fmla="*/ 1078492 w 1827213"/>
                  <a:gd name="connsiteY235" fmla="*/ 870790 h 4592637"/>
                  <a:gd name="connsiteX236" fmla="*/ 1068387 w 1827213"/>
                  <a:gd name="connsiteY236" fmla="*/ 820738 h 4592637"/>
                  <a:gd name="connsiteX237" fmla="*/ 1073399 w 1827213"/>
                  <a:gd name="connsiteY237" fmla="*/ 795914 h 4592637"/>
                  <a:gd name="connsiteX238" fmla="*/ 1068388 w 1827213"/>
                  <a:gd name="connsiteY238" fmla="*/ 796925 h 4592637"/>
                  <a:gd name="connsiteX239" fmla="*/ 1018336 w 1827213"/>
                  <a:gd name="connsiteY239" fmla="*/ 786820 h 4592637"/>
                  <a:gd name="connsiteX240" fmla="*/ 987916 w 1827213"/>
                  <a:gd name="connsiteY240" fmla="*/ 766310 h 4592637"/>
                  <a:gd name="connsiteX241" fmla="*/ 993776 w 1827213"/>
                  <a:gd name="connsiteY241" fmla="*/ 795337 h 4592637"/>
                  <a:gd name="connsiteX242" fmla="*/ 865188 w 1827213"/>
                  <a:gd name="connsiteY242" fmla="*/ 923925 h 4592637"/>
                  <a:gd name="connsiteX243" fmla="*/ 736600 w 1827213"/>
                  <a:gd name="connsiteY243" fmla="*/ 795337 h 4592637"/>
                  <a:gd name="connsiteX244" fmla="*/ 492433 w 1827213"/>
                  <a:gd name="connsiteY244" fmla="*/ 611497 h 4592637"/>
                  <a:gd name="connsiteX245" fmla="*/ 500063 w 1827213"/>
                  <a:gd name="connsiteY245" fmla="*/ 649289 h 4592637"/>
                  <a:gd name="connsiteX246" fmla="*/ 489958 w 1827213"/>
                  <a:gd name="connsiteY246" fmla="*/ 699341 h 4592637"/>
                  <a:gd name="connsiteX247" fmla="*/ 489225 w 1827213"/>
                  <a:gd name="connsiteY247" fmla="*/ 700429 h 4592637"/>
                  <a:gd name="connsiteX248" fmla="*/ 530225 w 1827213"/>
                  <a:gd name="connsiteY248" fmla="*/ 692150 h 4592637"/>
                  <a:gd name="connsiteX249" fmla="*/ 535236 w 1827213"/>
                  <a:gd name="connsiteY249" fmla="*/ 693162 h 4592637"/>
                  <a:gd name="connsiteX250" fmla="*/ 530224 w 1827213"/>
                  <a:gd name="connsiteY250" fmla="*/ 668338 h 4592637"/>
                  <a:gd name="connsiteX251" fmla="*/ 540329 w 1827213"/>
                  <a:gd name="connsiteY251" fmla="*/ 618286 h 4592637"/>
                  <a:gd name="connsiteX252" fmla="*/ 541266 w 1827213"/>
                  <a:gd name="connsiteY252" fmla="*/ 616898 h 4592637"/>
                  <a:gd name="connsiteX253" fmla="*/ 530225 w 1827213"/>
                  <a:gd name="connsiteY253" fmla="*/ 619127 h 4592637"/>
                  <a:gd name="connsiteX254" fmla="*/ 1241387 w 1827213"/>
                  <a:gd name="connsiteY254" fmla="*/ 610161 h 4592637"/>
                  <a:gd name="connsiteX255" fmla="*/ 1196975 w 1827213"/>
                  <a:gd name="connsiteY255" fmla="*/ 619127 h 4592637"/>
                  <a:gd name="connsiteX256" fmla="*/ 1185935 w 1827213"/>
                  <a:gd name="connsiteY256" fmla="*/ 616898 h 4592637"/>
                  <a:gd name="connsiteX257" fmla="*/ 1186871 w 1827213"/>
                  <a:gd name="connsiteY257" fmla="*/ 618286 h 4592637"/>
                  <a:gd name="connsiteX258" fmla="*/ 1196976 w 1827213"/>
                  <a:gd name="connsiteY258" fmla="*/ 668338 h 4592637"/>
                  <a:gd name="connsiteX259" fmla="*/ 1191964 w 1827213"/>
                  <a:gd name="connsiteY259" fmla="*/ 693162 h 4592637"/>
                  <a:gd name="connsiteX260" fmla="*/ 1196975 w 1827213"/>
                  <a:gd name="connsiteY260" fmla="*/ 692150 h 4592637"/>
                  <a:gd name="connsiteX261" fmla="*/ 1245326 w 1827213"/>
                  <a:gd name="connsiteY261" fmla="*/ 701913 h 4592637"/>
                  <a:gd name="connsiteX262" fmla="*/ 1243592 w 1827213"/>
                  <a:gd name="connsiteY262" fmla="*/ 699341 h 4592637"/>
                  <a:gd name="connsiteX263" fmla="*/ 1233487 w 1827213"/>
                  <a:gd name="connsiteY263" fmla="*/ 649289 h 4592637"/>
                  <a:gd name="connsiteX264" fmla="*/ 742961 w 1827213"/>
                  <a:gd name="connsiteY264" fmla="*/ 401883 h 4592637"/>
                  <a:gd name="connsiteX265" fmla="*/ 708864 w 1827213"/>
                  <a:gd name="connsiteY265" fmla="*/ 424873 h 4592637"/>
                  <a:gd name="connsiteX266" fmla="*/ 658812 w 1827213"/>
                  <a:gd name="connsiteY266" fmla="*/ 434977 h 4592637"/>
                  <a:gd name="connsiteX267" fmla="*/ 642815 w 1827213"/>
                  <a:gd name="connsiteY267" fmla="*/ 431747 h 4592637"/>
                  <a:gd name="connsiteX268" fmla="*/ 648708 w 1827213"/>
                  <a:gd name="connsiteY268" fmla="*/ 440487 h 4592637"/>
                  <a:gd name="connsiteX269" fmla="*/ 658813 w 1827213"/>
                  <a:gd name="connsiteY269" fmla="*/ 490540 h 4592637"/>
                  <a:gd name="connsiteX270" fmla="*/ 648708 w 1827213"/>
                  <a:gd name="connsiteY270" fmla="*/ 540591 h 4592637"/>
                  <a:gd name="connsiteX271" fmla="*/ 647772 w 1827213"/>
                  <a:gd name="connsiteY271" fmla="*/ 541980 h 4592637"/>
                  <a:gd name="connsiteX272" fmla="*/ 658812 w 1827213"/>
                  <a:gd name="connsiteY272" fmla="*/ 539751 h 4592637"/>
                  <a:gd name="connsiteX273" fmla="*/ 787400 w 1827213"/>
                  <a:gd name="connsiteY273" fmla="*/ 668338 h 4592637"/>
                  <a:gd name="connsiteX274" fmla="*/ 781040 w 1827213"/>
                  <a:gd name="connsiteY274" fmla="*/ 699843 h 4592637"/>
                  <a:gd name="connsiteX275" fmla="*/ 815136 w 1827213"/>
                  <a:gd name="connsiteY275" fmla="*/ 676855 h 4592637"/>
                  <a:gd name="connsiteX276" fmla="*/ 865188 w 1827213"/>
                  <a:gd name="connsiteY276" fmla="*/ 666749 h 4592637"/>
                  <a:gd name="connsiteX277" fmla="*/ 915240 w 1827213"/>
                  <a:gd name="connsiteY277" fmla="*/ 676855 h 4592637"/>
                  <a:gd name="connsiteX278" fmla="*/ 945660 w 1827213"/>
                  <a:gd name="connsiteY278" fmla="*/ 697364 h 4592637"/>
                  <a:gd name="connsiteX279" fmla="*/ 939800 w 1827213"/>
                  <a:gd name="connsiteY279" fmla="*/ 668338 h 4592637"/>
                  <a:gd name="connsiteX280" fmla="*/ 1068388 w 1827213"/>
                  <a:gd name="connsiteY280" fmla="*/ 539749 h 4592637"/>
                  <a:gd name="connsiteX281" fmla="*/ 1079428 w 1827213"/>
                  <a:gd name="connsiteY281" fmla="*/ 541979 h 4592637"/>
                  <a:gd name="connsiteX282" fmla="*/ 1078492 w 1827213"/>
                  <a:gd name="connsiteY282" fmla="*/ 540591 h 4592637"/>
                  <a:gd name="connsiteX283" fmla="*/ 1068387 w 1827213"/>
                  <a:gd name="connsiteY283" fmla="*/ 490538 h 4592637"/>
                  <a:gd name="connsiteX284" fmla="*/ 1078492 w 1827213"/>
                  <a:gd name="connsiteY284" fmla="*/ 440486 h 4592637"/>
                  <a:gd name="connsiteX285" fmla="*/ 1084385 w 1827213"/>
                  <a:gd name="connsiteY285" fmla="*/ 431746 h 4592637"/>
                  <a:gd name="connsiteX286" fmla="*/ 1068388 w 1827213"/>
                  <a:gd name="connsiteY286" fmla="*/ 434976 h 4592637"/>
                  <a:gd name="connsiteX287" fmla="*/ 1018336 w 1827213"/>
                  <a:gd name="connsiteY287" fmla="*/ 424871 h 4592637"/>
                  <a:gd name="connsiteX288" fmla="*/ 987916 w 1827213"/>
                  <a:gd name="connsiteY288" fmla="*/ 404361 h 4592637"/>
                  <a:gd name="connsiteX289" fmla="*/ 993776 w 1827213"/>
                  <a:gd name="connsiteY289" fmla="*/ 433388 h 4592637"/>
                  <a:gd name="connsiteX290" fmla="*/ 865188 w 1827213"/>
                  <a:gd name="connsiteY290" fmla="*/ 561975 h 4592637"/>
                  <a:gd name="connsiteX291" fmla="*/ 736600 w 1827213"/>
                  <a:gd name="connsiteY291" fmla="*/ 433388 h 4592637"/>
                  <a:gd name="connsiteX292" fmla="*/ 250343 w 1827213"/>
                  <a:gd name="connsiteY292" fmla="*/ 316992 h 4592637"/>
                  <a:gd name="connsiteX293" fmla="*/ 253163 w 1827213"/>
                  <a:gd name="connsiteY293" fmla="*/ 330958 h 4592637"/>
                  <a:gd name="connsiteX294" fmla="*/ 268453 w 1827213"/>
                  <a:gd name="connsiteY294" fmla="*/ 320648 h 4592637"/>
                  <a:gd name="connsiteX295" fmla="*/ 427811 w 1827213"/>
                  <a:gd name="connsiteY295" fmla="*/ 202474 h 4592637"/>
                  <a:gd name="connsiteX296" fmla="*/ 418521 w 1827213"/>
                  <a:gd name="connsiteY296" fmla="*/ 248489 h 4592637"/>
                  <a:gd name="connsiteX297" fmla="*/ 390964 w 1827213"/>
                  <a:gd name="connsiteY297" fmla="*/ 289363 h 4592637"/>
                  <a:gd name="connsiteX298" fmla="*/ 355271 w 1827213"/>
                  <a:gd name="connsiteY298" fmla="*/ 313427 h 4592637"/>
                  <a:gd name="connsiteX299" fmla="*/ 398920 w 1827213"/>
                  <a:gd name="connsiteY299" fmla="*/ 326760 h 4592637"/>
                  <a:gd name="connsiteX300" fmla="*/ 445508 w 1827213"/>
                  <a:gd name="connsiteY300" fmla="*/ 383335 h 4592637"/>
                  <a:gd name="connsiteX301" fmla="*/ 447657 w 1827213"/>
                  <a:gd name="connsiteY301" fmla="*/ 393979 h 4592637"/>
                  <a:gd name="connsiteX302" fmla="*/ 480173 w 1827213"/>
                  <a:gd name="connsiteY302" fmla="*/ 372056 h 4592637"/>
                  <a:gd name="connsiteX303" fmla="*/ 530225 w 1827213"/>
                  <a:gd name="connsiteY303" fmla="*/ 361951 h 4592637"/>
                  <a:gd name="connsiteX304" fmla="*/ 546222 w 1827213"/>
                  <a:gd name="connsiteY304" fmla="*/ 365181 h 4592637"/>
                  <a:gd name="connsiteX305" fmla="*/ 540329 w 1827213"/>
                  <a:gd name="connsiteY305" fmla="*/ 356441 h 4592637"/>
                  <a:gd name="connsiteX306" fmla="*/ 530224 w 1827213"/>
                  <a:gd name="connsiteY306" fmla="*/ 306388 h 4592637"/>
                  <a:gd name="connsiteX307" fmla="*/ 540329 w 1827213"/>
                  <a:gd name="connsiteY307" fmla="*/ 256336 h 4592637"/>
                  <a:gd name="connsiteX308" fmla="*/ 541266 w 1827213"/>
                  <a:gd name="connsiteY308" fmla="*/ 254947 h 4592637"/>
                  <a:gd name="connsiteX309" fmla="*/ 530225 w 1827213"/>
                  <a:gd name="connsiteY309" fmla="*/ 257177 h 4592637"/>
                  <a:gd name="connsiteX310" fmla="*/ 439300 w 1827213"/>
                  <a:gd name="connsiteY310" fmla="*/ 219514 h 4592637"/>
                  <a:gd name="connsiteX311" fmla="*/ 530225 w 1827213"/>
                  <a:gd name="connsiteY311" fmla="*/ 0 h 4592637"/>
                  <a:gd name="connsiteX312" fmla="*/ 658813 w 1827213"/>
                  <a:gd name="connsiteY312" fmla="*/ 128588 h 4592637"/>
                  <a:gd name="connsiteX313" fmla="*/ 648708 w 1827213"/>
                  <a:gd name="connsiteY313" fmla="*/ 178640 h 4592637"/>
                  <a:gd name="connsiteX314" fmla="*/ 647772 w 1827213"/>
                  <a:gd name="connsiteY314" fmla="*/ 180030 h 4592637"/>
                  <a:gd name="connsiteX315" fmla="*/ 658812 w 1827213"/>
                  <a:gd name="connsiteY315" fmla="*/ 177800 h 4592637"/>
                  <a:gd name="connsiteX316" fmla="*/ 787400 w 1827213"/>
                  <a:gd name="connsiteY316" fmla="*/ 306388 h 4592637"/>
                  <a:gd name="connsiteX317" fmla="*/ 781040 w 1827213"/>
                  <a:gd name="connsiteY317" fmla="*/ 337893 h 4592637"/>
                  <a:gd name="connsiteX318" fmla="*/ 815136 w 1827213"/>
                  <a:gd name="connsiteY318" fmla="*/ 314905 h 4592637"/>
                  <a:gd name="connsiteX319" fmla="*/ 865188 w 1827213"/>
                  <a:gd name="connsiteY319" fmla="*/ 304799 h 4592637"/>
                  <a:gd name="connsiteX320" fmla="*/ 915240 w 1827213"/>
                  <a:gd name="connsiteY320" fmla="*/ 314905 h 4592637"/>
                  <a:gd name="connsiteX321" fmla="*/ 945660 w 1827213"/>
                  <a:gd name="connsiteY321" fmla="*/ 335415 h 4592637"/>
                  <a:gd name="connsiteX322" fmla="*/ 939800 w 1827213"/>
                  <a:gd name="connsiteY322" fmla="*/ 306388 h 4592637"/>
                  <a:gd name="connsiteX323" fmla="*/ 948497 w 1827213"/>
                  <a:gd name="connsiteY323" fmla="*/ 263312 h 4592637"/>
                  <a:gd name="connsiteX324" fmla="*/ 915987 w 1827213"/>
                  <a:gd name="connsiteY324" fmla="*/ 269875 h 4592637"/>
                  <a:gd name="connsiteX325" fmla="*/ 787399 w 1827213"/>
                  <a:gd name="connsiteY325" fmla="*/ 141287 h 4592637"/>
                  <a:gd name="connsiteX326" fmla="*/ 915987 w 1827213"/>
                  <a:gd name="connsiteY326" fmla="*/ 12699 h 4592637"/>
                  <a:gd name="connsiteX327" fmla="*/ 1044575 w 1827213"/>
                  <a:gd name="connsiteY327" fmla="*/ 141287 h 4592637"/>
                  <a:gd name="connsiteX328" fmla="*/ 1035879 w 1827213"/>
                  <a:gd name="connsiteY328" fmla="*/ 184363 h 4592637"/>
                  <a:gd name="connsiteX329" fmla="*/ 1068388 w 1827213"/>
                  <a:gd name="connsiteY329" fmla="*/ 177799 h 4592637"/>
                  <a:gd name="connsiteX330" fmla="*/ 1196976 w 1827213"/>
                  <a:gd name="connsiteY330" fmla="*/ 306388 h 4592637"/>
                  <a:gd name="connsiteX331" fmla="*/ 1186871 w 1827213"/>
                  <a:gd name="connsiteY331" fmla="*/ 356440 h 4592637"/>
                  <a:gd name="connsiteX332" fmla="*/ 1180978 w 1827213"/>
                  <a:gd name="connsiteY332" fmla="*/ 365180 h 4592637"/>
                  <a:gd name="connsiteX333" fmla="*/ 1196975 w 1827213"/>
                  <a:gd name="connsiteY333" fmla="*/ 361950 h 4592637"/>
                  <a:gd name="connsiteX334" fmla="*/ 1325563 w 1827213"/>
                  <a:gd name="connsiteY334" fmla="*/ 490538 h 4592637"/>
                  <a:gd name="connsiteX335" fmla="*/ 1317663 w 1827213"/>
                  <a:gd name="connsiteY335" fmla="*/ 529667 h 4592637"/>
                  <a:gd name="connsiteX336" fmla="*/ 1362075 w 1827213"/>
                  <a:gd name="connsiteY336" fmla="*/ 520701 h 4592637"/>
                  <a:gd name="connsiteX337" fmla="*/ 1490663 w 1827213"/>
                  <a:gd name="connsiteY337" fmla="*/ 649289 h 4592637"/>
                  <a:gd name="connsiteX338" fmla="*/ 1362075 w 1827213"/>
                  <a:gd name="connsiteY338" fmla="*/ 777876 h 4592637"/>
                  <a:gd name="connsiteX339" fmla="*/ 1313724 w 1827213"/>
                  <a:gd name="connsiteY339" fmla="*/ 768115 h 4592637"/>
                  <a:gd name="connsiteX340" fmla="*/ 1315458 w 1827213"/>
                  <a:gd name="connsiteY340" fmla="*/ 770686 h 4592637"/>
                  <a:gd name="connsiteX341" fmla="*/ 1325563 w 1827213"/>
                  <a:gd name="connsiteY341" fmla="*/ 820738 h 4592637"/>
                  <a:gd name="connsiteX342" fmla="*/ 1315458 w 1827213"/>
                  <a:gd name="connsiteY342" fmla="*/ 870790 h 4592637"/>
                  <a:gd name="connsiteX343" fmla="*/ 1290991 w 1827213"/>
                  <a:gd name="connsiteY343" fmla="*/ 907079 h 4592637"/>
                  <a:gd name="connsiteX344" fmla="*/ 1331073 w 1827213"/>
                  <a:gd name="connsiteY344" fmla="*/ 880055 h 4592637"/>
                  <a:gd name="connsiteX345" fmla="*/ 1381125 w 1827213"/>
                  <a:gd name="connsiteY345" fmla="*/ 869950 h 4592637"/>
                  <a:gd name="connsiteX346" fmla="*/ 1509713 w 1827213"/>
                  <a:gd name="connsiteY346" fmla="*/ 998538 h 4592637"/>
                  <a:gd name="connsiteX347" fmla="*/ 1381125 w 1827213"/>
                  <a:gd name="connsiteY347" fmla="*/ 1127126 h 4592637"/>
                  <a:gd name="connsiteX348" fmla="*/ 1331073 w 1827213"/>
                  <a:gd name="connsiteY348" fmla="*/ 1117021 h 4592637"/>
                  <a:gd name="connsiteX349" fmla="*/ 1290991 w 1827213"/>
                  <a:gd name="connsiteY349" fmla="*/ 1089997 h 4592637"/>
                  <a:gd name="connsiteX350" fmla="*/ 1315458 w 1827213"/>
                  <a:gd name="connsiteY350" fmla="*/ 1126286 h 4592637"/>
                  <a:gd name="connsiteX351" fmla="*/ 1325563 w 1827213"/>
                  <a:gd name="connsiteY351" fmla="*/ 1176338 h 4592637"/>
                  <a:gd name="connsiteX352" fmla="*/ 1315458 w 1827213"/>
                  <a:gd name="connsiteY352" fmla="*/ 1226390 h 4592637"/>
                  <a:gd name="connsiteX353" fmla="*/ 1315111 w 1827213"/>
                  <a:gd name="connsiteY353" fmla="*/ 1226906 h 4592637"/>
                  <a:gd name="connsiteX354" fmla="*/ 1339805 w 1827213"/>
                  <a:gd name="connsiteY354" fmla="*/ 1210256 h 4592637"/>
                  <a:gd name="connsiteX355" fmla="*/ 1389857 w 1827213"/>
                  <a:gd name="connsiteY355" fmla="*/ 1200151 h 4592637"/>
                  <a:gd name="connsiteX356" fmla="*/ 1518445 w 1827213"/>
                  <a:gd name="connsiteY356" fmla="*/ 1328739 h 4592637"/>
                  <a:gd name="connsiteX357" fmla="*/ 1439909 w 1827213"/>
                  <a:gd name="connsiteY357" fmla="*/ 1447222 h 4592637"/>
                  <a:gd name="connsiteX358" fmla="*/ 1420608 w 1827213"/>
                  <a:gd name="connsiteY358" fmla="*/ 1451119 h 4592637"/>
                  <a:gd name="connsiteX359" fmla="*/ 1443622 w 1827213"/>
                  <a:gd name="connsiteY359" fmla="*/ 1485254 h 4592637"/>
                  <a:gd name="connsiteX360" fmla="*/ 1477123 w 1827213"/>
                  <a:gd name="connsiteY360" fmla="*/ 1462667 h 4592637"/>
                  <a:gd name="connsiteX361" fmla="*/ 1527175 w 1827213"/>
                  <a:gd name="connsiteY361" fmla="*/ 1452562 h 4592637"/>
                  <a:gd name="connsiteX362" fmla="*/ 1655763 w 1827213"/>
                  <a:gd name="connsiteY362" fmla="*/ 1581150 h 4592637"/>
                  <a:gd name="connsiteX363" fmla="*/ 1527175 w 1827213"/>
                  <a:gd name="connsiteY363" fmla="*/ 1709738 h 4592637"/>
                  <a:gd name="connsiteX364" fmla="*/ 1525840 w 1827213"/>
                  <a:gd name="connsiteY364" fmla="*/ 1709469 h 4592637"/>
                  <a:gd name="connsiteX365" fmla="*/ 1527176 w 1827213"/>
                  <a:gd name="connsiteY365" fmla="*/ 1716087 h 4592637"/>
                  <a:gd name="connsiteX366" fmla="*/ 1522164 w 1827213"/>
                  <a:gd name="connsiteY366" fmla="*/ 1740912 h 4592637"/>
                  <a:gd name="connsiteX367" fmla="*/ 1527175 w 1827213"/>
                  <a:gd name="connsiteY367" fmla="*/ 1739900 h 4592637"/>
                  <a:gd name="connsiteX368" fmla="*/ 1655763 w 1827213"/>
                  <a:gd name="connsiteY368" fmla="*/ 1868488 h 4592637"/>
                  <a:gd name="connsiteX369" fmla="*/ 1527175 w 1827213"/>
                  <a:gd name="connsiteY369" fmla="*/ 1997076 h 4592637"/>
                  <a:gd name="connsiteX370" fmla="*/ 1516135 w 1827213"/>
                  <a:gd name="connsiteY370" fmla="*/ 1994847 h 4592637"/>
                  <a:gd name="connsiteX371" fmla="*/ 1517071 w 1827213"/>
                  <a:gd name="connsiteY371" fmla="*/ 1996235 h 4592637"/>
                  <a:gd name="connsiteX372" fmla="*/ 1527176 w 1827213"/>
                  <a:gd name="connsiteY372" fmla="*/ 2046287 h 4592637"/>
                  <a:gd name="connsiteX373" fmla="*/ 1518155 w 1827213"/>
                  <a:gd name="connsiteY373" fmla="*/ 2090971 h 4592637"/>
                  <a:gd name="connsiteX374" fmla="*/ 1527175 w 1827213"/>
                  <a:gd name="connsiteY374" fmla="*/ 2089150 h 4592637"/>
                  <a:gd name="connsiteX375" fmla="*/ 1655763 w 1827213"/>
                  <a:gd name="connsiteY375" fmla="*/ 2217738 h 4592637"/>
                  <a:gd name="connsiteX376" fmla="*/ 1645730 w 1827213"/>
                  <a:gd name="connsiteY376" fmla="*/ 2267433 h 4592637"/>
                  <a:gd name="connsiteX377" fmla="*/ 1679576 w 1827213"/>
                  <a:gd name="connsiteY377" fmla="*/ 2260600 h 4592637"/>
                  <a:gd name="connsiteX378" fmla="*/ 1808164 w 1827213"/>
                  <a:gd name="connsiteY378" fmla="*/ 2389188 h 4592637"/>
                  <a:gd name="connsiteX379" fmla="*/ 1679576 w 1827213"/>
                  <a:gd name="connsiteY379" fmla="*/ 2517776 h 4592637"/>
                  <a:gd name="connsiteX380" fmla="*/ 1631058 w 1827213"/>
                  <a:gd name="connsiteY380" fmla="*/ 2507981 h 4592637"/>
                  <a:gd name="connsiteX381" fmla="*/ 1645658 w 1827213"/>
                  <a:gd name="connsiteY381" fmla="*/ 2529636 h 4592637"/>
                  <a:gd name="connsiteX382" fmla="*/ 1655763 w 1827213"/>
                  <a:gd name="connsiteY382" fmla="*/ 2579688 h 4592637"/>
                  <a:gd name="connsiteX383" fmla="*/ 1647863 w 1827213"/>
                  <a:gd name="connsiteY383" fmla="*/ 2618816 h 4592637"/>
                  <a:gd name="connsiteX384" fmla="*/ 1692275 w 1827213"/>
                  <a:gd name="connsiteY384" fmla="*/ 2609850 h 4592637"/>
                  <a:gd name="connsiteX385" fmla="*/ 1820863 w 1827213"/>
                  <a:gd name="connsiteY385" fmla="*/ 2738438 h 4592637"/>
                  <a:gd name="connsiteX386" fmla="*/ 1692275 w 1827213"/>
                  <a:gd name="connsiteY386" fmla="*/ 2867026 h 4592637"/>
                  <a:gd name="connsiteX387" fmla="*/ 1643924 w 1827213"/>
                  <a:gd name="connsiteY387" fmla="*/ 2857265 h 4592637"/>
                  <a:gd name="connsiteX388" fmla="*/ 1645658 w 1827213"/>
                  <a:gd name="connsiteY388" fmla="*/ 2859836 h 4592637"/>
                  <a:gd name="connsiteX389" fmla="*/ 1655763 w 1827213"/>
                  <a:gd name="connsiteY389" fmla="*/ 2909888 h 4592637"/>
                  <a:gd name="connsiteX390" fmla="*/ 1652940 w 1827213"/>
                  <a:gd name="connsiteY390" fmla="*/ 2923874 h 4592637"/>
                  <a:gd name="connsiteX391" fmla="*/ 1698625 w 1827213"/>
                  <a:gd name="connsiteY391" fmla="*/ 2914650 h 4592637"/>
                  <a:gd name="connsiteX392" fmla="*/ 1827213 w 1827213"/>
                  <a:gd name="connsiteY392" fmla="*/ 3043238 h 4592637"/>
                  <a:gd name="connsiteX393" fmla="*/ 1698625 w 1827213"/>
                  <a:gd name="connsiteY393" fmla="*/ 3171826 h 4592637"/>
                  <a:gd name="connsiteX394" fmla="*/ 1570037 w 1827213"/>
                  <a:gd name="connsiteY394" fmla="*/ 3043238 h 4592637"/>
                  <a:gd name="connsiteX395" fmla="*/ 1572861 w 1827213"/>
                  <a:gd name="connsiteY395" fmla="*/ 3029253 h 4592637"/>
                  <a:gd name="connsiteX396" fmla="*/ 1527175 w 1827213"/>
                  <a:gd name="connsiteY396" fmla="*/ 3038476 h 4592637"/>
                  <a:gd name="connsiteX397" fmla="*/ 1516135 w 1827213"/>
                  <a:gd name="connsiteY397" fmla="*/ 3036247 h 4592637"/>
                  <a:gd name="connsiteX398" fmla="*/ 1517071 w 1827213"/>
                  <a:gd name="connsiteY398" fmla="*/ 3037635 h 4592637"/>
                  <a:gd name="connsiteX399" fmla="*/ 1527176 w 1827213"/>
                  <a:gd name="connsiteY399" fmla="*/ 3087687 h 4592637"/>
                  <a:gd name="connsiteX400" fmla="*/ 1517071 w 1827213"/>
                  <a:gd name="connsiteY400" fmla="*/ 3137739 h 4592637"/>
                  <a:gd name="connsiteX401" fmla="*/ 1516134 w 1827213"/>
                  <a:gd name="connsiteY401" fmla="*/ 3139129 h 4592637"/>
                  <a:gd name="connsiteX402" fmla="*/ 1527175 w 1827213"/>
                  <a:gd name="connsiteY402" fmla="*/ 3136900 h 4592637"/>
                  <a:gd name="connsiteX403" fmla="*/ 1655763 w 1827213"/>
                  <a:gd name="connsiteY403" fmla="*/ 3265488 h 4592637"/>
                  <a:gd name="connsiteX404" fmla="*/ 1527175 w 1827213"/>
                  <a:gd name="connsiteY404" fmla="*/ 3394076 h 4592637"/>
                  <a:gd name="connsiteX405" fmla="*/ 1516135 w 1827213"/>
                  <a:gd name="connsiteY405" fmla="*/ 3391847 h 4592637"/>
                  <a:gd name="connsiteX406" fmla="*/ 1517071 w 1827213"/>
                  <a:gd name="connsiteY406" fmla="*/ 3393235 h 4592637"/>
                  <a:gd name="connsiteX407" fmla="*/ 1527176 w 1827213"/>
                  <a:gd name="connsiteY407" fmla="*/ 3443287 h 4592637"/>
                  <a:gd name="connsiteX408" fmla="*/ 1517071 w 1827213"/>
                  <a:gd name="connsiteY408" fmla="*/ 3493339 h 4592637"/>
                  <a:gd name="connsiteX409" fmla="*/ 1511178 w 1827213"/>
                  <a:gd name="connsiteY409" fmla="*/ 3502080 h 4592637"/>
                  <a:gd name="connsiteX410" fmla="*/ 1527175 w 1827213"/>
                  <a:gd name="connsiteY410" fmla="*/ 3498850 h 4592637"/>
                  <a:gd name="connsiteX411" fmla="*/ 1655763 w 1827213"/>
                  <a:gd name="connsiteY411" fmla="*/ 3627438 h 4592637"/>
                  <a:gd name="connsiteX412" fmla="*/ 1527175 w 1827213"/>
                  <a:gd name="connsiteY412" fmla="*/ 3756026 h 4592637"/>
                  <a:gd name="connsiteX413" fmla="*/ 1516135 w 1827213"/>
                  <a:gd name="connsiteY413" fmla="*/ 3753797 h 4592637"/>
                  <a:gd name="connsiteX414" fmla="*/ 1517071 w 1827213"/>
                  <a:gd name="connsiteY414" fmla="*/ 3755185 h 4592637"/>
                  <a:gd name="connsiteX415" fmla="*/ 1527176 w 1827213"/>
                  <a:gd name="connsiteY415" fmla="*/ 3805237 h 4592637"/>
                  <a:gd name="connsiteX416" fmla="*/ 1522164 w 1827213"/>
                  <a:gd name="connsiteY416" fmla="*/ 3830062 h 4592637"/>
                  <a:gd name="connsiteX417" fmla="*/ 1527175 w 1827213"/>
                  <a:gd name="connsiteY417" fmla="*/ 3829050 h 4592637"/>
                  <a:gd name="connsiteX418" fmla="*/ 1655763 w 1827213"/>
                  <a:gd name="connsiteY418" fmla="*/ 3957638 h 4592637"/>
                  <a:gd name="connsiteX419" fmla="*/ 1527175 w 1827213"/>
                  <a:gd name="connsiteY419" fmla="*/ 4086226 h 4592637"/>
                  <a:gd name="connsiteX420" fmla="*/ 1516135 w 1827213"/>
                  <a:gd name="connsiteY420" fmla="*/ 4083997 h 4592637"/>
                  <a:gd name="connsiteX421" fmla="*/ 1517071 w 1827213"/>
                  <a:gd name="connsiteY421" fmla="*/ 4085385 h 4592637"/>
                  <a:gd name="connsiteX422" fmla="*/ 1527176 w 1827213"/>
                  <a:gd name="connsiteY422" fmla="*/ 4135437 h 4592637"/>
                  <a:gd name="connsiteX423" fmla="*/ 1398588 w 1827213"/>
                  <a:gd name="connsiteY423" fmla="*/ 4264025 h 4592637"/>
                  <a:gd name="connsiteX424" fmla="*/ 1348536 w 1827213"/>
                  <a:gd name="connsiteY424" fmla="*/ 4253920 h 4592637"/>
                  <a:gd name="connsiteX425" fmla="*/ 1318116 w 1827213"/>
                  <a:gd name="connsiteY425" fmla="*/ 4233410 h 4592637"/>
                  <a:gd name="connsiteX426" fmla="*/ 1323976 w 1827213"/>
                  <a:gd name="connsiteY426" fmla="*/ 4262437 h 4592637"/>
                  <a:gd name="connsiteX427" fmla="*/ 1245440 w 1827213"/>
                  <a:gd name="connsiteY427" fmla="*/ 4380920 h 4592637"/>
                  <a:gd name="connsiteX428" fmla="*/ 1238535 w 1827213"/>
                  <a:gd name="connsiteY428" fmla="*/ 4382314 h 4592637"/>
                  <a:gd name="connsiteX429" fmla="*/ 1259896 w 1827213"/>
                  <a:gd name="connsiteY429" fmla="*/ 4413997 h 4592637"/>
                  <a:gd name="connsiteX430" fmla="*/ 1270001 w 1827213"/>
                  <a:gd name="connsiteY430" fmla="*/ 4464049 h 4592637"/>
                  <a:gd name="connsiteX431" fmla="*/ 1141413 w 1827213"/>
                  <a:gd name="connsiteY431" fmla="*/ 4592637 h 4592637"/>
                  <a:gd name="connsiteX432" fmla="*/ 1012825 w 1827213"/>
                  <a:gd name="connsiteY432" fmla="*/ 4464049 h 4592637"/>
                  <a:gd name="connsiteX433" fmla="*/ 1091361 w 1827213"/>
                  <a:gd name="connsiteY433" fmla="*/ 4345566 h 4592637"/>
                  <a:gd name="connsiteX434" fmla="*/ 1098266 w 1827213"/>
                  <a:gd name="connsiteY434" fmla="*/ 4344172 h 4592637"/>
                  <a:gd name="connsiteX435" fmla="*/ 1076905 w 1827213"/>
                  <a:gd name="connsiteY435" fmla="*/ 4312489 h 4592637"/>
                  <a:gd name="connsiteX436" fmla="*/ 1066800 w 1827213"/>
                  <a:gd name="connsiteY436" fmla="*/ 4262437 h 4592637"/>
                  <a:gd name="connsiteX437" fmla="*/ 1073161 w 1827213"/>
                  <a:gd name="connsiteY437" fmla="*/ 4230933 h 4592637"/>
                  <a:gd name="connsiteX438" fmla="*/ 1039064 w 1827213"/>
                  <a:gd name="connsiteY438" fmla="*/ 4253921 h 4592637"/>
                  <a:gd name="connsiteX439" fmla="*/ 989012 w 1827213"/>
                  <a:gd name="connsiteY439" fmla="*/ 4264026 h 4592637"/>
                  <a:gd name="connsiteX440" fmla="*/ 860424 w 1827213"/>
                  <a:gd name="connsiteY440" fmla="*/ 4135438 h 4592637"/>
                  <a:gd name="connsiteX441" fmla="*/ 989012 w 1827213"/>
                  <a:gd name="connsiteY441" fmla="*/ 4006850 h 4592637"/>
                  <a:gd name="connsiteX442" fmla="*/ 1117600 w 1827213"/>
                  <a:gd name="connsiteY442" fmla="*/ 4135438 h 4592637"/>
                  <a:gd name="connsiteX443" fmla="*/ 1111240 w 1827213"/>
                  <a:gd name="connsiteY443" fmla="*/ 4166943 h 4592637"/>
                  <a:gd name="connsiteX444" fmla="*/ 1145336 w 1827213"/>
                  <a:gd name="connsiteY444" fmla="*/ 4143954 h 4592637"/>
                  <a:gd name="connsiteX445" fmla="*/ 1195388 w 1827213"/>
                  <a:gd name="connsiteY445" fmla="*/ 4133849 h 4592637"/>
                  <a:gd name="connsiteX446" fmla="*/ 1245440 w 1827213"/>
                  <a:gd name="connsiteY446" fmla="*/ 4143954 h 4592637"/>
                  <a:gd name="connsiteX447" fmla="*/ 1275860 w 1827213"/>
                  <a:gd name="connsiteY447" fmla="*/ 4164464 h 4592637"/>
                  <a:gd name="connsiteX448" fmla="*/ 1270000 w 1827213"/>
                  <a:gd name="connsiteY448" fmla="*/ 4135437 h 4592637"/>
                  <a:gd name="connsiteX449" fmla="*/ 1398588 w 1827213"/>
                  <a:gd name="connsiteY449" fmla="*/ 4006849 h 4592637"/>
                  <a:gd name="connsiteX450" fmla="*/ 1409628 w 1827213"/>
                  <a:gd name="connsiteY450" fmla="*/ 4009078 h 4592637"/>
                  <a:gd name="connsiteX451" fmla="*/ 1408692 w 1827213"/>
                  <a:gd name="connsiteY451" fmla="*/ 4007690 h 4592637"/>
                  <a:gd name="connsiteX452" fmla="*/ 1398587 w 1827213"/>
                  <a:gd name="connsiteY452" fmla="*/ 3957638 h 4592637"/>
                  <a:gd name="connsiteX453" fmla="*/ 1403599 w 1827213"/>
                  <a:gd name="connsiteY453" fmla="*/ 3932814 h 4592637"/>
                  <a:gd name="connsiteX454" fmla="*/ 1398588 w 1827213"/>
                  <a:gd name="connsiteY454" fmla="*/ 3933825 h 4592637"/>
                  <a:gd name="connsiteX455" fmla="*/ 1348536 w 1827213"/>
                  <a:gd name="connsiteY455" fmla="*/ 3923720 h 4592637"/>
                  <a:gd name="connsiteX456" fmla="*/ 1318116 w 1827213"/>
                  <a:gd name="connsiteY456" fmla="*/ 3903210 h 4592637"/>
                  <a:gd name="connsiteX457" fmla="*/ 1323976 w 1827213"/>
                  <a:gd name="connsiteY457" fmla="*/ 3932237 h 4592637"/>
                  <a:gd name="connsiteX458" fmla="*/ 1195388 w 1827213"/>
                  <a:gd name="connsiteY458" fmla="*/ 4060825 h 4592637"/>
                  <a:gd name="connsiteX459" fmla="*/ 1066800 w 1827213"/>
                  <a:gd name="connsiteY459" fmla="*/ 3932237 h 4592637"/>
                  <a:gd name="connsiteX460" fmla="*/ 1073161 w 1827213"/>
                  <a:gd name="connsiteY460" fmla="*/ 3900733 h 4592637"/>
                  <a:gd name="connsiteX461" fmla="*/ 1039064 w 1827213"/>
                  <a:gd name="connsiteY461" fmla="*/ 3923721 h 4592637"/>
                  <a:gd name="connsiteX462" fmla="*/ 989012 w 1827213"/>
                  <a:gd name="connsiteY462" fmla="*/ 3933826 h 4592637"/>
                  <a:gd name="connsiteX463" fmla="*/ 860424 w 1827213"/>
                  <a:gd name="connsiteY463" fmla="*/ 3805238 h 4592637"/>
                  <a:gd name="connsiteX464" fmla="*/ 870529 w 1827213"/>
                  <a:gd name="connsiteY464" fmla="*/ 3755186 h 4592637"/>
                  <a:gd name="connsiteX465" fmla="*/ 871466 w 1827213"/>
                  <a:gd name="connsiteY465" fmla="*/ 3753797 h 4592637"/>
                  <a:gd name="connsiteX466" fmla="*/ 860425 w 1827213"/>
                  <a:gd name="connsiteY466" fmla="*/ 3756026 h 4592637"/>
                  <a:gd name="connsiteX467" fmla="*/ 731837 w 1827213"/>
                  <a:gd name="connsiteY467" fmla="*/ 3627438 h 4592637"/>
                  <a:gd name="connsiteX468" fmla="*/ 860425 w 1827213"/>
                  <a:gd name="connsiteY468" fmla="*/ 3498850 h 4592637"/>
                  <a:gd name="connsiteX469" fmla="*/ 876421 w 1827213"/>
                  <a:gd name="connsiteY469" fmla="*/ 3502080 h 4592637"/>
                  <a:gd name="connsiteX470" fmla="*/ 870529 w 1827213"/>
                  <a:gd name="connsiteY470" fmla="*/ 3493340 h 4592637"/>
                  <a:gd name="connsiteX471" fmla="*/ 860424 w 1827213"/>
                  <a:gd name="connsiteY471" fmla="*/ 3443288 h 4592637"/>
                  <a:gd name="connsiteX472" fmla="*/ 870529 w 1827213"/>
                  <a:gd name="connsiteY472" fmla="*/ 3393236 h 4592637"/>
                  <a:gd name="connsiteX473" fmla="*/ 871466 w 1827213"/>
                  <a:gd name="connsiteY473" fmla="*/ 3391847 h 4592637"/>
                  <a:gd name="connsiteX474" fmla="*/ 860425 w 1827213"/>
                  <a:gd name="connsiteY474" fmla="*/ 3394076 h 4592637"/>
                  <a:gd name="connsiteX475" fmla="*/ 731837 w 1827213"/>
                  <a:gd name="connsiteY475" fmla="*/ 3265488 h 4592637"/>
                  <a:gd name="connsiteX476" fmla="*/ 860425 w 1827213"/>
                  <a:gd name="connsiteY476" fmla="*/ 3136900 h 4592637"/>
                  <a:gd name="connsiteX477" fmla="*/ 871466 w 1827213"/>
                  <a:gd name="connsiteY477" fmla="*/ 3139129 h 4592637"/>
                  <a:gd name="connsiteX478" fmla="*/ 870529 w 1827213"/>
                  <a:gd name="connsiteY478" fmla="*/ 3137740 h 4592637"/>
                  <a:gd name="connsiteX479" fmla="*/ 860424 w 1827213"/>
                  <a:gd name="connsiteY479" fmla="*/ 3087688 h 4592637"/>
                  <a:gd name="connsiteX480" fmla="*/ 870529 w 1827213"/>
                  <a:gd name="connsiteY480" fmla="*/ 3037636 h 4592637"/>
                  <a:gd name="connsiteX481" fmla="*/ 871466 w 1827213"/>
                  <a:gd name="connsiteY481" fmla="*/ 3036247 h 4592637"/>
                  <a:gd name="connsiteX482" fmla="*/ 860425 w 1827213"/>
                  <a:gd name="connsiteY482" fmla="*/ 3038476 h 4592637"/>
                  <a:gd name="connsiteX483" fmla="*/ 731837 w 1827213"/>
                  <a:gd name="connsiteY483" fmla="*/ 2909888 h 4592637"/>
                  <a:gd name="connsiteX484" fmla="*/ 860425 w 1827213"/>
                  <a:gd name="connsiteY484" fmla="*/ 2781300 h 4592637"/>
                  <a:gd name="connsiteX485" fmla="*/ 865436 w 1827213"/>
                  <a:gd name="connsiteY485" fmla="*/ 2782312 h 4592637"/>
                  <a:gd name="connsiteX486" fmla="*/ 860424 w 1827213"/>
                  <a:gd name="connsiteY486" fmla="*/ 2757488 h 4592637"/>
                  <a:gd name="connsiteX487" fmla="*/ 870529 w 1827213"/>
                  <a:gd name="connsiteY487" fmla="*/ 2707436 h 4592637"/>
                  <a:gd name="connsiteX488" fmla="*/ 871466 w 1827213"/>
                  <a:gd name="connsiteY488" fmla="*/ 2706047 h 4592637"/>
                  <a:gd name="connsiteX489" fmla="*/ 860425 w 1827213"/>
                  <a:gd name="connsiteY489" fmla="*/ 2708276 h 4592637"/>
                  <a:gd name="connsiteX490" fmla="*/ 731837 w 1827213"/>
                  <a:gd name="connsiteY490" fmla="*/ 2579688 h 4592637"/>
                  <a:gd name="connsiteX491" fmla="*/ 860425 w 1827213"/>
                  <a:gd name="connsiteY491" fmla="*/ 2451100 h 4592637"/>
                  <a:gd name="connsiteX492" fmla="*/ 876421 w 1827213"/>
                  <a:gd name="connsiteY492" fmla="*/ 2454330 h 4592637"/>
                  <a:gd name="connsiteX493" fmla="*/ 870529 w 1827213"/>
                  <a:gd name="connsiteY493" fmla="*/ 2445590 h 4592637"/>
                  <a:gd name="connsiteX494" fmla="*/ 860424 w 1827213"/>
                  <a:gd name="connsiteY494" fmla="*/ 2395538 h 4592637"/>
                  <a:gd name="connsiteX495" fmla="*/ 870529 w 1827213"/>
                  <a:gd name="connsiteY495" fmla="*/ 2345486 h 4592637"/>
                  <a:gd name="connsiteX496" fmla="*/ 871466 w 1827213"/>
                  <a:gd name="connsiteY496" fmla="*/ 2344097 h 4592637"/>
                  <a:gd name="connsiteX497" fmla="*/ 860425 w 1827213"/>
                  <a:gd name="connsiteY497" fmla="*/ 2346326 h 4592637"/>
                  <a:gd name="connsiteX498" fmla="*/ 731837 w 1827213"/>
                  <a:gd name="connsiteY498" fmla="*/ 2217738 h 4592637"/>
                  <a:gd name="connsiteX499" fmla="*/ 860425 w 1827213"/>
                  <a:gd name="connsiteY499" fmla="*/ 2089150 h 4592637"/>
                  <a:gd name="connsiteX500" fmla="*/ 869445 w 1827213"/>
                  <a:gd name="connsiteY500" fmla="*/ 2090971 h 4592637"/>
                  <a:gd name="connsiteX501" fmla="*/ 860424 w 1827213"/>
                  <a:gd name="connsiteY501" fmla="*/ 2046288 h 4592637"/>
                  <a:gd name="connsiteX502" fmla="*/ 870529 w 1827213"/>
                  <a:gd name="connsiteY502" fmla="*/ 1996236 h 4592637"/>
                  <a:gd name="connsiteX503" fmla="*/ 871466 w 1827213"/>
                  <a:gd name="connsiteY503" fmla="*/ 1994847 h 4592637"/>
                  <a:gd name="connsiteX504" fmla="*/ 860425 w 1827213"/>
                  <a:gd name="connsiteY504" fmla="*/ 1997076 h 4592637"/>
                  <a:gd name="connsiteX505" fmla="*/ 731837 w 1827213"/>
                  <a:gd name="connsiteY505" fmla="*/ 1868488 h 4592637"/>
                  <a:gd name="connsiteX506" fmla="*/ 739467 w 1827213"/>
                  <a:gd name="connsiteY506" fmla="*/ 1830696 h 4592637"/>
                  <a:gd name="connsiteX507" fmla="*/ 701675 w 1827213"/>
                  <a:gd name="connsiteY507" fmla="*/ 1838326 h 4592637"/>
                  <a:gd name="connsiteX508" fmla="*/ 573087 w 1827213"/>
                  <a:gd name="connsiteY508" fmla="*/ 1709738 h 4592637"/>
                  <a:gd name="connsiteX509" fmla="*/ 701675 w 1827213"/>
                  <a:gd name="connsiteY509" fmla="*/ 1581150 h 4592637"/>
                  <a:gd name="connsiteX510" fmla="*/ 742675 w 1827213"/>
                  <a:gd name="connsiteY510" fmla="*/ 1589428 h 4592637"/>
                  <a:gd name="connsiteX511" fmla="*/ 741942 w 1827213"/>
                  <a:gd name="connsiteY511" fmla="*/ 1588340 h 4592637"/>
                  <a:gd name="connsiteX512" fmla="*/ 731837 w 1827213"/>
                  <a:gd name="connsiteY512" fmla="*/ 1538288 h 4592637"/>
                  <a:gd name="connsiteX513" fmla="*/ 860425 w 1827213"/>
                  <a:gd name="connsiteY513" fmla="*/ 1409700 h 4592637"/>
                  <a:gd name="connsiteX514" fmla="*/ 989013 w 1827213"/>
                  <a:gd name="connsiteY514" fmla="*/ 1538288 h 4592637"/>
                  <a:gd name="connsiteX515" fmla="*/ 978908 w 1827213"/>
                  <a:gd name="connsiteY515" fmla="*/ 1588340 h 4592637"/>
                  <a:gd name="connsiteX516" fmla="*/ 977972 w 1827213"/>
                  <a:gd name="connsiteY516" fmla="*/ 1589729 h 4592637"/>
                  <a:gd name="connsiteX517" fmla="*/ 989012 w 1827213"/>
                  <a:gd name="connsiteY517" fmla="*/ 1587500 h 4592637"/>
                  <a:gd name="connsiteX518" fmla="*/ 1117600 w 1827213"/>
                  <a:gd name="connsiteY518" fmla="*/ 1716088 h 4592637"/>
                  <a:gd name="connsiteX519" fmla="*/ 1111240 w 1827213"/>
                  <a:gd name="connsiteY519" fmla="*/ 1747593 h 4592637"/>
                  <a:gd name="connsiteX520" fmla="*/ 1145336 w 1827213"/>
                  <a:gd name="connsiteY520" fmla="*/ 1724604 h 4592637"/>
                  <a:gd name="connsiteX521" fmla="*/ 1195388 w 1827213"/>
                  <a:gd name="connsiteY521" fmla="*/ 1714499 h 4592637"/>
                  <a:gd name="connsiteX522" fmla="*/ 1245440 w 1827213"/>
                  <a:gd name="connsiteY522" fmla="*/ 1724604 h 4592637"/>
                  <a:gd name="connsiteX523" fmla="*/ 1275860 w 1827213"/>
                  <a:gd name="connsiteY523" fmla="*/ 1745114 h 4592637"/>
                  <a:gd name="connsiteX524" fmla="*/ 1270000 w 1827213"/>
                  <a:gd name="connsiteY524" fmla="*/ 1716087 h 4592637"/>
                  <a:gd name="connsiteX525" fmla="*/ 1280105 w 1827213"/>
                  <a:gd name="connsiteY525" fmla="*/ 1666035 h 4592637"/>
                  <a:gd name="connsiteX526" fmla="*/ 1285242 w 1827213"/>
                  <a:gd name="connsiteY526" fmla="*/ 1658415 h 4592637"/>
                  <a:gd name="connsiteX527" fmla="*/ 1277098 w 1827213"/>
                  <a:gd name="connsiteY527" fmla="*/ 1656771 h 4592637"/>
                  <a:gd name="connsiteX528" fmla="*/ 1220523 w 1827213"/>
                  <a:gd name="connsiteY528" fmla="*/ 1610183 h 4592637"/>
                  <a:gd name="connsiteX529" fmla="*/ 1218099 w 1827213"/>
                  <a:gd name="connsiteY529" fmla="*/ 1605140 h 4592637"/>
                  <a:gd name="connsiteX530" fmla="*/ 1195388 w 1827213"/>
                  <a:gd name="connsiteY530" fmla="*/ 1609725 h 4592637"/>
                  <a:gd name="connsiteX531" fmla="*/ 1076905 w 1827213"/>
                  <a:gd name="connsiteY531" fmla="*/ 1531189 h 4592637"/>
                  <a:gd name="connsiteX532" fmla="*/ 1067067 w 1827213"/>
                  <a:gd name="connsiteY532" fmla="*/ 1482458 h 4592637"/>
                  <a:gd name="connsiteX533" fmla="*/ 1018336 w 1827213"/>
                  <a:gd name="connsiteY533" fmla="*/ 1472620 h 4592637"/>
                  <a:gd name="connsiteX534" fmla="*/ 939800 w 1827213"/>
                  <a:gd name="connsiteY534" fmla="*/ 1354137 h 4592637"/>
                  <a:gd name="connsiteX535" fmla="*/ 1068388 w 1827213"/>
                  <a:gd name="connsiteY535" fmla="*/ 1225549 h 4592637"/>
                  <a:gd name="connsiteX536" fmla="*/ 1079428 w 1827213"/>
                  <a:gd name="connsiteY536" fmla="*/ 1227778 h 4592637"/>
                  <a:gd name="connsiteX537" fmla="*/ 1078492 w 1827213"/>
                  <a:gd name="connsiteY537" fmla="*/ 1226390 h 4592637"/>
                  <a:gd name="connsiteX538" fmla="*/ 1068387 w 1827213"/>
                  <a:gd name="connsiteY538" fmla="*/ 1176338 h 4592637"/>
                  <a:gd name="connsiteX539" fmla="*/ 1078492 w 1827213"/>
                  <a:gd name="connsiteY539" fmla="*/ 1126286 h 4592637"/>
                  <a:gd name="connsiteX540" fmla="*/ 1079429 w 1827213"/>
                  <a:gd name="connsiteY540" fmla="*/ 1124896 h 4592637"/>
                  <a:gd name="connsiteX541" fmla="*/ 1068388 w 1827213"/>
                  <a:gd name="connsiteY541" fmla="*/ 1127125 h 4592637"/>
                  <a:gd name="connsiteX542" fmla="*/ 1018336 w 1827213"/>
                  <a:gd name="connsiteY542" fmla="*/ 1117020 h 4592637"/>
                  <a:gd name="connsiteX543" fmla="*/ 987916 w 1827213"/>
                  <a:gd name="connsiteY543" fmla="*/ 1096510 h 4592637"/>
                  <a:gd name="connsiteX544" fmla="*/ 993776 w 1827213"/>
                  <a:gd name="connsiteY544" fmla="*/ 1125537 h 4592637"/>
                  <a:gd name="connsiteX545" fmla="*/ 865188 w 1827213"/>
                  <a:gd name="connsiteY545" fmla="*/ 1254125 h 4592637"/>
                  <a:gd name="connsiteX546" fmla="*/ 736600 w 1827213"/>
                  <a:gd name="connsiteY546" fmla="*/ 1125537 h 4592637"/>
                  <a:gd name="connsiteX547" fmla="*/ 742961 w 1827213"/>
                  <a:gd name="connsiteY547" fmla="*/ 1094033 h 4592637"/>
                  <a:gd name="connsiteX548" fmla="*/ 708864 w 1827213"/>
                  <a:gd name="connsiteY548" fmla="*/ 1117021 h 4592637"/>
                  <a:gd name="connsiteX549" fmla="*/ 658812 w 1827213"/>
                  <a:gd name="connsiteY549" fmla="*/ 1127126 h 4592637"/>
                  <a:gd name="connsiteX550" fmla="*/ 647772 w 1827213"/>
                  <a:gd name="connsiteY550" fmla="*/ 1124897 h 4592637"/>
                  <a:gd name="connsiteX551" fmla="*/ 648708 w 1827213"/>
                  <a:gd name="connsiteY551" fmla="*/ 1126286 h 4592637"/>
                  <a:gd name="connsiteX552" fmla="*/ 658813 w 1827213"/>
                  <a:gd name="connsiteY552" fmla="*/ 1176338 h 4592637"/>
                  <a:gd name="connsiteX553" fmla="*/ 648708 w 1827213"/>
                  <a:gd name="connsiteY553" fmla="*/ 1226390 h 4592637"/>
                  <a:gd name="connsiteX554" fmla="*/ 647772 w 1827213"/>
                  <a:gd name="connsiteY554" fmla="*/ 1227779 h 4592637"/>
                  <a:gd name="connsiteX555" fmla="*/ 658812 w 1827213"/>
                  <a:gd name="connsiteY555" fmla="*/ 1225550 h 4592637"/>
                  <a:gd name="connsiteX556" fmla="*/ 787400 w 1827213"/>
                  <a:gd name="connsiteY556" fmla="*/ 1354138 h 4592637"/>
                  <a:gd name="connsiteX557" fmla="*/ 658812 w 1827213"/>
                  <a:gd name="connsiteY557" fmla="*/ 1482726 h 4592637"/>
                  <a:gd name="connsiteX558" fmla="*/ 530224 w 1827213"/>
                  <a:gd name="connsiteY558" fmla="*/ 1354138 h 4592637"/>
                  <a:gd name="connsiteX559" fmla="*/ 540329 w 1827213"/>
                  <a:gd name="connsiteY559" fmla="*/ 1304086 h 4592637"/>
                  <a:gd name="connsiteX560" fmla="*/ 541266 w 1827213"/>
                  <a:gd name="connsiteY560" fmla="*/ 1302697 h 4592637"/>
                  <a:gd name="connsiteX561" fmla="*/ 530225 w 1827213"/>
                  <a:gd name="connsiteY561" fmla="*/ 1304926 h 4592637"/>
                  <a:gd name="connsiteX562" fmla="*/ 401637 w 1827213"/>
                  <a:gd name="connsiteY562" fmla="*/ 1176338 h 4592637"/>
                  <a:gd name="connsiteX563" fmla="*/ 530225 w 1827213"/>
                  <a:gd name="connsiteY563" fmla="*/ 1047750 h 4592637"/>
                  <a:gd name="connsiteX564" fmla="*/ 541266 w 1827213"/>
                  <a:gd name="connsiteY564" fmla="*/ 1049979 h 4592637"/>
                  <a:gd name="connsiteX565" fmla="*/ 540329 w 1827213"/>
                  <a:gd name="connsiteY565" fmla="*/ 1048590 h 4592637"/>
                  <a:gd name="connsiteX566" fmla="*/ 530224 w 1827213"/>
                  <a:gd name="connsiteY566" fmla="*/ 998538 h 4592637"/>
                  <a:gd name="connsiteX567" fmla="*/ 540329 w 1827213"/>
                  <a:gd name="connsiteY567" fmla="*/ 948486 h 4592637"/>
                  <a:gd name="connsiteX568" fmla="*/ 541266 w 1827213"/>
                  <a:gd name="connsiteY568" fmla="*/ 947097 h 4592637"/>
                  <a:gd name="connsiteX569" fmla="*/ 530225 w 1827213"/>
                  <a:gd name="connsiteY569" fmla="*/ 949326 h 4592637"/>
                  <a:gd name="connsiteX570" fmla="*/ 401637 w 1827213"/>
                  <a:gd name="connsiteY570" fmla="*/ 820738 h 4592637"/>
                  <a:gd name="connsiteX571" fmla="*/ 411742 w 1827213"/>
                  <a:gd name="connsiteY571" fmla="*/ 770686 h 4592637"/>
                  <a:gd name="connsiteX572" fmla="*/ 412476 w 1827213"/>
                  <a:gd name="connsiteY572" fmla="*/ 769599 h 4592637"/>
                  <a:gd name="connsiteX573" fmla="*/ 371475 w 1827213"/>
                  <a:gd name="connsiteY573" fmla="*/ 777876 h 4592637"/>
                  <a:gd name="connsiteX574" fmla="*/ 242887 w 1827213"/>
                  <a:gd name="connsiteY574" fmla="*/ 649289 h 4592637"/>
                  <a:gd name="connsiteX575" fmla="*/ 280550 w 1827213"/>
                  <a:gd name="connsiteY575" fmla="*/ 558363 h 4592637"/>
                  <a:gd name="connsiteX576" fmla="*/ 287137 w 1827213"/>
                  <a:gd name="connsiteY576" fmla="*/ 553922 h 4592637"/>
                  <a:gd name="connsiteX577" fmla="*/ 276973 w 1827213"/>
                  <a:gd name="connsiteY577" fmla="*/ 551870 h 4592637"/>
                  <a:gd name="connsiteX578" fmla="*/ 208542 w 1827213"/>
                  <a:gd name="connsiteY578" fmla="*/ 483439 h 4592637"/>
                  <a:gd name="connsiteX579" fmla="*/ 202451 w 1827213"/>
                  <a:gd name="connsiteY579" fmla="*/ 453268 h 4592637"/>
                  <a:gd name="connsiteX580" fmla="*/ 178640 w 1827213"/>
                  <a:gd name="connsiteY580" fmla="*/ 469322 h 4592637"/>
                  <a:gd name="connsiteX581" fmla="*/ 128588 w 1827213"/>
                  <a:gd name="connsiteY581" fmla="*/ 479428 h 4592637"/>
                  <a:gd name="connsiteX582" fmla="*/ 0 w 1827213"/>
                  <a:gd name="connsiteY582" fmla="*/ 350838 h 4592637"/>
                  <a:gd name="connsiteX583" fmla="*/ 128588 w 1827213"/>
                  <a:gd name="connsiteY583" fmla="*/ 222250 h 4592637"/>
                  <a:gd name="connsiteX584" fmla="*/ 179391 w 1827213"/>
                  <a:gd name="connsiteY584" fmla="*/ 237768 h 4592637"/>
                  <a:gd name="connsiteX585" fmla="*/ 171450 w 1827213"/>
                  <a:gd name="connsiteY585" fmla="*/ 198437 h 4592637"/>
                  <a:gd name="connsiteX586" fmla="*/ 300038 w 1827213"/>
                  <a:gd name="connsiteY586" fmla="*/ 69849 h 4592637"/>
                  <a:gd name="connsiteX587" fmla="*/ 390964 w 1827213"/>
                  <a:gd name="connsiteY587" fmla="*/ 107512 h 4592637"/>
                  <a:gd name="connsiteX588" fmla="*/ 402452 w 1827213"/>
                  <a:gd name="connsiteY588" fmla="*/ 124551 h 4592637"/>
                  <a:gd name="connsiteX589" fmla="*/ 411742 w 1827213"/>
                  <a:gd name="connsiteY589" fmla="*/ 78536 h 4592637"/>
                  <a:gd name="connsiteX590" fmla="*/ 530225 w 1827213"/>
                  <a:gd name="connsiteY590" fmla="*/ 0 h 4592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</a:cxnLst>
                <a:rect l="l" t="t" r="r" b="b"/>
                <a:pathLst>
                  <a:path w="1827213" h="4592637">
                    <a:moveTo>
                      <a:pt x="1073161" y="3538783"/>
                    </a:moveTo>
                    <a:lnTo>
                      <a:pt x="1039064" y="3561771"/>
                    </a:lnTo>
                    <a:cubicBezTo>
                      <a:pt x="1023680" y="3568278"/>
                      <a:pt x="1006766" y="3571876"/>
                      <a:pt x="989012" y="3571876"/>
                    </a:cubicBezTo>
                    <a:lnTo>
                      <a:pt x="973016" y="3568647"/>
                    </a:lnTo>
                    <a:lnTo>
                      <a:pt x="978908" y="3577386"/>
                    </a:lnTo>
                    <a:cubicBezTo>
                      <a:pt x="985415" y="3592770"/>
                      <a:pt x="989013" y="3609684"/>
                      <a:pt x="989013" y="3627438"/>
                    </a:cubicBezTo>
                    <a:cubicBezTo>
                      <a:pt x="989013" y="3645192"/>
                      <a:pt x="985415" y="3662106"/>
                      <a:pt x="978908" y="3677490"/>
                    </a:cubicBezTo>
                    <a:lnTo>
                      <a:pt x="977972" y="3678879"/>
                    </a:lnTo>
                    <a:lnTo>
                      <a:pt x="989012" y="3676650"/>
                    </a:lnTo>
                    <a:cubicBezTo>
                      <a:pt x="1060029" y="3676650"/>
                      <a:pt x="1117600" y="3734221"/>
                      <a:pt x="1117600" y="3805238"/>
                    </a:cubicBezTo>
                    <a:lnTo>
                      <a:pt x="1111240" y="3836743"/>
                    </a:lnTo>
                    <a:lnTo>
                      <a:pt x="1145336" y="3813754"/>
                    </a:lnTo>
                    <a:cubicBezTo>
                      <a:pt x="1160720" y="3807247"/>
                      <a:pt x="1177634" y="3803649"/>
                      <a:pt x="1195388" y="3803649"/>
                    </a:cubicBezTo>
                    <a:cubicBezTo>
                      <a:pt x="1213142" y="3803649"/>
                      <a:pt x="1230056" y="3807247"/>
                      <a:pt x="1245440" y="3813754"/>
                    </a:cubicBezTo>
                    <a:lnTo>
                      <a:pt x="1275860" y="3834264"/>
                    </a:lnTo>
                    <a:lnTo>
                      <a:pt x="1270000" y="3805237"/>
                    </a:lnTo>
                    <a:cubicBezTo>
                      <a:pt x="1270000" y="3734220"/>
                      <a:pt x="1327571" y="3676649"/>
                      <a:pt x="1398588" y="3676649"/>
                    </a:cubicBezTo>
                    <a:lnTo>
                      <a:pt x="1409628" y="3678878"/>
                    </a:lnTo>
                    <a:lnTo>
                      <a:pt x="1408692" y="3677490"/>
                    </a:lnTo>
                    <a:cubicBezTo>
                      <a:pt x="1402185" y="3662106"/>
                      <a:pt x="1398587" y="3645192"/>
                      <a:pt x="1398587" y="3627438"/>
                    </a:cubicBezTo>
                    <a:cubicBezTo>
                      <a:pt x="1398587" y="3609684"/>
                      <a:pt x="1402185" y="3592770"/>
                      <a:pt x="1408692" y="3577386"/>
                    </a:cubicBezTo>
                    <a:lnTo>
                      <a:pt x="1414585" y="3568646"/>
                    </a:lnTo>
                    <a:lnTo>
                      <a:pt x="1398588" y="3571875"/>
                    </a:lnTo>
                    <a:cubicBezTo>
                      <a:pt x="1380834" y="3571875"/>
                      <a:pt x="1363920" y="3568277"/>
                      <a:pt x="1348536" y="3561770"/>
                    </a:cubicBezTo>
                    <a:lnTo>
                      <a:pt x="1318116" y="3541260"/>
                    </a:lnTo>
                    <a:lnTo>
                      <a:pt x="1323976" y="3570287"/>
                    </a:lnTo>
                    <a:cubicBezTo>
                      <a:pt x="1323976" y="3641304"/>
                      <a:pt x="1266405" y="3698875"/>
                      <a:pt x="1195388" y="3698875"/>
                    </a:cubicBezTo>
                    <a:cubicBezTo>
                      <a:pt x="1124371" y="3698875"/>
                      <a:pt x="1066800" y="3641304"/>
                      <a:pt x="1066800" y="3570287"/>
                    </a:cubicBezTo>
                    <a:close/>
                    <a:moveTo>
                      <a:pt x="1073161" y="3183183"/>
                    </a:moveTo>
                    <a:lnTo>
                      <a:pt x="1039064" y="3206171"/>
                    </a:lnTo>
                    <a:cubicBezTo>
                      <a:pt x="1023680" y="3212678"/>
                      <a:pt x="1006766" y="3216276"/>
                      <a:pt x="989012" y="3216276"/>
                    </a:cubicBezTo>
                    <a:lnTo>
                      <a:pt x="977972" y="3214047"/>
                    </a:lnTo>
                    <a:lnTo>
                      <a:pt x="978908" y="3215436"/>
                    </a:lnTo>
                    <a:cubicBezTo>
                      <a:pt x="985415" y="3230820"/>
                      <a:pt x="989013" y="3247734"/>
                      <a:pt x="989013" y="3265488"/>
                    </a:cubicBezTo>
                    <a:cubicBezTo>
                      <a:pt x="989013" y="3283242"/>
                      <a:pt x="985415" y="3300156"/>
                      <a:pt x="978908" y="3315540"/>
                    </a:cubicBezTo>
                    <a:lnTo>
                      <a:pt x="977972" y="3316929"/>
                    </a:lnTo>
                    <a:lnTo>
                      <a:pt x="989012" y="3314700"/>
                    </a:lnTo>
                    <a:cubicBezTo>
                      <a:pt x="1060029" y="3314700"/>
                      <a:pt x="1117600" y="3372271"/>
                      <a:pt x="1117600" y="3443288"/>
                    </a:cubicBezTo>
                    <a:lnTo>
                      <a:pt x="1111240" y="3474793"/>
                    </a:lnTo>
                    <a:lnTo>
                      <a:pt x="1145336" y="3451804"/>
                    </a:lnTo>
                    <a:cubicBezTo>
                      <a:pt x="1160720" y="3445297"/>
                      <a:pt x="1177634" y="3441699"/>
                      <a:pt x="1195388" y="3441699"/>
                    </a:cubicBezTo>
                    <a:cubicBezTo>
                      <a:pt x="1213142" y="3441699"/>
                      <a:pt x="1230056" y="3445297"/>
                      <a:pt x="1245440" y="3451804"/>
                    </a:cubicBezTo>
                    <a:lnTo>
                      <a:pt x="1275860" y="3472314"/>
                    </a:lnTo>
                    <a:lnTo>
                      <a:pt x="1270000" y="3443287"/>
                    </a:lnTo>
                    <a:cubicBezTo>
                      <a:pt x="1270000" y="3372270"/>
                      <a:pt x="1327571" y="3314699"/>
                      <a:pt x="1398588" y="3314699"/>
                    </a:cubicBezTo>
                    <a:lnTo>
                      <a:pt x="1409628" y="3316928"/>
                    </a:lnTo>
                    <a:lnTo>
                      <a:pt x="1408692" y="3315540"/>
                    </a:lnTo>
                    <a:cubicBezTo>
                      <a:pt x="1402185" y="3300156"/>
                      <a:pt x="1398587" y="3283242"/>
                      <a:pt x="1398587" y="3265488"/>
                    </a:cubicBezTo>
                    <a:cubicBezTo>
                      <a:pt x="1398587" y="3247734"/>
                      <a:pt x="1402185" y="3230820"/>
                      <a:pt x="1408692" y="3215436"/>
                    </a:cubicBezTo>
                    <a:lnTo>
                      <a:pt x="1409629" y="3214046"/>
                    </a:lnTo>
                    <a:lnTo>
                      <a:pt x="1398588" y="3216275"/>
                    </a:lnTo>
                    <a:cubicBezTo>
                      <a:pt x="1380834" y="3216275"/>
                      <a:pt x="1363920" y="3212677"/>
                      <a:pt x="1348536" y="3206170"/>
                    </a:cubicBezTo>
                    <a:lnTo>
                      <a:pt x="1318116" y="3185660"/>
                    </a:lnTo>
                    <a:lnTo>
                      <a:pt x="1323976" y="3214687"/>
                    </a:lnTo>
                    <a:cubicBezTo>
                      <a:pt x="1323976" y="3285704"/>
                      <a:pt x="1266405" y="3343275"/>
                      <a:pt x="1195388" y="3343275"/>
                    </a:cubicBezTo>
                    <a:cubicBezTo>
                      <a:pt x="1124371" y="3343275"/>
                      <a:pt x="1066800" y="3285704"/>
                      <a:pt x="1066800" y="3214687"/>
                    </a:cubicBezTo>
                    <a:close/>
                    <a:moveTo>
                      <a:pt x="1073161" y="2852983"/>
                    </a:moveTo>
                    <a:lnTo>
                      <a:pt x="1039064" y="2875971"/>
                    </a:lnTo>
                    <a:cubicBezTo>
                      <a:pt x="1023680" y="2882478"/>
                      <a:pt x="1006766" y="2886076"/>
                      <a:pt x="989012" y="2886076"/>
                    </a:cubicBezTo>
                    <a:lnTo>
                      <a:pt x="984001" y="2885065"/>
                    </a:lnTo>
                    <a:lnTo>
                      <a:pt x="989013" y="2909888"/>
                    </a:lnTo>
                    <a:cubicBezTo>
                      <a:pt x="989013" y="2927642"/>
                      <a:pt x="985415" y="2944556"/>
                      <a:pt x="978908" y="2959940"/>
                    </a:cubicBezTo>
                    <a:lnTo>
                      <a:pt x="977972" y="2961329"/>
                    </a:lnTo>
                    <a:lnTo>
                      <a:pt x="989012" y="2959100"/>
                    </a:lnTo>
                    <a:cubicBezTo>
                      <a:pt x="1060029" y="2959100"/>
                      <a:pt x="1117600" y="3016671"/>
                      <a:pt x="1117600" y="3087688"/>
                    </a:cubicBezTo>
                    <a:lnTo>
                      <a:pt x="1111240" y="3119193"/>
                    </a:lnTo>
                    <a:lnTo>
                      <a:pt x="1145336" y="3096204"/>
                    </a:lnTo>
                    <a:cubicBezTo>
                      <a:pt x="1160720" y="3089697"/>
                      <a:pt x="1177634" y="3086099"/>
                      <a:pt x="1195388" y="3086099"/>
                    </a:cubicBezTo>
                    <a:cubicBezTo>
                      <a:pt x="1213142" y="3086099"/>
                      <a:pt x="1230056" y="3089697"/>
                      <a:pt x="1245440" y="3096204"/>
                    </a:cubicBezTo>
                    <a:lnTo>
                      <a:pt x="1275860" y="3116714"/>
                    </a:lnTo>
                    <a:lnTo>
                      <a:pt x="1270000" y="3087687"/>
                    </a:lnTo>
                    <a:cubicBezTo>
                      <a:pt x="1270000" y="3016670"/>
                      <a:pt x="1327571" y="2959099"/>
                      <a:pt x="1398588" y="2959099"/>
                    </a:cubicBezTo>
                    <a:lnTo>
                      <a:pt x="1409628" y="2961328"/>
                    </a:lnTo>
                    <a:lnTo>
                      <a:pt x="1408692" y="2959940"/>
                    </a:lnTo>
                    <a:cubicBezTo>
                      <a:pt x="1402185" y="2944556"/>
                      <a:pt x="1398587" y="2927642"/>
                      <a:pt x="1398587" y="2909888"/>
                    </a:cubicBezTo>
                    <a:lnTo>
                      <a:pt x="1403599" y="2885064"/>
                    </a:lnTo>
                    <a:lnTo>
                      <a:pt x="1398588" y="2886075"/>
                    </a:lnTo>
                    <a:cubicBezTo>
                      <a:pt x="1380834" y="2886075"/>
                      <a:pt x="1363920" y="2882477"/>
                      <a:pt x="1348536" y="2875970"/>
                    </a:cubicBezTo>
                    <a:lnTo>
                      <a:pt x="1318116" y="2855460"/>
                    </a:lnTo>
                    <a:lnTo>
                      <a:pt x="1323976" y="2884487"/>
                    </a:lnTo>
                    <a:cubicBezTo>
                      <a:pt x="1323976" y="2955504"/>
                      <a:pt x="1266405" y="3013075"/>
                      <a:pt x="1195388" y="3013075"/>
                    </a:cubicBezTo>
                    <a:cubicBezTo>
                      <a:pt x="1124371" y="3013075"/>
                      <a:pt x="1066800" y="2955504"/>
                      <a:pt x="1066800" y="2884487"/>
                    </a:cubicBezTo>
                    <a:close/>
                    <a:moveTo>
                      <a:pt x="1571587" y="2699310"/>
                    </a:moveTo>
                    <a:lnTo>
                      <a:pt x="1527175" y="2708276"/>
                    </a:lnTo>
                    <a:lnTo>
                      <a:pt x="1516135" y="2706047"/>
                    </a:lnTo>
                    <a:lnTo>
                      <a:pt x="1517071" y="2707435"/>
                    </a:lnTo>
                    <a:cubicBezTo>
                      <a:pt x="1523578" y="2722819"/>
                      <a:pt x="1527176" y="2739733"/>
                      <a:pt x="1527176" y="2757487"/>
                    </a:cubicBezTo>
                    <a:lnTo>
                      <a:pt x="1522164" y="2782312"/>
                    </a:lnTo>
                    <a:lnTo>
                      <a:pt x="1527175" y="2781300"/>
                    </a:lnTo>
                    <a:lnTo>
                      <a:pt x="1575526" y="2791062"/>
                    </a:lnTo>
                    <a:lnTo>
                      <a:pt x="1573792" y="2788490"/>
                    </a:lnTo>
                    <a:cubicBezTo>
                      <a:pt x="1567285" y="2773106"/>
                      <a:pt x="1563687" y="2756192"/>
                      <a:pt x="1563687" y="2738438"/>
                    </a:cubicBezTo>
                    <a:close/>
                    <a:moveTo>
                      <a:pt x="1073161" y="2491033"/>
                    </a:moveTo>
                    <a:lnTo>
                      <a:pt x="1039064" y="2514021"/>
                    </a:lnTo>
                    <a:cubicBezTo>
                      <a:pt x="1023680" y="2520528"/>
                      <a:pt x="1006766" y="2524126"/>
                      <a:pt x="989012" y="2524126"/>
                    </a:cubicBezTo>
                    <a:lnTo>
                      <a:pt x="973016" y="2520897"/>
                    </a:lnTo>
                    <a:lnTo>
                      <a:pt x="978908" y="2529636"/>
                    </a:lnTo>
                    <a:cubicBezTo>
                      <a:pt x="985415" y="2545020"/>
                      <a:pt x="989013" y="2561934"/>
                      <a:pt x="989013" y="2579688"/>
                    </a:cubicBezTo>
                    <a:cubicBezTo>
                      <a:pt x="989013" y="2597442"/>
                      <a:pt x="985415" y="2614356"/>
                      <a:pt x="978908" y="2629740"/>
                    </a:cubicBezTo>
                    <a:lnTo>
                      <a:pt x="977972" y="2631129"/>
                    </a:lnTo>
                    <a:lnTo>
                      <a:pt x="989012" y="2628900"/>
                    </a:lnTo>
                    <a:cubicBezTo>
                      <a:pt x="1060029" y="2628900"/>
                      <a:pt x="1117600" y="2686471"/>
                      <a:pt x="1117600" y="2757488"/>
                    </a:cubicBezTo>
                    <a:lnTo>
                      <a:pt x="1111240" y="2788993"/>
                    </a:lnTo>
                    <a:lnTo>
                      <a:pt x="1145336" y="2766004"/>
                    </a:lnTo>
                    <a:cubicBezTo>
                      <a:pt x="1160720" y="2759497"/>
                      <a:pt x="1177634" y="2755899"/>
                      <a:pt x="1195388" y="2755899"/>
                    </a:cubicBezTo>
                    <a:cubicBezTo>
                      <a:pt x="1213142" y="2755899"/>
                      <a:pt x="1230056" y="2759497"/>
                      <a:pt x="1245440" y="2766004"/>
                    </a:cubicBezTo>
                    <a:lnTo>
                      <a:pt x="1275860" y="2786514"/>
                    </a:lnTo>
                    <a:lnTo>
                      <a:pt x="1270000" y="2757487"/>
                    </a:lnTo>
                    <a:cubicBezTo>
                      <a:pt x="1270000" y="2686470"/>
                      <a:pt x="1327571" y="2628899"/>
                      <a:pt x="1398588" y="2628899"/>
                    </a:cubicBezTo>
                    <a:lnTo>
                      <a:pt x="1409628" y="2631128"/>
                    </a:lnTo>
                    <a:lnTo>
                      <a:pt x="1408692" y="2629740"/>
                    </a:lnTo>
                    <a:cubicBezTo>
                      <a:pt x="1402185" y="2614356"/>
                      <a:pt x="1398587" y="2597442"/>
                      <a:pt x="1398587" y="2579688"/>
                    </a:cubicBezTo>
                    <a:cubicBezTo>
                      <a:pt x="1398587" y="2561934"/>
                      <a:pt x="1402185" y="2545020"/>
                      <a:pt x="1408692" y="2529636"/>
                    </a:cubicBezTo>
                    <a:lnTo>
                      <a:pt x="1414585" y="2520895"/>
                    </a:lnTo>
                    <a:lnTo>
                      <a:pt x="1398588" y="2524125"/>
                    </a:lnTo>
                    <a:cubicBezTo>
                      <a:pt x="1380834" y="2524125"/>
                      <a:pt x="1363920" y="2520527"/>
                      <a:pt x="1348536" y="2514020"/>
                    </a:cubicBezTo>
                    <a:lnTo>
                      <a:pt x="1318116" y="2493510"/>
                    </a:lnTo>
                    <a:lnTo>
                      <a:pt x="1323976" y="2522537"/>
                    </a:lnTo>
                    <a:cubicBezTo>
                      <a:pt x="1323976" y="2593554"/>
                      <a:pt x="1266405" y="2651125"/>
                      <a:pt x="1195388" y="2651125"/>
                    </a:cubicBezTo>
                    <a:cubicBezTo>
                      <a:pt x="1124371" y="2651125"/>
                      <a:pt x="1066800" y="2593554"/>
                      <a:pt x="1066800" y="2522537"/>
                    </a:cubicBezTo>
                    <a:close/>
                    <a:moveTo>
                      <a:pt x="1561021" y="2339493"/>
                    </a:moveTo>
                    <a:lnTo>
                      <a:pt x="1527175" y="2346326"/>
                    </a:lnTo>
                    <a:lnTo>
                      <a:pt x="1516135" y="2344097"/>
                    </a:lnTo>
                    <a:lnTo>
                      <a:pt x="1517071" y="2345485"/>
                    </a:lnTo>
                    <a:cubicBezTo>
                      <a:pt x="1523578" y="2360869"/>
                      <a:pt x="1527176" y="2377783"/>
                      <a:pt x="1527176" y="2395537"/>
                    </a:cubicBezTo>
                    <a:cubicBezTo>
                      <a:pt x="1527176" y="2413291"/>
                      <a:pt x="1523578" y="2430205"/>
                      <a:pt x="1517071" y="2445589"/>
                    </a:cubicBezTo>
                    <a:lnTo>
                      <a:pt x="1511178" y="2454330"/>
                    </a:lnTo>
                    <a:lnTo>
                      <a:pt x="1527175" y="2451100"/>
                    </a:lnTo>
                    <a:lnTo>
                      <a:pt x="1575694" y="2460896"/>
                    </a:lnTo>
                    <a:lnTo>
                      <a:pt x="1561093" y="2439240"/>
                    </a:lnTo>
                    <a:cubicBezTo>
                      <a:pt x="1554586" y="2423856"/>
                      <a:pt x="1550988" y="2406942"/>
                      <a:pt x="1550988" y="2389188"/>
                    </a:cubicBezTo>
                    <a:close/>
                    <a:moveTo>
                      <a:pt x="1073161" y="2141783"/>
                    </a:moveTo>
                    <a:lnTo>
                      <a:pt x="1039064" y="2164771"/>
                    </a:lnTo>
                    <a:cubicBezTo>
                      <a:pt x="1023680" y="2171278"/>
                      <a:pt x="1006766" y="2174876"/>
                      <a:pt x="989012" y="2174876"/>
                    </a:cubicBezTo>
                    <a:lnTo>
                      <a:pt x="979992" y="2173055"/>
                    </a:lnTo>
                    <a:lnTo>
                      <a:pt x="989013" y="2217738"/>
                    </a:lnTo>
                    <a:cubicBezTo>
                      <a:pt x="989013" y="2235492"/>
                      <a:pt x="985415" y="2252406"/>
                      <a:pt x="978908" y="2267790"/>
                    </a:cubicBezTo>
                    <a:lnTo>
                      <a:pt x="977972" y="2269179"/>
                    </a:lnTo>
                    <a:lnTo>
                      <a:pt x="989012" y="2266950"/>
                    </a:lnTo>
                    <a:cubicBezTo>
                      <a:pt x="1060029" y="2266950"/>
                      <a:pt x="1117600" y="2324521"/>
                      <a:pt x="1117600" y="2395538"/>
                    </a:cubicBezTo>
                    <a:lnTo>
                      <a:pt x="1111240" y="2427043"/>
                    </a:lnTo>
                    <a:lnTo>
                      <a:pt x="1145336" y="2404054"/>
                    </a:lnTo>
                    <a:cubicBezTo>
                      <a:pt x="1160720" y="2397547"/>
                      <a:pt x="1177634" y="2393949"/>
                      <a:pt x="1195388" y="2393949"/>
                    </a:cubicBezTo>
                    <a:cubicBezTo>
                      <a:pt x="1213142" y="2393949"/>
                      <a:pt x="1230056" y="2397547"/>
                      <a:pt x="1245440" y="2404054"/>
                    </a:cubicBezTo>
                    <a:lnTo>
                      <a:pt x="1275860" y="2424564"/>
                    </a:lnTo>
                    <a:lnTo>
                      <a:pt x="1270000" y="2395537"/>
                    </a:lnTo>
                    <a:cubicBezTo>
                      <a:pt x="1270000" y="2324520"/>
                      <a:pt x="1327571" y="2266949"/>
                      <a:pt x="1398588" y="2266949"/>
                    </a:cubicBezTo>
                    <a:lnTo>
                      <a:pt x="1409628" y="2269178"/>
                    </a:lnTo>
                    <a:lnTo>
                      <a:pt x="1408692" y="2267790"/>
                    </a:lnTo>
                    <a:cubicBezTo>
                      <a:pt x="1402185" y="2252406"/>
                      <a:pt x="1398587" y="2235492"/>
                      <a:pt x="1398587" y="2217738"/>
                    </a:cubicBezTo>
                    <a:lnTo>
                      <a:pt x="1407608" y="2173054"/>
                    </a:lnTo>
                    <a:lnTo>
                      <a:pt x="1398588" y="2174875"/>
                    </a:lnTo>
                    <a:cubicBezTo>
                      <a:pt x="1380834" y="2174875"/>
                      <a:pt x="1363920" y="2171277"/>
                      <a:pt x="1348536" y="2164770"/>
                    </a:cubicBezTo>
                    <a:lnTo>
                      <a:pt x="1318116" y="2144260"/>
                    </a:lnTo>
                    <a:lnTo>
                      <a:pt x="1323976" y="2173287"/>
                    </a:lnTo>
                    <a:cubicBezTo>
                      <a:pt x="1323976" y="2244304"/>
                      <a:pt x="1266405" y="2301875"/>
                      <a:pt x="1195388" y="2301875"/>
                    </a:cubicBezTo>
                    <a:cubicBezTo>
                      <a:pt x="1124371" y="2301875"/>
                      <a:pt x="1066800" y="2244304"/>
                      <a:pt x="1066800" y="2173287"/>
                    </a:cubicBezTo>
                    <a:close/>
                    <a:moveTo>
                      <a:pt x="1073161" y="1811583"/>
                    </a:moveTo>
                    <a:lnTo>
                      <a:pt x="1039064" y="1834571"/>
                    </a:lnTo>
                    <a:cubicBezTo>
                      <a:pt x="1023680" y="1841078"/>
                      <a:pt x="1006766" y="1844676"/>
                      <a:pt x="989012" y="1844676"/>
                    </a:cubicBezTo>
                    <a:lnTo>
                      <a:pt x="984001" y="1843665"/>
                    </a:lnTo>
                    <a:lnTo>
                      <a:pt x="989013" y="1868488"/>
                    </a:lnTo>
                    <a:cubicBezTo>
                      <a:pt x="989013" y="1886242"/>
                      <a:pt x="985415" y="1903156"/>
                      <a:pt x="978908" y="1918540"/>
                    </a:cubicBezTo>
                    <a:lnTo>
                      <a:pt x="977972" y="1919929"/>
                    </a:lnTo>
                    <a:lnTo>
                      <a:pt x="989012" y="1917700"/>
                    </a:lnTo>
                    <a:cubicBezTo>
                      <a:pt x="1060029" y="1917700"/>
                      <a:pt x="1117600" y="1975271"/>
                      <a:pt x="1117600" y="2046288"/>
                    </a:cubicBezTo>
                    <a:lnTo>
                      <a:pt x="1111240" y="2077793"/>
                    </a:lnTo>
                    <a:lnTo>
                      <a:pt x="1145336" y="2054804"/>
                    </a:lnTo>
                    <a:cubicBezTo>
                      <a:pt x="1160720" y="2048297"/>
                      <a:pt x="1177634" y="2044699"/>
                      <a:pt x="1195388" y="2044699"/>
                    </a:cubicBezTo>
                    <a:cubicBezTo>
                      <a:pt x="1213142" y="2044699"/>
                      <a:pt x="1230056" y="2048297"/>
                      <a:pt x="1245440" y="2054804"/>
                    </a:cubicBezTo>
                    <a:lnTo>
                      <a:pt x="1275860" y="2075314"/>
                    </a:lnTo>
                    <a:lnTo>
                      <a:pt x="1270000" y="2046287"/>
                    </a:lnTo>
                    <a:cubicBezTo>
                      <a:pt x="1270000" y="1975270"/>
                      <a:pt x="1327571" y="1917699"/>
                      <a:pt x="1398588" y="1917699"/>
                    </a:cubicBezTo>
                    <a:lnTo>
                      <a:pt x="1409628" y="1919928"/>
                    </a:lnTo>
                    <a:lnTo>
                      <a:pt x="1408692" y="1918540"/>
                    </a:lnTo>
                    <a:cubicBezTo>
                      <a:pt x="1402185" y="1903156"/>
                      <a:pt x="1398587" y="1886242"/>
                      <a:pt x="1398587" y="1868488"/>
                    </a:cubicBezTo>
                    <a:lnTo>
                      <a:pt x="1403599" y="1843664"/>
                    </a:lnTo>
                    <a:lnTo>
                      <a:pt x="1398588" y="1844675"/>
                    </a:lnTo>
                    <a:cubicBezTo>
                      <a:pt x="1380834" y="1844675"/>
                      <a:pt x="1363920" y="1841077"/>
                      <a:pt x="1348536" y="1834570"/>
                    </a:cubicBezTo>
                    <a:lnTo>
                      <a:pt x="1318116" y="1814060"/>
                    </a:lnTo>
                    <a:lnTo>
                      <a:pt x="1323976" y="1843087"/>
                    </a:lnTo>
                    <a:cubicBezTo>
                      <a:pt x="1323976" y="1914104"/>
                      <a:pt x="1266405" y="1971675"/>
                      <a:pt x="1195388" y="1971675"/>
                    </a:cubicBezTo>
                    <a:cubicBezTo>
                      <a:pt x="1124371" y="1971675"/>
                      <a:pt x="1066800" y="1914104"/>
                      <a:pt x="1066800" y="1843087"/>
                    </a:cubicBezTo>
                    <a:close/>
                    <a:moveTo>
                      <a:pt x="819425" y="1658599"/>
                    </a:moveTo>
                    <a:lnTo>
                      <a:pt x="820158" y="1659686"/>
                    </a:lnTo>
                    <a:cubicBezTo>
                      <a:pt x="826665" y="1675070"/>
                      <a:pt x="830263" y="1691984"/>
                      <a:pt x="830263" y="1709738"/>
                    </a:cubicBezTo>
                    <a:lnTo>
                      <a:pt x="822633" y="1747530"/>
                    </a:lnTo>
                    <a:lnTo>
                      <a:pt x="860425" y="1739900"/>
                    </a:lnTo>
                    <a:lnTo>
                      <a:pt x="865436" y="1740912"/>
                    </a:lnTo>
                    <a:lnTo>
                      <a:pt x="860424" y="1716088"/>
                    </a:lnTo>
                    <a:cubicBezTo>
                      <a:pt x="860424" y="1698334"/>
                      <a:pt x="864022" y="1681420"/>
                      <a:pt x="870529" y="1666036"/>
                    </a:cubicBezTo>
                    <a:lnTo>
                      <a:pt x="871466" y="1664647"/>
                    </a:lnTo>
                    <a:lnTo>
                      <a:pt x="860425" y="1666876"/>
                    </a:lnTo>
                    <a:close/>
                    <a:moveTo>
                      <a:pt x="1271722" y="1278172"/>
                    </a:moveTo>
                    <a:lnTo>
                      <a:pt x="1247027" y="1294821"/>
                    </a:lnTo>
                    <a:cubicBezTo>
                      <a:pt x="1231643" y="1301328"/>
                      <a:pt x="1214729" y="1304926"/>
                      <a:pt x="1196975" y="1304926"/>
                    </a:cubicBezTo>
                    <a:lnTo>
                      <a:pt x="1185935" y="1302697"/>
                    </a:lnTo>
                    <a:lnTo>
                      <a:pt x="1186871" y="1304085"/>
                    </a:lnTo>
                    <a:lnTo>
                      <a:pt x="1196709" y="1352816"/>
                    </a:lnTo>
                    <a:lnTo>
                      <a:pt x="1245440" y="1362654"/>
                    </a:lnTo>
                    <a:lnTo>
                      <a:pt x="1273041" y="1381263"/>
                    </a:lnTo>
                    <a:lnTo>
                      <a:pt x="1271374" y="1378791"/>
                    </a:lnTo>
                    <a:cubicBezTo>
                      <a:pt x="1264867" y="1363407"/>
                      <a:pt x="1261269" y="1346493"/>
                      <a:pt x="1261269" y="1328739"/>
                    </a:cubicBezTo>
                    <a:cubicBezTo>
                      <a:pt x="1261269" y="1310985"/>
                      <a:pt x="1264867" y="1294071"/>
                      <a:pt x="1271374" y="1278687"/>
                    </a:cubicBezTo>
                    <a:close/>
                    <a:moveTo>
                      <a:pt x="1287109" y="912197"/>
                    </a:moveTo>
                    <a:lnTo>
                      <a:pt x="1247027" y="939221"/>
                    </a:lnTo>
                    <a:cubicBezTo>
                      <a:pt x="1231643" y="945728"/>
                      <a:pt x="1214729" y="949326"/>
                      <a:pt x="1196975" y="949326"/>
                    </a:cubicBezTo>
                    <a:lnTo>
                      <a:pt x="1185935" y="947097"/>
                    </a:lnTo>
                    <a:lnTo>
                      <a:pt x="1186871" y="948485"/>
                    </a:lnTo>
                    <a:cubicBezTo>
                      <a:pt x="1193378" y="963869"/>
                      <a:pt x="1196976" y="980783"/>
                      <a:pt x="1196976" y="998537"/>
                    </a:cubicBezTo>
                    <a:cubicBezTo>
                      <a:pt x="1196976" y="1016291"/>
                      <a:pt x="1193378" y="1033205"/>
                      <a:pt x="1186871" y="1048589"/>
                    </a:cubicBezTo>
                    <a:lnTo>
                      <a:pt x="1185934" y="1049979"/>
                    </a:lnTo>
                    <a:lnTo>
                      <a:pt x="1196975" y="1047750"/>
                    </a:lnTo>
                    <a:cubicBezTo>
                      <a:pt x="1214729" y="1047750"/>
                      <a:pt x="1231643" y="1051348"/>
                      <a:pt x="1247027" y="1057855"/>
                    </a:cubicBezTo>
                    <a:lnTo>
                      <a:pt x="1287109" y="1084879"/>
                    </a:lnTo>
                    <a:lnTo>
                      <a:pt x="1262642" y="1048590"/>
                    </a:lnTo>
                    <a:cubicBezTo>
                      <a:pt x="1256135" y="1033206"/>
                      <a:pt x="1252537" y="1016292"/>
                      <a:pt x="1252537" y="998538"/>
                    </a:cubicBezTo>
                    <a:cubicBezTo>
                      <a:pt x="1252537" y="980784"/>
                      <a:pt x="1256135" y="963870"/>
                      <a:pt x="1262642" y="948486"/>
                    </a:cubicBezTo>
                    <a:close/>
                    <a:moveTo>
                      <a:pt x="742961" y="763833"/>
                    </a:moveTo>
                    <a:lnTo>
                      <a:pt x="708864" y="786821"/>
                    </a:lnTo>
                    <a:cubicBezTo>
                      <a:pt x="693480" y="793328"/>
                      <a:pt x="676566" y="796926"/>
                      <a:pt x="658812" y="796926"/>
                    </a:cubicBezTo>
                    <a:lnTo>
                      <a:pt x="653801" y="795915"/>
                    </a:lnTo>
                    <a:lnTo>
                      <a:pt x="658813" y="820738"/>
                    </a:lnTo>
                    <a:cubicBezTo>
                      <a:pt x="658813" y="838492"/>
                      <a:pt x="655215" y="855406"/>
                      <a:pt x="648708" y="870790"/>
                    </a:cubicBezTo>
                    <a:lnTo>
                      <a:pt x="647772" y="872179"/>
                    </a:lnTo>
                    <a:lnTo>
                      <a:pt x="658812" y="869950"/>
                    </a:lnTo>
                    <a:cubicBezTo>
                      <a:pt x="729829" y="869950"/>
                      <a:pt x="787400" y="927521"/>
                      <a:pt x="787400" y="998538"/>
                    </a:cubicBezTo>
                    <a:lnTo>
                      <a:pt x="781040" y="1030043"/>
                    </a:lnTo>
                    <a:lnTo>
                      <a:pt x="815136" y="1007054"/>
                    </a:lnTo>
                    <a:cubicBezTo>
                      <a:pt x="830520" y="1000547"/>
                      <a:pt x="847434" y="996949"/>
                      <a:pt x="865188" y="996949"/>
                    </a:cubicBezTo>
                    <a:cubicBezTo>
                      <a:pt x="882942" y="996949"/>
                      <a:pt x="899856" y="1000547"/>
                      <a:pt x="915240" y="1007054"/>
                    </a:cubicBezTo>
                    <a:lnTo>
                      <a:pt x="945660" y="1027564"/>
                    </a:lnTo>
                    <a:lnTo>
                      <a:pt x="939800" y="998537"/>
                    </a:lnTo>
                    <a:cubicBezTo>
                      <a:pt x="939800" y="927520"/>
                      <a:pt x="997371" y="869949"/>
                      <a:pt x="1068388" y="869949"/>
                    </a:cubicBezTo>
                    <a:lnTo>
                      <a:pt x="1079428" y="872178"/>
                    </a:lnTo>
                    <a:lnTo>
                      <a:pt x="1078492" y="870790"/>
                    </a:lnTo>
                    <a:cubicBezTo>
                      <a:pt x="1071985" y="855406"/>
                      <a:pt x="1068387" y="838492"/>
                      <a:pt x="1068387" y="820738"/>
                    </a:cubicBezTo>
                    <a:lnTo>
                      <a:pt x="1073399" y="795914"/>
                    </a:lnTo>
                    <a:lnTo>
                      <a:pt x="1068388" y="796925"/>
                    </a:lnTo>
                    <a:cubicBezTo>
                      <a:pt x="1050634" y="796925"/>
                      <a:pt x="1033720" y="793327"/>
                      <a:pt x="1018336" y="786820"/>
                    </a:cubicBezTo>
                    <a:lnTo>
                      <a:pt x="987916" y="766310"/>
                    </a:lnTo>
                    <a:lnTo>
                      <a:pt x="993776" y="795337"/>
                    </a:lnTo>
                    <a:cubicBezTo>
                      <a:pt x="993776" y="866354"/>
                      <a:pt x="936205" y="923925"/>
                      <a:pt x="865188" y="923925"/>
                    </a:cubicBezTo>
                    <a:cubicBezTo>
                      <a:pt x="794171" y="923925"/>
                      <a:pt x="736600" y="866354"/>
                      <a:pt x="736600" y="795337"/>
                    </a:cubicBezTo>
                    <a:close/>
                    <a:moveTo>
                      <a:pt x="492433" y="611497"/>
                    </a:moveTo>
                    <a:lnTo>
                      <a:pt x="500063" y="649289"/>
                    </a:lnTo>
                    <a:cubicBezTo>
                      <a:pt x="500063" y="667043"/>
                      <a:pt x="496465" y="683957"/>
                      <a:pt x="489958" y="699341"/>
                    </a:cubicBezTo>
                    <a:lnTo>
                      <a:pt x="489225" y="700429"/>
                    </a:lnTo>
                    <a:lnTo>
                      <a:pt x="530225" y="692150"/>
                    </a:lnTo>
                    <a:lnTo>
                      <a:pt x="535236" y="693162"/>
                    </a:lnTo>
                    <a:lnTo>
                      <a:pt x="530224" y="668338"/>
                    </a:lnTo>
                    <a:cubicBezTo>
                      <a:pt x="530224" y="650584"/>
                      <a:pt x="533822" y="633671"/>
                      <a:pt x="540329" y="618286"/>
                    </a:cubicBezTo>
                    <a:lnTo>
                      <a:pt x="541266" y="616898"/>
                    </a:lnTo>
                    <a:lnTo>
                      <a:pt x="530225" y="619127"/>
                    </a:lnTo>
                    <a:close/>
                    <a:moveTo>
                      <a:pt x="1241387" y="610161"/>
                    </a:moveTo>
                    <a:lnTo>
                      <a:pt x="1196975" y="619127"/>
                    </a:lnTo>
                    <a:lnTo>
                      <a:pt x="1185935" y="616898"/>
                    </a:lnTo>
                    <a:lnTo>
                      <a:pt x="1186871" y="618286"/>
                    </a:lnTo>
                    <a:cubicBezTo>
                      <a:pt x="1193378" y="633669"/>
                      <a:pt x="1196976" y="650583"/>
                      <a:pt x="1196976" y="668338"/>
                    </a:cubicBezTo>
                    <a:lnTo>
                      <a:pt x="1191964" y="693162"/>
                    </a:lnTo>
                    <a:lnTo>
                      <a:pt x="1196975" y="692150"/>
                    </a:lnTo>
                    <a:lnTo>
                      <a:pt x="1245326" y="701913"/>
                    </a:lnTo>
                    <a:lnTo>
                      <a:pt x="1243592" y="699341"/>
                    </a:lnTo>
                    <a:cubicBezTo>
                      <a:pt x="1237085" y="683957"/>
                      <a:pt x="1233487" y="667043"/>
                      <a:pt x="1233487" y="649289"/>
                    </a:cubicBezTo>
                    <a:close/>
                    <a:moveTo>
                      <a:pt x="742961" y="401883"/>
                    </a:moveTo>
                    <a:lnTo>
                      <a:pt x="708864" y="424873"/>
                    </a:lnTo>
                    <a:cubicBezTo>
                      <a:pt x="693480" y="431379"/>
                      <a:pt x="676566" y="434977"/>
                      <a:pt x="658812" y="434977"/>
                    </a:cubicBezTo>
                    <a:lnTo>
                      <a:pt x="642815" y="431747"/>
                    </a:lnTo>
                    <a:lnTo>
                      <a:pt x="648708" y="440487"/>
                    </a:lnTo>
                    <a:cubicBezTo>
                      <a:pt x="655215" y="455871"/>
                      <a:pt x="658813" y="472785"/>
                      <a:pt x="658813" y="490540"/>
                    </a:cubicBezTo>
                    <a:cubicBezTo>
                      <a:pt x="658813" y="508293"/>
                      <a:pt x="655215" y="525207"/>
                      <a:pt x="648708" y="540591"/>
                    </a:cubicBezTo>
                    <a:lnTo>
                      <a:pt x="647772" y="541980"/>
                    </a:lnTo>
                    <a:lnTo>
                      <a:pt x="658812" y="539751"/>
                    </a:lnTo>
                    <a:cubicBezTo>
                      <a:pt x="729829" y="539751"/>
                      <a:pt x="787400" y="597322"/>
                      <a:pt x="787400" y="668338"/>
                    </a:cubicBezTo>
                    <a:lnTo>
                      <a:pt x="781040" y="699843"/>
                    </a:lnTo>
                    <a:lnTo>
                      <a:pt x="815136" y="676855"/>
                    </a:lnTo>
                    <a:cubicBezTo>
                      <a:pt x="830520" y="670348"/>
                      <a:pt x="847434" y="666749"/>
                      <a:pt x="865188" y="666749"/>
                    </a:cubicBezTo>
                    <a:cubicBezTo>
                      <a:pt x="882942" y="666749"/>
                      <a:pt x="899856" y="670348"/>
                      <a:pt x="915240" y="676855"/>
                    </a:cubicBezTo>
                    <a:lnTo>
                      <a:pt x="945660" y="697364"/>
                    </a:lnTo>
                    <a:lnTo>
                      <a:pt x="939800" y="668338"/>
                    </a:lnTo>
                    <a:cubicBezTo>
                      <a:pt x="939800" y="597321"/>
                      <a:pt x="997371" y="539749"/>
                      <a:pt x="1068388" y="539749"/>
                    </a:cubicBezTo>
                    <a:lnTo>
                      <a:pt x="1079428" y="541979"/>
                    </a:lnTo>
                    <a:lnTo>
                      <a:pt x="1078492" y="540591"/>
                    </a:lnTo>
                    <a:cubicBezTo>
                      <a:pt x="1071985" y="525207"/>
                      <a:pt x="1068387" y="508293"/>
                      <a:pt x="1068387" y="490538"/>
                    </a:cubicBezTo>
                    <a:cubicBezTo>
                      <a:pt x="1068387" y="472784"/>
                      <a:pt x="1071985" y="455871"/>
                      <a:pt x="1078492" y="440486"/>
                    </a:cubicBezTo>
                    <a:lnTo>
                      <a:pt x="1084385" y="431746"/>
                    </a:lnTo>
                    <a:lnTo>
                      <a:pt x="1068388" y="434976"/>
                    </a:lnTo>
                    <a:cubicBezTo>
                      <a:pt x="1050634" y="434976"/>
                      <a:pt x="1033720" y="431378"/>
                      <a:pt x="1018336" y="424871"/>
                    </a:cubicBezTo>
                    <a:lnTo>
                      <a:pt x="987916" y="404361"/>
                    </a:lnTo>
                    <a:lnTo>
                      <a:pt x="993776" y="433388"/>
                    </a:lnTo>
                    <a:cubicBezTo>
                      <a:pt x="993776" y="504405"/>
                      <a:pt x="936205" y="561975"/>
                      <a:pt x="865188" y="561975"/>
                    </a:cubicBezTo>
                    <a:cubicBezTo>
                      <a:pt x="794171" y="561975"/>
                      <a:pt x="736600" y="504405"/>
                      <a:pt x="736600" y="433388"/>
                    </a:cubicBezTo>
                    <a:close/>
                    <a:moveTo>
                      <a:pt x="250343" y="316992"/>
                    </a:moveTo>
                    <a:lnTo>
                      <a:pt x="253163" y="330958"/>
                    </a:lnTo>
                    <a:lnTo>
                      <a:pt x="268453" y="320648"/>
                    </a:lnTo>
                    <a:close/>
                    <a:moveTo>
                      <a:pt x="427811" y="202474"/>
                    </a:moveTo>
                    <a:lnTo>
                      <a:pt x="418521" y="248489"/>
                    </a:lnTo>
                    <a:cubicBezTo>
                      <a:pt x="412014" y="263873"/>
                      <a:pt x="402598" y="277728"/>
                      <a:pt x="390964" y="289363"/>
                    </a:cubicBezTo>
                    <a:lnTo>
                      <a:pt x="355271" y="313427"/>
                    </a:lnTo>
                    <a:lnTo>
                      <a:pt x="398920" y="326760"/>
                    </a:lnTo>
                    <a:cubicBezTo>
                      <a:pt x="419443" y="340625"/>
                      <a:pt x="435748" y="360259"/>
                      <a:pt x="445508" y="383335"/>
                    </a:cubicBezTo>
                    <a:lnTo>
                      <a:pt x="447657" y="393979"/>
                    </a:lnTo>
                    <a:lnTo>
                      <a:pt x="480173" y="372056"/>
                    </a:lnTo>
                    <a:cubicBezTo>
                      <a:pt x="495557" y="365549"/>
                      <a:pt x="512471" y="361951"/>
                      <a:pt x="530225" y="361951"/>
                    </a:cubicBezTo>
                    <a:lnTo>
                      <a:pt x="546222" y="365181"/>
                    </a:lnTo>
                    <a:lnTo>
                      <a:pt x="540329" y="356441"/>
                    </a:lnTo>
                    <a:cubicBezTo>
                      <a:pt x="533822" y="341057"/>
                      <a:pt x="530224" y="324143"/>
                      <a:pt x="530224" y="306388"/>
                    </a:cubicBezTo>
                    <a:cubicBezTo>
                      <a:pt x="530224" y="288634"/>
                      <a:pt x="533822" y="271721"/>
                      <a:pt x="540329" y="256336"/>
                    </a:cubicBezTo>
                    <a:lnTo>
                      <a:pt x="541266" y="254947"/>
                    </a:lnTo>
                    <a:lnTo>
                      <a:pt x="530225" y="257177"/>
                    </a:lnTo>
                    <a:cubicBezTo>
                      <a:pt x="494717" y="257177"/>
                      <a:pt x="462570" y="242784"/>
                      <a:pt x="439300" y="219514"/>
                    </a:cubicBezTo>
                    <a:close/>
                    <a:moveTo>
                      <a:pt x="530225" y="0"/>
                    </a:moveTo>
                    <a:cubicBezTo>
                      <a:pt x="601242" y="0"/>
                      <a:pt x="658813" y="57572"/>
                      <a:pt x="658813" y="128588"/>
                    </a:cubicBezTo>
                    <a:cubicBezTo>
                      <a:pt x="658813" y="146343"/>
                      <a:pt x="655215" y="163256"/>
                      <a:pt x="648708" y="178640"/>
                    </a:cubicBezTo>
                    <a:lnTo>
                      <a:pt x="647772" y="180030"/>
                    </a:lnTo>
                    <a:lnTo>
                      <a:pt x="658812" y="177800"/>
                    </a:lnTo>
                    <a:cubicBezTo>
                      <a:pt x="729829" y="177800"/>
                      <a:pt x="787400" y="235372"/>
                      <a:pt x="787400" y="306388"/>
                    </a:cubicBezTo>
                    <a:lnTo>
                      <a:pt x="781040" y="337893"/>
                    </a:lnTo>
                    <a:lnTo>
                      <a:pt x="815136" y="314905"/>
                    </a:lnTo>
                    <a:cubicBezTo>
                      <a:pt x="830520" y="308398"/>
                      <a:pt x="847434" y="304799"/>
                      <a:pt x="865188" y="304799"/>
                    </a:cubicBezTo>
                    <a:cubicBezTo>
                      <a:pt x="882942" y="304799"/>
                      <a:pt x="899856" y="308398"/>
                      <a:pt x="915240" y="314905"/>
                    </a:cubicBezTo>
                    <a:lnTo>
                      <a:pt x="945660" y="335415"/>
                    </a:lnTo>
                    <a:lnTo>
                      <a:pt x="939800" y="306388"/>
                    </a:lnTo>
                    <a:lnTo>
                      <a:pt x="948497" y="263312"/>
                    </a:lnTo>
                    <a:lnTo>
                      <a:pt x="915987" y="269875"/>
                    </a:lnTo>
                    <a:cubicBezTo>
                      <a:pt x="844970" y="269875"/>
                      <a:pt x="787399" y="212304"/>
                      <a:pt x="787399" y="141287"/>
                    </a:cubicBezTo>
                    <a:cubicBezTo>
                      <a:pt x="787399" y="70270"/>
                      <a:pt x="844970" y="12699"/>
                      <a:pt x="915987" y="12699"/>
                    </a:cubicBezTo>
                    <a:cubicBezTo>
                      <a:pt x="987004" y="12699"/>
                      <a:pt x="1044575" y="70270"/>
                      <a:pt x="1044575" y="141287"/>
                    </a:cubicBezTo>
                    <a:lnTo>
                      <a:pt x="1035879" y="184363"/>
                    </a:lnTo>
                    <a:lnTo>
                      <a:pt x="1068388" y="177799"/>
                    </a:lnTo>
                    <a:cubicBezTo>
                      <a:pt x="1139405" y="177799"/>
                      <a:pt x="1196976" y="235371"/>
                      <a:pt x="1196976" y="306388"/>
                    </a:cubicBezTo>
                    <a:cubicBezTo>
                      <a:pt x="1196976" y="324142"/>
                      <a:pt x="1193378" y="341056"/>
                      <a:pt x="1186871" y="356440"/>
                    </a:cubicBezTo>
                    <a:lnTo>
                      <a:pt x="1180978" y="365180"/>
                    </a:lnTo>
                    <a:lnTo>
                      <a:pt x="1196975" y="361950"/>
                    </a:lnTo>
                    <a:cubicBezTo>
                      <a:pt x="1267992" y="361950"/>
                      <a:pt x="1325563" y="419522"/>
                      <a:pt x="1325563" y="490538"/>
                    </a:cubicBezTo>
                    <a:lnTo>
                      <a:pt x="1317663" y="529667"/>
                    </a:lnTo>
                    <a:lnTo>
                      <a:pt x="1362075" y="520701"/>
                    </a:lnTo>
                    <a:cubicBezTo>
                      <a:pt x="1433092" y="520701"/>
                      <a:pt x="1490663" y="578271"/>
                      <a:pt x="1490663" y="649289"/>
                    </a:cubicBezTo>
                    <a:cubicBezTo>
                      <a:pt x="1490663" y="720306"/>
                      <a:pt x="1433092" y="777876"/>
                      <a:pt x="1362075" y="777876"/>
                    </a:cubicBezTo>
                    <a:lnTo>
                      <a:pt x="1313724" y="768115"/>
                    </a:lnTo>
                    <a:lnTo>
                      <a:pt x="1315458" y="770686"/>
                    </a:lnTo>
                    <a:cubicBezTo>
                      <a:pt x="1321965" y="786070"/>
                      <a:pt x="1325563" y="802984"/>
                      <a:pt x="1325563" y="820738"/>
                    </a:cubicBezTo>
                    <a:cubicBezTo>
                      <a:pt x="1325563" y="838492"/>
                      <a:pt x="1321965" y="855406"/>
                      <a:pt x="1315458" y="870790"/>
                    </a:cubicBezTo>
                    <a:lnTo>
                      <a:pt x="1290991" y="907079"/>
                    </a:lnTo>
                    <a:lnTo>
                      <a:pt x="1331073" y="880055"/>
                    </a:lnTo>
                    <a:cubicBezTo>
                      <a:pt x="1346457" y="873548"/>
                      <a:pt x="1363371" y="869950"/>
                      <a:pt x="1381125" y="869950"/>
                    </a:cubicBezTo>
                    <a:cubicBezTo>
                      <a:pt x="1452142" y="869950"/>
                      <a:pt x="1509713" y="927521"/>
                      <a:pt x="1509713" y="998538"/>
                    </a:cubicBezTo>
                    <a:cubicBezTo>
                      <a:pt x="1509713" y="1069555"/>
                      <a:pt x="1452142" y="1127126"/>
                      <a:pt x="1381125" y="1127126"/>
                    </a:cubicBezTo>
                    <a:cubicBezTo>
                      <a:pt x="1363371" y="1127126"/>
                      <a:pt x="1346457" y="1123528"/>
                      <a:pt x="1331073" y="1117021"/>
                    </a:cubicBezTo>
                    <a:lnTo>
                      <a:pt x="1290991" y="1089997"/>
                    </a:lnTo>
                    <a:lnTo>
                      <a:pt x="1315458" y="1126286"/>
                    </a:lnTo>
                    <a:cubicBezTo>
                      <a:pt x="1321965" y="1141670"/>
                      <a:pt x="1325563" y="1158584"/>
                      <a:pt x="1325563" y="1176338"/>
                    </a:cubicBezTo>
                    <a:cubicBezTo>
                      <a:pt x="1325563" y="1194092"/>
                      <a:pt x="1321965" y="1211006"/>
                      <a:pt x="1315458" y="1226390"/>
                    </a:cubicBezTo>
                    <a:lnTo>
                      <a:pt x="1315111" y="1226906"/>
                    </a:lnTo>
                    <a:lnTo>
                      <a:pt x="1339805" y="1210256"/>
                    </a:lnTo>
                    <a:cubicBezTo>
                      <a:pt x="1355189" y="1203749"/>
                      <a:pt x="1372103" y="1200151"/>
                      <a:pt x="1389857" y="1200151"/>
                    </a:cubicBezTo>
                    <a:cubicBezTo>
                      <a:pt x="1460874" y="1200151"/>
                      <a:pt x="1518445" y="1257722"/>
                      <a:pt x="1518445" y="1328739"/>
                    </a:cubicBezTo>
                    <a:cubicBezTo>
                      <a:pt x="1518445" y="1382002"/>
                      <a:pt x="1486061" y="1427701"/>
                      <a:pt x="1439909" y="1447222"/>
                    </a:cubicBezTo>
                    <a:lnTo>
                      <a:pt x="1420608" y="1451119"/>
                    </a:lnTo>
                    <a:lnTo>
                      <a:pt x="1443622" y="1485254"/>
                    </a:lnTo>
                    <a:lnTo>
                      <a:pt x="1477123" y="1462667"/>
                    </a:lnTo>
                    <a:cubicBezTo>
                      <a:pt x="1492507" y="1456160"/>
                      <a:pt x="1509421" y="1452562"/>
                      <a:pt x="1527175" y="1452562"/>
                    </a:cubicBezTo>
                    <a:cubicBezTo>
                      <a:pt x="1598192" y="1452562"/>
                      <a:pt x="1655763" y="1510133"/>
                      <a:pt x="1655763" y="1581150"/>
                    </a:cubicBezTo>
                    <a:cubicBezTo>
                      <a:pt x="1655763" y="1652167"/>
                      <a:pt x="1598192" y="1709738"/>
                      <a:pt x="1527175" y="1709738"/>
                    </a:cubicBezTo>
                    <a:lnTo>
                      <a:pt x="1525840" y="1709469"/>
                    </a:lnTo>
                    <a:lnTo>
                      <a:pt x="1527176" y="1716087"/>
                    </a:lnTo>
                    <a:lnTo>
                      <a:pt x="1522164" y="1740912"/>
                    </a:lnTo>
                    <a:lnTo>
                      <a:pt x="1527175" y="1739900"/>
                    </a:lnTo>
                    <a:cubicBezTo>
                      <a:pt x="1598192" y="1739900"/>
                      <a:pt x="1655763" y="1797471"/>
                      <a:pt x="1655763" y="1868488"/>
                    </a:cubicBezTo>
                    <a:cubicBezTo>
                      <a:pt x="1655763" y="1939505"/>
                      <a:pt x="1598192" y="1997076"/>
                      <a:pt x="1527175" y="1997076"/>
                    </a:cubicBezTo>
                    <a:lnTo>
                      <a:pt x="1516135" y="1994847"/>
                    </a:lnTo>
                    <a:lnTo>
                      <a:pt x="1517071" y="1996235"/>
                    </a:lnTo>
                    <a:cubicBezTo>
                      <a:pt x="1523578" y="2011619"/>
                      <a:pt x="1527176" y="2028533"/>
                      <a:pt x="1527176" y="2046287"/>
                    </a:cubicBezTo>
                    <a:lnTo>
                      <a:pt x="1518155" y="2090971"/>
                    </a:lnTo>
                    <a:lnTo>
                      <a:pt x="1527175" y="2089150"/>
                    </a:lnTo>
                    <a:cubicBezTo>
                      <a:pt x="1598192" y="2089150"/>
                      <a:pt x="1655763" y="2146721"/>
                      <a:pt x="1655763" y="2217738"/>
                    </a:cubicBezTo>
                    <a:lnTo>
                      <a:pt x="1645730" y="2267433"/>
                    </a:lnTo>
                    <a:lnTo>
                      <a:pt x="1679576" y="2260600"/>
                    </a:lnTo>
                    <a:cubicBezTo>
                      <a:pt x="1750593" y="2260600"/>
                      <a:pt x="1808164" y="2318171"/>
                      <a:pt x="1808164" y="2389188"/>
                    </a:cubicBezTo>
                    <a:cubicBezTo>
                      <a:pt x="1808164" y="2460205"/>
                      <a:pt x="1750593" y="2517776"/>
                      <a:pt x="1679576" y="2517776"/>
                    </a:cubicBezTo>
                    <a:lnTo>
                      <a:pt x="1631058" y="2507981"/>
                    </a:lnTo>
                    <a:lnTo>
                      <a:pt x="1645658" y="2529636"/>
                    </a:lnTo>
                    <a:cubicBezTo>
                      <a:pt x="1652165" y="2545020"/>
                      <a:pt x="1655763" y="2561934"/>
                      <a:pt x="1655763" y="2579688"/>
                    </a:cubicBezTo>
                    <a:lnTo>
                      <a:pt x="1647863" y="2618816"/>
                    </a:lnTo>
                    <a:lnTo>
                      <a:pt x="1692275" y="2609850"/>
                    </a:lnTo>
                    <a:cubicBezTo>
                      <a:pt x="1763292" y="2609850"/>
                      <a:pt x="1820863" y="2667421"/>
                      <a:pt x="1820863" y="2738438"/>
                    </a:cubicBezTo>
                    <a:cubicBezTo>
                      <a:pt x="1820863" y="2809455"/>
                      <a:pt x="1763292" y="2867026"/>
                      <a:pt x="1692275" y="2867026"/>
                    </a:cubicBezTo>
                    <a:lnTo>
                      <a:pt x="1643924" y="2857265"/>
                    </a:lnTo>
                    <a:lnTo>
                      <a:pt x="1645658" y="2859836"/>
                    </a:lnTo>
                    <a:cubicBezTo>
                      <a:pt x="1652165" y="2875220"/>
                      <a:pt x="1655763" y="2892134"/>
                      <a:pt x="1655763" y="2909888"/>
                    </a:cubicBezTo>
                    <a:lnTo>
                      <a:pt x="1652940" y="2923874"/>
                    </a:lnTo>
                    <a:lnTo>
                      <a:pt x="1698625" y="2914650"/>
                    </a:lnTo>
                    <a:cubicBezTo>
                      <a:pt x="1769642" y="2914650"/>
                      <a:pt x="1827213" y="2972221"/>
                      <a:pt x="1827213" y="3043238"/>
                    </a:cubicBezTo>
                    <a:cubicBezTo>
                      <a:pt x="1827213" y="3114255"/>
                      <a:pt x="1769642" y="3171826"/>
                      <a:pt x="1698625" y="3171826"/>
                    </a:cubicBezTo>
                    <a:cubicBezTo>
                      <a:pt x="1627608" y="3171826"/>
                      <a:pt x="1570037" y="3114255"/>
                      <a:pt x="1570037" y="3043238"/>
                    </a:cubicBezTo>
                    <a:lnTo>
                      <a:pt x="1572861" y="3029253"/>
                    </a:lnTo>
                    <a:lnTo>
                      <a:pt x="1527175" y="3038476"/>
                    </a:lnTo>
                    <a:lnTo>
                      <a:pt x="1516135" y="3036247"/>
                    </a:lnTo>
                    <a:lnTo>
                      <a:pt x="1517071" y="3037635"/>
                    </a:lnTo>
                    <a:cubicBezTo>
                      <a:pt x="1523578" y="3053019"/>
                      <a:pt x="1527176" y="3069933"/>
                      <a:pt x="1527176" y="3087687"/>
                    </a:cubicBezTo>
                    <a:cubicBezTo>
                      <a:pt x="1527176" y="3105442"/>
                      <a:pt x="1523578" y="3122355"/>
                      <a:pt x="1517071" y="3137739"/>
                    </a:cubicBezTo>
                    <a:lnTo>
                      <a:pt x="1516134" y="3139129"/>
                    </a:lnTo>
                    <a:lnTo>
                      <a:pt x="1527175" y="3136900"/>
                    </a:lnTo>
                    <a:cubicBezTo>
                      <a:pt x="1598192" y="3136900"/>
                      <a:pt x="1655763" y="3194471"/>
                      <a:pt x="1655763" y="3265488"/>
                    </a:cubicBezTo>
                    <a:cubicBezTo>
                      <a:pt x="1655763" y="3336505"/>
                      <a:pt x="1598192" y="3394076"/>
                      <a:pt x="1527175" y="3394076"/>
                    </a:cubicBezTo>
                    <a:lnTo>
                      <a:pt x="1516135" y="3391847"/>
                    </a:lnTo>
                    <a:lnTo>
                      <a:pt x="1517071" y="3393235"/>
                    </a:lnTo>
                    <a:cubicBezTo>
                      <a:pt x="1523578" y="3408619"/>
                      <a:pt x="1527176" y="3425533"/>
                      <a:pt x="1527176" y="3443287"/>
                    </a:cubicBezTo>
                    <a:cubicBezTo>
                      <a:pt x="1527176" y="3461041"/>
                      <a:pt x="1523578" y="3477955"/>
                      <a:pt x="1517071" y="3493339"/>
                    </a:cubicBezTo>
                    <a:lnTo>
                      <a:pt x="1511178" y="3502080"/>
                    </a:lnTo>
                    <a:lnTo>
                      <a:pt x="1527175" y="3498850"/>
                    </a:lnTo>
                    <a:cubicBezTo>
                      <a:pt x="1598192" y="3498850"/>
                      <a:pt x="1655763" y="3556421"/>
                      <a:pt x="1655763" y="3627438"/>
                    </a:cubicBezTo>
                    <a:cubicBezTo>
                      <a:pt x="1655763" y="3698455"/>
                      <a:pt x="1598192" y="3756026"/>
                      <a:pt x="1527175" y="3756026"/>
                    </a:cubicBezTo>
                    <a:lnTo>
                      <a:pt x="1516135" y="3753797"/>
                    </a:lnTo>
                    <a:lnTo>
                      <a:pt x="1517071" y="3755185"/>
                    </a:lnTo>
                    <a:cubicBezTo>
                      <a:pt x="1523578" y="3770569"/>
                      <a:pt x="1527176" y="3787483"/>
                      <a:pt x="1527176" y="3805237"/>
                    </a:cubicBezTo>
                    <a:lnTo>
                      <a:pt x="1522164" y="3830062"/>
                    </a:lnTo>
                    <a:lnTo>
                      <a:pt x="1527175" y="3829050"/>
                    </a:lnTo>
                    <a:cubicBezTo>
                      <a:pt x="1598192" y="3829050"/>
                      <a:pt x="1655763" y="3886621"/>
                      <a:pt x="1655763" y="3957638"/>
                    </a:cubicBezTo>
                    <a:cubicBezTo>
                      <a:pt x="1655763" y="4028655"/>
                      <a:pt x="1598192" y="4086226"/>
                      <a:pt x="1527175" y="4086226"/>
                    </a:cubicBezTo>
                    <a:lnTo>
                      <a:pt x="1516135" y="4083997"/>
                    </a:lnTo>
                    <a:lnTo>
                      <a:pt x="1517071" y="4085385"/>
                    </a:lnTo>
                    <a:cubicBezTo>
                      <a:pt x="1523578" y="4100769"/>
                      <a:pt x="1527176" y="4117683"/>
                      <a:pt x="1527176" y="4135437"/>
                    </a:cubicBezTo>
                    <a:cubicBezTo>
                      <a:pt x="1527176" y="4206454"/>
                      <a:pt x="1469605" y="4264025"/>
                      <a:pt x="1398588" y="4264025"/>
                    </a:cubicBezTo>
                    <a:cubicBezTo>
                      <a:pt x="1380834" y="4264025"/>
                      <a:pt x="1363920" y="4260427"/>
                      <a:pt x="1348536" y="4253920"/>
                    </a:cubicBezTo>
                    <a:lnTo>
                      <a:pt x="1318116" y="4233410"/>
                    </a:lnTo>
                    <a:lnTo>
                      <a:pt x="1323976" y="4262437"/>
                    </a:lnTo>
                    <a:cubicBezTo>
                      <a:pt x="1323976" y="4315700"/>
                      <a:pt x="1291592" y="4361399"/>
                      <a:pt x="1245440" y="4380920"/>
                    </a:cubicBezTo>
                    <a:lnTo>
                      <a:pt x="1238535" y="4382314"/>
                    </a:lnTo>
                    <a:lnTo>
                      <a:pt x="1259896" y="4413997"/>
                    </a:lnTo>
                    <a:cubicBezTo>
                      <a:pt x="1266403" y="4429381"/>
                      <a:pt x="1270001" y="4446295"/>
                      <a:pt x="1270001" y="4464049"/>
                    </a:cubicBezTo>
                    <a:cubicBezTo>
                      <a:pt x="1270001" y="4535066"/>
                      <a:pt x="1212430" y="4592637"/>
                      <a:pt x="1141413" y="4592637"/>
                    </a:cubicBezTo>
                    <a:cubicBezTo>
                      <a:pt x="1070396" y="4592637"/>
                      <a:pt x="1012825" y="4535066"/>
                      <a:pt x="1012825" y="4464049"/>
                    </a:cubicBezTo>
                    <a:cubicBezTo>
                      <a:pt x="1012825" y="4410787"/>
                      <a:pt x="1045209" y="4365087"/>
                      <a:pt x="1091361" y="4345566"/>
                    </a:cubicBezTo>
                    <a:lnTo>
                      <a:pt x="1098266" y="4344172"/>
                    </a:lnTo>
                    <a:lnTo>
                      <a:pt x="1076905" y="4312489"/>
                    </a:lnTo>
                    <a:cubicBezTo>
                      <a:pt x="1070398" y="4297105"/>
                      <a:pt x="1066800" y="4280191"/>
                      <a:pt x="1066800" y="4262437"/>
                    </a:cubicBezTo>
                    <a:lnTo>
                      <a:pt x="1073161" y="4230933"/>
                    </a:lnTo>
                    <a:lnTo>
                      <a:pt x="1039064" y="4253921"/>
                    </a:lnTo>
                    <a:cubicBezTo>
                      <a:pt x="1023680" y="4260428"/>
                      <a:pt x="1006766" y="4264026"/>
                      <a:pt x="989012" y="4264026"/>
                    </a:cubicBezTo>
                    <a:cubicBezTo>
                      <a:pt x="917995" y="4264026"/>
                      <a:pt x="860424" y="4206455"/>
                      <a:pt x="860424" y="4135438"/>
                    </a:cubicBezTo>
                    <a:cubicBezTo>
                      <a:pt x="860424" y="4064421"/>
                      <a:pt x="917995" y="4006850"/>
                      <a:pt x="989012" y="4006850"/>
                    </a:cubicBezTo>
                    <a:cubicBezTo>
                      <a:pt x="1060029" y="4006850"/>
                      <a:pt x="1117600" y="4064421"/>
                      <a:pt x="1117600" y="4135438"/>
                    </a:cubicBezTo>
                    <a:lnTo>
                      <a:pt x="1111240" y="4166943"/>
                    </a:lnTo>
                    <a:lnTo>
                      <a:pt x="1145336" y="4143954"/>
                    </a:lnTo>
                    <a:cubicBezTo>
                      <a:pt x="1160720" y="4137447"/>
                      <a:pt x="1177634" y="4133849"/>
                      <a:pt x="1195388" y="4133849"/>
                    </a:cubicBezTo>
                    <a:cubicBezTo>
                      <a:pt x="1213142" y="4133849"/>
                      <a:pt x="1230056" y="4137447"/>
                      <a:pt x="1245440" y="4143954"/>
                    </a:cubicBezTo>
                    <a:lnTo>
                      <a:pt x="1275860" y="4164464"/>
                    </a:lnTo>
                    <a:lnTo>
                      <a:pt x="1270000" y="4135437"/>
                    </a:lnTo>
                    <a:cubicBezTo>
                      <a:pt x="1270000" y="4064420"/>
                      <a:pt x="1327571" y="4006849"/>
                      <a:pt x="1398588" y="4006849"/>
                    </a:cubicBezTo>
                    <a:lnTo>
                      <a:pt x="1409628" y="4009078"/>
                    </a:lnTo>
                    <a:lnTo>
                      <a:pt x="1408692" y="4007690"/>
                    </a:lnTo>
                    <a:cubicBezTo>
                      <a:pt x="1402185" y="3992306"/>
                      <a:pt x="1398587" y="3975392"/>
                      <a:pt x="1398587" y="3957638"/>
                    </a:cubicBezTo>
                    <a:lnTo>
                      <a:pt x="1403599" y="3932814"/>
                    </a:lnTo>
                    <a:lnTo>
                      <a:pt x="1398588" y="3933825"/>
                    </a:lnTo>
                    <a:cubicBezTo>
                      <a:pt x="1380834" y="3933825"/>
                      <a:pt x="1363920" y="3930227"/>
                      <a:pt x="1348536" y="3923720"/>
                    </a:cubicBezTo>
                    <a:lnTo>
                      <a:pt x="1318116" y="3903210"/>
                    </a:lnTo>
                    <a:lnTo>
                      <a:pt x="1323976" y="3932237"/>
                    </a:lnTo>
                    <a:cubicBezTo>
                      <a:pt x="1323976" y="4003254"/>
                      <a:pt x="1266405" y="4060825"/>
                      <a:pt x="1195388" y="4060825"/>
                    </a:cubicBezTo>
                    <a:cubicBezTo>
                      <a:pt x="1124371" y="4060825"/>
                      <a:pt x="1066800" y="4003254"/>
                      <a:pt x="1066800" y="3932237"/>
                    </a:cubicBezTo>
                    <a:lnTo>
                      <a:pt x="1073161" y="3900733"/>
                    </a:lnTo>
                    <a:lnTo>
                      <a:pt x="1039064" y="3923721"/>
                    </a:lnTo>
                    <a:cubicBezTo>
                      <a:pt x="1023680" y="3930228"/>
                      <a:pt x="1006766" y="3933826"/>
                      <a:pt x="989012" y="3933826"/>
                    </a:cubicBezTo>
                    <a:cubicBezTo>
                      <a:pt x="917995" y="3933826"/>
                      <a:pt x="860424" y="3876255"/>
                      <a:pt x="860424" y="3805238"/>
                    </a:cubicBezTo>
                    <a:cubicBezTo>
                      <a:pt x="860424" y="3787484"/>
                      <a:pt x="864022" y="3770570"/>
                      <a:pt x="870529" y="3755186"/>
                    </a:cubicBezTo>
                    <a:lnTo>
                      <a:pt x="871466" y="3753797"/>
                    </a:lnTo>
                    <a:lnTo>
                      <a:pt x="860425" y="3756026"/>
                    </a:lnTo>
                    <a:cubicBezTo>
                      <a:pt x="789408" y="3756026"/>
                      <a:pt x="731837" y="3698455"/>
                      <a:pt x="731837" y="3627438"/>
                    </a:cubicBezTo>
                    <a:cubicBezTo>
                      <a:pt x="731837" y="3556421"/>
                      <a:pt x="789408" y="3498850"/>
                      <a:pt x="860425" y="3498850"/>
                    </a:cubicBezTo>
                    <a:lnTo>
                      <a:pt x="876421" y="3502080"/>
                    </a:lnTo>
                    <a:lnTo>
                      <a:pt x="870529" y="3493340"/>
                    </a:lnTo>
                    <a:cubicBezTo>
                      <a:pt x="864022" y="3477956"/>
                      <a:pt x="860424" y="3461042"/>
                      <a:pt x="860424" y="3443288"/>
                    </a:cubicBezTo>
                    <a:cubicBezTo>
                      <a:pt x="860424" y="3425534"/>
                      <a:pt x="864022" y="3408620"/>
                      <a:pt x="870529" y="3393236"/>
                    </a:cubicBezTo>
                    <a:lnTo>
                      <a:pt x="871466" y="3391847"/>
                    </a:lnTo>
                    <a:lnTo>
                      <a:pt x="860425" y="3394076"/>
                    </a:lnTo>
                    <a:cubicBezTo>
                      <a:pt x="789408" y="3394076"/>
                      <a:pt x="731837" y="3336505"/>
                      <a:pt x="731837" y="3265488"/>
                    </a:cubicBezTo>
                    <a:cubicBezTo>
                      <a:pt x="731837" y="3194471"/>
                      <a:pt x="789408" y="3136900"/>
                      <a:pt x="860425" y="3136900"/>
                    </a:cubicBezTo>
                    <a:lnTo>
                      <a:pt x="871466" y="3139129"/>
                    </a:lnTo>
                    <a:lnTo>
                      <a:pt x="870529" y="3137740"/>
                    </a:lnTo>
                    <a:cubicBezTo>
                      <a:pt x="864022" y="3122356"/>
                      <a:pt x="860424" y="3105443"/>
                      <a:pt x="860424" y="3087688"/>
                    </a:cubicBezTo>
                    <a:cubicBezTo>
                      <a:pt x="860424" y="3069934"/>
                      <a:pt x="864022" y="3053020"/>
                      <a:pt x="870529" y="3037636"/>
                    </a:cubicBezTo>
                    <a:lnTo>
                      <a:pt x="871466" y="3036247"/>
                    </a:lnTo>
                    <a:lnTo>
                      <a:pt x="860425" y="3038476"/>
                    </a:lnTo>
                    <a:cubicBezTo>
                      <a:pt x="789408" y="3038476"/>
                      <a:pt x="731837" y="2980905"/>
                      <a:pt x="731837" y="2909888"/>
                    </a:cubicBezTo>
                    <a:cubicBezTo>
                      <a:pt x="731837" y="2838871"/>
                      <a:pt x="789408" y="2781300"/>
                      <a:pt x="860425" y="2781300"/>
                    </a:cubicBezTo>
                    <a:lnTo>
                      <a:pt x="865436" y="2782312"/>
                    </a:lnTo>
                    <a:lnTo>
                      <a:pt x="860424" y="2757488"/>
                    </a:lnTo>
                    <a:cubicBezTo>
                      <a:pt x="860424" y="2739734"/>
                      <a:pt x="864022" y="2722820"/>
                      <a:pt x="870529" y="2707436"/>
                    </a:cubicBezTo>
                    <a:lnTo>
                      <a:pt x="871466" y="2706047"/>
                    </a:lnTo>
                    <a:lnTo>
                      <a:pt x="860425" y="2708276"/>
                    </a:lnTo>
                    <a:cubicBezTo>
                      <a:pt x="789408" y="2708276"/>
                      <a:pt x="731837" y="2650705"/>
                      <a:pt x="731837" y="2579688"/>
                    </a:cubicBezTo>
                    <a:cubicBezTo>
                      <a:pt x="731837" y="2508671"/>
                      <a:pt x="789408" y="2451100"/>
                      <a:pt x="860425" y="2451100"/>
                    </a:cubicBezTo>
                    <a:lnTo>
                      <a:pt x="876421" y="2454330"/>
                    </a:lnTo>
                    <a:lnTo>
                      <a:pt x="870529" y="2445590"/>
                    </a:lnTo>
                    <a:cubicBezTo>
                      <a:pt x="864022" y="2430206"/>
                      <a:pt x="860424" y="2413292"/>
                      <a:pt x="860424" y="2395538"/>
                    </a:cubicBezTo>
                    <a:cubicBezTo>
                      <a:pt x="860424" y="2377784"/>
                      <a:pt x="864022" y="2360870"/>
                      <a:pt x="870529" y="2345486"/>
                    </a:cubicBezTo>
                    <a:lnTo>
                      <a:pt x="871466" y="2344097"/>
                    </a:lnTo>
                    <a:lnTo>
                      <a:pt x="860425" y="2346326"/>
                    </a:lnTo>
                    <a:cubicBezTo>
                      <a:pt x="789408" y="2346326"/>
                      <a:pt x="731837" y="2288755"/>
                      <a:pt x="731837" y="2217738"/>
                    </a:cubicBezTo>
                    <a:cubicBezTo>
                      <a:pt x="731837" y="2146721"/>
                      <a:pt x="789408" y="2089150"/>
                      <a:pt x="860425" y="2089150"/>
                    </a:cubicBezTo>
                    <a:lnTo>
                      <a:pt x="869445" y="2090971"/>
                    </a:lnTo>
                    <a:lnTo>
                      <a:pt x="860424" y="2046288"/>
                    </a:lnTo>
                    <a:cubicBezTo>
                      <a:pt x="860424" y="2028534"/>
                      <a:pt x="864022" y="2011620"/>
                      <a:pt x="870529" y="1996236"/>
                    </a:cubicBezTo>
                    <a:lnTo>
                      <a:pt x="871466" y="1994847"/>
                    </a:lnTo>
                    <a:lnTo>
                      <a:pt x="860425" y="1997076"/>
                    </a:lnTo>
                    <a:cubicBezTo>
                      <a:pt x="789408" y="1997076"/>
                      <a:pt x="731837" y="1939505"/>
                      <a:pt x="731837" y="1868488"/>
                    </a:cubicBezTo>
                    <a:lnTo>
                      <a:pt x="739467" y="1830696"/>
                    </a:lnTo>
                    <a:lnTo>
                      <a:pt x="701675" y="1838326"/>
                    </a:lnTo>
                    <a:cubicBezTo>
                      <a:pt x="630658" y="1838326"/>
                      <a:pt x="573087" y="1780755"/>
                      <a:pt x="573087" y="1709738"/>
                    </a:cubicBezTo>
                    <a:cubicBezTo>
                      <a:pt x="573087" y="1638721"/>
                      <a:pt x="630658" y="1581150"/>
                      <a:pt x="701675" y="1581150"/>
                    </a:cubicBezTo>
                    <a:lnTo>
                      <a:pt x="742675" y="1589428"/>
                    </a:lnTo>
                    <a:lnTo>
                      <a:pt x="741942" y="1588340"/>
                    </a:lnTo>
                    <a:cubicBezTo>
                      <a:pt x="735435" y="1572956"/>
                      <a:pt x="731837" y="1556042"/>
                      <a:pt x="731837" y="1538288"/>
                    </a:cubicBezTo>
                    <a:cubicBezTo>
                      <a:pt x="731837" y="1467271"/>
                      <a:pt x="789408" y="1409700"/>
                      <a:pt x="860425" y="1409700"/>
                    </a:cubicBezTo>
                    <a:cubicBezTo>
                      <a:pt x="931442" y="1409700"/>
                      <a:pt x="989013" y="1467271"/>
                      <a:pt x="989013" y="1538288"/>
                    </a:cubicBezTo>
                    <a:cubicBezTo>
                      <a:pt x="989013" y="1556042"/>
                      <a:pt x="985415" y="1572956"/>
                      <a:pt x="978908" y="1588340"/>
                    </a:cubicBezTo>
                    <a:lnTo>
                      <a:pt x="977972" y="1589729"/>
                    </a:lnTo>
                    <a:lnTo>
                      <a:pt x="989012" y="1587500"/>
                    </a:lnTo>
                    <a:cubicBezTo>
                      <a:pt x="1060029" y="1587500"/>
                      <a:pt x="1117600" y="1645071"/>
                      <a:pt x="1117600" y="1716088"/>
                    </a:cubicBezTo>
                    <a:lnTo>
                      <a:pt x="1111240" y="1747593"/>
                    </a:lnTo>
                    <a:lnTo>
                      <a:pt x="1145336" y="1724604"/>
                    </a:lnTo>
                    <a:cubicBezTo>
                      <a:pt x="1160720" y="1718097"/>
                      <a:pt x="1177634" y="1714499"/>
                      <a:pt x="1195388" y="1714499"/>
                    </a:cubicBezTo>
                    <a:cubicBezTo>
                      <a:pt x="1213142" y="1714499"/>
                      <a:pt x="1230056" y="1718097"/>
                      <a:pt x="1245440" y="1724604"/>
                    </a:cubicBezTo>
                    <a:lnTo>
                      <a:pt x="1275860" y="1745114"/>
                    </a:lnTo>
                    <a:lnTo>
                      <a:pt x="1270000" y="1716087"/>
                    </a:lnTo>
                    <a:cubicBezTo>
                      <a:pt x="1270000" y="1698333"/>
                      <a:pt x="1273598" y="1681419"/>
                      <a:pt x="1280105" y="1666035"/>
                    </a:cubicBezTo>
                    <a:lnTo>
                      <a:pt x="1285242" y="1658415"/>
                    </a:lnTo>
                    <a:lnTo>
                      <a:pt x="1277098" y="1656771"/>
                    </a:lnTo>
                    <a:cubicBezTo>
                      <a:pt x="1254022" y="1647011"/>
                      <a:pt x="1234388" y="1630706"/>
                      <a:pt x="1220523" y="1610183"/>
                    </a:cubicBezTo>
                    <a:lnTo>
                      <a:pt x="1218099" y="1605140"/>
                    </a:lnTo>
                    <a:lnTo>
                      <a:pt x="1195388" y="1609725"/>
                    </a:lnTo>
                    <a:cubicBezTo>
                      <a:pt x="1142125" y="1609725"/>
                      <a:pt x="1096426" y="1577342"/>
                      <a:pt x="1076905" y="1531189"/>
                    </a:cubicBezTo>
                    <a:lnTo>
                      <a:pt x="1067067" y="1482458"/>
                    </a:lnTo>
                    <a:lnTo>
                      <a:pt x="1018336" y="1472620"/>
                    </a:lnTo>
                    <a:cubicBezTo>
                      <a:pt x="972184" y="1453099"/>
                      <a:pt x="939800" y="1407400"/>
                      <a:pt x="939800" y="1354137"/>
                    </a:cubicBezTo>
                    <a:cubicBezTo>
                      <a:pt x="939800" y="1283120"/>
                      <a:pt x="997371" y="1225549"/>
                      <a:pt x="1068388" y="1225549"/>
                    </a:cubicBezTo>
                    <a:lnTo>
                      <a:pt x="1079428" y="1227778"/>
                    </a:lnTo>
                    <a:lnTo>
                      <a:pt x="1078492" y="1226390"/>
                    </a:lnTo>
                    <a:cubicBezTo>
                      <a:pt x="1071985" y="1211006"/>
                      <a:pt x="1068387" y="1194092"/>
                      <a:pt x="1068387" y="1176338"/>
                    </a:cubicBezTo>
                    <a:cubicBezTo>
                      <a:pt x="1068387" y="1158584"/>
                      <a:pt x="1071985" y="1141670"/>
                      <a:pt x="1078492" y="1126286"/>
                    </a:cubicBezTo>
                    <a:lnTo>
                      <a:pt x="1079429" y="1124896"/>
                    </a:lnTo>
                    <a:lnTo>
                      <a:pt x="1068388" y="1127125"/>
                    </a:lnTo>
                    <a:cubicBezTo>
                      <a:pt x="1050634" y="1127125"/>
                      <a:pt x="1033720" y="1123527"/>
                      <a:pt x="1018336" y="1117020"/>
                    </a:cubicBezTo>
                    <a:lnTo>
                      <a:pt x="987916" y="1096510"/>
                    </a:lnTo>
                    <a:lnTo>
                      <a:pt x="993776" y="1125537"/>
                    </a:lnTo>
                    <a:cubicBezTo>
                      <a:pt x="993776" y="1196554"/>
                      <a:pt x="936205" y="1254125"/>
                      <a:pt x="865188" y="1254125"/>
                    </a:cubicBezTo>
                    <a:cubicBezTo>
                      <a:pt x="794171" y="1254125"/>
                      <a:pt x="736600" y="1196554"/>
                      <a:pt x="736600" y="1125537"/>
                    </a:cubicBezTo>
                    <a:lnTo>
                      <a:pt x="742961" y="1094033"/>
                    </a:lnTo>
                    <a:lnTo>
                      <a:pt x="708864" y="1117021"/>
                    </a:lnTo>
                    <a:cubicBezTo>
                      <a:pt x="693480" y="1123528"/>
                      <a:pt x="676566" y="1127126"/>
                      <a:pt x="658812" y="1127126"/>
                    </a:cubicBezTo>
                    <a:lnTo>
                      <a:pt x="647772" y="1124897"/>
                    </a:lnTo>
                    <a:lnTo>
                      <a:pt x="648708" y="1126286"/>
                    </a:lnTo>
                    <a:cubicBezTo>
                      <a:pt x="655215" y="1141670"/>
                      <a:pt x="658813" y="1158584"/>
                      <a:pt x="658813" y="1176338"/>
                    </a:cubicBezTo>
                    <a:cubicBezTo>
                      <a:pt x="658813" y="1194092"/>
                      <a:pt x="655215" y="1211006"/>
                      <a:pt x="648708" y="1226390"/>
                    </a:cubicBezTo>
                    <a:lnTo>
                      <a:pt x="647772" y="1227779"/>
                    </a:lnTo>
                    <a:lnTo>
                      <a:pt x="658812" y="1225550"/>
                    </a:lnTo>
                    <a:cubicBezTo>
                      <a:pt x="729829" y="1225550"/>
                      <a:pt x="787400" y="1283121"/>
                      <a:pt x="787400" y="1354138"/>
                    </a:cubicBezTo>
                    <a:cubicBezTo>
                      <a:pt x="787400" y="1425155"/>
                      <a:pt x="729829" y="1482726"/>
                      <a:pt x="658812" y="1482726"/>
                    </a:cubicBezTo>
                    <a:cubicBezTo>
                      <a:pt x="587795" y="1482726"/>
                      <a:pt x="530224" y="1425155"/>
                      <a:pt x="530224" y="1354138"/>
                    </a:cubicBezTo>
                    <a:cubicBezTo>
                      <a:pt x="530224" y="1336384"/>
                      <a:pt x="533822" y="1319470"/>
                      <a:pt x="540329" y="1304086"/>
                    </a:cubicBezTo>
                    <a:lnTo>
                      <a:pt x="541266" y="1302697"/>
                    </a:lnTo>
                    <a:lnTo>
                      <a:pt x="530225" y="1304926"/>
                    </a:lnTo>
                    <a:cubicBezTo>
                      <a:pt x="459208" y="1304926"/>
                      <a:pt x="401637" y="1247355"/>
                      <a:pt x="401637" y="1176338"/>
                    </a:cubicBezTo>
                    <a:cubicBezTo>
                      <a:pt x="401637" y="1105321"/>
                      <a:pt x="459208" y="1047750"/>
                      <a:pt x="530225" y="1047750"/>
                    </a:cubicBezTo>
                    <a:lnTo>
                      <a:pt x="541266" y="1049979"/>
                    </a:lnTo>
                    <a:lnTo>
                      <a:pt x="540329" y="1048590"/>
                    </a:lnTo>
                    <a:cubicBezTo>
                      <a:pt x="533822" y="1033206"/>
                      <a:pt x="530224" y="1016292"/>
                      <a:pt x="530224" y="998538"/>
                    </a:cubicBezTo>
                    <a:cubicBezTo>
                      <a:pt x="530224" y="980784"/>
                      <a:pt x="533822" y="963870"/>
                      <a:pt x="540329" y="948486"/>
                    </a:cubicBezTo>
                    <a:lnTo>
                      <a:pt x="541266" y="947097"/>
                    </a:lnTo>
                    <a:lnTo>
                      <a:pt x="530225" y="949326"/>
                    </a:lnTo>
                    <a:cubicBezTo>
                      <a:pt x="459208" y="949326"/>
                      <a:pt x="401637" y="891755"/>
                      <a:pt x="401637" y="820738"/>
                    </a:cubicBezTo>
                    <a:cubicBezTo>
                      <a:pt x="401637" y="802984"/>
                      <a:pt x="405235" y="786070"/>
                      <a:pt x="411742" y="770686"/>
                    </a:cubicBezTo>
                    <a:lnTo>
                      <a:pt x="412476" y="769599"/>
                    </a:lnTo>
                    <a:lnTo>
                      <a:pt x="371475" y="777876"/>
                    </a:lnTo>
                    <a:cubicBezTo>
                      <a:pt x="300458" y="777876"/>
                      <a:pt x="242887" y="720306"/>
                      <a:pt x="242887" y="649289"/>
                    </a:cubicBezTo>
                    <a:cubicBezTo>
                      <a:pt x="242887" y="613780"/>
                      <a:pt x="257280" y="581633"/>
                      <a:pt x="280550" y="558363"/>
                    </a:cubicBezTo>
                    <a:lnTo>
                      <a:pt x="287137" y="553922"/>
                    </a:lnTo>
                    <a:lnTo>
                      <a:pt x="276973" y="551870"/>
                    </a:lnTo>
                    <a:cubicBezTo>
                      <a:pt x="246205" y="538856"/>
                      <a:pt x="221556" y="514207"/>
                      <a:pt x="208542" y="483439"/>
                    </a:cubicBezTo>
                    <a:lnTo>
                      <a:pt x="202451" y="453268"/>
                    </a:lnTo>
                    <a:lnTo>
                      <a:pt x="178640" y="469322"/>
                    </a:lnTo>
                    <a:cubicBezTo>
                      <a:pt x="163256" y="475830"/>
                      <a:pt x="146342" y="479428"/>
                      <a:pt x="128588" y="479428"/>
                    </a:cubicBezTo>
                    <a:cubicBezTo>
                      <a:pt x="57571" y="479428"/>
                      <a:pt x="0" y="421855"/>
                      <a:pt x="0" y="350838"/>
                    </a:cubicBezTo>
                    <a:cubicBezTo>
                      <a:pt x="0" y="279822"/>
                      <a:pt x="57571" y="222250"/>
                      <a:pt x="128588" y="222250"/>
                    </a:cubicBezTo>
                    <a:lnTo>
                      <a:pt x="179391" y="237768"/>
                    </a:lnTo>
                    <a:lnTo>
                      <a:pt x="171450" y="198437"/>
                    </a:lnTo>
                    <a:cubicBezTo>
                      <a:pt x="171450" y="127420"/>
                      <a:pt x="229021" y="69849"/>
                      <a:pt x="300038" y="69849"/>
                    </a:cubicBezTo>
                    <a:cubicBezTo>
                      <a:pt x="335547" y="69849"/>
                      <a:pt x="367694" y="84242"/>
                      <a:pt x="390964" y="107512"/>
                    </a:cubicBezTo>
                    <a:lnTo>
                      <a:pt x="402452" y="124551"/>
                    </a:lnTo>
                    <a:lnTo>
                      <a:pt x="411742" y="78536"/>
                    </a:lnTo>
                    <a:cubicBezTo>
                      <a:pt x="431263" y="32384"/>
                      <a:pt x="476962" y="0"/>
                      <a:pt x="530225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DE9EFDAB-7152-45A5-BE05-23CAC25EAA22}"/>
                  </a:ext>
                </a:extLst>
              </p:cNvPr>
              <p:cNvSpPr/>
              <p:nvPr/>
            </p:nvSpPr>
            <p:spPr>
              <a:xfrm>
                <a:off x="4517198" y="3486694"/>
                <a:ext cx="639609" cy="2357437"/>
              </a:xfrm>
              <a:custGeom>
                <a:avLst/>
                <a:gdLst>
                  <a:gd name="connsiteX0" fmla="*/ 500074 w 1247776"/>
                  <a:gd name="connsiteY0" fmla="*/ 3900733 h 4598987"/>
                  <a:gd name="connsiteX1" fmla="*/ 465977 w 1247776"/>
                  <a:gd name="connsiteY1" fmla="*/ 3923721 h 4598987"/>
                  <a:gd name="connsiteX2" fmla="*/ 415925 w 1247776"/>
                  <a:gd name="connsiteY2" fmla="*/ 3933826 h 4598987"/>
                  <a:gd name="connsiteX3" fmla="*/ 410915 w 1247776"/>
                  <a:gd name="connsiteY3" fmla="*/ 3932815 h 4598987"/>
                  <a:gd name="connsiteX4" fmla="*/ 415926 w 1247776"/>
                  <a:gd name="connsiteY4" fmla="*/ 3957638 h 4598987"/>
                  <a:gd name="connsiteX5" fmla="*/ 405821 w 1247776"/>
                  <a:gd name="connsiteY5" fmla="*/ 4007690 h 4598987"/>
                  <a:gd name="connsiteX6" fmla="*/ 404885 w 1247776"/>
                  <a:gd name="connsiteY6" fmla="*/ 4009079 h 4598987"/>
                  <a:gd name="connsiteX7" fmla="*/ 415925 w 1247776"/>
                  <a:gd name="connsiteY7" fmla="*/ 4006850 h 4598987"/>
                  <a:gd name="connsiteX8" fmla="*/ 544513 w 1247776"/>
                  <a:gd name="connsiteY8" fmla="*/ 4135438 h 4598987"/>
                  <a:gd name="connsiteX9" fmla="*/ 538153 w 1247776"/>
                  <a:gd name="connsiteY9" fmla="*/ 4166943 h 4598987"/>
                  <a:gd name="connsiteX10" fmla="*/ 572249 w 1247776"/>
                  <a:gd name="connsiteY10" fmla="*/ 4143954 h 4598987"/>
                  <a:gd name="connsiteX11" fmla="*/ 622301 w 1247776"/>
                  <a:gd name="connsiteY11" fmla="*/ 4133849 h 4598987"/>
                  <a:gd name="connsiteX12" fmla="*/ 672353 w 1247776"/>
                  <a:gd name="connsiteY12" fmla="*/ 4143954 h 4598987"/>
                  <a:gd name="connsiteX13" fmla="*/ 702774 w 1247776"/>
                  <a:gd name="connsiteY13" fmla="*/ 4164464 h 4598987"/>
                  <a:gd name="connsiteX14" fmla="*/ 696913 w 1247776"/>
                  <a:gd name="connsiteY14" fmla="*/ 4135437 h 4598987"/>
                  <a:gd name="connsiteX15" fmla="*/ 825501 w 1247776"/>
                  <a:gd name="connsiteY15" fmla="*/ 4006849 h 4598987"/>
                  <a:gd name="connsiteX16" fmla="*/ 836541 w 1247776"/>
                  <a:gd name="connsiteY16" fmla="*/ 4009078 h 4598987"/>
                  <a:gd name="connsiteX17" fmla="*/ 835605 w 1247776"/>
                  <a:gd name="connsiteY17" fmla="*/ 4007690 h 4598987"/>
                  <a:gd name="connsiteX18" fmla="*/ 825500 w 1247776"/>
                  <a:gd name="connsiteY18" fmla="*/ 3957638 h 4598987"/>
                  <a:gd name="connsiteX19" fmla="*/ 830512 w 1247776"/>
                  <a:gd name="connsiteY19" fmla="*/ 3932814 h 4598987"/>
                  <a:gd name="connsiteX20" fmla="*/ 825501 w 1247776"/>
                  <a:gd name="connsiteY20" fmla="*/ 3933825 h 4598987"/>
                  <a:gd name="connsiteX21" fmla="*/ 775449 w 1247776"/>
                  <a:gd name="connsiteY21" fmla="*/ 3923720 h 4598987"/>
                  <a:gd name="connsiteX22" fmla="*/ 745029 w 1247776"/>
                  <a:gd name="connsiteY22" fmla="*/ 3903210 h 4598987"/>
                  <a:gd name="connsiteX23" fmla="*/ 750889 w 1247776"/>
                  <a:gd name="connsiteY23" fmla="*/ 3932237 h 4598987"/>
                  <a:gd name="connsiteX24" fmla="*/ 622301 w 1247776"/>
                  <a:gd name="connsiteY24" fmla="*/ 4060825 h 4598987"/>
                  <a:gd name="connsiteX25" fmla="*/ 493713 w 1247776"/>
                  <a:gd name="connsiteY25" fmla="*/ 3932237 h 4598987"/>
                  <a:gd name="connsiteX26" fmla="*/ 500074 w 1247776"/>
                  <a:gd name="connsiteY26" fmla="*/ 3538782 h 4598987"/>
                  <a:gd name="connsiteX27" fmla="*/ 465977 w 1247776"/>
                  <a:gd name="connsiteY27" fmla="*/ 3561771 h 4598987"/>
                  <a:gd name="connsiteX28" fmla="*/ 415925 w 1247776"/>
                  <a:gd name="connsiteY28" fmla="*/ 3571876 h 4598987"/>
                  <a:gd name="connsiteX29" fmla="*/ 399929 w 1247776"/>
                  <a:gd name="connsiteY29" fmla="*/ 3568646 h 4598987"/>
                  <a:gd name="connsiteX30" fmla="*/ 405821 w 1247776"/>
                  <a:gd name="connsiteY30" fmla="*/ 3577386 h 4598987"/>
                  <a:gd name="connsiteX31" fmla="*/ 415926 w 1247776"/>
                  <a:gd name="connsiteY31" fmla="*/ 3627438 h 4598987"/>
                  <a:gd name="connsiteX32" fmla="*/ 405821 w 1247776"/>
                  <a:gd name="connsiteY32" fmla="*/ 3677490 h 4598987"/>
                  <a:gd name="connsiteX33" fmla="*/ 404885 w 1247776"/>
                  <a:gd name="connsiteY33" fmla="*/ 3678879 h 4598987"/>
                  <a:gd name="connsiteX34" fmla="*/ 415925 w 1247776"/>
                  <a:gd name="connsiteY34" fmla="*/ 3676650 h 4598987"/>
                  <a:gd name="connsiteX35" fmla="*/ 544513 w 1247776"/>
                  <a:gd name="connsiteY35" fmla="*/ 3805238 h 4598987"/>
                  <a:gd name="connsiteX36" fmla="*/ 538153 w 1247776"/>
                  <a:gd name="connsiteY36" fmla="*/ 3836743 h 4598987"/>
                  <a:gd name="connsiteX37" fmla="*/ 572249 w 1247776"/>
                  <a:gd name="connsiteY37" fmla="*/ 3813754 h 4598987"/>
                  <a:gd name="connsiteX38" fmla="*/ 622301 w 1247776"/>
                  <a:gd name="connsiteY38" fmla="*/ 3803649 h 4598987"/>
                  <a:gd name="connsiteX39" fmla="*/ 672353 w 1247776"/>
                  <a:gd name="connsiteY39" fmla="*/ 3813754 h 4598987"/>
                  <a:gd name="connsiteX40" fmla="*/ 702774 w 1247776"/>
                  <a:gd name="connsiteY40" fmla="*/ 3834264 h 4598987"/>
                  <a:gd name="connsiteX41" fmla="*/ 696913 w 1247776"/>
                  <a:gd name="connsiteY41" fmla="*/ 3805237 h 4598987"/>
                  <a:gd name="connsiteX42" fmla="*/ 825501 w 1247776"/>
                  <a:gd name="connsiteY42" fmla="*/ 3676649 h 4598987"/>
                  <a:gd name="connsiteX43" fmla="*/ 836541 w 1247776"/>
                  <a:gd name="connsiteY43" fmla="*/ 3678878 h 4598987"/>
                  <a:gd name="connsiteX44" fmla="*/ 835605 w 1247776"/>
                  <a:gd name="connsiteY44" fmla="*/ 3677490 h 4598987"/>
                  <a:gd name="connsiteX45" fmla="*/ 825500 w 1247776"/>
                  <a:gd name="connsiteY45" fmla="*/ 3627438 h 4598987"/>
                  <a:gd name="connsiteX46" fmla="*/ 835605 w 1247776"/>
                  <a:gd name="connsiteY46" fmla="*/ 3577386 h 4598987"/>
                  <a:gd name="connsiteX47" fmla="*/ 841498 w 1247776"/>
                  <a:gd name="connsiteY47" fmla="*/ 3568645 h 4598987"/>
                  <a:gd name="connsiteX48" fmla="*/ 825501 w 1247776"/>
                  <a:gd name="connsiteY48" fmla="*/ 3571875 h 4598987"/>
                  <a:gd name="connsiteX49" fmla="*/ 775449 w 1247776"/>
                  <a:gd name="connsiteY49" fmla="*/ 3561770 h 4598987"/>
                  <a:gd name="connsiteX50" fmla="*/ 745029 w 1247776"/>
                  <a:gd name="connsiteY50" fmla="*/ 3541260 h 4598987"/>
                  <a:gd name="connsiteX51" fmla="*/ 750889 w 1247776"/>
                  <a:gd name="connsiteY51" fmla="*/ 3570287 h 4598987"/>
                  <a:gd name="connsiteX52" fmla="*/ 622301 w 1247776"/>
                  <a:gd name="connsiteY52" fmla="*/ 3698875 h 4598987"/>
                  <a:gd name="connsiteX53" fmla="*/ 493713 w 1247776"/>
                  <a:gd name="connsiteY53" fmla="*/ 3570287 h 4598987"/>
                  <a:gd name="connsiteX54" fmla="*/ 500074 w 1247776"/>
                  <a:gd name="connsiteY54" fmla="*/ 3183182 h 4598987"/>
                  <a:gd name="connsiteX55" fmla="*/ 465977 w 1247776"/>
                  <a:gd name="connsiteY55" fmla="*/ 3206171 h 4598987"/>
                  <a:gd name="connsiteX56" fmla="*/ 415925 w 1247776"/>
                  <a:gd name="connsiteY56" fmla="*/ 3216276 h 4598987"/>
                  <a:gd name="connsiteX57" fmla="*/ 404885 w 1247776"/>
                  <a:gd name="connsiteY57" fmla="*/ 3214047 h 4598987"/>
                  <a:gd name="connsiteX58" fmla="*/ 405821 w 1247776"/>
                  <a:gd name="connsiteY58" fmla="*/ 3215436 h 4598987"/>
                  <a:gd name="connsiteX59" fmla="*/ 415926 w 1247776"/>
                  <a:gd name="connsiteY59" fmla="*/ 3265488 h 4598987"/>
                  <a:gd name="connsiteX60" fmla="*/ 405821 w 1247776"/>
                  <a:gd name="connsiteY60" fmla="*/ 3315540 h 4598987"/>
                  <a:gd name="connsiteX61" fmla="*/ 404885 w 1247776"/>
                  <a:gd name="connsiteY61" fmla="*/ 3316929 h 4598987"/>
                  <a:gd name="connsiteX62" fmla="*/ 415925 w 1247776"/>
                  <a:gd name="connsiteY62" fmla="*/ 3314700 h 4598987"/>
                  <a:gd name="connsiteX63" fmla="*/ 544513 w 1247776"/>
                  <a:gd name="connsiteY63" fmla="*/ 3443288 h 4598987"/>
                  <a:gd name="connsiteX64" fmla="*/ 538153 w 1247776"/>
                  <a:gd name="connsiteY64" fmla="*/ 3474792 h 4598987"/>
                  <a:gd name="connsiteX65" fmla="*/ 572249 w 1247776"/>
                  <a:gd name="connsiteY65" fmla="*/ 3451804 h 4598987"/>
                  <a:gd name="connsiteX66" fmla="*/ 622301 w 1247776"/>
                  <a:gd name="connsiteY66" fmla="*/ 3441699 h 4598987"/>
                  <a:gd name="connsiteX67" fmla="*/ 672353 w 1247776"/>
                  <a:gd name="connsiteY67" fmla="*/ 3451804 h 4598987"/>
                  <a:gd name="connsiteX68" fmla="*/ 702774 w 1247776"/>
                  <a:gd name="connsiteY68" fmla="*/ 3472314 h 4598987"/>
                  <a:gd name="connsiteX69" fmla="*/ 696913 w 1247776"/>
                  <a:gd name="connsiteY69" fmla="*/ 3443287 h 4598987"/>
                  <a:gd name="connsiteX70" fmla="*/ 825501 w 1247776"/>
                  <a:gd name="connsiteY70" fmla="*/ 3314699 h 4598987"/>
                  <a:gd name="connsiteX71" fmla="*/ 836541 w 1247776"/>
                  <a:gd name="connsiteY71" fmla="*/ 3316928 h 4598987"/>
                  <a:gd name="connsiteX72" fmla="*/ 835605 w 1247776"/>
                  <a:gd name="connsiteY72" fmla="*/ 3315540 h 4598987"/>
                  <a:gd name="connsiteX73" fmla="*/ 825500 w 1247776"/>
                  <a:gd name="connsiteY73" fmla="*/ 3265488 h 4598987"/>
                  <a:gd name="connsiteX74" fmla="*/ 835605 w 1247776"/>
                  <a:gd name="connsiteY74" fmla="*/ 3215436 h 4598987"/>
                  <a:gd name="connsiteX75" fmla="*/ 836543 w 1247776"/>
                  <a:gd name="connsiteY75" fmla="*/ 3214046 h 4598987"/>
                  <a:gd name="connsiteX76" fmla="*/ 825501 w 1247776"/>
                  <a:gd name="connsiteY76" fmla="*/ 3216275 h 4598987"/>
                  <a:gd name="connsiteX77" fmla="*/ 775449 w 1247776"/>
                  <a:gd name="connsiteY77" fmla="*/ 3206170 h 4598987"/>
                  <a:gd name="connsiteX78" fmla="*/ 745029 w 1247776"/>
                  <a:gd name="connsiteY78" fmla="*/ 3185660 h 4598987"/>
                  <a:gd name="connsiteX79" fmla="*/ 750889 w 1247776"/>
                  <a:gd name="connsiteY79" fmla="*/ 3214687 h 4598987"/>
                  <a:gd name="connsiteX80" fmla="*/ 622301 w 1247776"/>
                  <a:gd name="connsiteY80" fmla="*/ 3343275 h 4598987"/>
                  <a:gd name="connsiteX81" fmla="*/ 493713 w 1247776"/>
                  <a:gd name="connsiteY81" fmla="*/ 3214687 h 4598987"/>
                  <a:gd name="connsiteX82" fmla="*/ 500074 w 1247776"/>
                  <a:gd name="connsiteY82" fmla="*/ 2852982 h 4598987"/>
                  <a:gd name="connsiteX83" fmla="*/ 465977 w 1247776"/>
                  <a:gd name="connsiteY83" fmla="*/ 2875971 h 4598987"/>
                  <a:gd name="connsiteX84" fmla="*/ 415925 w 1247776"/>
                  <a:gd name="connsiteY84" fmla="*/ 2886076 h 4598987"/>
                  <a:gd name="connsiteX85" fmla="*/ 410915 w 1247776"/>
                  <a:gd name="connsiteY85" fmla="*/ 2885064 h 4598987"/>
                  <a:gd name="connsiteX86" fmla="*/ 415926 w 1247776"/>
                  <a:gd name="connsiteY86" fmla="*/ 2909888 h 4598987"/>
                  <a:gd name="connsiteX87" fmla="*/ 405821 w 1247776"/>
                  <a:gd name="connsiteY87" fmla="*/ 2959940 h 4598987"/>
                  <a:gd name="connsiteX88" fmla="*/ 404885 w 1247776"/>
                  <a:gd name="connsiteY88" fmla="*/ 2961329 h 4598987"/>
                  <a:gd name="connsiteX89" fmla="*/ 415925 w 1247776"/>
                  <a:gd name="connsiteY89" fmla="*/ 2959100 h 4598987"/>
                  <a:gd name="connsiteX90" fmla="*/ 544513 w 1247776"/>
                  <a:gd name="connsiteY90" fmla="*/ 3087688 h 4598987"/>
                  <a:gd name="connsiteX91" fmla="*/ 538153 w 1247776"/>
                  <a:gd name="connsiteY91" fmla="*/ 3119192 h 4598987"/>
                  <a:gd name="connsiteX92" fmla="*/ 572249 w 1247776"/>
                  <a:gd name="connsiteY92" fmla="*/ 3096204 h 4598987"/>
                  <a:gd name="connsiteX93" fmla="*/ 622301 w 1247776"/>
                  <a:gd name="connsiteY93" fmla="*/ 3086099 h 4598987"/>
                  <a:gd name="connsiteX94" fmla="*/ 672353 w 1247776"/>
                  <a:gd name="connsiteY94" fmla="*/ 3096204 h 4598987"/>
                  <a:gd name="connsiteX95" fmla="*/ 702774 w 1247776"/>
                  <a:gd name="connsiteY95" fmla="*/ 3116714 h 4598987"/>
                  <a:gd name="connsiteX96" fmla="*/ 696913 w 1247776"/>
                  <a:gd name="connsiteY96" fmla="*/ 3087687 h 4598987"/>
                  <a:gd name="connsiteX97" fmla="*/ 825501 w 1247776"/>
                  <a:gd name="connsiteY97" fmla="*/ 2959099 h 4598987"/>
                  <a:gd name="connsiteX98" fmla="*/ 836541 w 1247776"/>
                  <a:gd name="connsiteY98" fmla="*/ 2961328 h 4598987"/>
                  <a:gd name="connsiteX99" fmla="*/ 835605 w 1247776"/>
                  <a:gd name="connsiteY99" fmla="*/ 2959940 h 4598987"/>
                  <a:gd name="connsiteX100" fmla="*/ 825500 w 1247776"/>
                  <a:gd name="connsiteY100" fmla="*/ 2909888 h 4598987"/>
                  <a:gd name="connsiteX101" fmla="*/ 830512 w 1247776"/>
                  <a:gd name="connsiteY101" fmla="*/ 2885063 h 4598987"/>
                  <a:gd name="connsiteX102" fmla="*/ 825501 w 1247776"/>
                  <a:gd name="connsiteY102" fmla="*/ 2886075 h 4598987"/>
                  <a:gd name="connsiteX103" fmla="*/ 775449 w 1247776"/>
                  <a:gd name="connsiteY103" fmla="*/ 2875970 h 4598987"/>
                  <a:gd name="connsiteX104" fmla="*/ 745029 w 1247776"/>
                  <a:gd name="connsiteY104" fmla="*/ 2855460 h 4598987"/>
                  <a:gd name="connsiteX105" fmla="*/ 750889 w 1247776"/>
                  <a:gd name="connsiteY105" fmla="*/ 2884487 h 4598987"/>
                  <a:gd name="connsiteX106" fmla="*/ 622301 w 1247776"/>
                  <a:gd name="connsiteY106" fmla="*/ 3013075 h 4598987"/>
                  <a:gd name="connsiteX107" fmla="*/ 493713 w 1247776"/>
                  <a:gd name="connsiteY107" fmla="*/ 2884487 h 4598987"/>
                  <a:gd name="connsiteX108" fmla="*/ 249546 w 1247776"/>
                  <a:gd name="connsiteY108" fmla="*/ 2700646 h 4598987"/>
                  <a:gd name="connsiteX109" fmla="*/ 257176 w 1247776"/>
                  <a:gd name="connsiteY109" fmla="*/ 2738438 h 4598987"/>
                  <a:gd name="connsiteX110" fmla="*/ 247071 w 1247776"/>
                  <a:gd name="connsiteY110" fmla="*/ 2788490 h 4598987"/>
                  <a:gd name="connsiteX111" fmla="*/ 246338 w 1247776"/>
                  <a:gd name="connsiteY111" fmla="*/ 2789578 h 4598987"/>
                  <a:gd name="connsiteX112" fmla="*/ 287338 w 1247776"/>
                  <a:gd name="connsiteY112" fmla="*/ 2781300 h 4598987"/>
                  <a:gd name="connsiteX113" fmla="*/ 292349 w 1247776"/>
                  <a:gd name="connsiteY113" fmla="*/ 2782312 h 4598987"/>
                  <a:gd name="connsiteX114" fmla="*/ 287337 w 1247776"/>
                  <a:gd name="connsiteY114" fmla="*/ 2757488 h 4598987"/>
                  <a:gd name="connsiteX115" fmla="*/ 297442 w 1247776"/>
                  <a:gd name="connsiteY115" fmla="*/ 2707436 h 4598987"/>
                  <a:gd name="connsiteX116" fmla="*/ 298379 w 1247776"/>
                  <a:gd name="connsiteY116" fmla="*/ 2706047 h 4598987"/>
                  <a:gd name="connsiteX117" fmla="*/ 287338 w 1247776"/>
                  <a:gd name="connsiteY117" fmla="*/ 2708276 h 4598987"/>
                  <a:gd name="connsiteX118" fmla="*/ 998500 w 1247776"/>
                  <a:gd name="connsiteY118" fmla="*/ 2699310 h 4598987"/>
                  <a:gd name="connsiteX119" fmla="*/ 954088 w 1247776"/>
                  <a:gd name="connsiteY119" fmla="*/ 2708276 h 4598987"/>
                  <a:gd name="connsiteX120" fmla="*/ 943049 w 1247776"/>
                  <a:gd name="connsiteY120" fmla="*/ 2706047 h 4598987"/>
                  <a:gd name="connsiteX121" fmla="*/ 943984 w 1247776"/>
                  <a:gd name="connsiteY121" fmla="*/ 2707435 h 4598987"/>
                  <a:gd name="connsiteX122" fmla="*/ 954089 w 1247776"/>
                  <a:gd name="connsiteY122" fmla="*/ 2757487 h 4598987"/>
                  <a:gd name="connsiteX123" fmla="*/ 949077 w 1247776"/>
                  <a:gd name="connsiteY123" fmla="*/ 2782312 h 4598987"/>
                  <a:gd name="connsiteX124" fmla="*/ 954088 w 1247776"/>
                  <a:gd name="connsiteY124" fmla="*/ 2781300 h 4598987"/>
                  <a:gd name="connsiteX125" fmla="*/ 1002439 w 1247776"/>
                  <a:gd name="connsiteY125" fmla="*/ 2791062 h 4598987"/>
                  <a:gd name="connsiteX126" fmla="*/ 1000705 w 1247776"/>
                  <a:gd name="connsiteY126" fmla="*/ 2788490 h 4598987"/>
                  <a:gd name="connsiteX127" fmla="*/ 990600 w 1247776"/>
                  <a:gd name="connsiteY127" fmla="*/ 2738438 h 4598987"/>
                  <a:gd name="connsiteX128" fmla="*/ 500074 w 1247776"/>
                  <a:gd name="connsiteY128" fmla="*/ 2491032 h 4598987"/>
                  <a:gd name="connsiteX129" fmla="*/ 465977 w 1247776"/>
                  <a:gd name="connsiteY129" fmla="*/ 2514021 h 4598987"/>
                  <a:gd name="connsiteX130" fmla="*/ 415925 w 1247776"/>
                  <a:gd name="connsiteY130" fmla="*/ 2524126 h 4598987"/>
                  <a:gd name="connsiteX131" fmla="*/ 399929 w 1247776"/>
                  <a:gd name="connsiteY131" fmla="*/ 2520896 h 4598987"/>
                  <a:gd name="connsiteX132" fmla="*/ 405821 w 1247776"/>
                  <a:gd name="connsiteY132" fmla="*/ 2529636 h 4598987"/>
                  <a:gd name="connsiteX133" fmla="*/ 415926 w 1247776"/>
                  <a:gd name="connsiteY133" fmla="*/ 2579688 h 4598987"/>
                  <a:gd name="connsiteX134" fmla="*/ 405821 w 1247776"/>
                  <a:gd name="connsiteY134" fmla="*/ 2629740 h 4598987"/>
                  <a:gd name="connsiteX135" fmla="*/ 404885 w 1247776"/>
                  <a:gd name="connsiteY135" fmla="*/ 2631129 h 4598987"/>
                  <a:gd name="connsiteX136" fmla="*/ 415925 w 1247776"/>
                  <a:gd name="connsiteY136" fmla="*/ 2628900 h 4598987"/>
                  <a:gd name="connsiteX137" fmla="*/ 544513 w 1247776"/>
                  <a:gd name="connsiteY137" fmla="*/ 2757488 h 4598987"/>
                  <a:gd name="connsiteX138" fmla="*/ 538153 w 1247776"/>
                  <a:gd name="connsiteY138" fmla="*/ 2788992 h 4598987"/>
                  <a:gd name="connsiteX139" fmla="*/ 572249 w 1247776"/>
                  <a:gd name="connsiteY139" fmla="*/ 2766004 h 4598987"/>
                  <a:gd name="connsiteX140" fmla="*/ 622301 w 1247776"/>
                  <a:gd name="connsiteY140" fmla="*/ 2755899 h 4598987"/>
                  <a:gd name="connsiteX141" fmla="*/ 672353 w 1247776"/>
                  <a:gd name="connsiteY141" fmla="*/ 2766004 h 4598987"/>
                  <a:gd name="connsiteX142" fmla="*/ 702774 w 1247776"/>
                  <a:gd name="connsiteY142" fmla="*/ 2786514 h 4598987"/>
                  <a:gd name="connsiteX143" fmla="*/ 696913 w 1247776"/>
                  <a:gd name="connsiteY143" fmla="*/ 2757487 h 4598987"/>
                  <a:gd name="connsiteX144" fmla="*/ 825501 w 1247776"/>
                  <a:gd name="connsiteY144" fmla="*/ 2628899 h 4598987"/>
                  <a:gd name="connsiteX145" fmla="*/ 836541 w 1247776"/>
                  <a:gd name="connsiteY145" fmla="*/ 2631128 h 4598987"/>
                  <a:gd name="connsiteX146" fmla="*/ 835605 w 1247776"/>
                  <a:gd name="connsiteY146" fmla="*/ 2629740 h 4598987"/>
                  <a:gd name="connsiteX147" fmla="*/ 825500 w 1247776"/>
                  <a:gd name="connsiteY147" fmla="*/ 2579688 h 4598987"/>
                  <a:gd name="connsiteX148" fmla="*/ 835605 w 1247776"/>
                  <a:gd name="connsiteY148" fmla="*/ 2529636 h 4598987"/>
                  <a:gd name="connsiteX149" fmla="*/ 841498 w 1247776"/>
                  <a:gd name="connsiteY149" fmla="*/ 2520895 h 4598987"/>
                  <a:gd name="connsiteX150" fmla="*/ 825501 w 1247776"/>
                  <a:gd name="connsiteY150" fmla="*/ 2524125 h 4598987"/>
                  <a:gd name="connsiteX151" fmla="*/ 775449 w 1247776"/>
                  <a:gd name="connsiteY151" fmla="*/ 2514020 h 4598987"/>
                  <a:gd name="connsiteX152" fmla="*/ 745029 w 1247776"/>
                  <a:gd name="connsiteY152" fmla="*/ 2493510 h 4598987"/>
                  <a:gd name="connsiteX153" fmla="*/ 750889 w 1247776"/>
                  <a:gd name="connsiteY153" fmla="*/ 2522537 h 4598987"/>
                  <a:gd name="connsiteX154" fmla="*/ 622301 w 1247776"/>
                  <a:gd name="connsiteY154" fmla="*/ 2651125 h 4598987"/>
                  <a:gd name="connsiteX155" fmla="*/ 493713 w 1247776"/>
                  <a:gd name="connsiteY155" fmla="*/ 2522537 h 4598987"/>
                  <a:gd name="connsiteX156" fmla="*/ 500074 w 1247776"/>
                  <a:gd name="connsiteY156" fmla="*/ 2141782 h 4598987"/>
                  <a:gd name="connsiteX157" fmla="*/ 465977 w 1247776"/>
                  <a:gd name="connsiteY157" fmla="*/ 2164771 h 4598987"/>
                  <a:gd name="connsiteX158" fmla="*/ 415925 w 1247776"/>
                  <a:gd name="connsiteY158" fmla="*/ 2174876 h 4598987"/>
                  <a:gd name="connsiteX159" fmla="*/ 406905 w 1247776"/>
                  <a:gd name="connsiteY159" fmla="*/ 2173055 h 4598987"/>
                  <a:gd name="connsiteX160" fmla="*/ 415926 w 1247776"/>
                  <a:gd name="connsiteY160" fmla="*/ 2217738 h 4598987"/>
                  <a:gd name="connsiteX161" fmla="*/ 405821 w 1247776"/>
                  <a:gd name="connsiteY161" fmla="*/ 2267790 h 4598987"/>
                  <a:gd name="connsiteX162" fmla="*/ 404885 w 1247776"/>
                  <a:gd name="connsiteY162" fmla="*/ 2269179 h 4598987"/>
                  <a:gd name="connsiteX163" fmla="*/ 415925 w 1247776"/>
                  <a:gd name="connsiteY163" fmla="*/ 2266950 h 4598987"/>
                  <a:gd name="connsiteX164" fmla="*/ 544513 w 1247776"/>
                  <a:gd name="connsiteY164" fmla="*/ 2395538 h 4598987"/>
                  <a:gd name="connsiteX165" fmla="*/ 538153 w 1247776"/>
                  <a:gd name="connsiteY165" fmla="*/ 2427042 h 4598987"/>
                  <a:gd name="connsiteX166" fmla="*/ 572249 w 1247776"/>
                  <a:gd name="connsiteY166" fmla="*/ 2404054 h 4598987"/>
                  <a:gd name="connsiteX167" fmla="*/ 622301 w 1247776"/>
                  <a:gd name="connsiteY167" fmla="*/ 2393949 h 4598987"/>
                  <a:gd name="connsiteX168" fmla="*/ 672353 w 1247776"/>
                  <a:gd name="connsiteY168" fmla="*/ 2404054 h 4598987"/>
                  <a:gd name="connsiteX169" fmla="*/ 702774 w 1247776"/>
                  <a:gd name="connsiteY169" fmla="*/ 2424564 h 4598987"/>
                  <a:gd name="connsiteX170" fmla="*/ 696913 w 1247776"/>
                  <a:gd name="connsiteY170" fmla="*/ 2395537 h 4598987"/>
                  <a:gd name="connsiteX171" fmla="*/ 825501 w 1247776"/>
                  <a:gd name="connsiteY171" fmla="*/ 2266949 h 4598987"/>
                  <a:gd name="connsiteX172" fmla="*/ 836541 w 1247776"/>
                  <a:gd name="connsiteY172" fmla="*/ 2269178 h 4598987"/>
                  <a:gd name="connsiteX173" fmla="*/ 835605 w 1247776"/>
                  <a:gd name="connsiteY173" fmla="*/ 2267790 h 4598987"/>
                  <a:gd name="connsiteX174" fmla="*/ 825500 w 1247776"/>
                  <a:gd name="connsiteY174" fmla="*/ 2217738 h 4598987"/>
                  <a:gd name="connsiteX175" fmla="*/ 834522 w 1247776"/>
                  <a:gd name="connsiteY175" fmla="*/ 2173054 h 4598987"/>
                  <a:gd name="connsiteX176" fmla="*/ 825501 w 1247776"/>
                  <a:gd name="connsiteY176" fmla="*/ 2174875 h 4598987"/>
                  <a:gd name="connsiteX177" fmla="*/ 775449 w 1247776"/>
                  <a:gd name="connsiteY177" fmla="*/ 2164770 h 4598987"/>
                  <a:gd name="connsiteX178" fmla="*/ 745029 w 1247776"/>
                  <a:gd name="connsiteY178" fmla="*/ 2144260 h 4598987"/>
                  <a:gd name="connsiteX179" fmla="*/ 750889 w 1247776"/>
                  <a:gd name="connsiteY179" fmla="*/ 2173287 h 4598987"/>
                  <a:gd name="connsiteX180" fmla="*/ 622301 w 1247776"/>
                  <a:gd name="connsiteY180" fmla="*/ 2301875 h 4598987"/>
                  <a:gd name="connsiteX181" fmla="*/ 493713 w 1247776"/>
                  <a:gd name="connsiteY181" fmla="*/ 2173287 h 4598987"/>
                  <a:gd name="connsiteX182" fmla="*/ 500074 w 1247776"/>
                  <a:gd name="connsiteY182" fmla="*/ 1811582 h 4598987"/>
                  <a:gd name="connsiteX183" fmla="*/ 465977 w 1247776"/>
                  <a:gd name="connsiteY183" fmla="*/ 1834571 h 4598987"/>
                  <a:gd name="connsiteX184" fmla="*/ 415925 w 1247776"/>
                  <a:gd name="connsiteY184" fmla="*/ 1844676 h 4598987"/>
                  <a:gd name="connsiteX185" fmla="*/ 410915 w 1247776"/>
                  <a:gd name="connsiteY185" fmla="*/ 1843664 h 4598987"/>
                  <a:gd name="connsiteX186" fmla="*/ 415926 w 1247776"/>
                  <a:gd name="connsiteY186" fmla="*/ 1868488 h 4598987"/>
                  <a:gd name="connsiteX187" fmla="*/ 405821 w 1247776"/>
                  <a:gd name="connsiteY187" fmla="*/ 1918540 h 4598987"/>
                  <a:gd name="connsiteX188" fmla="*/ 404885 w 1247776"/>
                  <a:gd name="connsiteY188" fmla="*/ 1919929 h 4598987"/>
                  <a:gd name="connsiteX189" fmla="*/ 415925 w 1247776"/>
                  <a:gd name="connsiteY189" fmla="*/ 1917700 h 4598987"/>
                  <a:gd name="connsiteX190" fmla="*/ 544513 w 1247776"/>
                  <a:gd name="connsiteY190" fmla="*/ 2046288 h 4598987"/>
                  <a:gd name="connsiteX191" fmla="*/ 538153 w 1247776"/>
                  <a:gd name="connsiteY191" fmla="*/ 2077792 h 4598987"/>
                  <a:gd name="connsiteX192" fmla="*/ 572249 w 1247776"/>
                  <a:gd name="connsiteY192" fmla="*/ 2054804 h 4598987"/>
                  <a:gd name="connsiteX193" fmla="*/ 622301 w 1247776"/>
                  <a:gd name="connsiteY193" fmla="*/ 2044699 h 4598987"/>
                  <a:gd name="connsiteX194" fmla="*/ 672353 w 1247776"/>
                  <a:gd name="connsiteY194" fmla="*/ 2054804 h 4598987"/>
                  <a:gd name="connsiteX195" fmla="*/ 702774 w 1247776"/>
                  <a:gd name="connsiteY195" fmla="*/ 2075314 h 4598987"/>
                  <a:gd name="connsiteX196" fmla="*/ 696913 w 1247776"/>
                  <a:gd name="connsiteY196" fmla="*/ 2046287 h 4598987"/>
                  <a:gd name="connsiteX197" fmla="*/ 825501 w 1247776"/>
                  <a:gd name="connsiteY197" fmla="*/ 1917699 h 4598987"/>
                  <a:gd name="connsiteX198" fmla="*/ 836541 w 1247776"/>
                  <a:gd name="connsiteY198" fmla="*/ 1919928 h 4598987"/>
                  <a:gd name="connsiteX199" fmla="*/ 835605 w 1247776"/>
                  <a:gd name="connsiteY199" fmla="*/ 1918540 h 4598987"/>
                  <a:gd name="connsiteX200" fmla="*/ 825500 w 1247776"/>
                  <a:gd name="connsiteY200" fmla="*/ 1868488 h 4598987"/>
                  <a:gd name="connsiteX201" fmla="*/ 830512 w 1247776"/>
                  <a:gd name="connsiteY201" fmla="*/ 1843663 h 4598987"/>
                  <a:gd name="connsiteX202" fmla="*/ 825501 w 1247776"/>
                  <a:gd name="connsiteY202" fmla="*/ 1844675 h 4598987"/>
                  <a:gd name="connsiteX203" fmla="*/ 775449 w 1247776"/>
                  <a:gd name="connsiteY203" fmla="*/ 1834570 h 4598987"/>
                  <a:gd name="connsiteX204" fmla="*/ 745029 w 1247776"/>
                  <a:gd name="connsiteY204" fmla="*/ 1814060 h 4598987"/>
                  <a:gd name="connsiteX205" fmla="*/ 750889 w 1247776"/>
                  <a:gd name="connsiteY205" fmla="*/ 1843087 h 4598987"/>
                  <a:gd name="connsiteX206" fmla="*/ 622301 w 1247776"/>
                  <a:gd name="connsiteY206" fmla="*/ 1971675 h 4598987"/>
                  <a:gd name="connsiteX207" fmla="*/ 493713 w 1247776"/>
                  <a:gd name="connsiteY207" fmla="*/ 1843087 h 4598987"/>
                  <a:gd name="connsiteX208" fmla="*/ 246338 w 1247776"/>
                  <a:gd name="connsiteY208" fmla="*/ 1658598 h 4598987"/>
                  <a:gd name="connsiteX209" fmla="*/ 247071 w 1247776"/>
                  <a:gd name="connsiteY209" fmla="*/ 1659686 h 4598987"/>
                  <a:gd name="connsiteX210" fmla="*/ 257176 w 1247776"/>
                  <a:gd name="connsiteY210" fmla="*/ 1709738 h 4598987"/>
                  <a:gd name="connsiteX211" fmla="*/ 249546 w 1247776"/>
                  <a:gd name="connsiteY211" fmla="*/ 1747530 h 4598987"/>
                  <a:gd name="connsiteX212" fmla="*/ 287338 w 1247776"/>
                  <a:gd name="connsiteY212" fmla="*/ 1739900 h 4598987"/>
                  <a:gd name="connsiteX213" fmla="*/ 292349 w 1247776"/>
                  <a:gd name="connsiteY213" fmla="*/ 1740912 h 4598987"/>
                  <a:gd name="connsiteX214" fmla="*/ 287337 w 1247776"/>
                  <a:gd name="connsiteY214" fmla="*/ 1716088 h 4598987"/>
                  <a:gd name="connsiteX215" fmla="*/ 297442 w 1247776"/>
                  <a:gd name="connsiteY215" fmla="*/ 1666036 h 4598987"/>
                  <a:gd name="connsiteX216" fmla="*/ 298379 w 1247776"/>
                  <a:gd name="connsiteY216" fmla="*/ 1664647 h 4598987"/>
                  <a:gd name="connsiteX217" fmla="*/ 287338 w 1247776"/>
                  <a:gd name="connsiteY217" fmla="*/ 1666876 h 4598987"/>
                  <a:gd name="connsiteX218" fmla="*/ 1002439 w 1247776"/>
                  <a:gd name="connsiteY218" fmla="*/ 1657114 h 4598987"/>
                  <a:gd name="connsiteX219" fmla="*/ 954088 w 1247776"/>
                  <a:gd name="connsiteY219" fmla="*/ 1666876 h 4598987"/>
                  <a:gd name="connsiteX220" fmla="*/ 943049 w 1247776"/>
                  <a:gd name="connsiteY220" fmla="*/ 1664647 h 4598987"/>
                  <a:gd name="connsiteX221" fmla="*/ 943984 w 1247776"/>
                  <a:gd name="connsiteY221" fmla="*/ 1666035 h 4598987"/>
                  <a:gd name="connsiteX222" fmla="*/ 954089 w 1247776"/>
                  <a:gd name="connsiteY222" fmla="*/ 1716087 h 4598987"/>
                  <a:gd name="connsiteX223" fmla="*/ 949077 w 1247776"/>
                  <a:gd name="connsiteY223" fmla="*/ 1740912 h 4598987"/>
                  <a:gd name="connsiteX224" fmla="*/ 954088 w 1247776"/>
                  <a:gd name="connsiteY224" fmla="*/ 1739900 h 4598987"/>
                  <a:gd name="connsiteX225" fmla="*/ 998500 w 1247776"/>
                  <a:gd name="connsiteY225" fmla="*/ 1748866 h 4598987"/>
                  <a:gd name="connsiteX226" fmla="*/ 990600 w 1247776"/>
                  <a:gd name="connsiteY226" fmla="*/ 1709738 h 4598987"/>
                  <a:gd name="connsiteX227" fmla="*/ 1000705 w 1247776"/>
                  <a:gd name="connsiteY227" fmla="*/ 1659686 h 4598987"/>
                  <a:gd name="connsiteX228" fmla="*/ 500074 w 1247776"/>
                  <a:gd name="connsiteY228" fmla="*/ 1449632 h 4598987"/>
                  <a:gd name="connsiteX229" fmla="*/ 465977 w 1247776"/>
                  <a:gd name="connsiteY229" fmla="*/ 1472621 h 4598987"/>
                  <a:gd name="connsiteX230" fmla="*/ 415925 w 1247776"/>
                  <a:gd name="connsiteY230" fmla="*/ 1482726 h 4598987"/>
                  <a:gd name="connsiteX231" fmla="*/ 399929 w 1247776"/>
                  <a:gd name="connsiteY231" fmla="*/ 1479496 h 4598987"/>
                  <a:gd name="connsiteX232" fmla="*/ 405821 w 1247776"/>
                  <a:gd name="connsiteY232" fmla="*/ 1488236 h 4598987"/>
                  <a:gd name="connsiteX233" fmla="*/ 415926 w 1247776"/>
                  <a:gd name="connsiteY233" fmla="*/ 1538288 h 4598987"/>
                  <a:gd name="connsiteX234" fmla="*/ 405821 w 1247776"/>
                  <a:gd name="connsiteY234" fmla="*/ 1588340 h 4598987"/>
                  <a:gd name="connsiteX235" fmla="*/ 404885 w 1247776"/>
                  <a:gd name="connsiteY235" fmla="*/ 1589729 h 4598987"/>
                  <a:gd name="connsiteX236" fmla="*/ 415925 w 1247776"/>
                  <a:gd name="connsiteY236" fmla="*/ 1587500 h 4598987"/>
                  <a:gd name="connsiteX237" fmla="*/ 544513 w 1247776"/>
                  <a:gd name="connsiteY237" fmla="*/ 1716088 h 4598987"/>
                  <a:gd name="connsiteX238" fmla="*/ 538153 w 1247776"/>
                  <a:gd name="connsiteY238" fmla="*/ 1747592 h 4598987"/>
                  <a:gd name="connsiteX239" fmla="*/ 572249 w 1247776"/>
                  <a:gd name="connsiteY239" fmla="*/ 1724604 h 4598987"/>
                  <a:gd name="connsiteX240" fmla="*/ 622301 w 1247776"/>
                  <a:gd name="connsiteY240" fmla="*/ 1714499 h 4598987"/>
                  <a:gd name="connsiteX241" fmla="*/ 672353 w 1247776"/>
                  <a:gd name="connsiteY241" fmla="*/ 1724604 h 4598987"/>
                  <a:gd name="connsiteX242" fmla="*/ 702774 w 1247776"/>
                  <a:gd name="connsiteY242" fmla="*/ 1745114 h 4598987"/>
                  <a:gd name="connsiteX243" fmla="*/ 696913 w 1247776"/>
                  <a:gd name="connsiteY243" fmla="*/ 1716087 h 4598987"/>
                  <a:gd name="connsiteX244" fmla="*/ 825501 w 1247776"/>
                  <a:gd name="connsiteY244" fmla="*/ 1587499 h 4598987"/>
                  <a:gd name="connsiteX245" fmla="*/ 836541 w 1247776"/>
                  <a:gd name="connsiteY245" fmla="*/ 1589728 h 4598987"/>
                  <a:gd name="connsiteX246" fmla="*/ 835605 w 1247776"/>
                  <a:gd name="connsiteY246" fmla="*/ 1588340 h 4598987"/>
                  <a:gd name="connsiteX247" fmla="*/ 825500 w 1247776"/>
                  <a:gd name="connsiteY247" fmla="*/ 1538288 h 4598987"/>
                  <a:gd name="connsiteX248" fmla="*/ 835605 w 1247776"/>
                  <a:gd name="connsiteY248" fmla="*/ 1488236 h 4598987"/>
                  <a:gd name="connsiteX249" fmla="*/ 841498 w 1247776"/>
                  <a:gd name="connsiteY249" fmla="*/ 1479495 h 4598987"/>
                  <a:gd name="connsiteX250" fmla="*/ 825501 w 1247776"/>
                  <a:gd name="connsiteY250" fmla="*/ 1482725 h 4598987"/>
                  <a:gd name="connsiteX251" fmla="*/ 775449 w 1247776"/>
                  <a:gd name="connsiteY251" fmla="*/ 1472620 h 4598987"/>
                  <a:gd name="connsiteX252" fmla="*/ 745029 w 1247776"/>
                  <a:gd name="connsiteY252" fmla="*/ 1452110 h 4598987"/>
                  <a:gd name="connsiteX253" fmla="*/ 750889 w 1247776"/>
                  <a:gd name="connsiteY253" fmla="*/ 1481137 h 4598987"/>
                  <a:gd name="connsiteX254" fmla="*/ 622301 w 1247776"/>
                  <a:gd name="connsiteY254" fmla="*/ 1609725 h 4598987"/>
                  <a:gd name="connsiteX255" fmla="*/ 493713 w 1247776"/>
                  <a:gd name="connsiteY255" fmla="*/ 1481137 h 4598987"/>
                  <a:gd name="connsiteX256" fmla="*/ 500074 w 1247776"/>
                  <a:gd name="connsiteY256" fmla="*/ 1094032 h 4598987"/>
                  <a:gd name="connsiteX257" fmla="*/ 465977 w 1247776"/>
                  <a:gd name="connsiteY257" fmla="*/ 1117021 h 4598987"/>
                  <a:gd name="connsiteX258" fmla="*/ 415925 w 1247776"/>
                  <a:gd name="connsiteY258" fmla="*/ 1127126 h 4598987"/>
                  <a:gd name="connsiteX259" fmla="*/ 404885 w 1247776"/>
                  <a:gd name="connsiteY259" fmla="*/ 1124897 h 4598987"/>
                  <a:gd name="connsiteX260" fmla="*/ 405821 w 1247776"/>
                  <a:gd name="connsiteY260" fmla="*/ 1126286 h 4598987"/>
                  <a:gd name="connsiteX261" fmla="*/ 415926 w 1247776"/>
                  <a:gd name="connsiteY261" fmla="*/ 1176338 h 4598987"/>
                  <a:gd name="connsiteX262" fmla="*/ 405821 w 1247776"/>
                  <a:gd name="connsiteY262" fmla="*/ 1226390 h 4598987"/>
                  <a:gd name="connsiteX263" fmla="*/ 404885 w 1247776"/>
                  <a:gd name="connsiteY263" fmla="*/ 1227779 h 4598987"/>
                  <a:gd name="connsiteX264" fmla="*/ 415925 w 1247776"/>
                  <a:gd name="connsiteY264" fmla="*/ 1225550 h 4598987"/>
                  <a:gd name="connsiteX265" fmla="*/ 544513 w 1247776"/>
                  <a:gd name="connsiteY265" fmla="*/ 1354138 h 4598987"/>
                  <a:gd name="connsiteX266" fmla="*/ 538153 w 1247776"/>
                  <a:gd name="connsiteY266" fmla="*/ 1385642 h 4598987"/>
                  <a:gd name="connsiteX267" fmla="*/ 572249 w 1247776"/>
                  <a:gd name="connsiteY267" fmla="*/ 1362654 h 4598987"/>
                  <a:gd name="connsiteX268" fmla="*/ 622301 w 1247776"/>
                  <a:gd name="connsiteY268" fmla="*/ 1352549 h 4598987"/>
                  <a:gd name="connsiteX269" fmla="*/ 672353 w 1247776"/>
                  <a:gd name="connsiteY269" fmla="*/ 1362654 h 4598987"/>
                  <a:gd name="connsiteX270" fmla="*/ 702774 w 1247776"/>
                  <a:gd name="connsiteY270" fmla="*/ 1383164 h 4598987"/>
                  <a:gd name="connsiteX271" fmla="*/ 696913 w 1247776"/>
                  <a:gd name="connsiteY271" fmla="*/ 1354137 h 4598987"/>
                  <a:gd name="connsiteX272" fmla="*/ 825501 w 1247776"/>
                  <a:gd name="connsiteY272" fmla="*/ 1225549 h 4598987"/>
                  <a:gd name="connsiteX273" fmla="*/ 836541 w 1247776"/>
                  <a:gd name="connsiteY273" fmla="*/ 1227778 h 4598987"/>
                  <a:gd name="connsiteX274" fmla="*/ 835605 w 1247776"/>
                  <a:gd name="connsiteY274" fmla="*/ 1226390 h 4598987"/>
                  <a:gd name="connsiteX275" fmla="*/ 825500 w 1247776"/>
                  <a:gd name="connsiteY275" fmla="*/ 1176338 h 4598987"/>
                  <a:gd name="connsiteX276" fmla="*/ 835605 w 1247776"/>
                  <a:gd name="connsiteY276" fmla="*/ 1126286 h 4598987"/>
                  <a:gd name="connsiteX277" fmla="*/ 836542 w 1247776"/>
                  <a:gd name="connsiteY277" fmla="*/ 1124896 h 4598987"/>
                  <a:gd name="connsiteX278" fmla="*/ 825501 w 1247776"/>
                  <a:gd name="connsiteY278" fmla="*/ 1127125 h 4598987"/>
                  <a:gd name="connsiteX279" fmla="*/ 775449 w 1247776"/>
                  <a:gd name="connsiteY279" fmla="*/ 1117020 h 4598987"/>
                  <a:gd name="connsiteX280" fmla="*/ 745029 w 1247776"/>
                  <a:gd name="connsiteY280" fmla="*/ 1096510 h 4598987"/>
                  <a:gd name="connsiteX281" fmla="*/ 750889 w 1247776"/>
                  <a:gd name="connsiteY281" fmla="*/ 1125537 h 4598987"/>
                  <a:gd name="connsiteX282" fmla="*/ 622301 w 1247776"/>
                  <a:gd name="connsiteY282" fmla="*/ 1254125 h 4598987"/>
                  <a:gd name="connsiteX283" fmla="*/ 493713 w 1247776"/>
                  <a:gd name="connsiteY283" fmla="*/ 1125537 h 4598987"/>
                  <a:gd name="connsiteX284" fmla="*/ 500074 w 1247776"/>
                  <a:gd name="connsiteY284" fmla="*/ 763832 h 4598987"/>
                  <a:gd name="connsiteX285" fmla="*/ 465977 w 1247776"/>
                  <a:gd name="connsiteY285" fmla="*/ 786821 h 4598987"/>
                  <a:gd name="connsiteX286" fmla="*/ 415925 w 1247776"/>
                  <a:gd name="connsiteY286" fmla="*/ 796926 h 4598987"/>
                  <a:gd name="connsiteX287" fmla="*/ 410915 w 1247776"/>
                  <a:gd name="connsiteY287" fmla="*/ 795914 h 4598987"/>
                  <a:gd name="connsiteX288" fmla="*/ 415926 w 1247776"/>
                  <a:gd name="connsiteY288" fmla="*/ 820738 h 4598987"/>
                  <a:gd name="connsiteX289" fmla="*/ 405821 w 1247776"/>
                  <a:gd name="connsiteY289" fmla="*/ 870790 h 4598987"/>
                  <a:gd name="connsiteX290" fmla="*/ 404885 w 1247776"/>
                  <a:gd name="connsiteY290" fmla="*/ 872179 h 4598987"/>
                  <a:gd name="connsiteX291" fmla="*/ 415925 w 1247776"/>
                  <a:gd name="connsiteY291" fmla="*/ 869950 h 4598987"/>
                  <a:gd name="connsiteX292" fmla="*/ 544513 w 1247776"/>
                  <a:gd name="connsiteY292" fmla="*/ 998538 h 4598987"/>
                  <a:gd name="connsiteX293" fmla="*/ 538153 w 1247776"/>
                  <a:gd name="connsiteY293" fmla="*/ 1030042 h 4598987"/>
                  <a:gd name="connsiteX294" fmla="*/ 572249 w 1247776"/>
                  <a:gd name="connsiteY294" fmla="*/ 1007054 h 4598987"/>
                  <a:gd name="connsiteX295" fmla="*/ 622301 w 1247776"/>
                  <a:gd name="connsiteY295" fmla="*/ 996949 h 4598987"/>
                  <a:gd name="connsiteX296" fmla="*/ 672353 w 1247776"/>
                  <a:gd name="connsiteY296" fmla="*/ 1007054 h 4598987"/>
                  <a:gd name="connsiteX297" fmla="*/ 702774 w 1247776"/>
                  <a:gd name="connsiteY297" fmla="*/ 1027564 h 4598987"/>
                  <a:gd name="connsiteX298" fmla="*/ 696913 w 1247776"/>
                  <a:gd name="connsiteY298" fmla="*/ 998537 h 4598987"/>
                  <a:gd name="connsiteX299" fmla="*/ 825501 w 1247776"/>
                  <a:gd name="connsiteY299" fmla="*/ 869949 h 4598987"/>
                  <a:gd name="connsiteX300" fmla="*/ 836541 w 1247776"/>
                  <a:gd name="connsiteY300" fmla="*/ 872178 h 4598987"/>
                  <a:gd name="connsiteX301" fmla="*/ 835605 w 1247776"/>
                  <a:gd name="connsiteY301" fmla="*/ 870790 h 4598987"/>
                  <a:gd name="connsiteX302" fmla="*/ 825500 w 1247776"/>
                  <a:gd name="connsiteY302" fmla="*/ 820738 h 4598987"/>
                  <a:gd name="connsiteX303" fmla="*/ 830512 w 1247776"/>
                  <a:gd name="connsiteY303" fmla="*/ 795913 h 4598987"/>
                  <a:gd name="connsiteX304" fmla="*/ 825501 w 1247776"/>
                  <a:gd name="connsiteY304" fmla="*/ 796925 h 4598987"/>
                  <a:gd name="connsiteX305" fmla="*/ 775449 w 1247776"/>
                  <a:gd name="connsiteY305" fmla="*/ 786820 h 4598987"/>
                  <a:gd name="connsiteX306" fmla="*/ 745029 w 1247776"/>
                  <a:gd name="connsiteY306" fmla="*/ 766310 h 4598987"/>
                  <a:gd name="connsiteX307" fmla="*/ 750889 w 1247776"/>
                  <a:gd name="connsiteY307" fmla="*/ 795337 h 4598987"/>
                  <a:gd name="connsiteX308" fmla="*/ 622301 w 1247776"/>
                  <a:gd name="connsiteY308" fmla="*/ 923925 h 4598987"/>
                  <a:gd name="connsiteX309" fmla="*/ 493713 w 1247776"/>
                  <a:gd name="connsiteY309" fmla="*/ 795337 h 4598987"/>
                  <a:gd name="connsiteX310" fmla="*/ 249547 w 1247776"/>
                  <a:gd name="connsiteY310" fmla="*/ 611497 h 4598987"/>
                  <a:gd name="connsiteX311" fmla="*/ 257176 w 1247776"/>
                  <a:gd name="connsiteY311" fmla="*/ 649288 h 4598987"/>
                  <a:gd name="connsiteX312" fmla="*/ 247071 w 1247776"/>
                  <a:gd name="connsiteY312" fmla="*/ 699340 h 4598987"/>
                  <a:gd name="connsiteX313" fmla="*/ 246338 w 1247776"/>
                  <a:gd name="connsiteY313" fmla="*/ 700428 h 4598987"/>
                  <a:gd name="connsiteX314" fmla="*/ 287338 w 1247776"/>
                  <a:gd name="connsiteY314" fmla="*/ 692150 h 4598987"/>
                  <a:gd name="connsiteX315" fmla="*/ 292349 w 1247776"/>
                  <a:gd name="connsiteY315" fmla="*/ 693162 h 4598987"/>
                  <a:gd name="connsiteX316" fmla="*/ 287337 w 1247776"/>
                  <a:gd name="connsiteY316" fmla="*/ 668338 h 4598987"/>
                  <a:gd name="connsiteX317" fmla="*/ 297442 w 1247776"/>
                  <a:gd name="connsiteY317" fmla="*/ 618286 h 4598987"/>
                  <a:gd name="connsiteX318" fmla="*/ 298379 w 1247776"/>
                  <a:gd name="connsiteY318" fmla="*/ 616897 h 4598987"/>
                  <a:gd name="connsiteX319" fmla="*/ 287338 w 1247776"/>
                  <a:gd name="connsiteY319" fmla="*/ 619127 h 4598987"/>
                  <a:gd name="connsiteX320" fmla="*/ 998500 w 1247776"/>
                  <a:gd name="connsiteY320" fmla="*/ 610161 h 4598987"/>
                  <a:gd name="connsiteX321" fmla="*/ 954088 w 1247776"/>
                  <a:gd name="connsiteY321" fmla="*/ 619127 h 4598987"/>
                  <a:gd name="connsiteX322" fmla="*/ 943049 w 1247776"/>
                  <a:gd name="connsiteY322" fmla="*/ 616897 h 4598987"/>
                  <a:gd name="connsiteX323" fmla="*/ 943984 w 1247776"/>
                  <a:gd name="connsiteY323" fmla="*/ 618285 h 4598987"/>
                  <a:gd name="connsiteX324" fmla="*/ 954089 w 1247776"/>
                  <a:gd name="connsiteY324" fmla="*/ 668338 h 4598987"/>
                  <a:gd name="connsiteX325" fmla="*/ 949077 w 1247776"/>
                  <a:gd name="connsiteY325" fmla="*/ 693162 h 4598987"/>
                  <a:gd name="connsiteX326" fmla="*/ 954088 w 1247776"/>
                  <a:gd name="connsiteY326" fmla="*/ 692150 h 4598987"/>
                  <a:gd name="connsiteX327" fmla="*/ 1002439 w 1247776"/>
                  <a:gd name="connsiteY327" fmla="*/ 701912 h 4598987"/>
                  <a:gd name="connsiteX328" fmla="*/ 1000705 w 1247776"/>
                  <a:gd name="connsiteY328" fmla="*/ 699340 h 4598987"/>
                  <a:gd name="connsiteX329" fmla="*/ 990600 w 1247776"/>
                  <a:gd name="connsiteY329" fmla="*/ 649288 h 4598987"/>
                  <a:gd name="connsiteX330" fmla="*/ 500074 w 1247776"/>
                  <a:gd name="connsiteY330" fmla="*/ 401883 h 4598987"/>
                  <a:gd name="connsiteX331" fmla="*/ 465977 w 1247776"/>
                  <a:gd name="connsiteY331" fmla="*/ 424872 h 4598987"/>
                  <a:gd name="connsiteX332" fmla="*/ 415925 w 1247776"/>
                  <a:gd name="connsiteY332" fmla="*/ 434976 h 4598987"/>
                  <a:gd name="connsiteX333" fmla="*/ 399929 w 1247776"/>
                  <a:gd name="connsiteY333" fmla="*/ 431747 h 4598987"/>
                  <a:gd name="connsiteX334" fmla="*/ 405821 w 1247776"/>
                  <a:gd name="connsiteY334" fmla="*/ 440486 h 4598987"/>
                  <a:gd name="connsiteX335" fmla="*/ 415926 w 1247776"/>
                  <a:gd name="connsiteY335" fmla="*/ 490538 h 4598987"/>
                  <a:gd name="connsiteX336" fmla="*/ 405821 w 1247776"/>
                  <a:gd name="connsiteY336" fmla="*/ 540590 h 4598987"/>
                  <a:gd name="connsiteX337" fmla="*/ 404885 w 1247776"/>
                  <a:gd name="connsiteY337" fmla="*/ 541979 h 4598987"/>
                  <a:gd name="connsiteX338" fmla="*/ 415925 w 1247776"/>
                  <a:gd name="connsiteY338" fmla="*/ 539750 h 4598987"/>
                  <a:gd name="connsiteX339" fmla="*/ 544513 w 1247776"/>
                  <a:gd name="connsiteY339" fmla="*/ 668338 h 4598987"/>
                  <a:gd name="connsiteX340" fmla="*/ 538153 w 1247776"/>
                  <a:gd name="connsiteY340" fmla="*/ 699843 h 4598987"/>
                  <a:gd name="connsiteX341" fmla="*/ 572249 w 1247776"/>
                  <a:gd name="connsiteY341" fmla="*/ 676855 h 4598987"/>
                  <a:gd name="connsiteX342" fmla="*/ 622301 w 1247776"/>
                  <a:gd name="connsiteY342" fmla="*/ 666749 h 4598987"/>
                  <a:gd name="connsiteX343" fmla="*/ 672353 w 1247776"/>
                  <a:gd name="connsiteY343" fmla="*/ 676855 h 4598987"/>
                  <a:gd name="connsiteX344" fmla="*/ 702773 w 1247776"/>
                  <a:gd name="connsiteY344" fmla="*/ 697364 h 4598987"/>
                  <a:gd name="connsiteX345" fmla="*/ 696913 w 1247776"/>
                  <a:gd name="connsiteY345" fmla="*/ 668338 h 4598987"/>
                  <a:gd name="connsiteX346" fmla="*/ 825501 w 1247776"/>
                  <a:gd name="connsiteY346" fmla="*/ 539749 h 4598987"/>
                  <a:gd name="connsiteX347" fmla="*/ 836541 w 1247776"/>
                  <a:gd name="connsiteY347" fmla="*/ 541978 h 4598987"/>
                  <a:gd name="connsiteX348" fmla="*/ 835605 w 1247776"/>
                  <a:gd name="connsiteY348" fmla="*/ 540590 h 4598987"/>
                  <a:gd name="connsiteX349" fmla="*/ 825500 w 1247776"/>
                  <a:gd name="connsiteY349" fmla="*/ 490538 h 4598987"/>
                  <a:gd name="connsiteX350" fmla="*/ 835605 w 1247776"/>
                  <a:gd name="connsiteY350" fmla="*/ 440486 h 4598987"/>
                  <a:gd name="connsiteX351" fmla="*/ 841498 w 1247776"/>
                  <a:gd name="connsiteY351" fmla="*/ 431745 h 4598987"/>
                  <a:gd name="connsiteX352" fmla="*/ 825501 w 1247776"/>
                  <a:gd name="connsiteY352" fmla="*/ 434975 h 4598987"/>
                  <a:gd name="connsiteX353" fmla="*/ 775449 w 1247776"/>
                  <a:gd name="connsiteY353" fmla="*/ 424871 h 4598987"/>
                  <a:gd name="connsiteX354" fmla="*/ 745029 w 1247776"/>
                  <a:gd name="connsiteY354" fmla="*/ 404360 h 4598987"/>
                  <a:gd name="connsiteX355" fmla="*/ 750889 w 1247776"/>
                  <a:gd name="connsiteY355" fmla="*/ 433387 h 4598987"/>
                  <a:gd name="connsiteX356" fmla="*/ 622301 w 1247776"/>
                  <a:gd name="connsiteY356" fmla="*/ 561975 h 4598987"/>
                  <a:gd name="connsiteX357" fmla="*/ 493713 w 1247776"/>
                  <a:gd name="connsiteY357" fmla="*/ 433387 h 4598987"/>
                  <a:gd name="connsiteX358" fmla="*/ 287338 w 1247776"/>
                  <a:gd name="connsiteY358" fmla="*/ 0 h 4598987"/>
                  <a:gd name="connsiteX359" fmla="*/ 415926 w 1247776"/>
                  <a:gd name="connsiteY359" fmla="*/ 128588 h 4598987"/>
                  <a:gd name="connsiteX360" fmla="*/ 405821 w 1247776"/>
                  <a:gd name="connsiteY360" fmla="*/ 178640 h 4598987"/>
                  <a:gd name="connsiteX361" fmla="*/ 404885 w 1247776"/>
                  <a:gd name="connsiteY361" fmla="*/ 180029 h 4598987"/>
                  <a:gd name="connsiteX362" fmla="*/ 415925 w 1247776"/>
                  <a:gd name="connsiteY362" fmla="*/ 177800 h 4598987"/>
                  <a:gd name="connsiteX363" fmla="*/ 544513 w 1247776"/>
                  <a:gd name="connsiteY363" fmla="*/ 306388 h 4598987"/>
                  <a:gd name="connsiteX364" fmla="*/ 538153 w 1247776"/>
                  <a:gd name="connsiteY364" fmla="*/ 337892 h 4598987"/>
                  <a:gd name="connsiteX365" fmla="*/ 572249 w 1247776"/>
                  <a:gd name="connsiteY365" fmla="*/ 314904 h 4598987"/>
                  <a:gd name="connsiteX366" fmla="*/ 622301 w 1247776"/>
                  <a:gd name="connsiteY366" fmla="*/ 304799 h 4598987"/>
                  <a:gd name="connsiteX367" fmla="*/ 672353 w 1247776"/>
                  <a:gd name="connsiteY367" fmla="*/ 314904 h 4598987"/>
                  <a:gd name="connsiteX368" fmla="*/ 702773 w 1247776"/>
                  <a:gd name="connsiteY368" fmla="*/ 335414 h 4598987"/>
                  <a:gd name="connsiteX369" fmla="*/ 696913 w 1247776"/>
                  <a:gd name="connsiteY369" fmla="*/ 306387 h 4598987"/>
                  <a:gd name="connsiteX370" fmla="*/ 825501 w 1247776"/>
                  <a:gd name="connsiteY370" fmla="*/ 177799 h 4598987"/>
                  <a:gd name="connsiteX371" fmla="*/ 836541 w 1247776"/>
                  <a:gd name="connsiteY371" fmla="*/ 180028 h 4598987"/>
                  <a:gd name="connsiteX372" fmla="*/ 835605 w 1247776"/>
                  <a:gd name="connsiteY372" fmla="*/ 178640 h 4598987"/>
                  <a:gd name="connsiteX373" fmla="*/ 825500 w 1247776"/>
                  <a:gd name="connsiteY373" fmla="*/ 128588 h 4598987"/>
                  <a:gd name="connsiteX374" fmla="*/ 954088 w 1247776"/>
                  <a:gd name="connsiteY374" fmla="*/ 0 h 4598987"/>
                  <a:gd name="connsiteX375" fmla="*/ 1082676 w 1247776"/>
                  <a:gd name="connsiteY375" fmla="*/ 128588 h 4598987"/>
                  <a:gd name="connsiteX376" fmla="*/ 954088 w 1247776"/>
                  <a:gd name="connsiteY376" fmla="*/ 257176 h 4598987"/>
                  <a:gd name="connsiteX377" fmla="*/ 943048 w 1247776"/>
                  <a:gd name="connsiteY377" fmla="*/ 254947 h 4598987"/>
                  <a:gd name="connsiteX378" fmla="*/ 943984 w 1247776"/>
                  <a:gd name="connsiteY378" fmla="*/ 256335 h 4598987"/>
                  <a:gd name="connsiteX379" fmla="*/ 954089 w 1247776"/>
                  <a:gd name="connsiteY379" fmla="*/ 306387 h 4598987"/>
                  <a:gd name="connsiteX380" fmla="*/ 943984 w 1247776"/>
                  <a:gd name="connsiteY380" fmla="*/ 356440 h 4598987"/>
                  <a:gd name="connsiteX381" fmla="*/ 938091 w 1247776"/>
                  <a:gd name="connsiteY381" fmla="*/ 365180 h 4598987"/>
                  <a:gd name="connsiteX382" fmla="*/ 954088 w 1247776"/>
                  <a:gd name="connsiteY382" fmla="*/ 361950 h 4598987"/>
                  <a:gd name="connsiteX383" fmla="*/ 1082676 w 1247776"/>
                  <a:gd name="connsiteY383" fmla="*/ 490538 h 4598987"/>
                  <a:gd name="connsiteX384" fmla="*/ 1074777 w 1247776"/>
                  <a:gd name="connsiteY384" fmla="*/ 529667 h 4598987"/>
                  <a:gd name="connsiteX385" fmla="*/ 1119188 w 1247776"/>
                  <a:gd name="connsiteY385" fmla="*/ 520700 h 4598987"/>
                  <a:gd name="connsiteX386" fmla="*/ 1247776 w 1247776"/>
                  <a:gd name="connsiteY386" fmla="*/ 649288 h 4598987"/>
                  <a:gd name="connsiteX387" fmla="*/ 1119188 w 1247776"/>
                  <a:gd name="connsiteY387" fmla="*/ 777876 h 4598987"/>
                  <a:gd name="connsiteX388" fmla="*/ 1070837 w 1247776"/>
                  <a:gd name="connsiteY388" fmla="*/ 768114 h 4598987"/>
                  <a:gd name="connsiteX389" fmla="*/ 1072571 w 1247776"/>
                  <a:gd name="connsiteY389" fmla="*/ 770686 h 4598987"/>
                  <a:gd name="connsiteX390" fmla="*/ 1082676 w 1247776"/>
                  <a:gd name="connsiteY390" fmla="*/ 820738 h 4598987"/>
                  <a:gd name="connsiteX391" fmla="*/ 954088 w 1247776"/>
                  <a:gd name="connsiteY391" fmla="*/ 949326 h 4598987"/>
                  <a:gd name="connsiteX392" fmla="*/ 943049 w 1247776"/>
                  <a:gd name="connsiteY392" fmla="*/ 947097 h 4598987"/>
                  <a:gd name="connsiteX393" fmla="*/ 943984 w 1247776"/>
                  <a:gd name="connsiteY393" fmla="*/ 948485 h 4598987"/>
                  <a:gd name="connsiteX394" fmla="*/ 954089 w 1247776"/>
                  <a:gd name="connsiteY394" fmla="*/ 998537 h 4598987"/>
                  <a:gd name="connsiteX395" fmla="*/ 943984 w 1247776"/>
                  <a:gd name="connsiteY395" fmla="*/ 1048589 h 4598987"/>
                  <a:gd name="connsiteX396" fmla="*/ 943047 w 1247776"/>
                  <a:gd name="connsiteY396" fmla="*/ 1049979 h 4598987"/>
                  <a:gd name="connsiteX397" fmla="*/ 954088 w 1247776"/>
                  <a:gd name="connsiteY397" fmla="*/ 1047750 h 4598987"/>
                  <a:gd name="connsiteX398" fmla="*/ 1082676 w 1247776"/>
                  <a:gd name="connsiteY398" fmla="*/ 1176338 h 4598987"/>
                  <a:gd name="connsiteX399" fmla="*/ 954088 w 1247776"/>
                  <a:gd name="connsiteY399" fmla="*/ 1304926 h 4598987"/>
                  <a:gd name="connsiteX400" fmla="*/ 943049 w 1247776"/>
                  <a:gd name="connsiteY400" fmla="*/ 1302697 h 4598987"/>
                  <a:gd name="connsiteX401" fmla="*/ 943984 w 1247776"/>
                  <a:gd name="connsiteY401" fmla="*/ 1304085 h 4598987"/>
                  <a:gd name="connsiteX402" fmla="*/ 954089 w 1247776"/>
                  <a:gd name="connsiteY402" fmla="*/ 1354137 h 4598987"/>
                  <a:gd name="connsiteX403" fmla="*/ 943984 w 1247776"/>
                  <a:gd name="connsiteY403" fmla="*/ 1404189 h 4598987"/>
                  <a:gd name="connsiteX404" fmla="*/ 938091 w 1247776"/>
                  <a:gd name="connsiteY404" fmla="*/ 1412930 h 4598987"/>
                  <a:gd name="connsiteX405" fmla="*/ 954088 w 1247776"/>
                  <a:gd name="connsiteY405" fmla="*/ 1409700 h 4598987"/>
                  <a:gd name="connsiteX406" fmla="*/ 1082676 w 1247776"/>
                  <a:gd name="connsiteY406" fmla="*/ 1538288 h 4598987"/>
                  <a:gd name="connsiteX407" fmla="*/ 1072571 w 1247776"/>
                  <a:gd name="connsiteY407" fmla="*/ 1588340 h 4598987"/>
                  <a:gd name="connsiteX408" fmla="*/ 1070837 w 1247776"/>
                  <a:gd name="connsiteY408" fmla="*/ 1590912 h 4598987"/>
                  <a:gd name="connsiteX409" fmla="*/ 1119188 w 1247776"/>
                  <a:gd name="connsiteY409" fmla="*/ 1581150 h 4598987"/>
                  <a:gd name="connsiteX410" fmla="*/ 1247776 w 1247776"/>
                  <a:gd name="connsiteY410" fmla="*/ 1709738 h 4598987"/>
                  <a:gd name="connsiteX411" fmla="*/ 1119188 w 1247776"/>
                  <a:gd name="connsiteY411" fmla="*/ 1838326 h 4598987"/>
                  <a:gd name="connsiteX412" fmla="*/ 1074777 w 1247776"/>
                  <a:gd name="connsiteY412" fmla="*/ 1829360 h 4598987"/>
                  <a:gd name="connsiteX413" fmla="*/ 1082676 w 1247776"/>
                  <a:gd name="connsiteY413" fmla="*/ 1868488 h 4598987"/>
                  <a:gd name="connsiteX414" fmla="*/ 954088 w 1247776"/>
                  <a:gd name="connsiteY414" fmla="*/ 1997076 h 4598987"/>
                  <a:gd name="connsiteX415" fmla="*/ 943049 w 1247776"/>
                  <a:gd name="connsiteY415" fmla="*/ 1994847 h 4598987"/>
                  <a:gd name="connsiteX416" fmla="*/ 943984 w 1247776"/>
                  <a:gd name="connsiteY416" fmla="*/ 1996235 h 4598987"/>
                  <a:gd name="connsiteX417" fmla="*/ 954089 w 1247776"/>
                  <a:gd name="connsiteY417" fmla="*/ 2046287 h 4598987"/>
                  <a:gd name="connsiteX418" fmla="*/ 945068 w 1247776"/>
                  <a:gd name="connsiteY418" fmla="*/ 2090971 h 4598987"/>
                  <a:gd name="connsiteX419" fmla="*/ 954088 w 1247776"/>
                  <a:gd name="connsiteY419" fmla="*/ 2089150 h 4598987"/>
                  <a:gd name="connsiteX420" fmla="*/ 1082676 w 1247776"/>
                  <a:gd name="connsiteY420" fmla="*/ 2217738 h 4598987"/>
                  <a:gd name="connsiteX421" fmla="*/ 954088 w 1247776"/>
                  <a:gd name="connsiteY421" fmla="*/ 2346326 h 4598987"/>
                  <a:gd name="connsiteX422" fmla="*/ 943049 w 1247776"/>
                  <a:gd name="connsiteY422" fmla="*/ 2344097 h 4598987"/>
                  <a:gd name="connsiteX423" fmla="*/ 943984 w 1247776"/>
                  <a:gd name="connsiteY423" fmla="*/ 2345485 h 4598987"/>
                  <a:gd name="connsiteX424" fmla="*/ 954089 w 1247776"/>
                  <a:gd name="connsiteY424" fmla="*/ 2395537 h 4598987"/>
                  <a:gd name="connsiteX425" fmla="*/ 943984 w 1247776"/>
                  <a:gd name="connsiteY425" fmla="*/ 2445589 h 4598987"/>
                  <a:gd name="connsiteX426" fmla="*/ 938091 w 1247776"/>
                  <a:gd name="connsiteY426" fmla="*/ 2454330 h 4598987"/>
                  <a:gd name="connsiteX427" fmla="*/ 954088 w 1247776"/>
                  <a:gd name="connsiteY427" fmla="*/ 2451100 h 4598987"/>
                  <a:gd name="connsiteX428" fmla="*/ 1082676 w 1247776"/>
                  <a:gd name="connsiteY428" fmla="*/ 2579688 h 4598987"/>
                  <a:gd name="connsiteX429" fmla="*/ 1074777 w 1247776"/>
                  <a:gd name="connsiteY429" fmla="*/ 2618816 h 4598987"/>
                  <a:gd name="connsiteX430" fmla="*/ 1119188 w 1247776"/>
                  <a:gd name="connsiteY430" fmla="*/ 2609850 h 4598987"/>
                  <a:gd name="connsiteX431" fmla="*/ 1247776 w 1247776"/>
                  <a:gd name="connsiteY431" fmla="*/ 2738438 h 4598987"/>
                  <a:gd name="connsiteX432" fmla="*/ 1119188 w 1247776"/>
                  <a:gd name="connsiteY432" fmla="*/ 2867026 h 4598987"/>
                  <a:gd name="connsiteX433" fmla="*/ 1070837 w 1247776"/>
                  <a:gd name="connsiteY433" fmla="*/ 2857264 h 4598987"/>
                  <a:gd name="connsiteX434" fmla="*/ 1072571 w 1247776"/>
                  <a:gd name="connsiteY434" fmla="*/ 2859836 h 4598987"/>
                  <a:gd name="connsiteX435" fmla="*/ 1082676 w 1247776"/>
                  <a:gd name="connsiteY435" fmla="*/ 2909888 h 4598987"/>
                  <a:gd name="connsiteX436" fmla="*/ 954088 w 1247776"/>
                  <a:gd name="connsiteY436" fmla="*/ 3038476 h 4598987"/>
                  <a:gd name="connsiteX437" fmla="*/ 943049 w 1247776"/>
                  <a:gd name="connsiteY437" fmla="*/ 3036247 h 4598987"/>
                  <a:gd name="connsiteX438" fmla="*/ 943984 w 1247776"/>
                  <a:gd name="connsiteY438" fmla="*/ 3037635 h 4598987"/>
                  <a:gd name="connsiteX439" fmla="*/ 954089 w 1247776"/>
                  <a:gd name="connsiteY439" fmla="*/ 3087687 h 4598987"/>
                  <a:gd name="connsiteX440" fmla="*/ 943984 w 1247776"/>
                  <a:gd name="connsiteY440" fmla="*/ 3137739 h 4598987"/>
                  <a:gd name="connsiteX441" fmla="*/ 943047 w 1247776"/>
                  <a:gd name="connsiteY441" fmla="*/ 3139129 h 4598987"/>
                  <a:gd name="connsiteX442" fmla="*/ 954088 w 1247776"/>
                  <a:gd name="connsiteY442" fmla="*/ 3136900 h 4598987"/>
                  <a:gd name="connsiteX443" fmla="*/ 1082676 w 1247776"/>
                  <a:gd name="connsiteY443" fmla="*/ 3265488 h 4598987"/>
                  <a:gd name="connsiteX444" fmla="*/ 954088 w 1247776"/>
                  <a:gd name="connsiteY444" fmla="*/ 3394076 h 4598987"/>
                  <a:gd name="connsiteX445" fmla="*/ 943049 w 1247776"/>
                  <a:gd name="connsiteY445" fmla="*/ 3391847 h 4598987"/>
                  <a:gd name="connsiteX446" fmla="*/ 943984 w 1247776"/>
                  <a:gd name="connsiteY446" fmla="*/ 3393235 h 4598987"/>
                  <a:gd name="connsiteX447" fmla="*/ 954089 w 1247776"/>
                  <a:gd name="connsiteY447" fmla="*/ 3443287 h 4598987"/>
                  <a:gd name="connsiteX448" fmla="*/ 943984 w 1247776"/>
                  <a:gd name="connsiteY448" fmla="*/ 3493339 h 4598987"/>
                  <a:gd name="connsiteX449" fmla="*/ 938091 w 1247776"/>
                  <a:gd name="connsiteY449" fmla="*/ 3502079 h 4598987"/>
                  <a:gd name="connsiteX450" fmla="*/ 954088 w 1247776"/>
                  <a:gd name="connsiteY450" fmla="*/ 3498850 h 4598987"/>
                  <a:gd name="connsiteX451" fmla="*/ 1082676 w 1247776"/>
                  <a:gd name="connsiteY451" fmla="*/ 3627438 h 4598987"/>
                  <a:gd name="connsiteX452" fmla="*/ 954088 w 1247776"/>
                  <a:gd name="connsiteY452" fmla="*/ 3756026 h 4598987"/>
                  <a:gd name="connsiteX453" fmla="*/ 943049 w 1247776"/>
                  <a:gd name="connsiteY453" fmla="*/ 3753797 h 4598987"/>
                  <a:gd name="connsiteX454" fmla="*/ 943984 w 1247776"/>
                  <a:gd name="connsiteY454" fmla="*/ 3755185 h 4598987"/>
                  <a:gd name="connsiteX455" fmla="*/ 954089 w 1247776"/>
                  <a:gd name="connsiteY455" fmla="*/ 3805237 h 4598987"/>
                  <a:gd name="connsiteX456" fmla="*/ 949077 w 1247776"/>
                  <a:gd name="connsiteY456" fmla="*/ 3830062 h 4598987"/>
                  <a:gd name="connsiteX457" fmla="*/ 954088 w 1247776"/>
                  <a:gd name="connsiteY457" fmla="*/ 3829050 h 4598987"/>
                  <a:gd name="connsiteX458" fmla="*/ 1082676 w 1247776"/>
                  <a:gd name="connsiteY458" fmla="*/ 3957638 h 4598987"/>
                  <a:gd name="connsiteX459" fmla="*/ 954088 w 1247776"/>
                  <a:gd name="connsiteY459" fmla="*/ 4086226 h 4598987"/>
                  <a:gd name="connsiteX460" fmla="*/ 943049 w 1247776"/>
                  <a:gd name="connsiteY460" fmla="*/ 4083997 h 4598987"/>
                  <a:gd name="connsiteX461" fmla="*/ 943984 w 1247776"/>
                  <a:gd name="connsiteY461" fmla="*/ 4085385 h 4598987"/>
                  <a:gd name="connsiteX462" fmla="*/ 954089 w 1247776"/>
                  <a:gd name="connsiteY462" fmla="*/ 4135437 h 4598987"/>
                  <a:gd name="connsiteX463" fmla="*/ 825501 w 1247776"/>
                  <a:gd name="connsiteY463" fmla="*/ 4264025 h 4598987"/>
                  <a:gd name="connsiteX464" fmla="*/ 775449 w 1247776"/>
                  <a:gd name="connsiteY464" fmla="*/ 4253920 h 4598987"/>
                  <a:gd name="connsiteX465" fmla="*/ 745029 w 1247776"/>
                  <a:gd name="connsiteY465" fmla="*/ 4233410 h 4598987"/>
                  <a:gd name="connsiteX466" fmla="*/ 750889 w 1247776"/>
                  <a:gd name="connsiteY466" fmla="*/ 4262437 h 4598987"/>
                  <a:gd name="connsiteX467" fmla="*/ 713227 w 1247776"/>
                  <a:gd name="connsiteY467" fmla="*/ 4353363 h 4598987"/>
                  <a:gd name="connsiteX468" fmla="*/ 692276 w 1247776"/>
                  <a:gd name="connsiteY468" fmla="*/ 4367488 h 4598987"/>
                  <a:gd name="connsiteX469" fmla="*/ 710053 w 1247776"/>
                  <a:gd name="connsiteY469" fmla="*/ 4379474 h 4598987"/>
                  <a:gd name="connsiteX470" fmla="*/ 747715 w 1247776"/>
                  <a:gd name="connsiteY470" fmla="*/ 4470399 h 4598987"/>
                  <a:gd name="connsiteX471" fmla="*/ 619127 w 1247776"/>
                  <a:gd name="connsiteY471" fmla="*/ 4598987 h 4598987"/>
                  <a:gd name="connsiteX472" fmla="*/ 490539 w 1247776"/>
                  <a:gd name="connsiteY472" fmla="*/ 4470399 h 4598987"/>
                  <a:gd name="connsiteX473" fmla="*/ 528202 w 1247776"/>
                  <a:gd name="connsiteY473" fmla="*/ 4379474 h 4598987"/>
                  <a:gd name="connsiteX474" fmla="*/ 549153 w 1247776"/>
                  <a:gd name="connsiteY474" fmla="*/ 4365348 h 4598987"/>
                  <a:gd name="connsiteX475" fmla="*/ 531376 w 1247776"/>
                  <a:gd name="connsiteY475" fmla="*/ 4353363 h 4598987"/>
                  <a:gd name="connsiteX476" fmla="*/ 493713 w 1247776"/>
                  <a:gd name="connsiteY476" fmla="*/ 4262437 h 4598987"/>
                  <a:gd name="connsiteX477" fmla="*/ 500074 w 1247776"/>
                  <a:gd name="connsiteY477" fmla="*/ 4230933 h 4598987"/>
                  <a:gd name="connsiteX478" fmla="*/ 465977 w 1247776"/>
                  <a:gd name="connsiteY478" fmla="*/ 4253921 h 4598987"/>
                  <a:gd name="connsiteX479" fmla="*/ 415925 w 1247776"/>
                  <a:gd name="connsiteY479" fmla="*/ 4264026 h 4598987"/>
                  <a:gd name="connsiteX480" fmla="*/ 287337 w 1247776"/>
                  <a:gd name="connsiteY480" fmla="*/ 4135438 h 4598987"/>
                  <a:gd name="connsiteX481" fmla="*/ 297442 w 1247776"/>
                  <a:gd name="connsiteY481" fmla="*/ 4085386 h 4598987"/>
                  <a:gd name="connsiteX482" fmla="*/ 298379 w 1247776"/>
                  <a:gd name="connsiteY482" fmla="*/ 4083997 h 4598987"/>
                  <a:gd name="connsiteX483" fmla="*/ 287338 w 1247776"/>
                  <a:gd name="connsiteY483" fmla="*/ 4086226 h 4598987"/>
                  <a:gd name="connsiteX484" fmla="*/ 158750 w 1247776"/>
                  <a:gd name="connsiteY484" fmla="*/ 3957638 h 4598987"/>
                  <a:gd name="connsiteX485" fmla="*/ 287338 w 1247776"/>
                  <a:gd name="connsiteY485" fmla="*/ 3829050 h 4598987"/>
                  <a:gd name="connsiteX486" fmla="*/ 292349 w 1247776"/>
                  <a:gd name="connsiteY486" fmla="*/ 3830062 h 4598987"/>
                  <a:gd name="connsiteX487" fmla="*/ 287337 w 1247776"/>
                  <a:gd name="connsiteY487" fmla="*/ 3805238 h 4598987"/>
                  <a:gd name="connsiteX488" fmla="*/ 297442 w 1247776"/>
                  <a:gd name="connsiteY488" fmla="*/ 3755186 h 4598987"/>
                  <a:gd name="connsiteX489" fmla="*/ 298379 w 1247776"/>
                  <a:gd name="connsiteY489" fmla="*/ 3753797 h 4598987"/>
                  <a:gd name="connsiteX490" fmla="*/ 287338 w 1247776"/>
                  <a:gd name="connsiteY490" fmla="*/ 3756026 h 4598987"/>
                  <a:gd name="connsiteX491" fmla="*/ 158750 w 1247776"/>
                  <a:gd name="connsiteY491" fmla="*/ 3627438 h 4598987"/>
                  <a:gd name="connsiteX492" fmla="*/ 287338 w 1247776"/>
                  <a:gd name="connsiteY492" fmla="*/ 3498850 h 4598987"/>
                  <a:gd name="connsiteX493" fmla="*/ 303335 w 1247776"/>
                  <a:gd name="connsiteY493" fmla="*/ 3502079 h 4598987"/>
                  <a:gd name="connsiteX494" fmla="*/ 297442 w 1247776"/>
                  <a:gd name="connsiteY494" fmla="*/ 3493340 h 4598987"/>
                  <a:gd name="connsiteX495" fmla="*/ 287337 w 1247776"/>
                  <a:gd name="connsiteY495" fmla="*/ 3443288 h 4598987"/>
                  <a:gd name="connsiteX496" fmla="*/ 297442 w 1247776"/>
                  <a:gd name="connsiteY496" fmla="*/ 3393236 h 4598987"/>
                  <a:gd name="connsiteX497" fmla="*/ 298379 w 1247776"/>
                  <a:gd name="connsiteY497" fmla="*/ 3391847 h 4598987"/>
                  <a:gd name="connsiteX498" fmla="*/ 287338 w 1247776"/>
                  <a:gd name="connsiteY498" fmla="*/ 3394076 h 4598987"/>
                  <a:gd name="connsiteX499" fmla="*/ 158750 w 1247776"/>
                  <a:gd name="connsiteY499" fmla="*/ 3265488 h 4598987"/>
                  <a:gd name="connsiteX500" fmla="*/ 287338 w 1247776"/>
                  <a:gd name="connsiteY500" fmla="*/ 3136900 h 4598987"/>
                  <a:gd name="connsiteX501" fmla="*/ 298379 w 1247776"/>
                  <a:gd name="connsiteY501" fmla="*/ 3139129 h 4598987"/>
                  <a:gd name="connsiteX502" fmla="*/ 297442 w 1247776"/>
                  <a:gd name="connsiteY502" fmla="*/ 3137740 h 4598987"/>
                  <a:gd name="connsiteX503" fmla="*/ 287337 w 1247776"/>
                  <a:gd name="connsiteY503" fmla="*/ 3087688 h 4598987"/>
                  <a:gd name="connsiteX504" fmla="*/ 297442 w 1247776"/>
                  <a:gd name="connsiteY504" fmla="*/ 3037636 h 4598987"/>
                  <a:gd name="connsiteX505" fmla="*/ 298379 w 1247776"/>
                  <a:gd name="connsiteY505" fmla="*/ 3036247 h 4598987"/>
                  <a:gd name="connsiteX506" fmla="*/ 287338 w 1247776"/>
                  <a:gd name="connsiteY506" fmla="*/ 3038476 h 4598987"/>
                  <a:gd name="connsiteX507" fmla="*/ 158750 w 1247776"/>
                  <a:gd name="connsiteY507" fmla="*/ 2909888 h 4598987"/>
                  <a:gd name="connsiteX508" fmla="*/ 168855 w 1247776"/>
                  <a:gd name="connsiteY508" fmla="*/ 2859836 h 4598987"/>
                  <a:gd name="connsiteX509" fmla="*/ 169589 w 1247776"/>
                  <a:gd name="connsiteY509" fmla="*/ 2858748 h 4598987"/>
                  <a:gd name="connsiteX510" fmla="*/ 128588 w 1247776"/>
                  <a:gd name="connsiteY510" fmla="*/ 2867026 h 4598987"/>
                  <a:gd name="connsiteX511" fmla="*/ 0 w 1247776"/>
                  <a:gd name="connsiteY511" fmla="*/ 2738438 h 4598987"/>
                  <a:gd name="connsiteX512" fmla="*/ 128588 w 1247776"/>
                  <a:gd name="connsiteY512" fmla="*/ 2609850 h 4598987"/>
                  <a:gd name="connsiteX513" fmla="*/ 166380 w 1247776"/>
                  <a:gd name="connsiteY513" fmla="*/ 2617480 h 4598987"/>
                  <a:gd name="connsiteX514" fmla="*/ 158750 w 1247776"/>
                  <a:gd name="connsiteY514" fmla="*/ 2579688 h 4598987"/>
                  <a:gd name="connsiteX515" fmla="*/ 287338 w 1247776"/>
                  <a:gd name="connsiteY515" fmla="*/ 2451100 h 4598987"/>
                  <a:gd name="connsiteX516" fmla="*/ 303335 w 1247776"/>
                  <a:gd name="connsiteY516" fmla="*/ 2454329 h 4598987"/>
                  <a:gd name="connsiteX517" fmla="*/ 297442 w 1247776"/>
                  <a:gd name="connsiteY517" fmla="*/ 2445590 h 4598987"/>
                  <a:gd name="connsiteX518" fmla="*/ 287337 w 1247776"/>
                  <a:gd name="connsiteY518" fmla="*/ 2395538 h 4598987"/>
                  <a:gd name="connsiteX519" fmla="*/ 297442 w 1247776"/>
                  <a:gd name="connsiteY519" fmla="*/ 2345486 h 4598987"/>
                  <a:gd name="connsiteX520" fmla="*/ 298379 w 1247776"/>
                  <a:gd name="connsiteY520" fmla="*/ 2344097 h 4598987"/>
                  <a:gd name="connsiteX521" fmla="*/ 287338 w 1247776"/>
                  <a:gd name="connsiteY521" fmla="*/ 2346326 h 4598987"/>
                  <a:gd name="connsiteX522" fmla="*/ 158750 w 1247776"/>
                  <a:gd name="connsiteY522" fmla="*/ 2217738 h 4598987"/>
                  <a:gd name="connsiteX523" fmla="*/ 287338 w 1247776"/>
                  <a:gd name="connsiteY523" fmla="*/ 2089150 h 4598987"/>
                  <a:gd name="connsiteX524" fmla="*/ 296358 w 1247776"/>
                  <a:gd name="connsiteY524" fmla="*/ 2090971 h 4598987"/>
                  <a:gd name="connsiteX525" fmla="*/ 287337 w 1247776"/>
                  <a:gd name="connsiteY525" fmla="*/ 2046288 h 4598987"/>
                  <a:gd name="connsiteX526" fmla="*/ 297442 w 1247776"/>
                  <a:gd name="connsiteY526" fmla="*/ 1996236 h 4598987"/>
                  <a:gd name="connsiteX527" fmla="*/ 298379 w 1247776"/>
                  <a:gd name="connsiteY527" fmla="*/ 1994847 h 4598987"/>
                  <a:gd name="connsiteX528" fmla="*/ 287338 w 1247776"/>
                  <a:gd name="connsiteY528" fmla="*/ 1997076 h 4598987"/>
                  <a:gd name="connsiteX529" fmla="*/ 158750 w 1247776"/>
                  <a:gd name="connsiteY529" fmla="*/ 1868488 h 4598987"/>
                  <a:gd name="connsiteX530" fmla="*/ 166380 w 1247776"/>
                  <a:gd name="connsiteY530" fmla="*/ 1830696 h 4598987"/>
                  <a:gd name="connsiteX531" fmla="*/ 128588 w 1247776"/>
                  <a:gd name="connsiteY531" fmla="*/ 1838326 h 4598987"/>
                  <a:gd name="connsiteX532" fmla="*/ 0 w 1247776"/>
                  <a:gd name="connsiteY532" fmla="*/ 1709738 h 4598987"/>
                  <a:gd name="connsiteX533" fmla="*/ 128588 w 1247776"/>
                  <a:gd name="connsiteY533" fmla="*/ 1581150 h 4598987"/>
                  <a:gd name="connsiteX534" fmla="*/ 169589 w 1247776"/>
                  <a:gd name="connsiteY534" fmla="*/ 1589428 h 4598987"/>
                  <a:gd name="connsiteX535" fmla="*/ 168855 w 1247776"/>
                  <a:gd name="connsiteY535" fmla="*/ 1588340 h 4598987"/>
                  <a:gd name="connsiteX536" fmla="*/ 158750 w 1247776"/>
                  <a:gd name="connsiteY536" fmla="*/ 1538288 h 4598987"/>
                  <a:gd name="connsiteX537" fmla="*/ 287338 w 1247776"/>
                  <a:gd name="connsiteY537" fmla="*/ 1409700 h 4598987"/>
                  <a:gd name="connsiteX538" fmla="*/ 303335 w 1247776"/>
                  <a:gd name="connsiteY538" fmla="*/ 1412929 h 4598987"/>
                  <a:gd name="connsiteX539" fmla="*/ 297442 w 1247776"/>
                  <a:gd name="connsiteY539" fmla="*/ 1404190 h 4598987"/>
                  <a:gd name="connsiteX540" fmla="*/ 287337 w 1247776"/>
                  <a:gd name="connsiteY540" fmla="*/ 1354138 h 4598987"/>
                  <a:gd name="connsiteX541" fmla="*/ 297442 w 1247776"/>
                  <a:gd name="connsiteY541" fmla="*/ 1304086 h 4598987"/>
                  <a:gd name="connsiteX542" fmla="*/ 298379 w 1247776"/>
                  <a:gd name="connsiteY542" fmla="*/ 1302697 h 4598987"/>
                  <a:gd name="connsiteX543" fmla="*/ 287338 w 1247776"/>
                  <a:gd name="connsiteY543" fmla="*/ 1304926 h 4598987"/>
                  <a:gd name="connsiteX544" fmla="*/ 158750 w 1247776"/>
                  <a:gd name="connsiteY544" fmla="*/ 1176338 h 4598987"/>
                  <a:gd name="connsiteX545" fmla="*/ 287338 w 1247776"/>
                  <a:gd name="connsiteY545" fmla="*/ 1047750 h 4598987"/>
                  <a:gd name="connsiteX546" fmla="*/ 298379 w 1247776"/>
                  <a:gd name="connsiteY546" fmla="*/ 1049979 h 4598987"/>
                  <a:gd name="connsiteX547" fmla="*/ 297442 w 1247776"/>
                  <a:gd name="connsiteY547" fmla="*/ 1048590 h 4598987"/>
                  <a:gd name="connsiteX548" fmla="*/ 287337 w 1247776"/>
                  <a:gd name="connsiteY548" fmla="*/ 998538 h 4598987"/>
                  <a:gd name="connsiteX549" fmla="*/ 297442 w 1247776"/>
                  <a:gd name="connsiteY549" fmla="*/ 948486 h 4598987"/>
                  <a:gd name="connsiteX550" fmla="*/ 298379 w 1247776"/>
                  <a:gd name="connsiteY550" fmla="*/ 947097 h 4598987"/>
                  <a:gd name="connsiteX551" fmla="*/ 287338 w 1247776"/>
                  <a:gd name="connsiteY551" fmla="*/ 949326 h 4598987"/>
                  <a:gd name="connsiteX552" fmla="*/ 158750 w 1247776"/>
                  <a:gd name="connsiteY552" fmla="*/ 820738 h 4598987"/>
                  <a:gd name="connsiteX553" fmla="*/ 168855 w 1247776"/>
                  <a:gd name="connsiteY553" fmla="*/ 770686 h 4598987"/>
                  <a:gd name="connsiteX554" fmla="*/ 169589 w 1247776"/>
                  <a:gd name="connsiteY554" fmla="*/ 769598 h 4598987"/>
                  <a:gd name="connsiteX555" fmla="*/ 128588 w 1247776"/>
                  <a:gd name="connsiteY555" fmla="*/ 777876 h 4598987"/>
                  <a:gd name="connsiteX556" fmla="*/ 0 w 1247776"/>
                  <a:gd name="connsiteY556" fmla="*/ 649288 h 4598987"/>
                  <a:gd name="connsiteX557" fmla="*/ 128588 w 1247776"/>
                  <a:gd name="connsiteY557" fmla="*/ 520700 h 4598987"/>
                  <a:gd name="connsiteX558" fmla="*/ 166380 w 1247776"/>
                  <a:gd name="connsiteY558" fmla="*/ 528330 h 4598987"/>
                  <a:gd name="connsiteX559" fmla="*/ 158750 w 1247776"/>
                  <a:gd name="connsiteY559" fmla="*/ 490538 h 4598987"/>
                  <a:gd name="connsiteX560" fmla="*/ 287338 w 1247776"/>
                  <a:gd name="connsiteY560" fmla="*/ 361950 h 4598987"/>
                  <a:gd name="connsiteX561" fmla="*/ 303335 w 1247776"/>
                  <a:gd name="connsiteY561" fmla="*/ 365180 h 4598987"/>
                  <a:gd name="connsiteX562" fmla="*/ 297442 w 1247776"/>
                  <a:gd name="connsiteY562" fmla="*/ 356440 h 4598987"/>
                  <a:gd name="connsiteX563" fmla="*/ 287337 w 1247776"/>
                  <a:gd name="connsiteY563" fmla="*/ 306388 h 4598987"/>
                  <a:gd name="connsiteX564" fmla="*/ 297442 w 1247776"/>
                  <a:gd name="connsiteY564" fmla="*/ 256336 h 4598987"/>
                  <a:gd name="connsiteX565" fmla="*/ 298379 w 1247776"/>
                  <a:gd name="connsiteY565" fmla="*/ 254947 h 4598987"/>
                  <a:gd name="connsiteX566" fmla="*/ 287338 w 1247776"/>
                  <a:gd name="connsiteY566" fmla="*/ 257176 h 4598987"/>
                  <a:gd name="connsiteX567" fmla="*/ 158750 w 1247776"/>
                  <a:gd name="connsiteY567" fmla="*/ 128588 h 4598987"/>
                  <a:gd name="connsiteX568" fmla="*/ 287338 w 1247776"/>
                  <a:gd name="connsiteY568" fmla="*/ 0 h 4598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</a:cxnLst>
                <a:rect l="l" t="t" r="r" b="b"/>
                <a:pathLst>
                  <a:path w="1247776" h="4598987">
                    <a:moveTo>
                      <a:pt x="500074" y="3900733"/>
                    </a:moveTo>
                    <a:lnTo>
                      <a:pt x="465977" y="3923721"/>
                    </a:lnTo>
                    <a:cubicBezTo>
                      <a:pt x="450593" y="3930228"/>
                      <a:pt x="433680" y="3933826"/>
                      <a:pt x="415925" y="3933826"/>
                    </a:cubicBezTo>
                    <a:lnTo>
                      <a:pt x="410915" y="3932815"/>
                    </a:lnTo>
                    <a:lnTo>
                      <a:pt x="415926" y="3957638"/>
                    </a:lnTo>
                    <a:cubicBezTo>
                      <a:pt x="415926" y="3975393"/>
                      <a:pt x="412328" y="3992306"/>
                      <a:pt x="405821" y="4007690"/>
                    </a:cubicBezTo>
                    <a:lnTo>
                      <a:pt x="404885" y="4009079"/>
                    </a:lnTo>
                    <a:lnTo>
                      <a:pt x="415925" y="4006850"/>
                    </a:lnTo>
                    <a:cubicBezTo>
                      <a:pt x="486942" y="4006850"/>
                      <a:pt x="544513" y="4064421"/>
                      <a:pt x="544513" y="4135438"/>
                    </a:cubicBezTo>
                    <a:lnTo>
                      <a:pt x="538153" y="4166943"/>
                    </a:lnTo>
                    <a:lnTo>
                      <a:pt x="572249" y="4143954"/>
                    </a:lnTo>
                    <a:cubicBezTo>
                      <a:pt x="587633" y="4137447"/>
                      <a:pt x="604547" y="4133849"/>
                      <a:pt x="622301" y="4133849"/>
                    </a:cubicBezTo>
                    <a:cubicBezTo>
                      <a:pt x="640056" y="4133849"/>
                      <a:pt x="656969" y="4137447"/>
                      <a:pt x="672353" y="4143954"/>
                    </a:cubicBezTo>
                    <a:lnTo>
                      <a:pt x="702774" y="4164464"/>
                    </a:lnTo>
                    <a:lnTo>
                      <a:pt x="696913" y="4135437"/>
                    </a:lnTo>
                    <a:cubicBezTo>
                      <a:pt x="696913" y="4064420"/>
                      <a:pt x="754484" y="4006849"/>
                      <a:pt x="825501" y="4006849"/>
                    </a:cubicBezTo>
                    <a:lnTo>
                      <a:pt x="836541" y="4009078"/>
                    </a:lnTo>
                    <a:lnTo>
                      <a:pt x="835605" y="4007690"/>
                    </a:lnTo>
                    <a:cubicBezTo>
                      <a:pt x="829098" y="3992306"/>
                      <a:pt x="825500" y="3975393"/>
                      <a:pt x="825500" y="3957638"/>
                    </a:cubicBezTo>
                    <a:lnTo>
                      <a:pt x="830512" y="3932814"/>
                    </a:lnTo>
                    <a:lnTo>
                      <a:pt x="825501" y="3933825"/>
                    </a:lnTo>
                    <a:cubicBezTo>
                      <a:pt x="807747" y="3933825"/>
                      <a:pt x="790833" y="3930227"/>
                      <a:pt x="775449" y="3923720"/>
                    </a:cubicBezTo>
                    <a:lnTo>
                      <a:pt x="745029" y="3903210"/>
                    </a:lnTo>
                    <a:lnTo>
                      <a:pt x="750889" y="3932237"/>
                    </a:lnTo>
                    <a:cubicBezTo>
                      <a:pt x="750889" y="4003254"/>
                      <a:pt x="693318" y="4060825"/>
                      <a:pt x="622301" y="4060825"/>
                    </a:cubicBezTo>
                    <a:cubicBezTo>
                      <a:pt x="551284" y="4060825"/>
                      <a:pt x="493713" y="4003254"/>
                      <a:pt x="493713" y="3932237"/>
                    </a:cubicBezTo>
                    <a:close/>
                    <a:moveTo>
                      <a:pt x="500074" y="3538782"/>
                    </a:moveTo>
                    <a:lnTo>
                      <a:pt x="465977" y="3561771"/>
                    </a:lnTo>
                    <a:cubicBezTo>
                      <a:pt x="450593" y="3568278"/>
                      <a:pt x="433680" y="3571876"/>
                      <a:pt x="415925" y="3571876"/>
                    </a:cubicBezTo>
                    <a:lnTo>
                      <a:pt x="399929" y="3568646"/>
                    </a:lnTo>
                    <a:lnTo>
                      <a:pt x="405821" y="3577386"/>
                    </a:lnTo>
                    <a:cubicBezTo>
                      <a:pt x="412328" y="3592770"/>
                      <a:pt x="415926" y="3609684"/>
                      <a:pt x="415926" y="3627438"/>
                    </a:cubicBezTo>
                    <a:cubicBezTo>
                      <a:pt x="415926" y="3645192"/>
                      <a:pt x="412328" y="3662106"/>
                      <a:pt x="405821" y="3677490"/>
                    </a:cubicBezTo>
                    <a:lnTo>
                      <a:pt x="404885" y="3678879"/>
                    </a:lnTo>
                    <a:lnTo>
                      <a:pt x="415925" y="3676650"/>
                    </a:lnTo>
                    <a:cubicBezTo>
                      <a:pt x="486942" y="3676650"/>
                      <a:pt x="544513" y="3734221"/>
                      <a:pt x="544513" y="3805238"/>
                    </a:cubicBezTo>
                    <a:lnTo>
                      <a:pt x="538153" y="3836743"/>
                    </a:lnTo>
                    <a:lnTo>
                      <a:pt x="572249" y="3813754"/>
                    </a:lnTo>
                    <a:cubicBezTo>
                      <a:pt x="587633" y="3807247"/>
                      <a:pt x="604547" y="3803649"/>
                      <a:pt x="622301" y="3803649"/>
                    </a:cubicBezTo>
                    <a:cubicBezTo>
                      <a:pt x="640056" y="3803649"/>
                      <a:pt x="656969" y="3807247"/>
                      <a:pt x="672353" y="3813754"/>
                    </a:cubicBezTo>
                    <a:lnTo>
                      <a:pt x="702774" y="3834264"/>
                    </a:lnTo>
                    <a:lnTo>
                      <a:pt x="696913" y="3805237"/>
                    </a:lnTo>
                    <a:cubicBezTo>
                      <a:pt x="696913" y="3734220"/>
                      <a:pt x="754484" y="3676649"/>
                      <a:pt x="825501" y="3676649"/>
                    </a:cubicBezTo>
                    <a:lnTo>
                      <a:pt x="836541" y="3678878"/>
                    </a:lnTo>
                    <a:lnTo>
                      <a:pt x="835605" y="3677490"/>
                    </a:lnTo>
                    <a:cubicBezTo>
                      <a:pt x="829098" y="3662106"/>
                      <a:pt x="825500" y="3645192"/>
                      <a:pt x="825500" y="3627438"/>
                    </a:cubicBezTo>
                    <a:cubicBezTo>
                      <a:pt x="825500" y="3609684"/>
                      <a:pt x="829098" y="3592770"/>
                      <a:pt x="835605" y="3577386"/>
                    </a:cubicBezTo>
                    <a:lnTo>
                      <a:pt x="841498" y="3568645"/>
                    </a:lnTo>
                    <a:lnTo>
                      <a:pt x="825501" y="3571875"/>
                    </a:lnTo>
                    <a:cubicBezTo>
                      <a:pt x="807747" y="3571875"/>
                      <a:pt x="790833" y="3568277"/>
                      <a:pt x="775449" y="3561770"/>
                    </a:cubicBezTo>
                    <a:lnTo>
                      <a:pt x="745029" y="3541260"/>
                    </a:lnTo>
                    <a:lnTo>
                      <a:pt x="750889" y="3570287"/>
                    </a:lnTo>
                    <a:cubicBezTo>
                      <a:pt x="750889" y="3641304"/>
                      <a:pt x="693318" y="3698875"/>
                      <a:pt x="622301" y="3698875"/>
                    </a:cubicBezTo>
                    <a:cubicBezTo>
                      <a:pt x="551284" y="3698875"/>
                      <a:pt x="493713" y="3641304"/>
                      <a:pt x="493713" y="3570287"/>
                    </a:cubicBezTo>
                    <a:close/>
                    <a:moveTo>
                      <a:pt x="500074" y="3183182"/>
                    </a:moveTo>
                    <a:lnTo>
                      <a:pt x="465977" y="3206171"/>
                    </a:lnTo>
                    <a:cubicBezTo>
                      <a:pt x="450593" y="3212678"/>
                      <a:pt x="433680" y="3216276"/>
                      <a:pt x="415925" y="3216276"/>
                    </a:cubicBezTo>
                    <a:lnTo>
                      <a:pt x="404885" y="3214047"/>
                    </a:lnTo>
                    <a:lnTo>
                      <a:pt x="405821" y="3215436"/>
                    </a:lnTo>
                    <a:cubicBezTo>
                      <a:pt x="412328" y="3230820"/>
                      <a:pt x="415926" y="3247734"/>
                      <a:pt x="415926" y="3265488"/>
                    </a:cubicBezTo>
                    <a:cubicBezTo>
                      <a:pt x="415926" y="3283242"/>
                      <a:pt x="412328" y="3300156"/>
                      <a:pt x="405821" y="3315540"/>
                    </a:cubicBezTo>
                    <a:lnTo>
                      <a:pt x="404885" y="3316929"/>
                    </a:lnTo>
                    <a:lnTo>
                      <a:pt x="415925" y="3314700"/>
                    </a:lnTo>
                    <a:cubicBezTo>
                      <a:pt x="486942" y="3314700"/>
                      <a:pt x="544513" y="3372271"/>
                      <a:pt x="544513" y="3443288"/>
                    </a:cubicBezTo>
                    <a:lnTo>
                      <a:pt x="538153" y="3474792"/>
                    </a:lnTo>
                    <a:lnTo>
                      <a:pt x="572249" y="3451804"/>
                    </a:lnTo>
                    <a:cubicBezTo>
                      <a:pt x="587633" y="3445297"/>
                      <a:pt x="604547" y="3441699"/>
                      <a:pt x="622301" y="3441699"/>
                    </a:cubicBezTo>
                    <a:cubicBezTo>
                      <a:pt x="640056" y="3441699"/>
                      <a:pt x="656969" y="3445297"/>
                      <a:pt x="672353" y="3451804"/>
                    </a:cubicBezTo>
                    <a:lnTo>
                      <a:pt x="702774" y="3472314"/>
                    </a:lnTo>
                    <a:lnTo>
                      <a:pt x="696913" y="3443287"/>
                    </a:lnTo>
                    <a:cubicBezTo>
                      <a:pt x="696913" y="3372270"/>
                      <a:pt x="754484" y="3314699"/>
                      <a:pt x="825501" y="3314699"/>
                    </a:cubicBezTo>
                    <a:lnTo>
                      <a:pt x="836541" y="3316928"/>
                    </a:lnTo>
                    <a:lnTo>
                      <a:pt x="835605" y="3315540"/>
                    </a:lnTo>
                    <a:cubicBezTo>
                      <a:pt x="829098" y="3300156"/>
                      <a:pt x="825500" y="3283242"/>
                      <a:pt x="825500" y="3265488"/>
                    </a:cubicBezTo>
                    <a:cubicBezTo>
                      <a:pt x="825500" y="3247734"/>
                      <a:pt x="829098" y="3230820"/>
                      <a:pt x="835605" y="3215436"/>
                    </a:cubicBezTo>
                    <a:lnTo>
                      <a:pt x="836543" y="3214046"/>
                    </a:lnTo>
                    <a:lnTo>
                      <a:pt x="825501" y="3216275"/>
                    </a:lnTo>
                    <a:cubicBezTo>
                      <a:pt x="807747" y="3216275"/>
                      <a:pt x="790833" y="3212677"/>
                      <a:pt x="775449" y="3206170"/>
                    </a:cubicBezTo>
                    <a:lnTo>
                      <a:pt x="745029" y="3185660"/>
                    </a:lnTo>
                    <a:lnTo>
                      <a:pt x="750889" y="3214687"/>
                    </a:lnTo>
                    <a:cubicBezTo>
                      <a:pt x="750889" y="3285704"/>
                      <a:pt x="693318" y="3343275"/>
                      <a:pt x="622301" y="3343275"/>
                    </a:cubicBezTo>
                    <a:cubicBezTo>
                      <a:pt x="551284" y="3343275"/>
                      <a:pt x="493713" y="3285704"/>
                      <a:pt x="493713" y="3214687"/>
                    </a:cubicBezTo>
                    <a:close/>
                    <a:moveTo>
                      <a:pt x="500074" y="2852982"/>
                    </a:moveTo>
                    <a:lnTo>
                      <a:pt x="465977" y="2875971"/>
                    </a:lnTo>
                    <a:cubicBezTo>
                      <a:pt x="450593" y="2882478"/>
                      <a:pt x="433680" y="2886076"/>
                      <a:pt x="415925" y="2886076"/>
                    </a:cubicBezTo>
                    <a:lnTo>
                      <a:pt x="410915" y="2885064"/>
                    </a:lnTo>
                    <a:lnTo>
                      <a:pt x="415926" y="2909888"/>
                    </a:lnTo>
                    <a:cubicBezTo>
                      <a:pt x="415926" y="2927642"/>
                      <a:pt x="412328" y="2944556"/>
                      <a:pt x="405821" y="2959940"/>
                    </a:cubicBezTo>
                    <a:lnTo>
                      <a:pt x="404885" y="2961329"/>
                    </a:lnTo>
                    <a:lnTo>
                      <a:pt x="415925" y="2959100"/>
                    </a:lnTo>
                    <a:cubicBezTo>
                      <a:pt x="486942" y="2959100"/>
                      <a:pt x="544513" y="3016671"/>
                      <a:pt x="544513" y="3087688"/>
                    </a:cubicBezTo>
                    <a:lnTo>
                      <a:pt x="538153" y="3119192"/>
                    </a:lnTo>
                    <a:lnTo>
                      <a:pt x="572249" y="3096204"/>
                    </a:lnTo>
                    <a:cubicBezTo>
                      <a:pt x="587633" y="3089697"/>
                      <a:pt x="604547" y="3086099"/>
                      <a:pt x="622301" y="3086099"/>
                    </a:cubicBezTo>
                    <a:cubicBezTo>
                      <a:pt x="640056" y="3086099"/>
                      <a:pt x="656969" y="3089697"/>
                      <a:pt x="672353" y="3096204"/>
                    </a:cubicBezTo>
                    <a:lnTo>
                      <a:pt x="702774" y="3116714"/>
                    </a:lnTo>
                    <a:lnTo>
                      <a:pt x="696913" y="3087687"/>
                    </a:lnTo>
                    <a:cubicBezTo>
                      <a:pt x="696913" y="3016670"/>
                      <a:pt x="754484" y="2959099"/>
                      <a:pt x="825501" y="2959099"/>
                    </a:cubicBezTo>
                    <a:lnTo>
                      <a:pt x="836541" y="2961328"/>
                    </a:lnTo>
                    <a:lnTo>
                      <a:pt x="835605" y="2959940"/>
                    </a:lnTo>
                    <a:cubicBezTo>
                      <a:pt x="829098" y="2944556"/>
                      <a:pt x="825500" y="2927642"/>
                      <a:pt x="825500" y="2909888"/>
                    </a:cubicBezTo>
                    <a:lnTo>
                      <a:pt x="830512" y="2885063"/>
                    </a:lnTo>
                    <a:lnTo>
                      <a:pt x="825501" y="2886075"/>
                    </a:lnTo>
                    <a:cubicBezTo>
                      <a:pt x="807747" y="2886075"/>
                      <a:pt x="790833" y="2882477"/>
                      <a:pt x="775449" y="2875970"/>
                    </a:cubicBezTo>
                    <a:lnTo>
                      <a:pt x="745029" y="2855460"/>
                    </a:lnTo>
                    <a:lnTo>
                      <a:pt x="750889" y="2884487"/>
                    </a:lnTo>
                    <a:cubicBezTo>
                      <a:pt x="750889" y="2955504"/>
                      <a:pt x="693318" y="3013075"/>
                      <a:pt x="622301" y="3013075"/>
                    </a:cubicBezTo>
                    <a:cubicBezTo>
                      <a:pt x="551284" y="3013075"/>
                      <a:pt x="493713" y="2955504"/>
                      <a:pt x="493713" y="2884487"/>
                    </a:cubicBezTo>
                    <a:close/>
                    <a:moveTo>
                      <a:pt x="249546" y="2700646"/>
                    </a:moveTo>
                    <a:lnTo>
                      <a:pt x="257176" y="2738438"/>
                    </a:lnTo>
                    <a:cubicBezTo>
                      <a:pt x="257176" y="2756192"/>
                      <a:pt x="253578" y="2773106"/>
                      <a:pt x="247071" y="2788490"/>
                    </a:cubicBezTo>
                    <a:lnTo>
                      <a:pt x="246338" y="2789578"/>
                    </a:lnTo>
                    <a:lnTo>
                      <a:pt x="287338" y="2781300"/>
                    </a:lnTo>
                    <a:lnTo>
                      <a:pt x="292349" y="2782312"/>
                    </a:lnTo>
                    <a:lnTo>
                      <a:pt x="287337" y="2757488"/>
                    </a:lnTo>
                    <a:cubicBezTo>
                      <a:pt x="287337" y="2739734"/>
                      <a:pt x="290935" y="2722820"/>
                      <a:pt x="297442" y="2707436"/>
                    </a:cubicBezTo>
                    <a:lnTo>
                      <a:pt x="298379" y="2706047"/>
                    </a:lnTo>
                    <a:lnTo>
                      <a:pt x="287338" y="2708276"/>
                    </a:lnTo>
                    <a:close/>
                    <a:moveTo>
                      <a:pt x="998500" y="2699310"/>
                    </a:moveTo>
                    <a:lnTo>
                      <a:pt x="954088" y="2708276"/>
                    </a:lnTo>
                    <a:lnTo>
                      <a:pt x="943049" y="2706047"/>
                    </a:lnTo>
                    <a:lnTo>
                      <a:pt x="943984" y="2707435"/>
                    </a:lnTo>
                    <a:cubicBezTo>
                      <a:pt x="950491" y="2722819"/>
                      <a:pt x="954089" y="2739733"/>
                      <a:pt x="954089" y="2757487"/>
                    </a:cubicBezTo>
                    <a:lnTo>
                      <a:pt x="949077" y="2782312"/>
                    </a:lnTo>
                    <a:lnTo>
                      <a:pt x="954088" y="2781300"/>
                    </a:lnTo>
                    <a:lnTo>
                      <a:pt x="1002439" y="2791062"/>
                    </a:lnTo>
                    <a:lnTo>
                      <a:pt x="1000705" y="2788490"/>
                    </a:lnTo>
                    <a:cubicBezTo>
                      <a:pt x="994198" y="2773106"/>
                      <a:pt x="990600" y="2756192"/>
                      <a:pt x="990600" y="2738438"/>
                    </a:cubicBezTo>
                    <a:close/>
                    <a:moveTo>
                      <a:pt x="500074" y="2491032"/>
                    </a:moveTo>
                    <a:lnTo>
                      <a:pt x="465977" y="2514021"/>
                    </a:lnTo>
                    <a:cubicBezTo>
                      <a:pt x="450593" y="2520528"/>
                      <a:pt x="433680" y="2524126"/>
                      <a:pt x="415925" y="2524126"/>
                    </a:cubicBezTo>
                    <a:lnTo>
                      <a:pt x="399929" y="2520896"/>
                    </a:lnTo>
                    <a:lnTo>
                      <a:pt x="405821" y="2529636"/>
                    </a:lnTo>
                    <a:cubicBezTo>
                      <a:pt x="412328" y="2545020"/>
                      <a:pt x="415926" y="2561934"/>
                      <a:pt x="415926" y="2579688"/>
                    </a:cubicBezTo>
                    <a:cubicBezTo>
                      <a:pt x="415926" y="2597442"/>
                      <a:pt x="412328" y="2614356"/>
                      <a:pt x="405821" y="2629740"/>
                    </a:cubicBezTo>
                    <a:lnTo>
                      <a:pt x="404885" y="2631129"/>
                    </a:lnTo>
                    <a:lnTo>
                      <a:pt x="415925" y="2628900"/>
                    </a:lnTo>
                    <a:cubicBezTo>
                      <a:pt x="486942" y="2628900"/>
                      <a:pt x="544513" y="2686471"/>
                      <a:pt x="544513" y="2757488"/>
                    </a:cubicBezTo>
                    <a:lnTo>
                      <a:pt x="538153" y="2788992"/>
                    </a:lnTo>
                    <a:lnTo>
                      <a:pt x="572249" y="2766004"/>
                    </a:lnTo>
                    <a:cubicBezTo>
                      <a:pt x="587633" y="2759497"/>
                      <a:pt x="604547" y="2755899"/>
                      <a:pt x="622301" y="2755899"/>
                    </a:cubicBezTo>
                    <a:cubicBezTo>
                      <a:pt x="640056" y="2755899"/>
                      <a:pt x="656969" y="2759497"/>
                      <a:pt x="672353" y="2766004"/>
                    </a:cubicBezTo>
                    <a:lnTo>
                      <a:pt x="702774" y="2786514"/>
                    </a:lnTo>
                    <a:lnTo>
                      <a:pt x="696913" y="2757487"/>
                    </a:lnTo>
                    <a:cubicBezTo>
                      <a:pt x="696913" y="2686470"/>
                      <a:pt x="754484" y="2628899"/>
                      <a:pt x="825501" y="2628899"/>
                    </a:cubicBezTo>
                    <a:lnTo>
                      <a:pt x="836541" y="2631128"/>
                    </a:lnTo>
                    <a:lnTo>
                      <a:pt x="835605" y="2629740"/>
                    </a:lnTo>
                    <a:cubicBezTo>
                      <a:pt x="829098" y="2614356"/>
                      <a:pt x="825500" y="2597442"/>
                      <a:pt x="825500" y="2579688"/>
                    </a:cubicBezTo>
                    <a:cubicBezTo>
                      <a:pt x="825500" y="2561934"/>
                      <a:pt x="829098" y="2545020"/>
                      <a:pt x="835605" y="2529636"/>
                    </a:cubicBezTo>
                    <a:lnTo>
                      <a:pt x="841498" y="2520895"/>
                    </a:lnTo>
                    <a:lnTo>
                      <a:pt x="825501" y="2524125"/>
                    </a:lnTo>
                    <a:cubicBezTo>
                      <a:pt x="807747" y="2524125"/>
                      <a:pt x="790833" y="2520527"/>
                      <a:pt x="775449" y="2514020"/>
                    </a:cubicBezTo>
                    <a:lnTo>
                      <a:pt x="745029" y="2493510"/>
                    </a:lnTo>
                    <a:lnTo>
                      <a:pt x="750889" y="2522537"/>
                    </a:lnTo>
                    <a:cubicBezTo>
                      <a:pt x="750889" y="2593554"/>
                      <a:pt x="693318" y="2651125"/>
                      <a:pt x="622301" y="2651125"/>
                    </a:cubicBezTo>
                    <a:cubicBezTo>
                      <a:pt x="551284" y="2651125"/>
                      <a:pt x="493713" y="2593554"/>
                      <a:pt x="493713" y="2522537"/>
                    </a:cubicBezTo>
                    <a:close/>
                    <a:moveTo>
                      <a:pt x="500074" y="2141782"/>
                    </a:moveTo>
                    <a:lnTo>
                      <a:pt x="465977" y="2164771"/>
                    </a:lnTo>
                    <a:cubicBezTo>
                      <a:pt x="450593" y="2171278"/>
                      <a:pt x="433680" y="2174876"/>
                      <a:pt x="415925" y="2174876"/>
                    </a:cubicBezTo>
                    <a:lnTo>
                      <a:pt x="406905" y="2173055"/>
                    </a:lnTo>
                    <a:lnTo>
                      <a:pt x="415926" y="2217738"/>
                    </a:lnTo>
                    <a:cubicBezTo>
                      <a:pt x="415926" y="2235492"/>
                      <a:pt x="412328" y="2252406"/>
                      <a:pt x="405821" y="2267790"/>
                    </a:cubicBezTo>
                    <a:lnTo>
                      <a:pt x="404885" y="2269179"/>
                    </a:lnTo>
                    <a:lnTo>
                      <a:pt x="415925" y="2266950"/>
                    </a:lnTo>
                    <a:cubicBezTo>
                      <a:pt x="486942" y="2266950"/>
                      <a:pt x="544513" y="2324521"/>
                      <a:pt x="544513" y="2395538"/>
                    </a:cubicBezTo>
                    <a:lnTo>
                      <a:pt x="538153" y="2427042"/>
                    </a:lnTo>
                    <a:lnTo>
                      <a:pt x="572249" y="2404054"/>
                    </a:lnTo>
                    <a:cubicBezTo>
                      <a:pt x="587633" y="2397547"/>
                      <a:pt x="604547" y="2393949"/>
                      <a:pt x="622301" y="2393949"/>
                    </a:cubicBezTo>
                    <a:cubicBezTo>
                      <a:pt x="640056" y="2393949"/>
                      <a:pt x="656969" y="2397547"/>
                      <a:pt x="672353" y="2404054"/>
                    </a:cubicBezTo>
                    <a:lnTo>
                      <a:pt x="702774" y="2424564"/>
                    </a:lnTo>
                    <a:lnTo>
                      <a:pt x="696913" y="2395537"/>
                    </a:lnTo>
                    <a:cubicBezTo>
                      <a:pt x="696913" y="2324520"/>
                      <a:pt x="754484" y="2266949"/>
                      <a:pt x="825501" y="2266949"/>
                    </a:cubicBezTo>
                    <a:lnTo>
                      <a:pt x="836541" y="2269178"/>
                    </a:lnTo>
                    <a:lnTo>
                      <a:pt x="835605" y="2267790"/>
                    </a:lnTo>
                    <a:cubicBezTo>
                      <a:pt x="829098" y="2252406"/>
                      <a:pt x="825500" y="2235492"/>
                      <a:pt x="825500" y="2217738"/>
                    </a:cubicBezTo>
                    <a:lnTo>
                      <a:pt x="834522" y="2173054"/>
                    </a:lnTo>
                    <a:lnTo>
                      <a:pt x="825501" y="2174875"/>
                    </a:lnTo>
                    <a:cubicBezTo>
                      <a:pt x="807747" y="2174875"/>
                      <a:pt x="790833" y="2171277"/>
                      <a:pt x="775449" y="2164770"/>
                    </a:cubicBezTo>
                    <a:lnTo>
                      <a:pt x="745029" y="2144260"/>
                    </a:lnTo>
                    <a:lnTo>
                      <a:pt x="750889" y="2173287"/>
                    </a:lnTo>
                    <a:cubicBezTo>
                      <a:pt x="750889" y="2244304"/>
                      <a:pt x="693318" y="2301875"/>
                      <a:pt x="622301" y="2301875"/>
                    </a:cubicBezTo>
                    <a:cubicBezTo>
                      <a:pt x="551284" y="2301875"/>
                      <a:pt x="493713" y="2244304"/>
                      <a:pt x="493713" y="2173287"/>
                    </a:cubicBezTo>
                    <a:close/>
                    <a:moveTo>
                      <a:pt x="500074" y="1811582"/>
                    </a:moveTo>
                    <a:lnTo>
                      <a:pt x="465977" y="1834571"/>
                    </a:lnTo>
                    <a:cubicBezTo>
                      <a:pt x="450593" y="1841078"/>
                      <a:pt x="433680" y="1844676"/>
                      <a:pt x="415925" y="1844676"/>
                    </a:cubicBezTo>
                    <a:lnTo>
                      <a:pt x="410915" y="1843664"/>
                    </a:lnTo>
                    <a:lnTo>
                      <a:pt x="415926" y="1868488"/>
                    </a:lnTo>
                    <a:cubicBezTo>
                      <a:pt x="415926" y="1886242"/>
                      <a:pt x="412328" y="1903156"/>
                      <a:pt x="405821" y="1918540"/>
                    </a:cubicBezTo>
                    <a:lnTo>
                      <a:pt x="404885" y="1919929"/>
                    </a:lnTo>
                    <a:lnTo>
                      <a:pt x="415925" y="1917700"/>
                    </a:lnTo>
                    <a:cubicBezTo>
                      <a:pt x="486942" y="1917700"/>
                      <a:pt x="544513" y="1975271"/>
                      <a:pt x="544513" y="2046288"/>
                    </a:cubicBezTo>
                    <a:lnTo>
                      <a:pt x="538153" y="2077792"/>
                    </a:lnTo>
                    <a:lnTo>
                      <a:pt x="572249" y="2054804"/>
                    </a:lnTo>
                    <a:cubicBezTo>
                      <a:pt x="587633" y="2048297"/>
                      <a:pt x="604547" y="2044699"/>
                      <a:pt x="622301" y="2044699"/>
                    </a:cubicBezTo>
                    <a:cubicBezTo>
                      <a:pt x="640056" y="2044699"/>
                      <a:pt x="656969" y="2048297"/>
                      <a:pt x="672353" y="2054804"/>
                    </a:cubicBezTo>
                    <a:lnTo>
                      <a:pt x="702774" y="2075314"/>
                    </a:lnTo>
                    <a:lnTo>
                      <a:pt x="696913" y="2046287"/>
                    </a:lnTo>
                    <a:cubicBezTo>
                      <a:pt x="696913" y="1975270"/>
                      <a:pt x="754484" y="1917699"/>
                      <a:pt x="825501" y="1917699"/>
                    </a:cubicBezTo>
                    <a:lnTo>
                      <a:pt x="836541" y="1919928"/>
                    </a:lnTo>
                    <a:lnTo>
                      <a:pt x="835605" y="1918540"/>
                    </a:lnTo>
                    <a:cubicBezTo>
                      <a:pt x="829098" y="1903156"/>
                      <a:pt x="825500" y="1886242"/>
                      <a:pt x="825500" y="1868488"/>
                    </a:cubicBezTo>
                    <a:lnTo>
                      <a:pt x="830512" y="1843663"/>
                    </a:lnTo>
                    <a:lnTo>
                      <a:pt x="825501" y="1844675"/>
                    </a:lnTo>
                    <a:cubicBezTo>
                      <a:pt x="807747" y="1844675"/>
                      <a:pt x="790833" y="1841077"/>
                      <a:pt x="775449" y="1834570"/>
                    </a:cubicBezTo>
                    <a:lnTo>
                      <a:pt x="745029" y="1814060"/>
                    </a:lnTo>
                    <a:lnTo>
                      <a:pt x="750889" y="1843087"/>
                    </a:lnTo>
                    <a:cubicBezTo>
                      <a:pt x="750889" y="1914104"/>
                      <a:pt x="693318" y="1971675"/>
                      <a:pt x="622301" y="1971675"/>
                    </a:cubicBezTo>
                    <a:cubicBezTo>
                      <a:pt x="551284" y="1971675"/>
                      <a:pt x="493713" y="1914104"/>
                      <a:pt x="493713" y="1843087"/>
                    </a:cubicBezTo>
                    <a:close/>
                    <a:moveTo>
                      <a:pt x="246338" y="1658598"/>
                    </a:moveTo>
                    <a:lnTo>
                      <a:pt x="247071" y="1659686"/>
                    </a:lnTo>
                    <a:cubicBezTo>
                      <a:pt x="253578" y="1675070"/>
                      <a:pt x="257176" y="1691984"/>
                      <a:pt x="257176" y="1709738"/>
                    </a:cubicBezTo>
                    <a:lnTo>
                      <a:pt x="249546" y="1747530"/>
                    </a:lnTo>
                    <a:lnTo>
                      <a:pt x="287338" y="1739900"/>
                    </a:lnTo>
                    <a:lnTo>
                      <a:pt x="292349" y="1740912"/>
                    </a:lnTo>
                    <a:lnTo>
                      <a:pt x="287337" y="1716088"/>
                    </a:lnTo>
                    <a:cubicBezTo>
                      <a:pt x="287337" y="1698334"/>
                      <a:pt x="290935" y="1681420"/>
                      <a:pt x="297442" y="1666036"/>
                    </a:cubicBezTo>
                    <a:lnTo>
                      <a:pt x="298379" y="1664647"/>
                    </a:lnTo>
                    <a:lnTo>
                      <a:pt x="287338" y="1666876"/>
                    </a:lnTo>
                    <a:close/>
                    <a:moveTo>
                      <a:pt x="1002439" y="1657114"/>
                    </a:moveTo>
                    <a:lnTo>
                      <a:pt x="954088" y="1666876"/>
                    </a:lnTo>
                    <a:lnTo>
                      <a:pt x="943049" y="1664647"/>
                    </a:lnTo>
                    <a:lnTo>
                      <a:pt x="943984" y="1666035"/>
                    </a:lnTo>
                    <a:cubicBezTo>
                      <a:pt x="950491" y="1681419"/>
                      <a:pt x="954089" y="1698333"/>
                      <a:pt x="954089" y="1716087"/>
                    </a:cubicBezTo>
                    <a:lnTo>
                      <a:pt x="949077" y="1740912"/>
                    </a:lnTo>
                    <a:lnTo>
                      <a:pt x="954088" y="1739900"/>
                    </a:lnTo>
                    <a:lnTo>
                      <a:pt x="998500" y="1748866"/>
                    </a:lnTo>
                    <a:lnTo>
                      <a:pt x="990600" y="1709738"/>
                    </a:lnTo>
                    <a:cubicBezTo>
                      <a:pt x="990600" y="1691984"/>
                      <a:pt x="994198" y="1675070"/>
                      <a:pt x="1000705" y="1659686"/>
                    </a:cubicBezTo>
                    <a:close/>
                    <a:moveTo>
                      <a:pt x="500074" y="1449632"/>
                    </a:moveTo>
                    <a:lnTo>
                      <a:pt x="465977" y="1472621"/>
                    </a:lnTo>
                    <a:cubicBezTo>
                      <a:pt x="450593" y="1479128"/>
                      <a:pt x="433680" y="1482726"/>
                      <a:pt x="415925" y="1482726"/>
                    </a:cubicBezTo>
                    <a:lnTo>
                      <a:pt x="399929" y="1479496"/>
                    </a:lnTo>
                    <a:lnTo>
                      <a:pt x="405821" y="1488236"/>
                    </a:lnTo>
                    <a:cubicBezTo>
                      <a:pt x="412328" y="1503620"/>
                      <a:pt x="415926" y="1520534"/>
                      <a:pt x="415926" y="1538288"/>
                    </a:cubicBezTo>
                    <a:cubicBezTo>
                      <a:pt x="415926" y="1556042"/>
                      <a:pt x="412328" y="1572956"/>
                      <a:pt x="405821" y="1588340"/>
                    </a:cubicBezTo>
                    <a:lnTo>
                      <a:pt x="404885" y="1589729"/>
                    </a:lnTo>
                    <a:lnTo>
                      <a:pt x="415925" y="1587500"/>
                    </a:lnTo>
                    <a:cubicBezTo>
                      <a:pt x="486942" y="1587500"/>
                      <a:pt x="544513" y="1645071"/>
                      <a:pt x="544513" y="1716088"/>
                    </a:cubicBezTo>
                    <a:lnTo>
                      <a:pt x="538153" y="1747592"/>
                    </a:lnTo>
                    <a:lnTo>
                      <a:pt x="572249" y="1724604"/>
                    </a:lnTo>
                    <a:cubicBezTo>
                      <a:pt x="587633" y="1718097"/>
                      <a:pt x="604547" y="1714499"/>
                      <a:pt x="622301" y="1714499"/>
                    </a:cubicBezTo>
                    <a:cubicBezTo>
                      <a:pt x="640056" y="1714499"/>
                      <a:pt x="656969" y="1718097"/>
                      <a:pt x="672353" y="1724604"/>
                    </a:cubicBezTo>
                    <a:lnTo>
                      <a:pt x="702774" y="1745114"/>
                    </a:lnTo>
                    <a:lnTo>
                      <a:pt x="696913" y="1716087"/>
                    </a:lnTo>
                    <a:cubicBezTo>
                      <a:pt x="696913" y="1645070"/>
                      <a:pt x="754484" y="1587499"/>
                      <a:pt x="825501" y="1587499"/>
                    </a:cubicBezTo>
                    <a:lnTo>
                      <a:pt x="836541" y="1589728"/>
                    </a:lnTo>
                    <a:lnTo>
                      <a:pt x="835605" y="1588340"/>
                    </a:lnTo>
                    <a:cubicBezTo>
                      <a:pt x="829098" y="1572956"/>
                      <a:pt x="825500" y="1556042"/>
                      <a:pt x="825500" y="1538288"/>
                    </a:cubicBezTo>
                    <a:cubicBezTo>
                      <a:pt x="825500" y="1520534"/>
                      <a:pt x="829098" y="1503620"/>
                      <a:pt x="835605" y="1488236"/>
                    </a:cubicBezTo>
                    <a:lnTo>
                      <a:pt x="841498" y="1479495"/>
                    </a:lnTo>
                    <a:lnTo>
                      <a:pt x="825501" y="1482725"/>
                    </a:lnTo>
                    <a:cubicBezTo>
                      <a:pt x="807747" y="1482725"/>
                      <a:pt x="790833" y="1479127"/>
                      <a:pt x="775449" y="1472620"/>
                    </a:cubicBezTo>
                    <a:lnTo>
                      <a:pt x="745029" y="1452110"/>
                    </a:lnTo>
                    <a:lnTo>
                      <a:pt x="750889" y="1481137"/>
                    </a:lnTo>
                    <a:cubicBezTo>
                      <a:pt x="750889" y="1552154"/>
                      <a:pt x="693318" y="1609725"/>
                      <a:pt x="622301" y="1609725"/>
                    </a:cubicBezTo>
                    <a:cubicBezTo>
                      <a:pt x="551284" y="1609725"/>
                      <a:pt x="493713" y="1552154"/>
                      <a:pt x="493713" y="1481137"/>
                    </a:cubicBezTo>
                    <a:close/>
                    <a:moveTo>
                      <a:pt x="500074" y="1094032"/>
                    </a:moveTo>
                    <a:lnTo>
                      <a:pt x="465977" y="1117021"/>
                    </a:lnTo>
                    <a:cubicBezTo>
                      <a:pt x="450593" y="1123528"/>
                      <a:pt x="433680" y="1127126"/>
                      <a:pt x="415925" y="1127126"/>
                    </a:cubicBezTo>
                    <a:lnTo>
                      <a:pt x="404885" y="1124897"/>
                    </a:lnTo>
                    <a:lnTo>
                      <a:pt x="405821" y="1126286"/>
                    </a:lnTo>
                    <a:cubicBezTo>
                      <a:pt x="412328" y="1141670"/>
                      <a:pt x="415926" y="1158584"/>
                      <a:pt x="415926" y="1176338"/>
                    </a:cubicBezTo>
                    <a:cubicBezTo>
                      <a:pt x="415926" y="1194092"/>
                      <a:pt x="412328" y="1211006"/>
                      <a:pt x="405821" y="1226390"/>
                    </a:cubicBezTo>
                    <a:lnTo>
                      <a:pt x="404885" y="1227779"/>
                    </a:lnTo>
                    <a:lnTo>
                      <a:pt x="415925" y="1225550"/>
                    </a:lnTo>
                    <a:cubicBezTo>
                      <a:pt x="486942" y="1225550"/>
                      <a:pt x="544513" y="1283121"/>
                      <a:pt x="544513" y="1354138"/>
                    </a:cubicBezTo>
                    <a:lnTo>
                      <a:pt x="538153" y="1385642"/>
                    </a:lnTo>
                    <a:lnTo>
                      <a:pt x="572249" y="1362654"/>
                    </a:lnTo>
                    <a:cubicBezTo>
                      <a:pt x="587633" y="1356147"/>
                      <a:pt x="604547" y="1352549"/>
                      <a:pt x="622301" y="1352549"/>
                    </a:cubicBezTo>
                    <a:cubicBezTo>
                      <a:pt x="640056" y="1352549"/>
                      <a:pt x="656969" y="1356147"/>
                      <a:pt x="672353" y="1362654"/>
                    </a:cubicBezTo>
                    <a:lnTo>
                      <a:pt x="702774" y="1383164"/>
                    </a:lnTo>
                    <a:lnTo>
                      <a:pt x="696913" y="1354137"/>
                    </a:lnTo>
                    <a:cubicBezTo>
                      <a:pt x="696913" y="1283120"/>
                      <a:pt x="754484" y="1225549"/>
                      <a:pt x="825501" y="1225549"/>
                    </a:cubicBezTo>
                    <a:lnTo>
                      <a:pt x="836541" y="1227778"/>
                    </a:lnTo>
                    <a:lnTo>
                      <a:pt x="835605" y="1226390"/>
                    </a:lnTo>
                    <a:cubicBezTo>
                      <a:pt x="829098" y="1211006"/>
                      <a:pt x="825500" y="1194092"/>
                      <a:pt x="825500" y="1176338"/>
                    </a:cubicBezTo>
                    <a:cubicBezTo>
                      <a:pt x="825500" y="1158584"/>
                      <a:pt x="829098" y="1141670"/>
                      <a:pt x="835605" y="1126286"/>
                    </a:cubicBezTo>
                    <a:lnTo>
                      <a:pt x="836542" y="1124896"/>
                    </a:lnTo>
                    <a:lnTo>
                      <a:pt x="825501" y="1127125"/>
                    </a:lnTo>
                    <a:cubicBezTo>
                      <a:pt x="807747" y="1127125"/>
                      <a:pt x="790833" y="1123527"/>
                      <a:pt x="775449" y="1117020"/>
                    </a:cubicBezTo>
                    <a:lnTo>
                      <a:pt x="745029" y="1096510"/>
                    </a:lnTo>
                    <a:lnTo>
                      <a:pt x="750889" y="1125537"/>
                    </a:lnTo>
                    <a:cubicBezTo>
                      <a:pt x="750889" y="1196554"/>
                      <a:pt x="693318" y="1254125"/>
                      <a:pt x="622301" y="1254125"/>
                    </a:cubicBezTo>
                    <a:cubicBezTo>
                      <a:pt x="551284" y="1254125"/>
                      <a:pt x="493713" y="1196554"/>
                      <a:pt x="493713" y="1125537"/>
                    </a:cubicBezTo>
                    <a:close/>
                    <a:moveTo>
                      <a:pt x="500074" y="763832"/>
                    </a:moveTo>
                    <a:lnTo>
                      <a:pt x="465977" y="786821"/>
                    </a:lnTo>
                    <a:cubicBezTo>
                      <a:pt x="450593" y="793328"/>
                      <a:pt x="433680" y="796926"/>
                      <a:pt x="415925" y="796926"/>
                    </a:cubicBezTo>
                    <a:lnTo>
                      <a:pt x="410915" y="795914"/>
                    </a:lnTo>
                    <a:lnTo>
                      <a:pt x="415926" y="820738"/>
                    </a:lnTo>
                    <a:cubicBezTo>
                      <a:pt x="415926" y="838492"/>
                      <a:pt x="412328" y="855406"/>
                      <a:pt x="405821" y="870790"/>
                    </a:cubicBezTo>
                    <a:lnTo>
                      <a:pt x="404885" y="872179"/>
                    </a:lnTo>
                    <a:lnTo>
                      <a:pt x="415925" y="869950"/>
                    </a:lnTo>
                    <a:cubicBezTo>
                      <a:pt x="486942" y="869950"/>
                      <a:pt x="544513" y="927521"/>
                      <a:pt x="544513" y="998538"/>
                    </a:cubicBezTo>
                    <a:lnTo>
                      <a:pt x="538153" y="1030042"/>
                    </a:lnTo>
                    <a:lnTo>
                      <a:pt x="572249" y="1007054"/>
                    </a:lnTo>
                    <a:cubicBezTo>
                      <a:pt x="587633" y="1000547"/>
                      <a:pt x="604547" y="996949"/>
                      <a:pt x="622301" y="996949"/>
                    </a:cubicBezTo>
                    <a:cubicBezTo>
                      <a:pt x="640056" y="996949"/>
                      <a:pt x="656969" y="1000547"/>
                      <a:pt x="672353" y="1007054"/>
                    </a:cubicBezTo>
                    <a:lnTo>
                      <a:pt x="702774" y="1027564"/>
                    </a:lnTo>
                    <a:lnTo>
                      <a:pt x="696913" y="998537"/>
                    </a:lnTo>
                    <a:cubicBezTo>
                      <a:pt x="696913" y="927520"/>
                      <a:pt x="754484" y="869949"/>
                      <a:pt x="825501" y="869949"/>
                    </a:cubicBezTo>
                    <a:lnTo>
                      <a:pt x="836541" y="872178"/>
                    </a:lnTo>
                    <a:lnTo>
                      <a:pt x="835605" y="870790"/>
                    </a:lnTo>
                    <a:cubicBezTo>
                      <a:pt x="829098" y="855406"/>
                      <a:pt x="825500" y="838492"/>
                      <a:pt x="825500" y="820738"/>
                    </a:cubicBezTo>
                    <a:lnTo>
                      <a:pt x="830512" y="795913"/>
                    </a:lnTo>
                    <a:lnTo>
                      <a:pt x="825501" y="796925"/>
                    </a:lnTo>
                    <a:cubicBezTo>
                      <a:pt x="807747" y="796925"/>
                      <a:pt x="790833" y="793327"/>
                      <a:pt x="775449" y="786820"/>
                    </a:cubicBezTo>
                    <a:lnTo>
                      <a:pt x="745029" y="766310"/>
                    </a:lnTo>
                    <a:lnTo>
                      <a:pt x="750889" y="795337"/>
                    </a:lnTo>
                    <a:cubicBezTo>
                      <a:pt x="750889" y="866354"/>
                      <a:pt x="693318" y="923925"/>
                      <a:pt x="622301" y="923925"/>
                    </a:cubicBezTo>
                    <a:cubicBezTo>
                      <a:pt x="551284" y="923925"/>
                      <a:pt x="493713" y="866354"/>
                      <a:pt x="493713" y="795337"/>
                    </a:cubicBezTo>
                    <a:close/>
                    <a:moveTo>
                      <a:pt x="249547" y="611497"/>
                    </a:moveTo>
                    <a:lnTo>
                      <a:pt x="257176" y="649288"/>
                    </a:lnTo>
                    <a:cubicBezTo>
                      <a:pt x="257176" y="667043"/>
                      <a:pt x="253578" y="683956"/>
                      <a:pt x="247071" y="699340"/>
                    </a:cubicBezTo>
                    <a:lnTo>
                      <a:pt x="246338" y="700428"/>
                    </a:lnTo>
                    <a:lnTo>
                      <a:pt x="287338" y="692150"/>
                    </a:lnTo>
                    <a:lnTo>
                      <a:pt x="292349" y="693162"/>
                    </a:lnTo>
                    <a:lnTo>
                      <a:pt x="287337" y="668338"/>
                    </a:lnTo>
                    <a:cubicBezTo>
                      <a:pt x="287337" y="650584"/>
                      <a:pt x="290935" y="633670"/>
                      <a:pt x="297442" y="618286"/>
                    </a:cubicBezTo>
                    <a:lnTo>
                      <a:pt x="298379" y="616897"/>
                    </a:lnTo>
                    <a:lnTo>
                      <a:pt x="287338" y="619127"/>
                    </a:lnTo>
                    <a:close/>
                    <a:moveTo>
                      <a:pt x="998500" y="610161"/>
                    </a:moveTo>
                    <a:lnTo>
                      <a:pt x="954088" y="619127"/>
                    </a:lnTo>
                    <a:lnTo>
                      <a:pt x="943049" y="616897"/>
                    </a:lnTo>
                    <a:lnTo>
                      <a:pt x="943984" y="618285"/>
                    </a:lnTo>
                    <a:cubicBezTo>
                      <a:pt x="950491" y="633669"/>
                      <a:pt x="954089" y="650583"/>
                      <a:pt x="954089" y="668338"/>
                    </a:cubicBezTo>
                    <a:lnTo>
                      <a:pt x="949077" y="693162"/>
                    </a:lnTo>
                    <a:lnTo>
                      <a:pt x="954088" y="692150"/>
                    </a:lnTo>
                    <a:lnTo>
                      <a:pt x="1002439" y="701912"/>
                    </a:lnTo>
                    <a:lnTo>
                      <a:pt x="1000705" y="699340"/>
                    </a:lnTo>
                    <a:cubicBezTo>
                      <a:pt x="994198" y="683957"/>
                      <a:pt x="990600" y="667043"/>
                      <a:pt x="990600" y="649288"/>
                    </a:cubicBezTo>
                    <a:close/>
                    <a:moveTo>
                      <a:pt x="500074" y="401883"/>
                    </a:moveTo>
                    <a:lnTo>
                      <a:pt x="465977" y="424872"/>
                    </a:lnTo>
                    <a:cubicBezTo>
                      <a:pt x="450593" y="431379"/>
                      <a:pt x="433680" y="434976"/>
                      <a:pt x="415925" y="434976"/>
                    </a:cubicBezTo>
                    <a:lnTo>
                      <a:pt x="399929" y="431747"/>
                    </a:lnTo>
                    <a:lnTo>
                      <a:pt x="405821" y="440486"/>
                    </a:lnTo>
                    <a:cubicBezTo>
                      <a:pt x="412328" y="455870"/>
                      <a:pt x="415926" y="472784"/>
                      <a:pt x="415926" y="490538"/>
                    </a:cubicBezTo>
                    <a:cubicBezTo>
                      <a:pt x="415926" y="508293"/>
                      <a:pt x="412328" y="525207"/>
                      <a:pt x="405821" y="540590"/>
                    </a:cubicBezTo>
                    <a:lnTo>
                      <a:pt x="404885" y="541979"/>
                    </a:lnTo>
                    <a:lnTo>
                      <a:pt x="415925" y="539750"/>
                    </a:lnTo>
                    <a:cubicBezTo>
                      <a:pt x="486942" y="539750"/>
                      <a:pt x="544513" y="597321"/>
                      <a:pt x="544513" y="668338"/>
                    </a:cubicBezTo>
                    <a:lnTo>
                      <a:pt x="538153" y="699843"/>
                    </a:lnTo>
                    <a:lnTo>
                      <a:pt x="572249" y="676855"/>
                    </a:lnTo>
                    <a:cubicBezTo>
                      <a:pt x="587633" y="670347"/>
                      <a:pt x="604547" y="666749"/>
                      <a:pt x="622301" y="666749"/>
                    </a:cubicBezTo>
                    <a:cubicBezTo>
                      <a:pt x="640056" y="666749"/>
                      <a:pt x="656969" y="670347"/>
                      <a:pt x="672353" y="676855"/>
                    </a:cubicBezTo>
                    <a:lnTo>
                      <a:pt x="702773" y="697364"/>
                    </a:lnTo>
                    <a:lnTo>
                      <a:pt x="696913" y="668338"/>
                    </a:lnTo>
                    <a:cubicBezTo>
                      <a:pt x="696913" y="597320"/>
                      <a:pt x="754484" y="539749"/>
                      <a:pt x="825501" y="539749"/>
                    </a:cubicBezTo>
                    <a:lnTo>
                      <a:pt x="836541" y="541978"/>
                    </a:lnTo>
                    <a:lnTo>
                      <a:pt x="835605" y="540590"/>
                    </a:lnTo>
                    <a:cubicBezTo>
                      <a:pt x="829098" y="525207"/>
                      <a:pt x="825500" y="508293"/>
                      <a:pt x="825500" y="490538"/>
                    </a:cubicBezTo>
                    <a:cubicBezTo>
                      <a:pt x="825500" y="472784"/>
                      <a:pt x="829098" y="455870"/>
                      <a:pt x="835605" y="440486"/>
                    </a:cubicBezTo>
                    <a:lnTo>
                      <a:pt x="841498" y="431745"/>
                    </a:lnTo>
                    <a:lnTo>
                      <a:pt x="825501" y="434975"/>
                    </a:lnTo>
                    <a:cubicBezTo>
                      <a:pt x="807747" y="434975"/>
                      <a:pt x="790833" y="431377"/>
                      <a:pt x="775449" y="424871"/>
                    </a:cubicBezTo>
                    <a:lnTo>
                      <a:pt x="745029" y="404360"/>
                    </a:lnTo>
                    <a:lnTo>
                      <a:pt x="750889" y="433387"/>
                    </a:lnTo>
                    <a:cubicBezTo>
                      <a:pt x="750889" y="504405"/>
                      <a:pt x="693318" y="561975"/>
                      <a:pt x="622301" y="561975"/>
                    </a:cubicBezTo>
                    <a:cubicBezTo>
                      <a:pt x="551284" y="561975"/>
                      <a:pt x="493713" y="504405"/>
                      <a:pt x="493713" y="433387"/>
                    </a:cubicBezTo>
                    <a:close/>
                    <a:moveTo>
                      <a:pt x="287338" y="0"/>
                    </a:moveTo>
                    <a:cubicBezTo>
                      <a:pt x="358355" y="0"/>
                      <a:pt x="415926" y="57572"/>
                      <a:pt x="415926" y="128588"/>
                    </a:cubicBezTo>
                    <a:cubicBezTo>
                      <a:pt x="415926" y="146343"/>
                      <a:pt x="412328" y="163256"/>
                      <a:pt x="405821" y="178640"/>
                    </a:cubicBezTo>
                    <a:lnTo>
                      <a:pt x="404885" y="180029"/>
                    </a:lnTo>
                    <a:lnTo>
                      <a:pt x="415925" y="177800"/>
                    </a:lnTo>
                    <a:cubicBezTo>
                      <a:pt x="486942" y="177800"/>
                      <a:pt x="544513" y="235372"/>
                      <a:pt x="544513" y="306388"/>
                    </a:cubicBezTo>
                    <a:lnTo>
                      <a:pt x="538153" y="337892"/>
                    </a:lnTo>
                    <a:lnTo>
                      <a:pt x="572249" y="314904"/>
                    </a:lnTo>
                    <a:cubicBezTo>
                      <a:pt x="587633" y="308398"/>
                      <a:pt x="604547" y="304799"/>
                      <a:pt x="622301" y="304799"/>
                    </a:cubicBezTo>
                    <a:cubicBezTo>
                      <a:pt x="640056" y="304799"/>
                      <a:pt x="656969" y="308398"/>
                      <a:pt x="672353" y="314904"/>
                    </a:cubicBezTo>
                    <a:lnTo>
                      <a:pt x="702773" y="335414"/>
                    </a:lnTo>
                    <a:lnTo>
                      <a:pt x="696913" y="306387"/>
                    </a:lnTo>
                    <a:cubicBezTo>
                      <a:pt x="696913" y="235370"/>
                      <a:pt x="754484" y="177799"/>
                      <a:pt x="825501" y="177799"/>
                    </a:cubicBezTo>
                    <a:lnTo>
                      <a:pt x="836541" y="180028"/>
                    </a:lnTo>
                    <a:lnTo>
                      <a:pt x="835605" y="178640"/>
                    </a:lnTo>
                    <a:cubicBezTo>
                      <a:pt x="829098" y="163256"/>
                      <a:pt x="825500" y="146343"/>
                      <a:pt x="825500" y="128588"/>
                    </a:cubicBezTo>
                    <a:cubicBezTo>
                      <a:pt x="825500" y="57572"/>
                      <a:pt x="883071" y="0"/>
                      <a:pt x="954088" y="0"/>
                    </a:cubicBezTo>
                    <a:cubicBezTo>
                      <a:pt x="1025105" y="0"/>
                      <a:pt x="1082676" y="57572"/>
                      <a:pt x="1082676" y="128588"/>
                    </a:cubicBezTo>
                    <a:cubicBezTo>
                      <a:pt x="1082676" y="199605"/>
                      <a:pt x="1025105" y="257176"/>
                      <a:pt x="954088" y="257176"/>
                    </a:cubicBezTo>
                    <a:lnTo>
                      <a:pt x="943048" y="254947"/>
                    </a:lnTo>
                    <a:lnTo>
                      <a:pt x="943984" y="256335"/>
                    </a:lnTo>
                    <a:cubicBezTo>
                      <a:pt x="950491" y="271719"/>
                      <a:pt x="954089" y="288633"/>
                      <a:pt x="954089" y="306387"/>
                    </a:cubicBezTo>
                    <a:cubicBezTo>
                      <a:pt x="954089" y="324141"/>
                      <a:pt x="950491" y="341055"/>
                      <a:pt x="943984" y="356440"/>
                    </a:cubicBezTo>
                    <a:lnTo>
                      <a:pt x="938091" y="365180"/>
                    </a:lnTo>
                    <a:lnTo>
                      <a:pt x="954088" y="361950"/>
                    </a:lnTo>
                    <a:cubicBezTo>
                      <a:pt x="1025105" y="361950"/>
                      <a:pt x="1082676" y="419521"/>
                      <a:pt x="1082676" y="490538"/>
                    </a:cubicBezTo>
                    <a:lnTo>
                      <a:pt x="1074777" y="529667"/>
                    </a:lnTo>
                    <a:lnTo>
                      <a:pt x="1119188" y="520700"/>
                    </a:lnTo>
                    <a:cubicBezTo>
                      <a:pt x="1190205" y="520700"/>
                      <a:pt x="1247776" y="578271"/>
                      <a:pt x="1247776" y="649288"/>
                    </a:cubicBezTo>
                    <a:cubicBezTo>
                      <a:pt x="1247776" y="720305"/>
                      <a:pt x="1190205" y="777876"/>
                      <a:pt x="1119188" y="777876"/>
                    </a:cubicBezTo>
                    <a:lnTo>
                      <a:pt x="1070837" y="768114"/>
                    </a:lnTo>
                    <a:lnTo>
                      <a:pt x="1072571" y="770686"/>
                    </a:lnTo>
                    <a:cubicBezTo>
                      <a:pt x="1079078" y="786070"/>
                      <a:pt x="1082676" y="802984"/>
                      <a:pt x="1082676" y="820738"/>
                    </a:cubicBezTo>
                    <a:cubicBezTo>
                      <a:pt x="1082676" y="891755"/>
                      <a:pt x="1025105" y="949326"/>
                      <a:pt x="954088" y="949326"/>
                    </a:cubicBezTo>
                    <a:lnTo>
                      <a:pt x="943049" y="947097"/>
                    </a:lnTo>
                    <a:lnTo>
                      <a:pt x="943984" y="948485"/>
                    </a:lnTo>
                    <a:cubicBezTo>
                      <a:pt x="950491" y="963869"/>
                      <a:pt x="954089" y="980783"/>
                      <a:pt x="954089" y="998537"/>
                    </a:cubicBezTo>
                    <a:cubicBezTo>
                      <a:pt x="954089" y="1016291"/>
                      <a:pt x="950491" y="1033205"/>
                      <a:pt x="943984" y="1048589"/>
                    </a:cubicBezTo>
                    <a:lnTo>
                      <a:pt x="943047" y="1049979"/>
                    </a:lnTo>
                    <a:lnTo>
                      <a:pt x="954088" y="1047750"/>
                    </a:lnTo>
                    <a:cubicBezTo>
                      <a:pt x="1025105" y="1047750"/>
                      <a:pt x="1082676" y="1105321"/>
                      <a:pt x="1082676" y="1176338"/>
                    </a:cubicBezTo>
                    <a:cubicBezTo>
                      <a:pt x="1082676" y="1247355"/>
                      <a:pt x="1025105" y="1304926"/>
                      <a:pt x="954088" y="1304926"/>
                    </a:cubicBezTo>
                    <a:lnTo>
                      <a:pt x="943049" y="1302697"/>
                    </a:lnTo>
                    <a:lnTo>
                      <a:pt x="943984" y="1304085"/>
                    </a:lnTo>
                    <a:cubicBezTo>
                      <a:pt x="950491" y="1319469"/>
                      <a:pt x="954089" y="1336383"/>
                      <a:pt x="954089" y="1354137"/>
                    </a:cubicBezTo>
                    <a:cubicBezTo>
                      <a:pt x="954089" y="1371891"/>
                      <a:pt x="950491" y="1388805"/>
                      <a:pt x="943984" y="1404189"/>
                    </a:cubicBezTo>
                    <a:lnTo>
                      <a:pt x="938091" y="1412930"/>
                    </a:lnTo>
                    <a:lnTo>
                      <a:pt x="954088" y="1409700"/>
                    </a:lnTo>
                    <a:cubicBezTo>
                      <a:pt x="1025105" y="1409700"/>
                      <a:pt x="1082676" y="1467271"/>
                      <a:pt x="1082676" y="1538288"/>
                    </a:cubicBezTo>
                    <a:cubicBezTo>
                      <a:pt x="1082676" y="1556042"/>
                      <a:pt x="1079078" y="1572956"/>
                      <a:pt x="1072571" y="1588340"/>
                    </a:cubicBezTo>
                    <a:lnTo>
                      <a:pt x="1070837" y="1590912"/>
                    </a:lnTo>
                    <a:lnTo>
                      <a:pt x="1119188" y="1581150"/>
                    </a:lnTo>
                    <a:cubicBezTo>
                      <a:pt x="1190205" y="1581150"/>
                      <a:pt x="1247776" y="1638721"/>
                      <a:pt x="1247776" y="1709738"/>
                    </a:cubicBezTo>
                    <a:cubicBezTo>
                      <a:pt x="1247776" y="1780755"/>
                      <a:pt x="1190205" y="1838326"/>
                      <a:pt x="1119188" y="1838326"/>
                    </a:cubicBezTo>
                    <a:lnTo>
                      <a:pt x="1074777" y="1829360"/>
                    </a:lnTo>
                    <a:lnTo>
                      <a:pt x="1082676" y="1868488"/>
                    </a:lnTo>
                    <a:cubicBezTo>
                      <a:pt x="1082676" y="1939505"/>
                      <a:pt x="1025105" y="1997076"/>
                      <a:pt x="954088" y="1997076"/>
                    </a:cubicBezTo>
                    <a:lnTo>
                      <a:pt x="943049" y="1994847"/>
                    </a:lnTo>
                    <a:lnTo>
                      <a:pt x="943984" y="1996235"/>
                    </a:lnTo>
                    <a:cubicBezTo>
                      <a:pt x="950491" y="2011619"/>
                      <a:pt x="954089" y="2028533"/>
                      <a:pt x="954089" y="2046287"/>
                    </a:cubicBezTo>
                    <a:lnTo>
                      <a:pt x="945068" y="2090971"/>
                    </a:lnTo>
                    <a:lnTo>
                      <a:pt x="954088" y="2089150"/>
                    </a:lnTo>
                    <a:cubicBezTo>
                      <a:pt x="1025105" y="2089150"/>
                      <a:pt x="1082676" y="2146721"/>
                      <a:pt x="1082676" y="2217738"/>
                    </a:cubicBezTo>
                    <a:cubicBezTo>
                      <a:pt x="1082676" y="2288755"/>
                      <a:pt x="1025105" y="2346326"/>
                      <a:pt x="954088" y="2346326"/>
                    </a:cubicBezTo>
                    <a:lnTo>
                      <a:pt x="943049" y="2344097"/>
                    </a:lnTo>
                    <a:lnTo>
                      <a:pt x="943984" y="2345485"/>
                    </a:lnTo>
                    <a:cubicBezTo>
                      <a:pt x="950491" y="2360869"/>
                      <a:pt x="954089" y="2377783"/>
                      <a:pt x="954089" y="2395537"/>
                    </a:cubicBezTo>
                    <a:cubicBezTo>
                      <a:pt x="954089" y="2413291"/>
                      <a:pt x="950491" y="2430205"/>
                      <a:pt x="943984" y="2445589"/>
                    </a:cubicBezTo>
                    <a:lnTo>
                      <a:pt x="938091" y="2454330"/>
                    </a:lnTo>
                    <a:lnTo>
                      <a:pt x="954088" y="2451100"/>
                    </a:lnTo>
                    <a:cubicBezTo>
                      <a:pt x="1025105" y="2451100"/>
                      <a:pt x="1082676" y="2508671"/>
                      <a:pt x="1082676" y="2579688"/>
                    </a:cubicBezTo>
                    <a:lnTo>
                      <a:pt x="1074777" y="2618816"/>
                    </a:lnTo>
                    <a:lnTo>
                      <a:pt x="1119188" y="2609850"/>
                    </a:lnTo>
                    <a:cubicBezTo>
                      <a:pt x="1190205" y="2609850"/>
                      <a:pt x="1247776" y="2667421"/>
                      <a:pt x="1247776" y="2738438"/>
                    </a:cubicBezTo>
                    <a:cubicBezTo>
                      <a:pt x="1247776" y="2809455"/>
                      <a:pt x="1190205" y="2867026"/>
                      <a:pt x="1119188" y="2867026"/>
                    </a:cubicBezTo>
                    <a:lnTo>
                      <a:pt x="1070837" y="2857264"/>
                    </a:lnTo>
                    <a:lnTo>
                      <a:pt x="1072571" y="2859836"/>
                    </a:lnTo>
                    <a:cubicBezTo>
                      <a:pt x="1079078" y="2875220"/>
                      <a:pt x="1082676" y="2892134"/>
                      <a:pt x="1082676" y="2909888"/>
                    </a:cubicBezTo>
                    <a:cubicBezTo>
                      <a:pt x="1082676" y="2980905"/>
                      <a:pt x="1025105" y="3038476"/>
                      <a:pt x="954088" y="3038476"/>
                    </a:cubicBezTo>
                    <a:lnTo>
                      <a:pt x="943049" y="3036247"/>
                    </a:lnTo>
                    <a:lnTo>
                      <a:pt x="943984" y="3037635"/>
                    </a:lnTo>
                    <a:cubicBezTo>
                      <a:pt x="950491" y="3053019"/>
                      <a:pt x="954089" y="3069933"/>
                      <a:pt x="954089" y="3087687"/>
                    </a:cubicBezTo>
                    <a:cubicBezTo>
                      <a:pt x="954089" y="3105441"/>
                      <a:pt x="950491" y="3122355"/>
                      <a:pt x="943984" y="3137739"/>
                    </a:cubicBezTo>
                    <a:lnTo>
                      <a:pt x="943047" y="3139129"/>
                    </a:lnTo>
                    <a:lnTo>
                      <a:pt x="954088" y="3136900"/>
                    </a:lnTo>
                    <a:cubicBezTo>
                      <a:pt x="1025105" y="3136900"/>
                      <a:pt x="1082676" y="3194471"/>
                      <a:pt x="1082676" y="3265488"/>
                    </a:cubicBezTo>
                    <a:cubicBezTo>
                      <a:pt x="1082676" y="3336505"/>
                      <a:pt x="1025105" y="3394076"/>
                      <a:pt x="954088" y="3394076"/>
                    </a:cubicBezTo>
                    <a:lnTo>
                      <a:pt x="943049" y="3391847"/>
                    </a:lnTo>
                    <a:lnTo>
                      <a:pt x="943984" y="3393235"/>
                    </a:lnTo>
                    <a:cubicBezTo>
                      <a:pt x="950491" y="3408619"/>
                      <a:pt x="954089" y="3425533"/>
                      <a:pt x="954089" y="3443287"/>
                    </a:cubicBezTo>
                    <a:cubicBezTo>
                      <a:pt x="954089" y="3461041"/>
                      <a:pt x="950491" y="3477955"/>
                      <a:pt x="943984" y="3493339"/>
                    </a:cubicBezTo>
                    <a:lnTo>
                      <a:pt x="938091" y="3502079"/>
                    </a:lnTo>
                    <a:lnTo>
                      <a:pt x="954088" y="3498850"/>
                    </a:lnTo>
                    <a:cubicBezTo>
                      <a:pt x="1025105" y="3498850"/>
                      <a:pt x="1082676" y="3556421"/>
                      <a:pt x="1082676" y="3627438"/>
                    </a:cubicBezTo>
                    <a:cubicBezTo>
                      <a:pt x="1082676" y="3698455"/>
                      <a:pt x="1025105" y="3756026"/>
                      <a:pt x="954088" y="3756026"/>
                    </a:cubicBezTo>
                    <a:lnTo>
                      <a:pt x="943049" y="3753797"/>
                    </a:lnTo>
                    <a:lnTo>
                      <a:pt x="943984" y="3755185"/>
                    </a:lnTo>
                    <a:cubicBezTo>
                      <a:pt x="950491" y="3770569"/>
                      <a:pt x="954089" y="3787483"/>
                      <a:pt x="954089" y="3805237"/>
                    </a:cubicBezTo>
                    <a:lnTo>
                      <a:pt x="949077" y="3830062"/>
                    </a:lnTo>
                    <a:lnTo>
                      <a:pt x="954088" y="3829050"/>
                    </a:lnTo>
                    <a:cubicBezTo>
                      <a:pt x="1025105" y="3829050"/>
                      <a:pt x="1082676" y="3886621"/>
                      <a:pt x="1082676" y="3957638"/>
                    </a:cubicBezTo>
                    <a:cubicBezTo>
                      <a:pt x="1082676" y="4028655"/>
                      <a:pt x="1025105" y="4086226"/>
                      <a:pt x="954088" y="4086226"/>
                    </a:cubicBezTo>
                    <a:lnTo>
                      <a:pt x="943049" y="4083997"/>
                    </a:lnTo>
                    <a:lnTo>
                      <a:pt x="943984" y="4085385"/>
                    </a:lnTo>
                    <a:cubicBezTo>
                      <a:pt x="950491" y="4100769"/>
                      <a:pt x="954089" y="4117683"/>
                      <a:pt x="954089" y="4135437"/>
                    </a:cubicBezTo>
                    <a:cubicBezTo>
                      <a:pt x="954089" y="4206454"/>
                      <a:pt x="896518" y="4264025"/>
                      <a:pt x="825501" y="4264025"/>
                    </a:cubicBezTo>
                    <a:cubicBezTo>
                      <a:pt x="807747" y="4264025"/>
                      <a:pt x="790833" y="4260427"/>
                      <a:pt x="775449" y="4253920"/>
                    </a:cubicBezTo>
                    <a:lnTo>
                      <a:pt x="745029" y="4233410"/>
                    </a:lnTo>
                    <a:lnTo>
                      <a:pt x="750889" y="4262437"/>
                    </a:lnTo>
                    <a:cubicBezTo>
                      <a:pt x="750889" y="4297946"/>
                      <a:pt x="736496" y="4330093"/>
                      <a:pt x="713227" y="4353363"/>
                    </a:cubicBezTo>
                    <a:lnTo>
                      <a:pt x="692276" y="4367488"/>
                    </a:lnTo>
                    <a:lnTo>
                      <a:pt x="710053" y="4379474"/>
                    </a:lnTo>
                    <a:cubicBezTo>
                      <a:pt x="733323" y="4402744"/>
                      <a:pt x="747715" y="4434891"/>
                      <a:pt x="747715" y="4470399"/>
                    </a:cubicBezTo>
                    <a:cubicBezTo>
                      <a:pt x="747715" y="4541416"/>
                      <a:pt x="690144" y="4598987"/>
                      <a:pt x="619127" y="4598987"/>
                    </a:cubicBezTo>
                    <a:cubicBezTo>
                      <a:pt x="548110" y="4598987"/>
                      <a:pt x="490539" y="4541416"/>
                      <a:pt x="490539" y="4470399"/>
                    </a:cubicBezTo>
                    <a:cubicBezTo>
                      <a:pt x="490539" y="4434891"/>
                      <a:pt x="504932" y="4402744"/>
                      <a:pt x="528202" y="4379474"/>
                    </a:cubicBezTo>
                    <a:lnTo>
                      <a:pt x="549153" y="4365348"/>
                    </a:lnTo>
                    <a:lnTo>
                      <a:pt x="531376" y="4353363"/>
                    </a:lnTo>
                    <a:cubicBezTo>
                      <a:pt x="508106" y="4330093"/>
                      <a:pt x="493713" y="4297946"/>
                      <a:pt x="493713" y="4262437"/>
                    </a:cubicBezTo>
                    <a:lnTo>
                      <a:pt x="500074" y="4230933"/>
                    </a:lnTo>
                    <a:lnTo>
                      <a:pt x="465977" y="4253921"/>
                    </a:lnTo>
                    <a:cubicBezTo>
                      <a:pt x="450593" y="4260428"/>
                      <a:pt x="433680" y="4264026"/>
                      <a:pt x="415925" y="4264026"/>
                    </a:cubicBezTo>
                    <a:cubicBezTo>
                      <a:pt x="344908" y="4264026"/>
                      <a:pt x="287337" y="4206455"/>
                      <a:pt x="287337" y="4135438"/>
                    </a:cubicBezTo>
                    <a:cubicBezTo>
                      <a:pt x="287337" y="4117684"/>
                      <a:pt x="290935" y="4100770"/>
                      <a:pt x="297442" y="4085386"/>
                    </a:cubicBezTo>
                    <a:lnTo>
                      <a:pt x="298379" y="4083997"/>
                    </a:lnTo>
                    <a:lnTo>
                      <a:pt x="287338" y="4086226"/>
                    </a:lnTo>
                    <a:cubicBezTo>
                      <a:pt x="216321" y="4086226"/>
                      <a:pt x="158750" y="4028655"/>
                      <a:pt x="158750" y="3957638"/>
                    </a:cubicBezTo>
                    <a:cubicBezTo>
                      <a:pt x="158750" y="3886621"/>
                      <a:pt x="216321" y="3829050"/>
                      <a:pt x="287338" y="3829050"/>
                    </a:cubicBezTo>
                    <a:lnTo>
                      <a:pt x="292349" y="3830062"/>
                    </a:lnTo>
                    <a:lnTo>
                      <a:pt x="287337" y="3805238"/>
                    </a:lnTo>
                    <a:cubicBezTo>
                      <a:pt x="287337" y="3787484"/>
                      <a:pt x="290935" y="3770570"/>
                      <a:pt x="297442" y="3755186"/>
                    </a:cubicBezTo>
                    <a:lnTo>
                      <a:pt x="298379" y="3753797"/>
                    </a:lnTo>
                    <a:lnTo>
                      <a:pt x="287338" y="3756026"/>
                    </a:lnTo>
                    <a:cubicBezTo>
                      <a:pt x="216321" y="3756026"/>
                      <a:pt x="158750" y="3698455"/>
                      <a:pt x="158750" y="3627438"/>
                    </a:cubicBezTo>
                    <a:cubicBezTo>
                      <a:pt x="158750" y="3556421"/>
                      <a:pt x="216321" y="3498850"/>
                      <a:pt x="287338" y="3498850"/>
                    </a:cubicBezTo>
                    <a:lnTo>
                      <a:pt x="303335" y="3502079"/>
                    </a:lnTo>
                    <a:lnTo>
                      <a:pt x="297442" y="3493340"/>
                    </a:lnTo>
                    <a:cubicBezTo>
                      <a:pt x="290935" y="3477956"/>
                      <a:pt x="287337" y="3461042"/>
                      <a:pt x="287337" y="3443288"/>
                    </a:cubicBezTo>
                    <a:cubicBezTo>
                      <a:pt x="287337" y="3425534"/>
                      <a:pt x="290935" y="3408620"/>
                      <a:pt x="297442" y="3393236"/>
                    </a:cubicBezTo>
                    <a:lnTo>
                      <a:pt x="298379" y="3391847"/>
                    </a:lnTo>
                    <a:lnTo>
                      <a:pt x="287338" y="3394076"/>
                    </a:lnTo>
                    <a:cubicBezTo>
                      <a:pt x="216321" y="3394076"/>
                      <a:pt x="158750" y="3336505"/>
                      <a:pt x="158750" y="3265488"/>
                    </a:cubicBezTo>
                    <a:cubicBezTo>
                      <a:pt x="158750" y="3194471"/>
                      <a:pt x="216321" y="3136900"/>
                      <a:pt x="287338" y="3136900"/>
                    </a:cubicBezTo>
                    <a:lnTo>
                      <a:pt x="298379" y="3139129"/>
                    </a:lnTo>
                    <a:lnTo>
                      <a:pt x="297442" y="3137740"/>
                    </a:lnTo>
                    <a:cubicBezTo>
                      <a:pt x="290935" y="3122356"/>
                      <a:pt x="287337" y="3105442"/>
                      <a:pt x="287337" y="3087688"/>
                    </a:cubicBezTo>
                    <a:cubicBezTo>
                      <a:pt x="287337" y="3069934"/>
                      <a:pt x="290935" y="3053020"/>
                      <a:pt x="297442" y="3037636"/>
                    </a:cubicBezTo>
                    <a:lnTo>
                      <a:pt x="298379" y="3036247"/>
                    </a:lnTo>
                    <a:lnTo>
                      <a:pt x="287338" y="3038476"/>
                    </a:lnTo>
                    <a:cubicBezTo>
                      <a:pt x="216321" y="3038476"/>
                      <a:pt x="158750" y="2980905"/>
                      <a:pt x="158750" y="2909888"/>
                    </a:cubicBezTo>
                    <a:cubicBezTo>
                      <a:pt x="158750" y="2892134"/>
                      <a:pt x="162348" y="2875220"/>
                      <a:pt x="168855" y="2859836"/>
                    </a:cubicBezTo>
                    <a:lnTo>
                      <a:pt x="169589" y="2858748"/>
                    </a:lnTo>
                    <a:lnTo>
                      <a:pt x="128588" y="2867026"/>
                    </a:lnTo>
                    <a:cubicBezTo>
                      <a:pt x="57571" y="2867026"/>
                      <a:pt x="0" y="2809455"/>
                      <a:pt x="0" y="2738438"/>
                    </a:cubicBezTo>
                    <a:cubicBezTo>
                      <a:pt x="0" y="2667421"/>
                      <a:pt x="57571" y="2609850"/>
                      <a:pt x="128588" y="2609850"/>
                    </a:cubicBezTo>
                    <a:lnTo>
                      <a:pt x="166380" y="2617480"/>
                    </a:lnTo>
                    <a:lnTo>
                      <a:pt x="158750" y="2579688"/>
                    </a:lnTo>
                    <a:cubicBezTo>
                      <a:pt x="158750" y="2508671"/>
                      <a:pt x="216321" y="2451100"/>
                      <a:pt x="287338" y="2451100"/>
                    </a:cubicBezTo>
                    <a:lnTo>
                      <a:pt x="303335" y="2454329"/>
                    </a:lnTo>
                    <a:lnTo>
                      <a:pt x="297442" y="2445590"/>
                    </a:lnTo>
                    <a:cubicBezTo>
                      <a:pt x="290935" y="2430206"/>
                      <a:pt x="287337" y="2413292"/>
                      <a:pt x="287337" y="2395538"/>
                    </a:cubicBezTo>
                    <a:cubicBezTo>
                      <a:pt x="287337" y="2377784"/>
                      <a:pt x="290935" y="2360870"/>
                      <a:pt x="297442" y="2345486"/>
                    </a:cubicBezTo>
                    <a:lnTo>
                      <a:pt x="298379" y="2344097"/>
                    </a:lnTo>
                    <a:lnTo>
                      <a:pt x="287338" y="2346326"/>
                    </a:lnTo>
                    <a:cubicBezTo>
                      <a:pt x="216321" y="2346326"/>
                      <a:pt x="158750" y="2288755"/>
                      <a:pt x="158750" y="2217738"/>
                    </a:cubicBezTo>
                    <a:cubicBezTo>
                      <a:pt x="158750" y="2146721"/>
                      <a:pt x="216321" y="2089150"/>
                      <a:pt x="287338" y="2089150"/>
                    </a:cubicBezTo>
                    <a:lnTo>
                      <a:pt x="296358" y="2090971"/>
                    </a:lnTo>
                    <a:lnTo>
                      <a:pt x="287337" y="2046288"/>
                    </a:lnTo>
                    <a:cubicBezTo>
                      <a:pt x="287337" y="2028534"/>
                      <a:pt x="290935" y="2011620"/>
                      <a:pt x="297442" y="1996236"/>
                    </a:cubicBezTo>
                    <a:lnTo>
                      <a:pt x="298379" y="1994847"/>
                    </a:lnTo>
                    <a:lnTo>
                      <a:pt x="287338" y="1997076"/>
                    </a:lnTo>
                    <a:cubicBezTo>
                      <a:pt x="216321" y="1997076"/>
                      <a:pt x="158750" y="1939505"/>
                      <a:pt x="158750" y="1868488"/>
                    </a:cubicBezTo>
                    <a:lnTo>
                      <a:pt x="166380" y="1830696"/>
                    </a:lnTo>
                    <a:lnTo>
                      <a:pt x="128588" y="1838326"/>
                    </a:lnTo>
                    <a:cubicBezTo>
                      <a:pt x="57571" y="1838326"/>
                      <a:pt x="0" y="1780755"/>
                      <a:pt x="0" y="1709738"/>
                    </a:cubicBezTo>
                    <a:cubicBezTo>
                      <a:pt x="0" y="1638721"/>
                      <a:pt x="57571" y="1581150"/>
                      <a:pt x="128588" y="1581150"/>
                    </a:cubicBezTo>
                    <a:lnTo>
                      <a:pt x="169589" y="1589428"/>
                    </a:lnTo>
                    <a:lnTo>
                      <a:pt x="168855" y="1588340"/>
                    </a:lnTo>
                    <a:cubicBezTo>
                      <a:pt x="162348" y="1572956"/>
                      <a:pt x="158750" y="1556042"/>
                      <a:pt x="158750" y="1538288"/>
                    </a:cubicBezTo>
                    <a:cubicBezTo>
                      <a:pt x="158750" y="1467271"/>
                      <a:pt x="216321" y="1409700"/>
                      <a:pt x="287338" y="1409700"/>
                    </a:cubicBezTo>
                    <a:lnTo>
                      <a:pt x="303335" y="1412929"/>
                    </a:lnTo>
                    <a:lnTo>
                      <a:pt x="297442" y="1404190"/>
                    </a:lnTo>
                    <a:cubicBezTo>
                      <a:pt x="290935" y="1388806"/>
                      <a:pt x="287337" y="1371892"/>
                      <a:pt x="287337" y="1354138"/>
                    </a:cubicBezTo>
                    <a:cubicBezTo>
                      <a:pt x="287337" y="1336384"/>
                      <a:pt x="290935" y="1319470"/>
                      <a:pt x="297442" y="1304086"/>
                    </a:cubicBezTo>
                    <a:lnTo>
                      <a:pt x="298379" y="1302697"/>
                    </a:lnTo>
                    <a:lnTo>
                      <a:pt x="287338" y="1304926"/>
                    </a:lnTo>
                    <a:cubicBezTo>
                      <a:pt x="216321" y="1304926"/>
                      <a:pt x="158750" y="1247355"/>
                      <a:pt x="158750" y="1176338"/>
                    </a:cubicBezTo>
                    <a:cubicBezTo>
                      <a:pt x="158750" y="1105321"/>
                      <a:pt x="216321" y="1047750"/>
                      <a:pt x="287338" y="1047750"/>
                    </a:cubicBezTo>
                    <a:lnTo>
                      <a:pt x="298379" y="1049979"/>
                    </a:lnTo>
                    <a:lnTo>
                      <a:pt x="297442" y="1048590"/>
                    </a:lnTo>
                    <a:cubicBezTo>
                      <a:pt x="290935" y="1033206"/>
                      <a:pt x="287337" y="1016292"/>
                      <a:pt x="287337" y="998538"/>
                    </a:cubicBezTo>
                    <a:cubicBezTo>
                      <a:pt x="287337" y="980784"/>
                      <a:pt x="290935" y="963870"/>
                      <a:pt x="297442" y="948486"/>
                    </a:cubicBezTo>
                    <a:lnTo>
                      <a:pt x="298379" y="947097"/>
                    </a:lnTo>
                    <a:lnTo>
                      <a:pt x="287338" y="949326"/>
                    </a:lnTo>
                    <a:cubicBezTo>
                      <a:pt x="216321" y="949326"/>
                      <a:pt x="158750" y="891755"/>
                      <a:pt x="158750" y="820738"/>
                    </a:cubicBezTo>
                    <a:cubicBezTo>
                      <a:pt x="158750" y="802984"/>
                      <a:pt x="162348" y="786070"/>
                      <a:pt x="168855" y="770686"/>
                    </a:cubicBezTo>
                    <a:lnTo>
                      <a:pt x="169589" y="769598"/>
                    </a:lnTo>
                    <a:lnTo>
                      <a:pt x="128588" y="777876"/>
                    </a:lnTo>
                    <a:cubicBezTo>
                      <a:pt x="57571" y="777876"/>
                      <a:pt x="0" y="720305"/>
                      <a:pt x="0" y="649288"/>
                    </a:cubicBezTo>
                    <a:cubicBezTo>
                      <a:pt x="0" y="578271"/>
                      <a:pt x="57571" y="520700"/>
                      <a:pt x="128588" y="520700"/>
                    </a:cubicBezTo>
                    <a:lnTo>
                      <a:pt x="166380" y="528330"/>
                    </a:lnTo>
                    <a:lnTo>
                      <a:pt x="158750" y="490538"/>
                    </a:lnTo>
                    <a:cubicBezTo>
                      <a:pt x="158750" y="419521"/>
                      <a:pt x="216321" y="361950"/>
                      <a:pt x="287338" y="361950"/>
                    </a:cubicBezTo>
                    <a:lnTo>
                      <a:pt x="303335" y="365180"/>
                    </a:lnTo>
                    <a:lnTo>
                      <a:pt x="297442" y="356440"/>
                    </a:lnTo>
                    <a:cubicBezTo>
                      <a:pt x="290935" y="341056"/>
                      <a:pt x="287337" y="324143"/>
                      <a:pt x="287337" y="306388"/>
                    </a:cubicBezTo>
                    <a:cubicBezTo>
                      <a:pt x="287337" y="288634"/>
                      <a:pt x="290935" y="271720"/>
                      <a:pt x="297442" y="256336"/>
                    </a:cubicBezTo>
                    <a:lnTo>
                      <a:pt x="298379" y="254947"/>
                    </a:lnTo>
                    <a:lnTo>
                      <a:pt x="287338" y="257176"/>
                    </a:lnTo>
                    <a:cubicBezTo>
                      <a:pt x="216321" y="257176"/>
                      <a:pt x="158750" y="199605"/>
                      <a:pt x="158750" y="128588"/>
                    </a:cubicBezTo>
                    <a:cubicBezTo>
                      <a:pt x="158750" y="57572"/>
                      <a:pt x="216321" y="0"/>
                      <a:pt x="287338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8A9D5F09-A4B9-4EE0-8D0B-E879CCA3E9D9}"/>
              </a:ext>
            </a:extLst>
          </p:cNvPr>
          <p:cNvGrpSpPr/>
          <p:nvPr/>
        </p:nvGrpSpPr>
        <p:grpSpPr>
          <a:xfrm>
            <a:off x="7189848" y="901070"/>
            <a:ext cx="1382084" cy="2567656"/>
            <a:chOff x="1327627" y="901070"/>
            <a:chExt cx="1382084" cy="2567656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8BAD1A31-DDFD-49E9-9300-1CD19F4420EF}"/>
                </a:ext>
              </a:extLst>
            </p:cNvPr>
            <p:cNvGrpSpPr/>
            <p:nvPr/>
          </p:nvGrpSpPr>
          <p:grpSpPr>
            <a:xfrm>
              <a:off x="1327627" y="901070"/>
              <a:ext cx="1382084" cy="2567656"/>
              <a:chOff x="1928606" y="936372"/>
              <a:chExt cx="2811034" cy="5222381"/>
            </a:xfrm>
          </p:grpSpPr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7886E6F1-C561-41C8-A5BD-09A5C92863F4}"/>
                  </a:ext>
                </a:extLst>
              </p:cNvPr>
              <p:cNvSpPr/>
              <p:nvPr/>
            </p:nvSpPr>
            <p:spPr>
              <a:xfrm>
                <a:off x="2052918" y="5730633"/>
                <a:ext cx="2545976" cy="42812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49189138-311D-446F-AE08-28D9B38994B8}"/>
                  </a:ext>
                </a:extLst>
              </p:cNvPr>
              <p:cNvSpPr/>
              <p:nvPr/>
            </p:nvSpPr>
            <p:spPr>
              <a:xfrm>
                <a:off x="3177241" y="3165078"/>
                <a:ext cx="313765" cy="2814918"/>
              </a:xfrm>
              <a:prstGeom prst="trapezoid">
                <a:avLst/>
              </a:prstGeom>
              <a:gradFill flip="none" rotWithShape="1">
                <a:gsLst>
                  <a:gs pos="0">
                    <a:srgbClr val="5C2A08"/>
                  </a:gs>
                  <a:gs pos="50000">
                    <a:schemeClr val="accent2">
                      <a:lumMod val="75000"/>
                    </a:schemeClr>
                  </a:gs>
                  <a:gs pos="70000">
                    <a:schemeClr val="accent2">
                      <a:lumMod val="50000"/>
                    </a:schemeClr>
                  </a:gs>
                  <a:gs pos="30000">
                    <a:schemeClr val="accent2">
                      <a:lumMod val="50000"/>
                    </a:schemeClr>
                  </a:gs>
                  <a:gs pos="100000">
                    <a:srgbClr val="5C2A08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6210D1C6-C11D-4B0F-B4F7-CB10CE66D350}"/>
                  </a:ext>
                </a:extLst>
              </p:cNvPr>
              <p:cNvSpPr/>
              <p:nvPr/>
            </p:nvSpPr>
            <p:spPr>
              <a:xfrm>
                <a:off x="1928606" y="936372"/>
                <a:ext cx="2811034" cy="3968112"/>
              </a:xfrm>
              <a:custGeom>
                <a:avLst/>
                <a:gdLst>
                  <a:gd name="connsiteX0" fmla="*/ 1619120 w 3237754"/>
                  <a:gd name="connsiteY0" fmla="*/ 0 h 4037179"/>
                  <a:gd name="connsiteX1" fmla="*/ 1644585 w 3237754"/>
                  <a:gd name="connsiteY1" fmla="*/ 31562 h 4037179"/>
                  <a:gd name="connsiteX2" fmla="*/ 1893634 w 3237754"/>
                  <a:gd name="connsiteY2" fmla="*/ 156809 h 4037179"/>
                  <a:gd name="connsiteX3" fmla="*/ 1851955 w 3237754"/>
                  <a:gd name="connsiteY3" fmla="*/ 203622 h 4037179"/>
                  <a:gd name="connsiteX4" fmla="*/ 1820356 w 3237754"/>
                  <a:gd name="connsiteY4" fmla="*/ 218899 h 4037179"/>
                  <a:gd name="connsiteX5" fmla="*/ 1845050 w 3237754"/>
                  <a:gd name="connsiteY5" fmla="*/ 228606 h 4037179"/>
                  <a:gd name="connsiteX6" fmla="*/ 1923304 w 3237754"/>
                  <a:gd name="connsiteY6" fmla="*/ 243581 h 4037179"/>
                  <a:gd name="connsiteX7" fmla="*/ 1877124 w 3237754"/>
                  <a:gd name="connsiteY7" fmla="*/ 295449 h 4037179"/>
                  <a:gd name="connsiteX8" fmla="*/ 1843897 w 3237754"/>
                  <a:gd name="connsiteY8" fmla="*/ 311512 h 4037179"/>
                  <a:gd name="connsiteX9" fmla="*/ 1872140 w 3237754"/>
                  <a:gd name="connsiteY9" fmla="*/ 322615 h 4037179"/>
                  <a:gd name="connsiteX10" fmla="*/ 1959767 w 3237754"/>
                  <a:gd name="connsiteY10" fmla="*/ 339383 h 4037179"/>
                  <a:gd name="connsiteX11" fmla="*/ 1908056 w 3237754"/>
                  <a:gd name="connsiteY11" fmla="*/ 397464 h 4037179"/>
                  <a:gd name="connsiteX12" fmla="*/ 1885675 w 3237754"/>
                  <a:gd name="connsiteY12" fmla="*/ 408284 h 4037179"/>
                  <a:gd name="connsiteX13" fmla="*/ 1911098 w 3237754"/>
                  <a:gd name="connsiteY13" fmla="*/ 418278 h 4037179"/>
                  <a:gd name="connsiteX14" fmla="*/ 2012204 w 3237754"/>
                  <a:gd name="connsiteY14" fmla="*/ 437626 h 4037179"/>
                  <a:gd name="connsiteX15" fmla="*/ 1952538 w 3237754"/>
                  <a:gd name="connsiteY15" fmla="*/ 504642 h 4037179"/>
                  <a:gd name="connsiteX16" fmla="*/ 1918255 w 3237754"/>
                  <a:gd name="connsiteY16" fmla="*/ 521215 h 4037179"/>
                  <a:gd name="connsiteX17" fmla="*/ 1960231 w 3237754"/>
                  <a:gd name="connsiteY17" fmla="*/ 537717 h 4037179"/>
                  <a:gd name="connsiteX18" fmla="*/ 2078337 w 3237754"/>
                  <a:gd name="connsiteY18" fmla="*/ 560318 h 4037179"/>
                  <a:gd name="connsiteX19" fmla="*/ 2008639 w 3237754"/>
                  <a:gd name="connsiteY19" fmla="*/ 638601 h 4037179"/>
                  <a:gd name="connsiteX20" fmla="*/ 1980148 w 3237754"/>
                  <a:gd name="connsiteY20" fmla="*/ 652374 h 4037179"/>
                  <a:gd name="connsiteX21" fmla="*/ 1996017 w 3237754"/>
                  <a:gd name="connsiteY21" fmla="*/ 658613 h 4037179"/>
                  <a:gd name="connsiteX22" fmla="*/ 2126504 w 3237754"/>
                  <a:gd name="connsiteY22" fmla="*/ 683583 h 4037179"/>
                  <a:gd name="connsiteX23" fmla="*/ 2049500 w 3237754"/>
                  <a:gd name="connsiteY23" fmla="*/ 770073 h 4037179"/>
                  <a:gd name="connsiteX24" fmla="*/ 2035934 w 3237754"/>
                  <a:gd name="connsiteY24" fmla="*/ 776631 h 4037179"/>
                  <a:gd name="connsiteX25" fmla="*/ 2038476 w 3237754"/>
                  <a:gd name="connsiteY25" fmla="*/ 777631 h 4037179"/>
                  <a:gd name="connsiteX26" fmla="*/ 2183654 w 3237754"/>
                  <a:gd name="connsiteY26" fmla="*/ 805412 h 4037179"/>
                  <a:gd name="connsiteX27" fmla="*/ 2097980 w 3237754"/>
                  <a:gd name="connsiteY27" fmla="*/ 901639 h 4037179"/>
                  <a:gd name="connsiteX28" fmla="*/ 2082999 w 3237754"/>
                  <a:gd name="connsiteY28" fmla="*/ 908882 h 4037179"/>
                  <a:gd name="connsiteX29" fmla="*/ 2240804 w 3237754"/>
                  <a:gd name="connsiteY29" fmla="*/ 939080 h 4037179"/>
                  <a:gd name="connsiteX30" fmla="*/ 2198294 w 3237754"/>
                  <a:gd name="connsiteY30" fmla="*/ 997568 h 4037179"/>
                  <a:gd name="connsiteX31" fmla="*/ 2147573 w 3237754"/>
                  <a:gd name="connsiteY31" fmla="*/ 1044025 h 4037179"/>
                  <a:gd name="connsiteX32" fmla="*/ 2304304 w 3237754"/>
                  <a:gd name="connsiteY32" fmla="*/ 1074017 h 4037179"/>
                  <a:gd name="connsiteX33" fmla="*/ 2257453 w 3237754"/>
                  <a:gd name="connsiteY33" fmla="*/ 1138477 h 4037179"/>
                  <a:gd name="connsiteX34" fmla="*/ 2206725 w 3237754"/>
                  <a:gd name="connsiteY34" fmla="*/ 1184942 h 4037179"/>
                  <a:gd name="connsiteX35" fmla="*/ 2382479 w 3237754"/>
                  <a:gd name="connsiteY35" fmla="*/ 1218574 h 4037179"/>
                  <a:gd name="connsiteX36" fmla="*/ 2330285 w 3237754"/>
                  <a:gd name="connsiteY36" fmla="*/ 1290385 h 4037179"/>
                  <a:gd name="connsiteX37" fmla="*/ 2290340 w 3237754"/>
                  <a:gd name="connsiteY37" fmla="*/ 1326973 h 4037179"/>
                  <a:gd name="connsiteX38" fmla="*/ 2441764 w 3237754"/>
                  <a:gd name="connsiteY38" fmla="*/ 1355950 h 4037179"/>
                  <a:gd name="connsiteX39" fmla="*/ 2385517 w 3237754"/>
                  <a:gd name="connsiteY39" fmla="*/ 1433337 h 4037179"/>
                  <a:gd name="connsiteX40" fmla="*/ 2344259 w 3237754"/>
                  <a:gd name="connsiteY40" fmla="*/ 1471127 h 4037179"/>
                  <a:gd name="connsiteX41" fmla="*/ 2501049 w 3237754"/>
                  <a:gd name="connsiteY41" fmla="*/ 1501131 h 4037179"/>
                  <a:gd name="connsiteX42" fmla="*/ 2440750 w 3237754"/>
                  <a:gd name="connsiteY42" fmla="*/ 1584093 h 4037179"/>
                  <a:gd name="connsiteX43" fmla="*/ 2382582 w 3237754"/>
                  <a:gd name="connsiteY43" fmla="*/ 1637372 h 4037179"/>
                  <a:gd name="connsiteX44" fmla="*/ 2604798 w 3237754"/>
                  <a:gd name="connsiteY44" fmla="*/ 1679895 h 4037179"/>
                  <a:gd name="connsiteX45" fmla="*/ 2537407 w 3237754"/>
                  <a:gd name="connsiteY45" fmla="*/ 1772615 h 4037179"/>
                  <a:gd name="connsiteX46" fmla="*/ 2483308 w 3237754"/>
                  <a:gd name="connsiteY46" fmla="*/ 1822167 h 4037179"/>
                  <a:gd name="connsiteX47" fmla="*/ 2678954 w 3237754"/>
                  <a:gd name="connsiteY47" fmla="*/ 1859606 h 4037179"/>
                  <a:gd name="connsiteX48" fmla="*/ 2606495 w 3237754"/>
                  <a:gd name="connsiteY48" fmla="*/ 1959300 h 4037179"/>
                  <a:gd name="connsiteX49" fmla="*/ 2549250 w 3237754"/>
                  <a:gd name="connsiteY49" fmla="*/ 2011732 h 4037179"/>
                  <a:gd name="connsiteX50" fmla="*/ 2629299 w 3237754"/>
                  <a:gd name="connsiteY50" fmla="*/ 2030970 h 4037179"/>
                  <a:gd name="connsiteX51" fmla="*/ 2780554 w 3237754"/>
                  <a:gd name="connsiteY51" fmla="*/ 2052700 h 4037179"/>
                  <a:gd name="connsiteX52" fmla="*/ 2701150 w 3237754"/>
                  <a:gd name="connsiteY52" fmla="*/ 2161948 h 4037179"/>
                  <a:gd name="connsiteX53" fmla="*/ 2647761 w 3237754"/>
                  <a:gd name="connsiteY53" fmla="*/ 2210850 h 4037179"/>
                  <a:gd name="connsiteX54" fmla="*/ 2699753 w 3237754"/>
                  <a:gd name="connsiteY54" fmla="*/ 2223345 h 4037179"/>
                  <a:gd name="connsiteX55" fmla="*/ 2861555 w 3237754"/>
                  <a:gd name="connsiteY55" fmla="*/ 2246590 h 4037179"/>
                  <a:gd name="connsiteX56" fmla="*/ 2776614 w 3237754"/>
                  <a:gd name="connsiteY56" fmla="*/ 2363455 h 4037179"/>
                  <a:gd name="connsiteX57" fmla="*/ 2746807 w 3237754"/>
                  <a:gd name="connsiteY57" fmla="*/ 2390758 h 4037179"/>
                  <a:gd name="connsiteX58" fmla="*/ 2777102 w 3237754"/>
                  <a:gd name="connsiteY58" fmla="*/ 2398038 h 4037179"/>
                  <a:gd name="connsiteX59" fmla="*/ 2950483 w 3237754"/>
                  <a:gd name="connsiteY59" fmla="*/ 2422947 h 4037179"/>
                  <a:gd name="connsiteX60" fmla="*/ 2859464 w 3237754"/>
                  <a:gd name="connsiteY60" fmla="*/ 2548175 h 4037179"/>
                  <a:gd name="connsiteX61" fmla="*/ 2798252 w 3237754"/>
                  <a:gd name="connsiteY61" fmla="*/ 2604242 h 4037179"/>
                  <a:gd name="connsiteX62" fmla="*/ 2861274 w 3237754"/>
                  <a:gd name="connsiteY62" fmla="*/ 2619388 h 4037179"/>
                  <a:gd name="connsiteX63" fmla="*/ 3047254 w 3237754"/>
                  <a:gd name="connsiteY63" fmla="*/ 2646106 h 4037179"/>
                  <a:gd name="connsiteX64" fmla="*/ 2949620 w 3237754"/>
                  <a:gd name="connsiteY64" fmla="*/ 2780436 h 4037179"/>
                  <a:gd name="connsiteX65" fmla="*/ 2889568 w 3237754"/>
                  <a:gd name="connsiteY65" fmla="*/ 2835440 h 4037179"/>
                  <a:gd name="connsiteX66" fmla="*/ 2944122 w 3237754"/>
                  <a:gd name="connsiteY66" fmla="*/ 2848550 h 4037179"/>
                  <a:gd name="connsiteX67" fmla="*/ 3142504 w 3237754"/>
                  <a:gd name="connsiteY67" fmla="*/ 2877051 h 4037179"/>
                  <a:gd name="connsiteX68" fmla="*/ 3038360 w 3237754"/>
                  <a:gd name="connsiteY68" fmla="*/ 3020338 h 4037179"/>
                  <a:gd name="connsiteX69" fmla="*/ 2982666 w 3237754"/>
                  <a:gd name="connsiteY69" fmla="*/ 3071350 h 4037179"/>
                  <a:gd name="connsiteX70" fmla="*/ 3026970 w 3237754"/>
                  <a:gd name="connsiteY70" fmla="*/ 3081094 h 4037179"/>
                  <a:gd name="connsiteX71" fmla="*/ 3237754 w 3237754"/>
                  <a:gd name="connsiteY71" fmla="*/ 3108808 h 4037179"/>
                  <a:gd name="connsiteX72" fmla="*/ 3127099 w 3237754"/>
                  <a:gd name="connsiteY72" fmla="*/ 3248141 h 4037179"/>
                  <a:gd name="connsiteX73" fmla="*/ 3003834 w 3237754"/>
                  <a:gd name="connsiteY73" fmla="*/ 3351471 h 4037179"/>
                  <a:gd name="connsiteX74" fmla="*/ 3142504 w 3237754"/>
                  <a:gd name="connsiteY74" fmla="*/ 3364357 h 4037179"/>
                  <a:gd name="connsiteX75" fmla="*/ 3038360 w 3237754"/>
                  <a:gd name="connsiteY75" fmla="*/ 3433936 h 4037179"/>
                  <a:gd name="connsiteX76" fmla="*/ 2921697 w 3237754"/>
                  <a:gd name="connsiteY76" fmla="*/ 3485825 h 4037179"/>
                  <a:gd name="connsiteX77" fmla="*/ 3047254 w 3237754"/>
                  <a:gd name="connsiteY77" fmla="*/ 3497492 h 4037179"/>
                  <a:gd name="connsiteX78" fmla="*/ 2830577 w 3237754"/>
                  <a:gd name="connsiteY78" fmla="*/ 3615670 h 4037179"/>
                  <a:gd name="connsiteX79" fmla="*/ 2809568 w 3237754"/>
                  <a:gd name="connsiteY79" fmla="*/ 3621865 h 4037179"/>
                  <a:gd name="connsiteX80" fmla="*/ 2950483 w 3237754"/>
                  <a:gd name="connsiteY80" fmla="*/ 3634960 h 4037179"/>
                  <a:gd name="connsiteX81" fmla="*/ 2833425 w 3237754"/>
                  <a:gd name="connsiteY81" fmla="*/ 3709205 h 4037179"/>
                  <a:gd name="connsiteX82" fmla="*/ 2714499 w 3237754"/>
                  <a:gd name="connsiteY82" fmla="*/ 3754751 h 4037179"/>
                  <a:gd name="connsiteX83" fmla="*/ 2861555 w 3237754"/>
                  <a:gd name="connsiteY83" fmla="*/ 3768416 h 4037179"/>
                  <a:gd name="connsiteX84" fmla="*/ 2776614 w 3237754"/>
                  <a:gd name="connsiteY84" fmla="*/ 3825165 h 4037179"/>
                  <a:gd name="connsiteX85" fmla="*/ 2683204 w 3237754"/>
                  <a:gd name="connsiteY85" fmla="*/ 3866712 h 4037179"/>
                  <a:gd name="connsiteX86" fmla="*/ 2780554 w 3237754"/>
                  <a:gd name="connsiteY86" fmla="*/ 3875758 h 4037179"/>
                  <a:gd name="connsiteX87" fmla="*/ 1864143 w 3237754"/>
                  <a:gd name="connsiteY87" fmla="*/ 3993887 h 4037179"/>
                  <a:gd name="connsiteX88" fmla="*/ 1645341 w 3237754"/>
                  <a:gd name="connsiteY88" fmla="*/ 3896366 h 4037179"/>
                  <a:gd name="connsiteX89" fmla="*/ 1618260 w 3237754"/>
                  <a:gd name="connsiteY89" fmla="*/ 3873901 h 4037179"/>
                  <a:gd name="connsiteX90" fmla="*/ 1573396 w 3237754"/>
                  <a:gd name="connsiteY90" fmla="*/ 3909111 h 4037179"/>
                  <a:gd name="connsiteX91" fmla="*/ 1373611 w 3237754"/>
                  <a:gd name="connsiteY91" fmla="*/ 3993887 h 4037179"/>
                  <a:gd name="connsiteX92" fmla="*/ 457200 w 3237754"/>
                  <a:gd name="connsiteY92" fmla="*/ 3875758 h 4037179"/>
                  <a:gd name="connsiteX93" fmla="*/ 554550 w 3237754"/>
                  <a:gd name="connsiteY93" fmla="*/ 3866712 h 4037179"/>
                  <a:gd name="connsiteX94" fmla="*/ 461140 w 3237754"/>
                  <a:gd name="connsiteY94" fmla="*/ 3825165 h 4037179"/>
                  <a:gd name="connsiteX95" fmla="*/ 376199 w 3237754"/>
                  <a:gd name="connsiteY95" fmla="*/ 3768416 h 4037179"/>
                  <a:gd name="connsiteX96" fmla="*/ 523256 w 3237754"/>
                  <a:gd name="connsiteY96" fmla="*/ 3754751 h 4037179"/>
                  <a:gd name="connsiteX97" fmla="*/ 404329 w 3237754"/>
                  <a:gd name="connsiteY97" fmla="*/ 3709205 h 4037179"/>
                  <a:gd name="connsiteX98" fmla="*/ 287271 w 3237754"/>
                  <a:gd name="connsiteY98" fmla="*/ 3634960 h 4037179"/>
                  <a:gd name="connsiteX99" fmla="*/ 428186 w 3237754"/>
                  <a:gd name="connsiteY99" fmla="*/ 3621865 h 4037179"/>
                  <a:gd name="connsiteX100" fmla="*/ 407178 w 3237754"/>
                  <a:gd name="connsiteY100" fmla="*/ 3615670 h 4037179"/>
                  <a:gd name="connsiteX101" fmla="*/ 190500 w 3237754"/>
                  <a:gd name="connsiteY101" fmla="*/ 3497492 h 4037179"/>
                  <a:gd name="connsiteX102" fmla="*/ 316057 w 3237754"/>
                  <a:gd name="connsiteY102" fmla="*/ 3485825 h 4037179"/>
                  <a:gd name="connsiteX103" fmla="*/ 199395 w 3237754"/>
                  <a:gd name="connsiteY103" fmla="*/ 3433936 h 4037179"/>
                  <a:gd name="connsiteX104" fmla="*/ 95250 w 3237754"/>
                  <a:gd name="connsiteY104" fmla="*/ 3364357 h 4037179"/>
                  <a:gd name="connsiteX105" fmla="*/ 233921 w 3237754"/>
                  <a:gd name="connsiteY105" fmla="*/ 3351471 h 4037179"/>
                  <a:gd name="connsiteX106" fmla="*/ 110655 w 3237754"/>
                  <a:gd name="connsiteY106" fmla="*/ 3248141 h 4037179"/>
                  <a:gd name="connsiteX107" fmla="*/ 0 w 3237754"/>
                  <a:gd name="connsiteY107" fmla="*/ 3108808 h 4037179"/>
                  <a:gd name="connsiteX108" fmla="*/ 210784 w 3237754"/>
                  <a:gd name="connsiteY108" fmla="*/ 3081094 h 4037179"/>
                  <a:gd name="connsiteX109" fmla="*/ 255088 w 3237754"/>
                  <a:gd name="connsiteY109" fmla="*/ 3071350 h 4037179"/>
                  <a:gd name="connsiteX110" fmla="*/ 199395 w 3237754"/>
                  <a:gd name="connsiteY110" fmla="*/ 3020338 h 4037179"/>
                  <a:gd name="connsiteX111" fmla="*/ 95250 w 3237754"/>
                  <a:gd name="connsiteY111" fmla="*/ 2877051 h 4037179"/>
                  <a:gd name="connsiteX112" fmla="*/ 293633 w 3237754"/>
                  <a:gd name="connsiteY112" fmla="*/ 2848550 h 4037179"/>
                  <a:gd name="connsiteX113" fmla="*/ 348186 w 3237754"/>
                  <a:gd name="connsiteY113" fmla="*/ 2835440 h 4037179"/>
                  <a:gd name="connsiteX114" fmla="*/ 288134 w 3237754"/>
                  <a:gd name="connsiteY114" fmla="*/ 2780436 h 4037179"/>
                  <a:gd name="connsiteX115" fmla="*/ 190500 w 3237754"/>
                  <a:gd name="connsiteY115" fmla="*/ 2646106 h 4037179"/>
                  <a:gd name="connsiteX116" fmla="*/ 376481 w 3237754"/>
                  <a:gd name="connsiteY116" fmla="*/ 2619388 h 4037179"/>
                  <a:gd name="connsiteX117" fmla="*/ 439502 w 3237754"/>
                  <a:gd name="connsiteY117" fmla="*/ 2604242 h 4037179"/>
                  <a:gd name="connsiteX118" fmla="*/ 378290 w 3237754"/>
                  <a:gd name="connsiteY118" fmla="*/ 2548175 h 4037179"/>
                  <a:gd name="connsiteX119" fmla="*/ 287271 w 3237754"/>
                  <a:gd name="connsiteY119" fmla="*/ 2422947 h 4037179"/>
                  <a:gd name="connsiteX120" fmla="*/ 460652 w 3237754"/>
                  <a:gd name="connsiteY120" fmla="*/ 2398038 h 4037179"/>
                  <a:gd name="connsiteX121" fmla="*/ 490947 w 3237754"/>
                  <a:gd name="connsiteY121" fmla="*/ 2390758 h 4037179"/>
                  <a:gd name="connsiteX122" fmla="*/ 461140 w 3237754"/>
                  <a:gd name="connsiteY122" fmla="*/ 2363455 h 4037179"/>
                  <a:gd name="connsiteX123" fmla="*/ 376199 w 3237754"/>
                  <a:gd name="connsiteY123" fmla="*/ 2246590 h 4037179"/>
                  <a:gd name="connsiteX124" fmla="*/ 538001 w 3237754"/>
                  <a:gd name="connsiteY124" fmla="*/ 2223345 h 4037179"/>
                  <a:gd name="connsiteX125" fmla="*/ 589994 w 3237754"/>
                  <a:gd name="connsiteY125" fmla="*/ 2210850 h 4037179"/>
                  <a:gd name="connsiteX126" fmla="*/ 536604 w 3237754"/>
                  <a:gd name="connsiteY126" fmla="*/ 2161948 h 4037179"/>
                  <a:gd name="connsiteX127" fmla="*/ 457200 w 3237754"/>
                  <a:gd name="connsiteY127" fmla="*/ 2052700 h 4037179"/>
                  <a:gd name="connsiteX128" fmla="*/ 608455 w 3237754"/>
                  <a:gd name="connsiteY128" fmla="*/ 2030970 h 4037179"/>
                  <a:gd name="connsiteX129" fmla="*/ 688504 w 3237754"/>
                  <a:gd name="connsiteY129" fmla="*/ 2011732 h 4037179"/>
                  <a:gd name="connsiteX130" fmla="*/ 631260 w 3237754"/>
                  <a:gd name="connsiteY130" fmla="*/ 1959300 h 4037179"/>
                  <a:gd name="connsiteX131" fmla="*/ 558800 w 3237754"/>
                  <a:gd name="connsiteY131" fmla="*/ 1859606 h 4037179"/>
                  <a:gd name="connsiteX132" fmla="*/ 754447 w 3237754"/>
                  <a:gd name="connsiteY132" fmla="*/ 1822167 h 4037179"/>
                  <a:gd name="connsiteX133" fmla="*/ 700347 w 3237754"/>
                  <a:gd name="connsiteY133" fmla="*/ 1772615 h 4037179"/>
                  <a:gd name="connsiteX134" fmla="*/ 632956 w 3237754"/>
                  <a:gd name="connsiteY134" fmla="*/ 1679895 h 4037179"/>
                  <a:gd name="connsiteX135" fmla="*/ 855172 w 3237754"/>
                  <a:gd name="connsiteY135" fmla="*/ 1637372 h 4037179"/>
                  <a:gd name="connsiteX136" fmla="*/ 797004 w 3237754"/>
                  <a:gd name="connsiteY136" fmla="*/ 1584093 h 4037179"/>
                  <a:gd name="connsiteX137" fmla="*/ 736705 w 3237754"/>
                  <a:gd name="connsiteY137" fmla="*/ 1501131 h 4037179"/>
                  <a:gd name="connsiteX138" fmla="*/ 893495 w 3237754"/>
                  <a:gd name="connsiteY138" fmla="*/ 1471127 h 4037179"/>
                  <a:gd name="connsiteX139" fmla="*/ 852237 w 3237754"/>
                  <a:gd name="connsiteY139" fmla="*/ 1433337 h 4037179"/>
                  <a:gd name="connsiteX140" fmla="*/ 795990 w 3237754"/>
                  <a:gd name="connsiteY140" fmla="*/ 1355950 h 4037179"/>
                  <a:gd name="connsiteX141" fmla="*/ 947415 w 3237754"/>
                  <a:gd name="connsiteY141" fmla="*/ 1326973 h 4037179"/>
                  <a:gd name="connsiteX142" fmla="*/ 907470 w 3237754"/>
                  <a:gd name="connsiteY142" fmla="*/ 1290385 h 4037179"/>
                  <a:gd name="connsiteX143" fmla="*/ 855275 w 3237754"/>
                  <a:gd name="connsiteY143" fmla="*/ 1218574 h 4037179"/>
                  <a:gd name="connsiteX144" fmla="*/ 1031029 w 3237754"/>
                  <a:gd name="connsiteY144" fmla="*/ 1184942 h 4037179"/>
                  <a:gd name="connsiteX145" fmla="*/ 980301 w 3237754"/>
                  <a:gd name="connsiteY145" fmla="*/ 1138477 h 4037179"/>
                  <a:gd name="connsiteX146" fmla="*/ 933450 w 3237754"/>
                  <a:gd name="connsiteY146" fmla="*/ 1074017 h 4037179"/>
                  <a:gd name="connsiteX147" fmla="*/ 1090181 w 3237754"/>
                  <a:gd name="connsiteY147" fmla="*/ 1044025 h 4037179"/>
                  <a:gd name="connsiteX148" fmla="*/ 1039461 w 3237754"/>
                  <a:gd name="connsiteY148" fmla="*/ 997568 h 4037179"/>
                  <a:gd name="connsiteX149" fmla="*/ 996950 w 3237754"/>
                  <a:gd name="connsiteY149" fmla="*/ 939080 h 4037179"/>
                  <a:gd name="connsiteX150" fmla="*/ 1154755 w 3237754"/>
                  <a:gd name="connsiteY150" fmla="*/ 908882 h 4037179"/>
                  <a:gd name="connsiteX151" fmla="*/ 1139774 w 3237754"/>
                  <a:gd name="connsiteY151" fmla="*/ 901639 h 4037179"/>
                  <a:gd name="connsiteX152" fmla="*/ 1054100 w 3237754"/>
                  <a:gd name="connsiteY152" fmla="*/ 805412 h 4037179"/>
                  <a:gd name="connsiteX153" fmla="*/ 1199278 w 3237754"/>
                  <a:gd name="connsiteY153" fmla="*/ 777631 h 4037179"/>
                  <a:gd name="connsiteX154" fmla="*/ 1201821 w 3237754"/>
                  <a:gd name="connsiteY154" fmla="*/ 776631 h 4037179"/>
                  <a:gd name="connsiteX155" fmla="*/ 1188255 w 3237754"/>
                  <a:gd name="connsiteY155" fmla="*/ 770073 h 4037179"/>
                  <a:gd name="connsiteX156" fmla="*/ 1111250 w 3237754"/>
                  <a:gd name="connsiteY156" fmla="*/ 683583 h 4037179"/>
                  <a:gd name="connsiteX157" fmla="*/ 1241738 w 3237754"/>
                  <a:gd name="connsiteY157" fmla="*/ 658613 h 4037179"/>
                  <a:gd name="connsiteX158" fmla="*/ 1257606 w 3237754"/>
                  <a:gd name="connsiteY158" fmla="*/ 652374 h 4037179"/>
                  <a:gd name="connsiteX159" fmla="*/ 1229115 w 3237754"/>
                  <a:gd name="connsiteY159" fmla="*/ 638601 h 4037179"/>
                  <a:gd name="connsiteX160" fmla="*/ 1159417 w 3237754"/>
                  <a:gd name="connsiteY160" fmla="*/ 560318 h 4037179"/>
                  <a:gd name="connsiteX161" fmla="*/ 1277523 w 3237754"/>
                  <a:gd name="connsiteY161" fmla="*/ 537717 h 4037179"/>
                  <a:gd name="connsiteX162" fmla="*/ 1319499 w 3237754"/>
                  <a:gd name="connsiteY162" fmla="*/ 521215 h 4037179"/>
                  <a:gd name="connsiteX163" fmla="*/ 1285216 w 3237754"/>
                  <a:gd name="connsiteY163" fmla="*/ 504642 h 4037179"/>
                  <a:gd name="connsiteX164" fmla="*/ 1225550 w 3237754"/>
                  <a:gd name="connsiteY164" fmla="*/ 437626 h 4037179"/>
                  <a:gd name="connsiteX165" fmla="*/ 1326656 w 3237754"/>
                  <a:gd name="connsiteY165" fmla="*/ 418278 h 4037179"/>
                  <a:gd name="connsiteX166" fmla="*/ 1352079 w 3237754"/>
                  <a:gd name="connsiteY166" fmla="*/ 408284 h 4037179"/>
                  <a:gd name="connsiteX167" fmla="*/ 1329698 w 3237754"/>
                  <a:gd name="connsiteY167" fmla="*/ 397464 h 4037179"/>
                  <a:gd name="connsiteX168" fmla="*/ 1277987 w 3237754"/>
                  <a:gd name="connsiteY168" fmla="*/ 339383 h 4037179"/>
                  <a:gd name="connsiteX169" fmla="*/ 1365614 w 3237754"/>
                  <a:gd name="connsiteY169" fmla="*/ 322615 h 4037179"/>
                  <a:gd name="connsiteX170" fmla="*/ 1393857 w 3237754"/>
                  <a:gd name="connsiteY170" fmla="*/ 311512 h 4037179"/>
                  <a:gd name="connsiteX171" fmla="*/ 1360630 w 3237754"/>
                  <a:gd name="connsiteY171" fmla="*/ 295449 h 4037179"/>
                  <a:gd name="connsiteX172" fmla="*/ 1314450 w 3237754"/>
                  <a:gd name="connsiteY172" fmla="*/ 243581 h 4037179"/>
                  <a:gd name="connsiteX173" fmla="*/ 1392704 w 3237754"/>
                  <a:gd name="connsiteY173" fmla="*/ 228606 h 4037179"/>
                  <a:gd name="connsiteX174" fmla="*/ 1417398 w 3237754"/>
                  <a:gd name="connsiteY174" fmla="*/ 218899 h 4037179"/>
                  <a:gd name="connsiteX175" fmla="*/ 1385799 w 3237754"/>
                  <a:gd name="connsiteY175" fmla="*/ 203622 h 4037179"/>
                  <a:gd name="connsiteX176" fmla="*/ 1344120 w 3237754"/>
                  <a:gd name="connsiteY176" fmla="*/ 156809 h 4037179"/>
                  <a:gd name="connsiteX177" fmla="*/ 1593170 w 3237754"/>
                  <a:gd name="connsiteY177" fmla="*/ 31562 h 4037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</a:cxnLst>
                <a:rect l="l" t="t" r="r" b="b"/>
                <a:pathLst>
                  <a:path w="3237754" h="4037179">
                    <a:moveTo>
                      <a:pt x="1619120" y="0"/>
                    </a:moveTo>
                    <a:lnTo>
                      <a:pt x="1644585" y="31562"/>
                    </a:lnTo>
                    <a:cubicBezTo>
                      <a:pt x="1708409" y="102478"/>
                      <a:pt x="1797187" y="147522"/>
                      <a:pt x="1893634" y="156809"/>
                    </a:cubicBezTo>
                    <a:cubicBezTo>
                      <a:pt x="1882680" y="175605"/>
                      <a:pt x="1868400" y="191312"/>
                      <a:pt x="1851955" y="203622"/>
                    </a:cubicBezTo>
                    <a:lnTo>
                      <a:pt x="1820356" y="218899"/>
                    </a:lnTo>
                    <a:lnTo>
                      <a:pt x="1845050" y="228606"/>
                    </a:lnTo>
                    <a:cubicBezTo>
                      <a:pt x="1870404" y="235960"/>
                      <a:pt x="1896588" y="241008"/>
                      <a:pt x="1923304" y="243581"/>
                    </a:cubicBezTo>
                    <a:cubicBezTo>
                      <a:pt x="1911167" y="264407"/>
                      <a:pt x="1895345" y="281810"/>
                      <a:pt x="1877124" y="295449"/>
                    </a:cubicBezTo>
                    <a:lnTo>
                      <a:pt x="1843897" y="311512"/>
                    </a:lnTo>
                    <a:lnTo>
                      <a:pt x="1872140" y="322615"/>
                    </a:lnTo>
                    <a:cubicBezTo>
                      <a:pt x="1900531" y="330849"/>
                      <a:pt x="1929852" y="336503"/>
                      <a:pt x="1959767" y="339383"/>
                    </a:cubicBezTo>
                    <a:cubicBezTo>
                      <a:pt x="1946177" y="362704"/>
                      <a:pt x="1928459" y="382192"/>
                      <a:pt x="1908056" y="397464"/>
                    </a:cubicBezTo>
                    <a:lnTo>
                      <a:pt x="1885675" y="408284"/>
                    </a:lnTo>
                    <a:lnTo>
                      <a:pt x="1911098" y="418278"/>
                    </a:lnTo>
                    <a:cubicBezTo>
                      <a:pt x="1943856" y="427779"/>
                      <a:pt x="1977687" y="434302"/>
                      <a:pt x="2012204" y="437626"/>
                    </a:cubicBezTo>
                    <a:cubicBezTo>
                      <a:pt x="1996523" y="464534"/>
                      <a:pt x="1976080" y="487019"/>
                      <a:pt x="1952538" y="504642"/>
                    </a:cubicBezTo>
                    <a:lnTo>
                      <a:pt x="1918255" y="521215"/>
                    </a:lnTo>
                    <a:lnTo>
                      <a:pt x="1960231" y="537717"/>
                    </a:lnTo>
                    <a:cubicBezTo>
                      <a:pt x="1998497" y="548815"/>
                      <a:pt x="2038016" y="556435"/>
                      <a:pt x="2078337" y="560318"/>
                    </a:cubicBezTo>
                    <a:cubicBezTo>
                      <a:pt x="2060020" y="591750"/>
                      <a:pt x="2036139" y="618016"/>
                      <a:pt x="2008639" y="638601"/>
                    </a:cubicBezTo>
                    <a:lnTo>
                      <a:pt x="1980148" y="652374"/>
                    </a:lnTo>
                    <a:lnTo>
                      <a:pt x="1996017" y="658613"/>
                    </a:lnTo>
                    <a:cubicBezTo>
                      <a:pt x="2038294" y="670875"/>
                      <a:pt x="2081956" y="679293"/>
                      <a:pt x="2126504" y="683583"/>
                    </a:cubicBezTo>
                    <a:cubicBezTo>
                      <a:pt x="2106266" y="718310"/>
                      <a:pt x="2079882" y="747330"/>
                      <a:pt x="2049500" y="770073"/>
                    </a:cubicBezTo>
                    <a:lnTo>
                      <a:pt x="2035934" y="776631"/>
                    </a:lnTo>
                    <a:lnTo>
                      <a:pt x="2038476" y="777631"/>
                    </a:lnTo>
                    <a:cubicBezTo>
                      <a:pt x="2085513" y="791273"/>
                      <a:pt x="2134091" y="800640"/>
                      <a:pt x="2183654" y="805412"/>
                    </a:cubicBezTo>
                    <a:cubicBezTo>
                      <a:pt x="2161138" y="844049"/>
                      <a:pt x="2131784" y="876336"/>
                      <a:pt x="2097980" y="901639"/>
                    </a:cubicBezTo>
                    <a:lnTo>
                      <a:pt x="2082999" y="908882"/>
                    </a:lnTo>
                    <a:lnTo>
                      <a:pt x="2240804" y="939080"/>
                    </a:lnTo>
                    <a:cubicBezTo>
                      <a:pt x="2228407" y="960353"/>
                      <a:pt x="2214127" y="979878"/>
                      <a:pt x="2198294" y="997568"/>
                    </a:cubicBezTo>
                    <a:lnTo>
                      <a:pt x="2147573" y="1044025"/>
                    </a:lnTo>
                    <a:lnTo>
                      <a:pt x="2304304" y="1074017"/>
                    </a:lnTo>
                    <a:cubicBezTo>
                      <a:pt x="2290641" y="1097463"/>
                      <a:pt x="2274903" y="1118982"/>
                      <a:pt x="2257453" y="1138477"/>
                    </a:cubicBezTo>
                    <a:lnTo>
                      <a:pt x="2206725" y="1184942"/>
                    </a:lnTo>
                    <a:lnTo>
                      <a:pt x="2382479" y="1218574"/>
                    </a:lnTo>
                    <a:cubicBezTo>
                      <a:pt x="2367258" y="1244693"/>
                      <a:pt x="2349725" y="1268666"/>
                      <a:pt x="2330285" y="1290385"/>
                    </a:cubicBezTo>
                    <a:lnTo>
                      <a:pt x="2290340" y="1326973"/>
                    </a:lnTo>
                    <a:lnTo>
                      <a:pt x="2441764" y="1355950"/>
                    </a:lnTo>
                    <a:cubicBezTo>
                      <a:pt x="2425361" y="1384097"/>
                      <a:pt x="2406467" y="1409931"/>
                      <a:pt x="2385517" y="1433337"/>
                    </a:cubicBezTo>
                    <a:lnTo>
                      <a:pt x="2344259" y="1471127"/>
                    </a:lnTo>
                    <a:lnTo>
                      <a:pt x="2501049" y="1501131"/>
                    </a:lnTo>
                    <a:cubicBezTo>
                      <a:pt x="2483464" y="1531306"/>
                      <a:pt x="2463209" y="1559001"/>
                      <a:pt x="2440750" y="1584093"/>
                    </a:cubicBezTo>
                    <a:lnTo>
                      <a:pt x="2382582" y="1637372"/>
                    </a:lnTo>
                    <a:lnTo>
                      <a:pt x="2604798" y="1679895"/>
                    </a:lnTo>
                    <a:cubicBezTo>
                      <a:pt x="2585145" y="1713619"/>
                      <a:pt x="2562508" y="1744572"/>
                      <a:pt x="2537407" y="1772615"/>
                    </a:cubicBezTo>
                    <a:lnTo>
                      <a:pt x="2483308" y="1822167"/>
                    </a:lnTo>
                    <a:lnTo>
                      <a:pt x="2678954" y="1859606"/>
                    </a:lnTo>
                    <a:cubicBezTo>
                      <a:pt x="2657823" y="1895867"/>
                      <a:pt x="2633483" y="1929147"/>
                      <a:pt x="2606495" y="1959300"/>
                    </a:cubicBezTo>
                    <a:lnTo>
                      <a:pt x="2549250" y="2011732"/>
                    </a:lnTo>
                    <a:lnTo>
                      <a:pt x="2629299" y="2030970"/>
                    </a:lnTo>
                    <a:cubicBezTo>
                      <a:pt x="2679116" y="2040521"/>
                      <a:pt x="2729581" y="2047792"/>
                      <a:pt x="2780554" y="2052700"/>
                    </a:cubicBezTo>
                    <a:cubicBezTo>
                      <a:pt x="2757398" y="2092435"/>
                      <a:pt x="2730725" y="2128906"/>
                      <a:pt x="2701150" y="2161948"/>
                    </a:cubicBezTo>
                    <a:lnTo>
                      <a:pt x="2647761" y="2210850"/>
                    </a:lnTo>
                    <a:lnTo>
                      <a:pt x="2699753" y="2223345"/>
                    </a:lnTo>
                    <a:cubicBezTo>
                      <a:pt x="2753043" y="2233562"/>
                      <a:pt x="2807028" y="2241339"/>
                      <a:pt x="2861555" y="2246590"/>
                    </a:cubicBezTo>
                    <a:cubicBezTo>
                      <a:pt x="2836784" y="2289096"/>
                      <a:pt x="2808251" y="2328109"/>
                      <a:pt x="2776614" y="2363455"/>
                    </a:cubicBezTo>
                    <a:lnTo>
                      <a:pt x="2746807" y="2390758"/>
                    </a:lnTo>
                    <a:lnTo>
                      <a:pt x="2777102" y="2398038"/>
                    </a:lnTo>
                    <a:cubicBezTo>
                      <a:pt x="2834206" y="2408986"/>
                      <a:pt x="2892054" y="2417321"/>
                      <a:pt x="2950483" y="2422947"/>
                    </a:cubicBezTo>
                    <a:cubicBezTo>
                      <a:pt x="2923939" y="2468495"/>
                      <a:pt x="2893365" y="2510300"/>
                      <a:pt x="2859464" y="2548175"/>
                    </a:cubicBezTo>
                    <a:lnTo>
                      <a:pt x="2798252" y="2604242"/>
                    </a:lnTo>
                    <a:lnTo>
                      <a:pt x="2861274" y="2619388"/>
                    </a:lnTo>
                    <a:cubicBezTo>
                      <a:pt x="2922527" y="2631132"/>
                      <a:pt x="2984579" y="2640071"/>
                      <a:pt x="3047254" y="2646106"/>
                    </a:cubicBezTo>
                    <a:cubicBezTo>
                      <a:pt x="3018781" y="2694964"/>
                      <a:pt x="2985985" y="2739808"/>
                      <a:pt x="2949620" y="2780436"/>
                    </a:cubicBezTo>
                    <a:lnTo>
                      <a:pt x="2889568" y="2835440"/>
                    </a:lnTo>
                    <a:lnTo>
                      <a:pt x="2944122" y="2848550"/>
                    </a:lnTo>
                    <a:cubicBezTo>
                      <a:pt x="3009460" y="2861077"/>
                      <a:pt x="3075650" y="2870613"/>
                      <a:pt x="3142504" y="2877051"/>
                    </a:cubicBezTo>
                    <a:cubicBezTo>
                      <a:pt x="3112133" y="2929167"/>
                      <a:pt x="3077149" y="2977000"/>
                      <a:pt x="3038360" y="3020338"/>
                    </a:cubicBezTo>
                    <a:lnTo>
                      <a:pt x="2982666" y="3071350"/>
                    </a:lnTo>
                    <a:lnTo>
                      <a:pt x="3026970" y="3081094"/>
                    </a:lnTo>
                    <a:cubicBezTo>
                      <a:pt x="3096393" y="3093276"/>
                      <a:pt x="3166720" y="3102548"/>
                      <a:pt x="3237754" y="3108808"/>
                    </a:cubicBezTo>
                    <a:cubicBezTo>
                      <a:pt x="3205484" y="3159486"/>
                      <a:pt x="3168314" y="3206000"/>
                      <a:pt x="3127099" y="3248141"/>
                    </a:cubicBezTo>
                    <a:lnTo>
                      <a:pt x="3003834" y="3351471"/>
                    </a:lnTo>
                    <a:lnTo>
                      <a:pt x="3142504" y="3364357"/>
                    </a:lnTo>
                    <a:cubicBezTo>
                      <a:pt x="3112133" y="3389664"/>
                      <a:pt x="3077149" y="3412892"/>
                      <a:pt x="3038360" y="3433936"/>
                    </a:cubicBezTo>
                    <a:lnTo>
                      <a:pt x="2921697" y="3485825"/>
                    </a:lnTo>
                    <a:lnTo>
                      <a:pt x="3047254" y="3497492"/>
                    </a:lnTo>
                    <a:cubicBezTo>
                      <a:pt x="2990308" y="3544942"/>
                      <a:pt x="2916069" y="3584595"/>
                      <a:pt x="2830577" y="3615670"/>
                    </a:cubicBezTo>
                    <a:lnTo>
                      <a:pt x="2809568" y="3621865"/>
                    </a:lnTo>
                    <a:lnTo>
                      <a:pt x="2950483" y="3634960"/>
                    </a:lnTo>
                    <a:cubicBezTo>
                      <a:pt x="2917303" y="3662607"/>
                      <a:pt x="2877826" y="3687414"/>
                      <a:pt x="2833425" y="3709205"/>
                    </a:cubicBezTo>
                    <a:lnTo>
                      <a:pt x="2714499" y="3754751"/>
                    </a:lnTo>
                    <a:lnTo>
                      <a:pt x="2861555" y="3768416"/>
                    </a:lnTo>
                    <a:cubicBezTo>
                      <a:pt x="2836784" y="3789057"/>
                      <a:pt x="2808251" y="3808002"/>
                      <a:pt x="2776614" y="3825165"/>
                    </a:cubicBezTo>
                    <a:lnTo>
                      <a:pt x="2683204" y="3866712"/>
                    </a:lnTo>
                    <a:lnTo>
                      <a:pt x="2780554" y="3875758"/>
                    </a:lnTo>
                    <a:cubicBezTo>
                      <a:pt x="2595302" y="4030120"/>
                      <a:pt x="2185011" y="4083008"/>
                      <a:pt x="1864143" y="3993887"/>
                    </a:cubicBezTo>
                    <a:cubicBezTo>
                      <a:pt x="1773899" y="3968822"/>
                      <a:pt x="1700340" y="3935193"/>
                      <a:pt x="1645341" y="3896366"/>
                    </a:cubicBezTo>
                    <a:lnTo>
                      <a:pt x="1618260" y="3873901"/>
                    </a:lnTo>
                    <a:lnTo>
                      <a:pt x="1573396" y="3909111"/>
                    </a:lnTo>
                    <a:cubicBezTo>
                      <a:pt x="1520862" y="3942560"/>
                      <a:pt x="1453829" y="3971607"/>
                      <a:pt x="1373611" y="3993887"/>
                    </a:cubicBezTo>
                    <a:cubicBezTo>
                      <a:pt x="1052743" y="4083008"/>
                      <a:pt x="642453" y="4030120"/>
                      <a:pt x="457200" y="3875758"/>
                    </a:cubicBezTo>
                    <a:lnTo>
                      <a:pt x="554550" y="3866712"/>
                    </a:lnTo>
                    <a:lnTo>
                      <a:pt x="461140" y="3825165"/>
                    </a:lnTo>
                    <a:cubicBezTo>
                      <a:pt x="429503" y="3808002"/>
                      <a:pt x="400970" y="3789057"/>
                      <a:pt x="376199" y="3768416"/>
                    </a:cubicBezTo>
                    <a:lnTo>
                      <a:pt x="523256" y="3754751"/>
                    </a:lnTo>
                    <a:lnTo>
                      <a:pt x="404329" y="3709205"/>
                    </a:lnTo>
                    <a:cubicBezTo>
                      <a:pt x="359929" y="3687414"/>
                      <a:pt x="320451" y="3662607"/>
                      <a:pt x="287271" y="3634960"/>
                    </a:cubicBezTo>
                    <a:lnTo>
                      <a:pt x="428186" y="3621865"/>
                    </a:lnTo>
                    <a:lnTo>
                      <a:pt x="407178" y="3615670"/>
                    </a:lnTo>
                    <a:cubicBezTo>
                      <a:pt x="321685" y="3584595"/>
                      <a:pt x="247446" y="3544942"/>
                      <a:pt x="190500" y="3497492"/>
                    </a:cubicBezTo>
                    <a:lnTo>
                      <a:pt x="316057" y="3485825"/>
                    </a:lnTo>
                    <a:lnTo>
                      <a:pt x="199395" y="3433936"/>
                    </a:lnTo>
                    <a:cubicBezTo>
                      <a:pt x="160605" y="3412892"/>
                      <a:pt x="125622" y="3389664"/>
                      <a:pt x="95250" y="3364357"/>
                    </a:cubicBezTo>
                    <a:lnTo>
                      <a:pt x="233921" y="3351471"/>
                    </a:lnTo>
                    <a:lnTo>
                      <a:pt x="110655" y="3248141"/>
                    </a:lnTo>
                    <a:cubicBezTo>
                      <a:pt x="69441" y="3206000"/>
                      <a:pt x="32270" y="3159486"/>
                      <a:pt x="0" y="3108808"/>
                    </a:cubicBezTo>
                    <a:cubicBezTo>
                      <a:pt x="71034" y="3102548"/>
                      <a:pt x="141362" y="3093276"/>
                      <a:pt x="210784" y="3081094"/>
                    </a:cubicBezTo>
                    <a:lnTo>
                      <a:pt x="255088" y="3071350"/>
                    </a:lnTo>
                    <a:lnTo>
                      <a:pt x="199395" y="3020338"/>
                    </a:lnTo>
                    <a:cubicBezTo>
                      <a:pt x="160605" y="2977000"/>
                      <a:pt x="125622" y="2929167"/>
                      <a:pt x="95250" y="2877051"/>
                    </a:cubicBezTo>
                    <a:cubicBezTo>
                      <a:pt x="162104" y="2870613"/>
                      <a:pt x="228294" y="2861077"/>
                      <a:pt x="293633" y="2848550"/>
                    </a:cubicBezTo>
                    <a:lnTo>
                      <a:pt x="348186" y="2835440"/>
                    </a:lnTo>
                    <a:lnTo>
                      <a:pt x="288134" y="2780436"/>
                    </a:lnTo>
                    <a:cubicBezTo>
                      <a:pt x="251769" y="2739808"/>
                      <a:pt x="218973" y="2694964"/>
                      <a:pt x="190500" y="2646106"/>
                    </a:cubicBezTo>
                    <a:cubicBezTo>
                      <a:pt x="253175" y="2640071"/>
                      <a:pt x="315227" y="2631132"/>
                      <a:pt x="376481" y="2619388"/>
                    </a:cubicBezTo>
                    <a:lnTo>
                      <a:pt x="439502" y="2604242"/>
                    </a:lnTo>
                    <a:lnTo>
                      <a:pt x="378290" y="2548175"/>
                    </a:lnTo>
                    <a:cubicBezTo>
                      <a:pt x="344389" y="2510300"/>
                      <a:pt x="313815" y="2468495"/>
                      <a:pt x="287271" y="2422947"/>
                    </a:cubicBezTo>
                    <a:cubicBezTo>
                      <a:pt x="345700" y="2417321"/>
                      <a:pt x="403548" y="2408986"/>
                      <a:pt x="460652" y="2398038"/>
                    </a:cubicBezTo>
                    <a:lnTo>
                      <a:pt x="490947" y="2390758"/>
                    </a:lnTo>
                    <a:lnTo>
                      <a:pt x="461140" y="2363455"/>
                    </a:lnTo>
                    <a:cubicBezTo>
                      <a:pt x="429503" y="2328109"/>
                      <a:pt x="400970" y="2289096"/>
                      <a:pt x="376199" y="2246590"/>
                    </a:cubicBezTo>
                    <a:cubicBezTo>
                      <a:pt x="430726" y="2241339"/>
                      <a:pt x="484711" y="2233562"/>
                      <a:pt x="538001" y="2223345"/>
                    </a:cubicBezTo>
                    <a:lnTo>
                      <a:pt x="589994" y="2210850"/>
                    </a:lnTo>
                    <a:lnTo>
                      <a:pt x="536604" y="2161948"/>
                    </a:lnTo>
                    <a:cubicBezTo>
                      <a:pt x="507030" y="2128906"/>
                      <a:pt x="480357" y="2092435"/>
                      <a:pt x="457200" y="2052700"/>
                    </a:cubicBezTo>
                    <a:cubicBezTo>
                      <a:pt x="508173" y="2047792"/>
                      <a:pt x="558639" y="2040521"/>
                      <a:pt x="608455" y="2030970"/>
                    </a:cubicBezTo>
                    <a:lnTo>
                      <a:pt x="688504" y="2011732"/>
                    </a:lnTo>
                    <a:lnTo>
                      <a:pt x="631260" y="1959300"/>
                    </a:lnTo>
                    <a:cubicBezTo>
                      <a:pt x="604271" y="1929147"/>
                      <a:pt x="579932" y="1895867"/>
                      <a:pt x="558800" y="1859606"/>
                    </a:cubicBezTo>
                    <a:lnTo>
                      <a:pt x="754447" y="1822167"/>
                    </a:lnTo>
                    <a:lnTo>
                      <a:pt x="700347" y="1772615"/>
                    </a:lnTo>
                    <a:cubicBezTo>
                      <a:pt x="675247" y="1744572"/>
                      <a:pt x="652609" y="1713619"/>
                      <a:pt x="632956" y="1679895"/>
                    </a:cubicBezTo>
                    <a:lnTo>
                      <a:pt x="855172" y="1637372"/>
                    </a:lnTo>
                    <a:lnTo>
                      <a:pt x="797004" y="1584093"/>
                    </a:lnTo>
                    <a:cubicBezTo>
                      <a:pt x="774545" y="1559001"/>
                      <a:pt x="754290" y="1531306"/>
                      <a:pt x="736705" y="1501131"/>
                    </a:cubicBezTo>
                    <a:lnTo>
                      <a:pt x="893495" y="1471127"/>
                    </a:lnTo>
                    <a:lnTo>
                      <a:pt x="852237" y="1433337"/>
                    </a:lnTo>
                    <a:cubicBezTo>
                      <a:pt x="831287" y="1409931"/>
                      <a:pt x="812393" y="1384097"/>
                      <a:pt x="795990" y="1355950"/>
                    </a:cubicBezTo>
                    <a:lnTo>
                      <a:pt x="947415" y="1326973"/>
                    </a:lnTo>
                    <a:lnTo>
                      <a:pt x="907470" y="1290385"/>
                    </a:lnTo>
                    <a:cubicBezTo>
                      <a:pt x="888029" y="1268666"/>
                      <a:pt x="870497" y="1244693"/>
                      <a:pt x="855275" y="1218574"/>
                    </a:cubicBezTo>
                    <a:lnTo>
                      <a:pt x="1031029" y="1184942"/>
                    </a:lnTo>
                    <a:lnTo>
                      <a:pt x="980301" y="1138477"/>
                    </a:lnTo>
                    <a:cubicBezTo>
                      <a:pt x="962851" y="1118982"/>
                      <a:pt x="947113" y="1097463"/>
                      <a:pt x="933450" y="1074017"/>
                    </a:cubicBezTo>
                    <a:lnTo>
                      <a:pt x="1090181" y="1044025"/>
                    </a:lnTo>
                    <a:lnTo>
                      <a:pt x="1039461" y="997568"/>
                    </a:lnTo>
                    <a:cubicBezTo>
                      <a:pt x="1023627" y="979878"/>
                      <a:pt x="1009347" y="960353"/>
                      <a:pt x="996950" y="939080"/>
                    </a:cubicBezTo>
                    <a:lnTo>
                      <a:pt x="1154755" y="908882"/>
                    </a:lnTo>
                    <a:lnTo>
                      <a:pt x="1139774" y="901639"/>
                    </a:lnTo>
                    <a:cubicBezTo>
                      <a:pt x="1105971" y="876336"/>
                      <a:pt x="1076616" y="844049"/>
                      <a:pt x="1054100" y="805412"/>
                    </a:cubicBezTo>
                    <a:cubicBezTo>
                      <a:pt x="1103663" y="800640"/>
                      <a:pt x="1152241" y="791273"/>
                      <a:pt x="1199278" y="777631"/>
                    </a:cubicBezTo>
                    <a:lnTo>
                      <a:pt x="1201821" y="776631"/>
                    </a:lnTo>
                    <a:lnTo>
                      <a:pt x="1188255" y="770073"/>
                    </a:lnTo>
                    <a:cubicBezTo>
                      <a:pt x="1157872" y="747330"/>
                      <a:pt x="1131488" y="718310"/>
                      <a:pt x="1111250" y="683583"/>
                    </a:cubicBezTo>
                    <a:cubicBezTo>
                      <a:pt x="1155798" y="679293"/>
                      <a:pt x="1199460" y="670875"/>
                      <a:pt x="1241738" y="658613"/>
                    </a:cubicBezTo>
                    <a:lnTo>
                      <a:pt x="1257606" y="652374"/>
                    </a:lnTo>
                    <a:lnTo>
                      <a:pt x="1229115" y="638601"/>
                    </a:lnTo>
                    <a:cubicBezTo>
                      <a:pt x="1201615" y="618016"/>
                      <a:pt x="1177735" y="591750"/>
                      <a:pt x="1159417" y="560318"/>
                    </a:cubicBezTo>
                    <a:cubicBezTo>
                      <a:pt x="1199738" y="556435"/>
                      <a:pt x="1239257" y="548815"/>
                      <a:pt x="1277523" y="537717"/>
                    </a:cubicBezTo>
                    <a:lnTo>
                      <a:pt x="1319499" y="521215"/>
                    </a:lnTo>
                    <a:lnTo>
                      <a:pt x="1285216" y="504642"/>
                    </a:lnTo>
                    <a:cubicBezTo>
                      <a:pt x="1261674" y="487019"/>
                      <a:pt x="1241231" y="464534"/>
                      <a:pt x="1225550" y="437626"/>
                    </a:cubicBezTo>
                    <a:cubicBezTo>
                      <a:pt x="1260067" y="434302"/>
                      <a:pt x="1293898" y="427779"/>
                      <a:pt x="1326656" y="418278"/>
                    </a:cubicBezTo>
                    <a:lnTo>
                      <a:pt x="1352079" y="408284"/>
                    </a:lnTo>
                    <a:lnTo>
                      <a:pt x="1329698" y="397464"/>
                    </a:lnTo>
                    <a:cubicBezTo>
                      <a:pt x="1309295" y="382192"/>
                      <a:pt x="1291578" y="362704"/>
                      <a:pt x="1277987" y="339383"/>
                    </a:cubicBezTo>
                    <a:cubicBezTo>
                      <a:pt x="1307903" y="336503"/>
                      <a:pt x="1337223" y="330849"/>
                      <a:pt x="1365614" y="322615"/>
                    </a:cubicBezTo>
                    <a:lnTo>
                      <a:pt x="1393857" y="311512"/>
                    </a:lnTo>
                    <a:lnTo>
                      <a:pt x="1360630" y="295449"/>
                    </a:lnTo>
                    <a:cubicBezTo>
                      <a:pt x="1342409" y="281810"/>
                      <a:pt x="1326587" y="264407"/>
                      <a:pt x="1314450" y="243581"/>
                    </a:cubicBezTo>
                    <a:cubicBezTo>
                      <a:pt x="1341166" y="241008"/>
                      <a:pt x="1367350" y="235960"/>
                      <a:pt x="1392704" y="228606"/>
                    </a:cubicBezTo>
                    <a:lnTo>
                      <a:pt x="1417398" y="218899"/>
                    </a:lnTo>
                    <a:lnTo>
                      <a:pt x="1385799" y="203622"/>
                    </a:lnTo>
                    <a:cubicBezTo>
                      <a:pt x="1369355" y="191312"/>
                      <a:pt x="1355074" y="175605"/>
                      <a:pt x="1344120" y="156809"/>
                    </a:cubicBezTo>
                    <a:cubicBezTo>
                      <a:pt x="1440568" y="147522"/>
                      <a:pt x="1529345" y="102478"/>
                      <a:pt x="1593170" y="31562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339933"/>
                  </a:gs>
                  <a:gs pos="80000">
                    <a:srgbClr val="0033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FDA38B47-956B-4A94-BD86-252E6E52365F}"/>
                </a:ext>
              </a:extLst>
            </p:cNvPr>
            <p:cNvSpPr/>
            <p:nvPr/>
          </p:nvSpPr>
          <p:spPr>
            <a:xfrm rot="16200000">
              <a:off x="1940568" y="2288715"/>
              <a:ext cx="148122" cy="879292"/>
            </a:xfrm>
            <a:custGeom>
              <a:avLst/>
              <a:gdLst>
                <a:gd name="connsiteX0" fmla="*/ 81392 w 184150"/>
                <a:gd name="connsiteY0" fmla="*/ 737168 h 1162368"/>
                <a:gd name="connsiteX1" fmla="*/ 59301 w 184150"/>
                <a:gd name="connsiteY1" fmla="*/ 865463 h 1162368"/>
                <a:gd name="connsiteX2" fmla="*/ 81392 w 184150"/>
                <a:gd name="connsiteY2" fmla="*/ 993758 h 1162368"/>
                <a:gd name="connsiteX3" fmla="*/ 0 w 184150"/>
                <a:gd name="connsiteY3" fmla="*/ 865463 h 1162368"/>
                <a:gd name="connsiteX4" fmla="*/ 81392 w 184150"/>
                <a:gd name="connsiteY4" fmla="*/ 737168 h 1162368"/>
                <a:gd name="connsiteX5" fmla="*/ 81392 w 184150"/>
                <a:gd name="connsiteY5" fmla="*/ 146617 h 1162368"/>
                <a:gd name="connsiteX6" fmla="*/ 59301 w 184150"/>
                <a:gd name="connsiteY6" fmla="*/ 274912 h 1162368"/>
                <a:gd name="connsiteX7" fmla="*/ 81392 w 184150"/>
                <a:gd name="connsiteY7" fmla="*/ 403207 h 1162368"/>
                <a:gd name="connsiteX8" fmla="*/ 0 w 184150"/>
                <a:gd name="connsiteY8" fmla="*/ 274912 h 1162368"/>
                <a:gd name="connsiteX9" fmla="*/ 81392 w 184150"/>
                <a:gd name="connsiteY9" fmla="*/ 146617 h 1162368"/>
                <a:gd name="connsiteX10" fmla="*/ 184150 w 184150"/>
                <a:gd name="connsiteY10" fmla="*/ 905778 h 1162368"/>
                <a:gd name="connsiteX11" fmla="*/ 162058 w 184150"/>
                <a:gd name="connsiteY11" fmla="*/ 1034073 h 1162368"/>
                <a:gd name="connsiteX12" fmla="*/ 184150 w 184150"/>
                <a:gd name="connsiteY12" fmla="*/ 1162368 h 1162368"/>
                <a:gd name="connsiteX13" fmla="*/ 102758 w 184150"/>
                <a:gd name="connsiteY13" fmla="*/ 1034073 h 1162368"/>
                <a:gd name="connsiteX14" fmla="*/ 184150 w 184150"/>
                <a:gd name="connsiteY14" fmla="*/ 905778 h 1162368"/>
                <a:gd name="connsiteX15" fmla="*/ 184150 w 184150"/>
                <a:gd name="connsiteY15" fmla="*/ 590551 h 1162368"/>
                <a:gd name="connsiteX16" fmla="*/ 162058 w 184150"/>
                <a:gd name="connsiteY16" fmla="*/ 718846 h 1162368"/>
                <a:gd name="connsiteX17" fmla="*/ 184150 w 184150"/>
                <a:gd name="connsiteY17" fmla="*/ 847141 h 1162368"/>
                <a:gd name="connsiteX18" fmla="*/ 102758 w 184150"/>
                <a:gd name="connsiteY18" fmla="*/ 718846 h 1162368"/>
                <a:gd name="connsiteX19" fmla="*/ 184150 w 184150"/>
                <a:gd name="connsiteY19" fmla="*/ 590551 h 1162368"/>
                <a:gd name="connsiteX20" fmla="*/ 184150 w 184150"/>
                <a:gd name="connsiteY20" fmla="*/ 315227 h 1162368"/>
                <a:gd name="connsiteX21" fmla="*/ 162058 w 184150"/>
                <a:gd name="connsiteY21" fmla="*/ 443522 h 1162368"/>
                <a:gd name="connsiteX22" fmla="*/ 184150 w 184150"/>
                <a:gd name="connsiteY22" fmla="*/ 571817 h 1162368"/>
                <a:gd name="connsiteX23" fmla="*/ 102758 w 184150"/>
                <a:gd name="connsiteY23" fmla="*/ 443522 h 1162368"/>
                <a:gd name="connsiteX24" fmla="*/ 184150 w 184150"/>
                <a:gd name="connsiteY24" fmla="*/ 315227 h 1162368"/>
                <a:gd name="connsiteX25" fmla="*/ 184150 w 184150"/>
                <a:gd name="connsiteY25" fmla="*/ 0 h 1162368"/>
                <a:gd name="connsiteX26" fmla="*/ 162058 w 184150"/>
                <a:gd name="connsiteY26" fmla="*/ 128295 h 1162368"/>
                <a:gd name="connsiteX27" fmla="*/ 184150 w 184150"/>
                <a:gd name="connsiteY27" fmla="*/ 256590 h 1162368"/>
                <a:gd name="connsiteX28" fmla="*/ 102758 w 184150"/>
                <a:gd name="connsiteY28" fmla="*/ 128295 h 1162368"/>
                <a:gd name="connsiteX29" fmla="*/ 184150 w 184150"/>
                <a:gd name="connsiteY29" fmla="*/ 0 h 1162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84150" h="1162368">
                  <a:moveTo>
                    <a:pt x="81392" y="737168"/>
                  </a:moveTo>
                  <a:cubicBezTo>
                    <a:pt x="66926" y="776079"/>
                    <a:pt x="59301" y="820364"/>
                    <a:pt x="59301" y="865463"/>
                  </a:cubicBezTo>
                  <a:cubicBezTo>
                    <a:pt x="59301" y="910563"/>
                    <a:pt x="66926" y="954848"/>
                    <a:pt x="81392" y="993758"/>
                  </a:cubicBezTo>
                  <a:cubicBezTo>
                    <a:pt x="36440" y="993758"/>
                    <a:pt x="0" y="936319"/>
                    <a:pt x="0" y="865463"/>
                  </a:cubicBezTo>
                  <a:cubicBezTo>
                    <a:pt x="0" y="794608"/>
                    <a:pt x="36440" y="737168"/>
                    <a:pt x="81392" y="737168"/>
                  </a:cubicBezTo>
                  <a:close/>
                  <a:moveTo>
                    <a:pt x="81392" y="146617"/>
                  </a:moveTo>
                  <a:cubicBezTo>
                    <a:pt x="66926" y="185528"/>
                    <a:pt x="59301" y="229812"/>
                    <a:pt x="59301" y="274912"/>
                  </a:cubicBezTo>
                  <a:cubicBezTo>
                    <a:pt x="59301" y="320012"/>
                    <a:pt x="66926" y="364297"/>
                    <a:pt x="81392" y="403207"/>
                  </a:cubicBezTo>
                  <a:cubicBezTo>
                    <a:pt x="36440" y="403207"/>
                    <a:pt x="0" y="345767"/>
                    <a:pt x="0" y="274912"/>
                  </a:cubicBezTo>
                  <a:cubicBezTo>
                    <a:pt x="0" y="204057"/>
                    <a:pt x="36440" y="146617"/>
                    <a:pt x="81392" y="146617"/>
                  </a:cubicBezTo>
                  <a:close/>
                  <a:moveTo>
                    <a:pt x="184150" y="905778"/>
                  </a:moveTo>
                  <a:cubicBezTo>
                    <a:pt x="169684" y="944689"/>
                    <a:pt x="162058" y="988973"/>
                    <a:pt x="162058" y="1034073"/>
                  </a:cubicBezTo>
                  <a:cubicBezTo>
                    <a:pt x="162058" y="1079173"/>
                    <a:pt x="169684" y="1123457"/>
                    <a:pt x="184150" y="1162368"/>
                  </a:cubicBezTo>
                  <a:cubicBezTo>
                    <a:pt x="139198" y="1162368"/>
                    <a:pt x="102758" y="1104928"/>
                    <a:pt x="102758" y="1034073"/>
                  </a:cubicBezTo>
                  <a:cubicBezTo>
                    <a:pt x="102758" y="963218"/>
                    <a:pt x="139198" y="905778"/>
                    <a:pt x="184150" y="905778"/>
                  </a:cubicBezTo>
                  <a:close/>
                  <a:moveTo>
                    <a:pt x="184150" y="590551"/>
                  </a:moveTo>
                  <a:cubicBezTo>
                    <a:pt x="169684" y="629462"/>
                    <a:pt x="162058" y="673747"/>
                    <a:pt x="162058" y="718846"/>
                  </a:cubicBezTo>
                  <a:cubicBezTo>
                    <a:pt x="162058" y="763946"/>
                    <a:pt x="169684" y="808231"/>
                    <a:pt x="184150" y="847141"/>
                  </a:cubicBezTo>
                  <a:cubicBezTo>
                    <a:pt x="139198" y="847141"/>
                    <a:pt x="102758" y="789702"/>
                    <a:pt x="102758" y="718846"/>
                  </a:cubicBezTo>
                  <a:cubicBezTo>
                    <a:pt x="102758" y="647991"/>
                    <a:pt x="139198" y="590551"/>
                    <a:pt x="184150" y="590551"/>
                  </a:cubicBezTo>
                  <a:close/>
                  <a:moveTo>
                    <a:pt x="184150" y="315227"/>
                  </a:moveTo>
                  <a:cubicBezTo>
                    <a:pt x="169684" y="354137"/>
                    <a:pt x="162058" y="398422"/>
                    <a:pt x="162058" y="443522"/>
                  </a:cubicBezTo>
                  <a:cubicBezTo>
                    <a:pt x="162058" y="488622"/>
                    <a:pt x="169684" y="532906"/>
                    <a:pt x="184150" y="571817"/>
                  </a:cubicBezTo>
                  <a:cubicBezTo>
                    <a:pt x="139198" y="571817"/>
                    <a:pt x="102758" y="514377"/>
                    <a:pt x="102758" y="443522"/>
                  </a:cubicBezTo>
                  <a:cubicBezTo>
                    <a:pt x="102758" y="372666"/>
                    <a:pt x="139198" y="315227"/>
                    <a:pt x="184150" y="315227"/>
                  </a:cubicBezTo>
                  <a:close/>
                  <a:moveTo>
                    <a:pt x="184150" y="0"/>
                  </a:moveTo>
                  <a:cubicBezTo>
                    <a:pt x="169684" y="38911"/>
                    <a:pt x="162058" y="83195"/>
                    <a:pt x="162058" y="128295"/>
                  </a:cubicBezTo>
                  <a:cubicBezTo>
                    <a:pt x="162058" y="173395"/>
                    <a:pt x="169684" y="217680"/>
                    <a:pt x="184150" y="256590"/>
                  </a:cubicBezTo>
                  <a:cubicBezTo>
                    <a:pt x="139198" y="256590"/>
                    <a:pt x="102758" y="199150"/>
                    <a:pt x="102758" y="128295"/>
                  </a:cubicBezTo>
                  <a:cubicBezTo>
                    <a:pt x="102758" y="57440"/>
                    <a:pt x="139198" y="0"/>
                    <a:pt x="184150" y="0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BE4240E0-DBEC-411B-B984-917A1603FA9C}"/>
              </a:ext>
            </a:extLst>
          </p:cNvPr>
          <p:cNvGrpSpPr/>
          <p:nvPr/>
        </p:nvGrpSpPr>
        <p:grpSpPr>
          <a:xfrm flipH="1">
            <a:off x="3727879" y="1233758"/>
            <a:ext cx="2469292" cy="2010947"/>
            <a:chOff x="1923976" y="3424726"/>
            <a:chExt cx="3585392" cy="2919881"/>
          </a:xfrm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955557F4-BB93-47CA-9ADB-B537381C5BFA}"/>
                </a:ext>
              </a:extLst>
            </p:cNvPr>
            <p:cNvSpPr/>
            <p:nvPr/>
          </p:nvSpPr>
          <p:spPr>
            <a:xfrm rot="5400000">
              <a:off x="3647405" y="5304947"/>
              <a:ext cx="938228" cy="1090292"/>
            </a:xfrm>
            <a:custGeom>
              <a:avLst/>
              <a:gdLst>
                <a:gd name="connsiteX0" fmla="*/ 0 w 938228"/>
                <a:gd name="connsiteY0" fmla="*/ 29454 h 1090292"/>
                <a:gd name="connsiteX1" fmla="*/ 29454 w 938228"/>
                <a:gd name="connsiteY1" fmla="*/ 0 h 1090292"/>
                <a:gd name="connsiteX2" fmla="*/ 173763 w 938228"/>
                <a:gd name="connsiteY2" fmla="*/ 1 h 1090292"/>
                <a:gd name="connsiteX3" fmla="*/ 178463 w 938228"/>
                <a:gd name="connsiteY3" fmla="*/ 1948 h 1090292"/>
                <a:gd name="connsiteX4" fmla="*/ 181248 w 938228"/>
                <a:gd name="connsiteY4" fmla="*/ 958 h 1090292"/>
                <a:gd name="connsiteX5" fmla="*/ 198764 w 938228"/>
                <a:gd name="connsiteY5" fmla="*/ 9285 h 1090292"/>
                <a:gd name="connsiteX6" fmla="*/ 749577 w 938228"/>
                <a:gd name="connsiteY6" fmla="*/ 619433 h 1090292"/>
                <a:gd name="connsiteX7" fmla="*/ 754902 w 938228"/>
                <a:gd name="connsiteY7" fmla="*/ 587408 h 1090292"/>
                <a:gd name="connsiteX8" fmla="*/ 772346 w 938228"/>
                <a:gd name="connsiteY8" fmla="*/ 509185 h 1090292"/>
                <a:gd name="connsiteX9" fmla="*/ 867119 w 938228"/>
                <a:gd name="connsiteY9" fmla="*/ 320325 h 1090292"/>
                <a:gd name="connsiteX10" fmla="*/ 811683 w 938228"/>
                <a:gd name="connsiteY10" fmla="*/ 607369 h 1090292"/>
                <a:gd name="connsiteX11" fmla="*/ 938228 w 938228"/>
                <a:gd name="connsiteY11" fmla="*/ 955206 h 1090292"/>
                <a:gd name="connsiteX12" fmla="*/ 816232 w 938228"/>
                <a:gd name="connsiteY12" fmla="*/ 840535 h 1090292"/>
                <a:gd name="connsiteX13" fmla="*/ 812354 w 938228"/>
                <a:gd name="connsiteY13" fmla="*/ 829474 h 1090292"/>
                <a:gd name="connsiteX14" fmla="*/ 822720 w 938228"/>
                <a:gd name="connsiteY14" fmla="*/ 920493 h 1090292"/>
                <a:gd name="connsiteX15" fmla="*/ 867120 w 938228"/>
                <a:gd name="connsiteY15" fmla="*/ 1090256 h 1090292"/>
                <a:gd name="connsiteX16" fmla="*/ 867119 w 938228"/>
                <a:gd name="connsiteY16" fmla="*/ 1090256 h 1090292"/>
                <a:gd name="connsiteX17" fmla="*/ 781815 w 938228"/>
                <a:gd name="connsiteY17" fmla="*/ 977502 h 1090292"/>
                <a:gd name="connsiteX18" fmla="*/ 778872 w 938228"/>
                <a:gd name="connsiteY18" fmla="*/ 963580 h 1090292"/>
                <a:gd name="connsiteX19" fmla="*/ 779380 w 938228"/>
                <a:gd name="connsiteY19" fmla="*/ 974538 h 1090292"/>
                <a:gd name="connsiteX20" fmla="*/ 796704 w 938228"/>
                <a:gd name="connsiteY20" fmla="*/ 1090292 h 1090292"/>
                <a:gd name="connsiteX21" fmla="*/ 727285 w 938228"/>
                <a:gd name="connsiteY21" fmla="*/ 855949 h 1090292"/>
                <a:gd name="connsiteX22" fmla="*/ 729336 w 938228"/>
                <a:gd name="connsiteY22" fmla="*/ 773462 h 1090292"/>
                <a:gd name="connsiteX23" fmla="*/ 739141 w 938228"/>
                <a:gd name="connsiteY23" fmla="*/ 683504 h 1090292"/>
                <a:gd name="connsiteX24" fmla="*/ 174871 w 938228"/>
                <a:gd name="connsiteY24" fmla="*/ 58449 h 1090292"/>
                <a:gd name="connsiteX25" fmla="*/ 173762 w 938228"/>
                <a:gd name="connsiteY25" fmla="*/ 58908 h 1090292"/>
                <a:gd name="connsiteX26" fmla="*/ 29454 w 938228"/>
                <a:gd name="connsiteY26" fmla="*/ 58908 h 1090292"/>
                <a:gd name="connsiteX27" fmla="*/ 0 w 938228"/>
                <a:gd name="connsiteY27" fmla="*/ 29454 h 1090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938228" h="1090292">
                  <a:moveTo>
                    <a:pt x="0" y="29454"/>
                  </a:moveTo>
                  <a:cubicBezTo>
                    <a:pt x="0" y="13187"/>
                    <a:pt x="13187" y="0"/>
                    <a:pt x="29454" y="0"/>
                  </a:cubicBezTo>
                  <a:cubicBezTo>
                    <a:pt x="77557" y="0"/>
                    <a:pt x="125660" y="1"/>
                    <a:pt x="173763" y="1"/>
                  </a:cubicBezTo>
                  <a:lnTo>
                    <a:pt x="178463" y="1948"/>
                  </a:lnTo>
                  <a:lnTo>
                    <a:pt x="181248" y="958"/>
                  </a:lnTo>
                  <a:cubicBezTo>
                    <a:pt x="187725" y="1289"/>
                    <a:pt x="194075" y="4091"/>
                    <a:pt x="198764" y="9285"/>
                  </a:cubicBezTo>
                  <a:lnTo>
                    <a:pt x="749577" y="619433"/>
                  </a:lnTo>
                  <a:lnTo>
                    <a:pt x="754902" y="587408"/>
                  </a:lnTo>
                  <a:cubicBezTo>
                    <a:pt x="760536" y="558281"/>
                    <a:pt x="766519" y="531503"/>
                    <a:pt x="772346" y="509185"/>
                  </a:cubicBezTo>
                  <a:cubicBezTo>
                    <a:pt x="780062" y="467388"/>
                    <a:pt x="817149" y="334782"/>
                    <a:pt x="867119" y="320325"/>
                  </a:cubicBezTo>
                  <a:cubicBezTo>
                    <a:pt x="839787" y="405115"/>
                    <a:pt x="809470" y="462042"/>
                    <a:pt x="811683" y="607369"/>
                  </a:cubicBezTo>
                  <a:cubicBezTo>
                    <a:pt x="813895" y="752696"/>
                    <a:pt x="900849" y="904780"/>
                    <a:pt x="938228" y="955206"/>
                  </a:cubicBezTo>
                  <a:cubicBezTo>
                    <a:pt x="900293" y="968097"/>
                    <a:pt x="852236" y="920049"/>
                    <a:pt x="816232" y="840535"/>
                  </a:cubicBezTo>
                  <a:lnTo>
                    <a:pt x="812354" y="829474"/>
                  </a:lnTo>
                  <a:lnTo>
                    <a:pt x="822720" y="920493"/>
                  </a:lnTo>
                  <a:cubicBezTo>
                    <a:pt x="833053" y="986442"/>
                    <a:pt x="848133" y="1044817"/>
                    <a:pt x="867120" y="1090256"/>
                  </a:cubicBezTo>
                  <a:lnTo>
                    <a:pt x="867119" y="1090256"/>
                  </a:lnTo>
                  <a:cubicBezTo>
                    <a:pt x="833806" y="1090256"/>
                    <a:pt x="803645" y="1047168"/>
                    <a:pt x="781815" y="977502"/>
                  </a:cubicBezTo>
                  <a:lnTo>
                    <a:pt x="778872" y="963580"/>
                  </a:lnTo>
                  <a:cubicBezTo>
                    <a:pt x="779042" y="967233"/>
                    <a:pt x="779211" y="970886"/>
                    <a:pt x="779380" y="974538"/>
                  </a:cubicBezTo>
                  <a:cubicBezTo>
                    <a:pt x="783316" y="1015907"/>
                    <a:pt x="789143" y="1055038"/>
                    <a:pt x="796704" y="1090292"/>
                  </a:cubicBezTo>
                  <a:cubicBezTo>
                    <a:pt x="758365" y="1090292"/>
                    <a:pt x="734910" y="931921"/>
                    <a:pt x="727285" y="855949"/>
                  </a:cubicBezTo>
                  <a:cubicBezTo>
                    <a:pt x="726270" y="831736"/>
                    <a:pt x="727122" y="803537"/>
                    <a:pt x="729336" y="773462"/>
                  </a:cubicBezTo>
                  <a:lnTo>
                    <a:pt x="739141" y="683504"/>
                  </a:lnTo>
                  <a:lnTo>
                    <a:pt x="174871" y="58449"/>
                  </a:lnTo>
                  <a:lnTo>
                    <a:pt x="173762" y="58908"/>
                  </a:lnTo>
                  <a:lnTo>
                    <a:pt x="29454" y="58908"/>
                  </a:lnTo>
                  <a:cubicBezTo>
                    <a:pt x="13187" y="58908"/>
                    <a:pt x="0" y="45721"/>
                    <a:pt x="0" y="2945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6F4AED2E-38A7-46CB-93E2-B30348CC331E}"/>
                </a:ext>
              </a:extLst>
            </p:cNvPr>
            <p:cNvSpPr/>
            <p:nvPr/>
          </p:nvSpPr>
          <p:spPr>
            <a:xfrm rot="5400000">
              <a:off x="3774405" y="5330347"/>
              <a:ext cx="938228" cy="1090292"/>
            </a:xfrm>
            <a:custGeom>
              <a:avLst/>
              <a:gdLst>
                <a:gd name="connsiteX0" fmla="*/ 0 w 938228"/>
                <a:gd name="connsiteY0" fmla="*/ 29454 h 1090292"/>
                <a:gd name="connsiteX1" fmla="*/ 29454 w 938228"/>
                <a:gd name="connsiteY1" fmla="*/ 0 h 1090292"/>
                <a:gd name="connsiteX2" fmla="*/ 173763 w 938228"/>
                <a:gd name="connsiteY2" fmla="*/ 1 h 1090292"/>
                <a:gd name="connsiteX3" fmla="*/ 178463 w 938228"/>
                <a:gd name="connsiteY3" fmla="*/ 1948 h 1090292"/>
                <a:gd name="connsiteX4" fmla="*/ 181248 w 938228"/>
                <a:gd name="connsiteY4" fmla="*/ 958 h 1090292"/>
                <a:gd name="connsiteX5" fmla="*/ 198764 w 938228"/>
                <a:gd name="connsiteY5" fmla="*/ 9285 h 1090292"/>
                <a:gd name="connsiteX6" fmla="*/ 749577 w 938228"/>
                <a:gd name="connsiteY6" fmla="*/ 619433 h 1090292"/>
                <a:gd name="connsiteX7" fmla="*/ 754902 w 938228"/>
                <a:gd name="connsiteY7" fmla="*/ 587408 h 1090292"/>
                <a:gd name="connsiteX8" fmla="*/ 772346 w 938228"/>
                <a:gd name="connsiteY8" fmla="*/ 509185 h 1090292"/>
                <a:gd name="connsiteX9" fmla="*/ 867119 w 938228"/>
                <a:gd name="connsiteY9" fmla="*/ 320325 h 1090292"/>
                <a:gd name="connsiteX10" fmla="*/ 811683 w 938228"/>
                <a:gd name="connsiteY10" fmla="*/ 607369 h 1090292"/>
                <a:gd name="connsiteX11" fmla="*/ 938228 w 938228"/>
                <a:gd name="connsiteY11" fmla="*/ 955206 h 1090292"/>
                <a:gd name="connsiteX12" fmla="*/ 816232 w 938228"/>
                <a:gd name="connsiteY12" fmla="*/ 840535 h 1090292"/>
                <a:gd name="connsiteX13" fmla="*/ 812354 w 938228"/>
                <a:gd name="connsiteY13" fmla="*/ 829474 h 1090292"/>
                <a:gd name="connsiteX14" fmla="*/ 822720 w 938228"/>
                <a:gd name="connsiteY14" fmla="*/ 920493 h 1090292"/>
                <a:gd name="connsiteX15" fmla="*/ 867120 w 938228"/>
                <a:gd name="connsiteY15" fmla="*/ 1090256 h 1090292"/>
                <a:gd name="connsiteX16" fmla="*/ 867119 w 938228"/>
                <a:gd name="connsiteY16" fmla="*/ 1090256 h 1090292"/>
                <a:gd name="connsiteX17" fmla="*/ 781815 w 938228"/>
                <a:gd name="connsiteY17" fmla="*/ 977502 h 1090292"/>
                <a:gd name="connsiteX18" fmla="*/ 778872 w 938228"/>
                <a:gd name="connsiteY18" fmla="*/ 963580 h 1090292"/>
                <a:gd name="connsiteX19" fmla="*/ 779380 w 938228"/>
                <a:gd name="connsiteY19" fmla="*/ 974538 h 1090292"/>
                <a:gd name="connsiteX20" fmla="*/ 796704 w 938228"/>
                <a:gd name="connsiteY20" fmla="*/ 1090292 h 1090292"/>
                <a:gd name="connsiteX21" fmla="*/ 727285 w 938228"/>
                <a:gd name="connsiteY21" fmla="*/ 855949 h 1090292"/>
                <a:gd name="connsiteX22" fmla="*/ 729336 w 938228"/>
                <a:gd name="connsiteY22" fmla="*/ 773462 h 1090292"/>
                <a:gd name="connsiteX23" fmla="*/ 739141 w 938228"/>
                <a:gd name="connsiteY23" fmla="*/ 683504 h 1090292"/>
                <a:gd name="connsiteX24" fmla="*/ 174871 w 938228"/>
                <a:gd name="connsiteY24" fmla="*/ 58449 h 1090292"/>
                <a:gd name="connsiteX25" fmla="*/ 173762 w 938228"/>
                <a:gd name="connsiteY25" fmla="*/ 58908 h 1090292"/>
                <a:gd name="connsiteX26" fmla="*/ 29454 w 938228"/>
                <a:gd name="connsiteY26" fmla="*/ 58908 h 1090292"/>
                <a:gd name="connsiteX27" fmla="*/ 0 w 938228"/>
                <a:gd name="connsiteY27" fmla="*/ 29454 h 1090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938228" h="1090292">
                  <a:moveTo>
                    <a:pt x="0" y="29454"/>
                  </a:moveTo>
                  <a:cubicBezTo>
                    <a:pt x="0" y="13187"/>
                    <a:pt x="13187" y="0"/>
                    <a:pt x="29454" y="0"/>
                  </a:cubicBezTo>
                  <a:cubicBezTo>
                    <a:pt x="77557" y="0"/>
                    <a:pt x="125660" y="1"/>
                    <a:pt x="173763" y="1"/>
                  </a:cubicBezTo>
                  <a:lnTo>
                    <a:pt x="178463" y="1948"/>
                  </a:lnTo>
                  <a:lnTo>
                    <a:pt x="181248" y="958"/>
                  </a:lnTo>
                  <a:cubicBezTo>
                    <a:pt x="187725" y="1289"/>
                    <a:pt x="194075" y="4091"/>
                    <a:pt x="198764" y="9285"/>
                  </a:cubicBezTo>
                  <a:lnTo>
                    <a:pt x="749577" y="619433"/>
                  </a:lnTo>
                  <a:lnTo>
                    <a:pt x="754902" y="587408"/>
                  </a:lnTo>
                  <a:cubicBezTo>
                    <a:pt x="760536" y="558281"/>
                    <a:pt x="766519" y="531503"/>
                    <a:pt x="772346" y="509185"/>
                  </a:cubicBezTo>
                  <a:cubicBezTo>
                    <a:pt x="780062" y="467388"/>
                    <a:pt x="817149" y="334782"/>
                    <a:pt x="867119" y="320325"/>
                  </a:cubicBezTo>
                  <a:cubicBezTo>
                    <a:pt x="839787" y="405115"/>
                    <a:pt x="809470" y="462042"/>
                    <a:pt x="811683" y="607369"/>
                  </a:cubicBezTo>
                  <a:cubicBezTo>
                    <a:pt x="813895" y="752696"/>
                    <a:pt x="900849" y="904780"/>
                    <a:pt x="938228" y="955206"/>
                  </a:cubicBezTo>
                  <a:cubicBezTo>
                    <a:pt x="900293" y="968097"/>
                    <a:pt x="852236" y="920049"/>
                    <a:pt x="816232" y="840535"/>
                  </a:cubicBezTo>
                  <a:lnTo>
                    <a:pt x="812354" y="829474"/>
                  </a:lnTo>
                  <a:lnTo>
                    <a:pt x="822720" y="920493"/>
                  </a:lnTo>
                  <a:cubicBezTo>
                    <a:pt x="833053" y="986442"/>
                    <a:pt x="848133" y="1044817"/>
                    <a:pt x="867120" y="1090256"/>
                  </a:cubicBezTo>
                  <a:lnTo>
                    <a:pt x="867119" y="1090256"/>
                  </a:lnTo>
                  <a:cubicBezTo>
                    <a:pt x="833806" y="1090256"/>
                    <a:pt x="803645" y="1047168"/>
                    <a:pt x="781815" y="977502"/>
                  </a:cubicBezTo>
                  <a:lnTo>
                    <a:pt x="778872" y="963580"/>
                  </a:lnTo>
                  <a:cubicBezTo>
                    <a:pt x="779042" y="967233"/>
                    <a:pt x="779211" y="970886"/>
                    <a:pt x="779380" y="974538"/>
                  </a:cubicBezTo>
                  <a:cubicBezTo>
                    <a:pt x="783316" y="1015907"/>
                    <a:pt x="789143" y="1055038"/>
                    <a:pt x="796704" y="1090292"/>
                  </a:cubicBezTo>
                  <a:cubicBezTo>
                    <a:pt x="758365" y="1090292"/>
                    <a:pt x="734910" y="931921"/>
                    <a:pt x="727285" y="855949"/>
                  </a:cubicBezTo>
                  <a:cubicBezTo>
                    <a:pt x="726270" y="831736"/>
                    <a:pt x="727122" y="803537"/>
                    <a:pt x="729336" y="773462"/>
                  </a:cubicBezTo>
                  <a:lnTo>
                    <a:pt x="739141" y="683504"/>
                  </a:lnTo>
                  <a:lnTo>
                    <a:pt x="174871" y="58449"/>
                  </a:lnTo>
                  <a:lnTo>
                    <a:pt x="173762" y="58908"/>
                  </a:lnTo>
                  <a:lnTo>
                    <a:pt x="29454" y="58908"/>
                  </a:lnTo>
                  <a:cubicBezTo>
                    <a:pt x="13187" y="58908"/>
                    <a:pt x="0" y="45721"/>
                    <a:pt x="0" y="2945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1807603A-A961-49C2-A0A9-69859A294697}"/>
                </a:ext>
              </a:extLst>
            </p:cNvPr>
            <p:cNvSpPr/>
            <p:nvPr/>
          </p:nvSpPr>
          <p:spPr>
            <a:xfrm>
              <a:off x="2321230" y="3429000"/>
              <a:ext cx="3155644" cy="2167939"/>
            </a:xfrm>
            <a:custGeom>
              <a:avLst/>
              <a:gdLst>
                <a:gd name="connsiteX0" fmla="*/ 591670 w 3155644"/>
                <a:gd name="connsiteY0" fmla="*/ 0 h 2167939"/>
                <a:gd name="connsiteX1" fmla="*/ 1136844 w 3155644"/>
                <a:gd name="connsiteY1" fmla="*/ 284839 h 2167939"/>
                <a:gd name="connsiteX2" fmla="*/ 1154349 w 3155644"/>
                <a:gd name="connsiteY2" fmla="*/ 329290 h 2167939"/>
                <a:gd name="connsiteX3" fmla="*/ 1222209 w 3155644"/>
                <a:gd name="connsiteY3" fmla="*/ 345199 h 2167939"/>
                <a:gd name="connsiteX4" fmla="*/ 1967562 w 3155644"/>
                <a:gd name="connsiteY4" fmla="*/ 656694 h 2167939"/>
                <a:gd name="connsiteX5" fmla="*/ 2886275 w 3155644"/>
                <a:gd name="connsiteY5" fmla="*/ 1477620 h 2167939"/>
                <a:gd name="connsiteX6" fmla="*/ 2947153 w 3155644"/>
                <a:gd name="connsiteY6" fmla="*/ 1574438 h 2167939"/>
                <a:gd name="connsiteX7" fmla="*/ 2945188 w 3155644"/>
                <a:gd name="connsiteY7" fmla="*/ 1578371 h 2167939"/>
                <a:gd name="connsiteX8" fmla="*/ 3041302 w 3155644"/>
                <a:gd name="connsiteY8" fmla="*/ 1596090 h 2167939"/>
                <a:gd name="connsiteX9" fmla="*/ 3155644 w 3155644"/>
                <a:gd name="connsiteY9" fmla="*/ 1630000 h 2167939"/>
                <a:gd name="connsiteX10" fmla="*/ 3107068 w 3155644"/>
                <a:gd name="connsiteY10" fmla="*/ 1665782 h 2167939"/>
                <a:gd name="connsiteX11" fmla="*/ 3102229 w 3155644"/>
                <a:gd name="connsiteY11" fmla="*/ 1668424 h 2167939"/>
                <a:gd name="connsiteX12" fmla="*/ 3123081 w 3155644"/>
                <a:gd name="connsiteY12" fmla="*/ 1675482 h 2167939"/>
                <a:gd name="connsiteX13" fmla="*/ 2840696 w 3155644"/>
                <a:gd name="connsiteY13" fmla="*/ 1809598 h 2167939"/>
                <a:gd name="connsiteX14" fmla="*/ 2786225 w 3155644"/>
                <a:gd name="connsiteY14" fmla="*/ 1822698 h 2167939"/>
                <a:gd name="connsiteX15" fmla="*/ 2767144 w 3155644"/>
                <a:gd name="connsiteY15" fmla="*/ 1845189 h 2167939"/>
                <a:gd name="connsiteX16" fmla="*/ 1212971 w 3155644"/>
                <a:gd name="connsiteY16" fmla="*/ 1963684 h 2167939"/>
                <a:gd name="connsiteX17" fmla="*/ 512672 w 3155644"/>
                <a:gd name="connsiteY17" fmla="*/ 998471 h 2167939"/>
                <a:gd name="connsiteX18" fmla="*/ 505153 w 3155644"/>
                <a:gd name="connsiteY18" fmla="*/ 925870 h 2167939"/>
                <a:gd name="connsiteX19" fmla="*/ 472428 w 3155644"/>
                <a:gd name="connsiteY19" fmla="*/ 923269 h 2167939"/>
                <a:gd name="connsiteX20" fmla="*/ 0 w 3155644"/>
                <a:gd name="connsiteY20" fmla="*/ 466372 h 2167939"/>
                <a:gd name="connsiteX21" fmla="*/ 591670 w 3155644"/>
                <a:gd name="connsiteY21" fmla="*/ 0 h 2167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55644" h="2167939">
                  <a:moveTo>
                    <a:pt x="591670" y="0"/>
                  </a:moveTo>
                  <a:cubicBezTo>
                    <a:pt x="836748" y="0"/>
                    <a:pt x="1047023" y="117451"/>
                    <a:pt x="1136844" y="284839"/>
                  </a:cubicBezTo>
                  <a:lnTo>
                    <a:pt x="1154349" y="329290"/>
                  </a:lnTo>
                  <a:lnTo>
                    <a:pt x="1222209" y="345199"/>
                  </a:lnTo>
                  <a:cubicBezTo>
                    <a:pt x="1466005" y="409707"/>
                    <a:pt x="1719584" y="513524"/>
                    <a:pt x="1967562" y="656694"/>
                  </a:cubicBezTo>
                  <a:cubicBezTo>
                    <a:pt x="2364325" y="885766"/>
                    <a:pt x="2681015" y="1177628"/>
                    <a:pt x="2886275" y="1477620"/>
                  </a:cubicBezTo>
                  <a:lnTo>
                    <a:pt x="2947153" y="1574438"/>
                  </a:lnTo>
                  <a:lnTo>
                    <a:pt x="2945188" y="1578371"/>
                  </a:lnTo>
                  <a:lnTo>
                    <a:pt x="3041302" y="1596090"/>
                  </a:lnTo>
                  <a:cubicBezTo>
                    <a:pt x="3084025" y="1605926"/>
                    <a:pt x="3123155" y="1617236"/>
                    <a:pt x="3155644" y="1630000"/>
                  </a:cubicBezTo>
                  <a:cubicBezTo>
                    <a:pt x="3142489" y="1641771"/>
                    <a:pt x="3126150" y="1653801"/>
                    <a:pt x="3107068" y="1665782"/>
                  </a:cubicBezTo>
                  <a:lnTo>
                    <a:pt x="3102229" y="1668424"/>
                  </a:lnTo>
                  <a:lnTo>
                    <a:pt x="3123081" y="1675482"/>
                  </a:lnTo>
                  <a:cubicBezTo>
                    <a:pt x="3070460" y="1722570"/>
                    <a:pt x="2966887" y="1773777"/>
                    <a:pt x="2840696" y="1809598"/>
                  </a:cubicBezTo>
                  <a:lnTo>
                    <a:pt x="2786225" y="1822698"/>
                  </a:lnTo>
                  <a:lnTo>
                    <a:pt x="2767144" y="1845189"/>
                  </a:lnTo>
                  <a:cubicBezTo>
                    <a:pt x="2410059" y="2218741"/>
                    <a:pt x="1762632" y="2281032"/>
                    <a:pt x="1212971" y="1963684"/>
                  </a:cubicBezTo>
                  <a:cubicBezTo>
                    <a:pt x="820355" y="1737008"/>
                    <a:pt x="570543" y="1370287"/>
                    <a:pt x="512672" y="998471"/>
                  </a:cubicBezTo>
                  <a:lnTo>
                    <a:pt x="505153" y="925870"/>
                  </a:lnTo>
                  <a:lnTo>
                    <a:pt x="472428" y="923269"/>
                  </a:lnTo>
                  <a:cubicBezTo>
                    <a:pt x="202814" y="879782"/>
                    <a:pt x="0" y="691746"/>
                    <a:pt x="0" y="466372"/>
                  </a:cubicBezTo>
                  <a:cubicBezTo>
                    <a:pt x="0" y="208802"/>
                    <a:pt x="264900" y="0"/>
                    <a:pt x="591670" y="0"/>
                  </a:cubicBezTo>
                  <a:close/>
                </a:path>
              </a:pathLst>
            </a:custGeom>
            <a:gradFill>
              <a:gsLst>
                <a:gs pos="23000">
                  <a:schemeClr val="accent4">
                    <a:lumMod val="20000"/>
                    <a:lumOff val="80000"/>
                  </a:schemeClr>
                </a:gs>
                <a:gs pos="81000">
                  <a:schemeClr val="bg1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E92B8588-3BDE-47DC-95DE-21873FD7DCB8}"/>
                </a:ext>
              </a:extLst>
            </p:cNvPr>
            <p:cNvGrpSpPr/>
            <p:nvPr/>
          </p:nvGrpSpPr>
          <p:grpSpPr>
            <a:xfrm>
              <a:off x="1923976" y="3872705"/>
              <a:ext cx="533523" cy="242556"/>
              <a:chOff x="898062" y="2178352"/>
              <a:chExt cx="533523" cy="242556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E0D41E61-7586-4C81-AA2F-C06ECB74D8C4}"/>
                  </a:ext>
                </a:extLst>
              </p:cNvPr>
              <p:cNvSpPr/>
              <p:nvPr/>
            </p:nvSpPr>
            <p:spPr>
              <a:xfrm>
                <a:off x="949261" y="2311635"/>
                <a:ext cx="482271" cy="109273"/>
              </a:xfrm>
              <a:custGeom>
                <a:avLst/>
                <a:gdLst>
                  <a:gd name="connsiteX0" fmla="*/ 0 w 547006"/>
                  <a:gd name="connsiteY0" fmla="*/ 0 h 100273"/>
                  <a:gd name="connsiteX1" fmla="*/ 524694 w 547006"/>
                  <a:gd name="connsiteY1" fmla="*/ 12633 h 100273"/>
                  <a:gd name="connsiteX2" fmla="*/ 547006 w 547006"/>
                  <a:gd name="connsiteY2" fmla="*/ 12367 h 100273"/>
                  <a:gd name="connsiteX3" fmla="*/ 529294 w 547006"/>
                  <a:gd name="connsiteY3" fmla="*/ 45000 h 100273"/>
                  <a:gd name="connsiteX4" fmla="*/ 483689 w 547006"/>
                  <a:gd name="connsiteY4" fmla="*/ 100273 h 100273"/>
                  <a:gd name="connsiteX5" fmla="*/ 418950 w 547006"/>
                  <a:gd name="connsiteY5" fmla="*/ 99016 h 100273"/>
                  <a:gd name="connsiteX6" fmla="*/ 0 w 547006"/>
                  <a:gd name="connsiteY6" fmla="*/ 0 h 100273"/>
                  <a:gd name="connsiteX0" fmla="*/ 0 w 659489"/>
                  <a:gd name="connsiteY0" fmla="*/ 0 h 110647"/>
                  <a:gd name="connsiteX1" fmla="*/ 524694 w 659489"/>
                  <a:gd name="connsiteY1" fmla="*/ 12633 h 110647"/>
                  <a:gd name="connsiteX2" fmla="*/ 547006 w 659489"/>
                  <a:gd name="connsiteY2" fmla="*/ 12367 h 110647"/>
                  <a:gd name="connsiteX3" fmla="*/ 529294 w 659489"/>
                  <a:gd name="connsiteY3" fmla="*/ 45000 h 110647"/>
                  <a:gd name="connsiteX4" fmla="*/ 659489 w 659489"/>
                  <a:gd name="connsiteY4" fmla="*/ 110647 h 110647"/>
                  <a:gd name="connsiteX5" fmla="*/ 418950 w 659489"/>
                  <a:gd name="connsiteY5" fmla="*/ 99016 h 110647"/>
                  <a:gd name="connsiteX6" fmla="*/ 0 w 659489"/>
                  <a:gd name="connsiteY6" fmla="*/ 0 h 110647"/>
                  <a:gd name="connsiteX0" fmla="*/ 0 w 677189"/>
                  <a:gd name="connsiteY0" fmla="*/ 0 h 110647"/>
                  <a:gd name="connsiteX1" fmla="*/ 524694 w 677189"/>
                  <a:gd name="connsiteY1" fmla="*/ 12633 h 110647"/>
                  <a:gd name="connsiteX2" fmla="*/ 547006 w 677189"/>
                  <a:gd name="connsiteY2" fmla="*/ 12367 h 110647"/>
                  <a:gd name="connsiteX3" fmla="*/ 677189 w 677189"/>
                  <a:gd name="connsiteY3" fmla="*/ 39813 h 110647"/>
                  <a:gd name="connsiteX4" fmla="*/ 659489 w 677189"/>
                  <a:gd name="connsiteY4" fmla="*/ 110647 h 110647"/>
                  <a:gd name="connsiteX5" fmla="*/ 418950 w 677189"/>
                  <a:gd name="connsiteY5" fmla="*/ 99016 h 110647"/>
                  <a:gd name="connsiteX6" fmla="*/ 0 w 677189"/>
                  <a:gd name="connsiteY6" fmla="*/ 0 h 110647"/>
                  <a:gd name="connsiteX0" fmla="*/ 0 w 682540"/>
                  <a:gd name="connsiteY0" fmla="*/ 0 h 110647"/>
                  <a:gd name="connsiteX1" fmla="*/ 524694 w 682540"/>
                  <a:gd name="connsiteY1" fmla="*/ 12633 h 110647"/>
                  <a:gd name="connsiteX2" fmla="*/ 547006 w 682540"/>
                  <a:gd name="connsiteY2" fmla="*/ 12367 h 110647"/>
                  <a:gd name="connsiteX3" fmla="*/ 677189 w 682540"/>
                  <a:gd name="connsiteY3" fmla="*/ 39813 h 110647"/>
                  <a:gd name="connsiteX4" fmla="*/ 659489 w 682540"/>
                  <a:gd name="connsiteY4" fmla="*/ 110647 h 110647"/>
                  <a:gd name="connsiteX5" fmla="*/ 418950 w 682540"/>
                  <a:gd name="connsiteY5" fmla="*/ 99016 h 110647"/>
                  <a:gd name="connsiteX6" fmla="*/ 0 w 682540"/>
                  <a:gd name="connsiteY6" fmla="*/ 0 h 110647"/>
                  <a:gd name="connsiteX0" fmla="*/ 0 w 682540"/>
                  <a:gd name="connsiteY0" fmla="*/ 5093 h 115740"/>
                  <a:gd name="connsiteX1" fmla="*/ 547006 w 682540"/>
                  <a:gd name="connsiteY1" fmla="*/ 17460 h 115740"/>
                  <a:gd name="connsiteX2" fmla="*/ 677189 w 682540"/>
                  <a:gd name="connsiteY2" fmla="*/ 44906 h 115740"/>
                  <a:gd name="connsiteX3" fmla="*/ 659489 w 682540"/>
                  <a:gd name="connsiteY3" fmla="*/ 115740 h 115740"/>
                  <a:gd name="connsiteX4" fmla="*/ 418950 w 682540"/>
                  <a:gd name="connsiteY4" fmla="*/ 104109 h 115740"/>
                  <a:gd name="connsiteX5" fmla="*/ 0 w 682540"/>
                  <a:gd name="connsiteY5" fmla="*/ 5093 h 115740"/>
                  <a:gd name="connsiteX0" fmla="*/ 0 w 661596"/>
                  <a:gd name="connsiteY0" fmla="*/ 5093 h 115740"/>
                  <a:gd name="connsiteX1" fmla="*/ 547006 w 661596"/>
                  <a:gd name="connsiteY1" fmla="*/ 17460 h 115740"/>
                  <a:gd name="connsiteX2" fmla="*/ 641611 w 661596"/>
                  <a:gd name="connsiteY2" fmla="*/ 52687 h 115740"/>
                  <a:gd name="connsiteX3" fmla="*/ 659489 w 661596"/>
                  <a:gd name="connsiteY3" fmla="*/ 115740 h 115740"/>
                  <a:gd name="connsiteX4" fmla="*/ 418950 w 661596"/>
                  <a:gd name="connsiteY4" fmla="*/ 104109 h 115740"/>
                  <a:gd name="connsiteX5" fmla="*/ 0 w 661596"/>
                  <a:gd name="connsiteY5" fmla="*/ 5093 h 115740"/>
                  <a:gd name="connsiteX0" fmla="*/ 0 w 661596"/>
                  <a:gd name="connsiteY0" fmla="*/ 3964 h 114611"/>
                  <a:gd name="connsiteX1" fmla="*/ 547006 w 661596"/>
                  <a:gd name="connsiteY1" fmla="*/ 16331 h 114611"/>
                  <a:gd name="connsiteX2" fmla="*/ 641611 w 661596"/>
                  <a:gd name="connsiteY2" fmla="*/ 51558 h 114611"/>
                  <a:gd name="connsiteX3" fmla="*/ 659489 w 661596"/>
                  <a:gd name="connsiteY3" fmla="*/ 114611 h 114611"/>
                  <a:gd name="connsiteX4" fmla="*/ 418950 w 661596"/>
                  <a:gd name="connsiteY4" fmla="*/ 102980 h 114611"/>
                  <a:gd name="connsiteX5" fmla="*/ 0 w 661596"/>
                  <a:gd name="connsiteY5" fmla="*/ 3964 h 114611"/>
                  <a:gd name="connsiteX0" fmla="*/ 0 w 649039"/>
                  <a:gd name="connsiteY0" fmla="*/ 17638 h 99108"/>
                  <a:gd name="connsiteX1" fmla="*/ 534449 w 649039"/>
                  <a:gd name="connsiteY1" fmla="*/ 828 h 99108"/>
                  <a:gd name="connsiteX2" fmla="*/ 629054 w 649039"/>
                  <a:gd name="connsiteY2" fmla="*/ 36055 h 99108"/>
                  <a:gd name="connsiteX3" fmla="*/ 646932 w 649039"/>
                  <a:gd name="connsiteY3" fmla="*/ 99108 h 99108"/>
                  <a:gd name="connsiteX4" fmla="*/ 406393 w 649039"/>
                  <a:gd name="connsiteY4" fmla="*/ 87477 h 99108"/>
                  <a:gd name="connsiteX5" fmla="*/ 0 w 649039"/>
                  <a:gd name="connsiteY5" fmla="*/ 17638 h 99108"/>
                  <a:gd name="connsiteX0" fmla="*/ 0 w 649039"/>
                  <a:gd name="connsiteY0" fmla="*/ 17074 h 98544"/>
                  <a:gd name="connsiteX1" fmla="*/ 534449 w 649039"/>
                  <a:gd name="connsiteY1" fmla="*/ 264 h 98544"/>
                  <a:gd name="connsiteX2" fmla="*/ 629054 w 649039"/>
                  <a:gd name="connsiteY2" fmla="*/ 35491 h 98544"/>
                  <a:gd name="connsiteX3" fmla="*/ 646932 w 649039"/>
                  <a:gd name="connsiteY3" fmla="*/ 98544 h 98544"/>
                  <a:gd name="connsiteX4" fmla="*/ 406393 w 649039"/>
                  <a:gd name="connsiteY4" fmla="*/ 86913 h 98544"/>
                  <a:gd name="connsiteX5" fmla="*/ 0 w 649039"/>
                  <a:gd name="connsiteY5" fmla="*/ 17074 h 98544"/>
                  <a:gd name="connsiteX0" fmla="*/ 0 w 653054"/>
                  <a:gd name="connsiteY0" fmla="*/ 16927 h 98397"/>
                  <a:gd name="connsiteX1" fmla="*/ 534449 w 653054"/>
                  <a:gd name="connsiteY1" fmla="*/ 117 h 98397"/>
                  <a:gd name="connsiteX2" fmla="*/ 629054 w 653054"/>
                  <a:gd name="connsiteY2" fmla="*/ 35344 h 98397"/>
                  <a:gd name="connsiteX3" fmla="*/ 646932 w 653054"/>
                  <a:gd name="connsiteY3" fmla="*/ 98397 h 98397"/>
                  <a:gd name="connsiteX4" fmla="*/ 406393 w 653054"/>
                  <a:gd name="connsiteY4" fmla="*/ 86766 h 98397"/>
                  <a:gd name="connsiteX5" fmla="*/ 0 w 653054"/>
                  <a:gd name="connsiteY5" fmla="*/ 16927 h 98397"/>
                  <a:gd name="connsiteX0" fmla="*/ 0 w 721311"/>
                  <a:gd name="connsiteY0" fmla="*/ 18614 h 100084"/>
                  <a:gd name="connsiteX1" fmla="*/ 717832 w 721311"/>
                  <a:gd name="connsiteY1" fmla="*/ 23 h 100084"/>
                  <a:gd name="connsiteX2" fmla="*/ 629054 w 721311"/>
                  <a:gd name="connsiteY2" fmla="*/ 37031 h 100084"/>
                  <a:gd name="connsiteX3" fmla="*/ 646932 w 721311"/>
                  <a:gd name="connsiteY3" fmla="*/ 100084 h 100084"/>
                  <a:gd name="connsiteX4" fmla="*/ 406393 w 721311"/>
                  <a:gd name="connsiteY4" fmla="*/ 88453 h 100084"/>
                  <a:gd name="connsiteX5" fmla="*/ 0 w 721311"/>
                  <a:gd name="connsiteY5" fmla="*/ 18614 h 100084"/>
                  <a:gd name="connsiteX0" fmla="*/ 0 w 822375"/>
                  <a:gd name="connsiteY0" fmla="*/ 18609 h 100079"/>
                  <a:gd name="connsiteX1" fmla="*/ 717832 w 822375"/>
                  <a:gd name="connsiteY1" fmla="*/ 18 h 100079"/>
                  <a:gd name="connsiteX2" fmla="*/ 629054 w 822375"/>
                  <a:gd name="connsiteY2" fmla="*/ 37026 h 100079"/>
                  <a:gd name="connsiteX3" fmla="*/ 822329 w 822375"/>
                  <a:gd name="connsiteY3" fmla="*/ 53787 h 100079"/>
                  <a:gd name="connsiteX4" fmla="*/ 646932 w 822375"/>
                  <a:gd name="connsiteY4" fmla="*/ 100079 h 100079"/>
                  <a:gd name="connsiteX5" fmla="*/ 406393 w 822375"/>
                  <a:gd name="connsiteY5" fmla="*/ 88448 h 100079"/>
                  <a:gd name="connsiteX6" fmla="*/ 0 w 822375"/>
                  <a:gd name="connsiteY6" fmla="*/ 18609 h 100079"/>
                  <a:gd name="connsiteX0" fmla="*/ 0 w 721311"/>
                  <a:gd name="connsiteY0" fmla="*/ 18614 h 100084"/>
                  <a:gd name="connsiteX1" fmla="*/ 717832 w 721311"/>
                  <a:gd name="connsiteY1" fmla="*/ 23 h 100084"/>
                  <a:gd name="connsiteX2" fmla="*/ 629054 w 721311"/>
                  <a:gd name="connsiteY2" fmla="*/ 37031 h 100084"/>
                  <a:gd name="connsiteX3" fmla="*/ 646932 w 721311"/>
                  <a:gd name="connsiteY3" fmla="*/ 100084 h 100084"/>
                  <a:gd name="connsiteX4" fmla="*/ 406393 w 721311"/>
                  <a:gd name="connsiteY4" fmla="*/ 88453 h 100084"/>
                  <a:gd name="connsiteX5" fmla="*/ 0 w 721311"/>
                  <a:gd name="connsiteY5" fmla="*/ 18614 h 100084"/>
                  <a:gd name="connsiteX0" fmla="*/ 0 w 809828"/>
                  <a:gd name="connsiteY0" fmla="*/ 20476 h 101946"/>
                  <a:gd name="connsiteX1" fmla="*/ 717832 w 809828"/>
                  <a:gd name="connsiteY1" fmla="*/ 1885 h 101946"/>
                  <a:gd name="connsiteX2" fmla="*/ 792686 w 809828"/>
                  <a:gd name="connsiteY2" fmla="*/ 58478 h 101946"/>
                  <a:gd name="connsiteX3" fmla="*/ 646932 w 809828"/>
                  <a:gd name="connsiteY3" fmla="*/ 101946 h 101946"/>
                  <a:gd name="connsiteX4" fmla="*/ 406393 w 809828"/>
                  <a:gd name="connsiteY4" fmla="*/ 90315 h 101946"/>
                  <a:gd name="connsiteX5" fmla="*/ 0 w 809828"/>
                  <a:gd name="connsiteY5" fmla="*/ 20476 h 101946"/>
                  <a:gd name="connsiteX0" fmla="*/ 0 w 801899"/>
                  <a:gd name="connsiteY0" fmla="*/ 20476 h 101946"/>
                  <a:gd name="connsiteX1" fmla="*/ 717832 w 801899"/>
                  <a:gd name="connsiteY1" fmla="*/ 1885 h 101946"/>
                  <a:gd name="connsiteX2" fmla="*/ 792686 w 801899"/>
                  <a:gd name="connsiteY2" fmla="*/ 58478 h 101946"/>
                  <a:gd name="connsiteX3" fmla="*/ 646932 w 801899"/>
                  <a:gd name="connsiteY3" fmla="*/ 101946 h 101946"/>
                  <a:gd name="connsiteX4" fmla="*/ 406393 w 801899"/>
                  <a:gd name="connsiteY4" fmla="*/ 90315 h 101946"/>
                  <a:gd name="connsiteX5" fmla="*/ 0 w 801899"/>
                  <a:gd name="connsiteY5" fmla="*/ 20476 h 101946"/>
                  <a:gd name="connsiteX0" fmla="*/ 0 w 793071"/>
                  <a:gd name="connsiteY0" fmla="*/ 18942 h 100412"/>
                  <a:gd name="connsiteX1" fmla="*/ 717832 w 793071"/>
                  <a:gd name="connsiteY1" fmla="*/ 351 h 100412"/>
                  <a:gd name="connsiteX2" fmla="*/ 792686 w 793071"/>
                  <a:gd name="connsiteY2" fmla="*/ 56944 h 100412"/>
                  <a:gd name="connsiteX3" fmla="*/ 646932 w 793071"/>
                  <a:gd name="connsiteY3" fmla="*/ 100412 h 100412"/>
                  <a:gd name="connsiteX4" fmla="*/ 406393 w 793071"/>
                  <a:gd name="connsiteY4" fmla="*/ 88781 h 100412"/>
                  <a:gd name="connsiteX5" fmla="*/ 0 w 793071"/>
                  <a:gd name="connsiteY5" fmla="*/ 18942 h 100412"/>
                  <a:gd name="connsiteX0" fmla="*/ 0 w 793071"/>
                  <a:gd name="connsiteY0" fmla="*/ 18605 h 100075"/>
                  <a:gd name="connsiteX1" fmla="*/ 717832 w 793071"/>
                  <a:gd name="connsiteY1" fmla="*/ 14 h 100075"/>
                  <a:gd name="connsiteX2" fmla="*/ 792686 w 793071"/>
                  <a:gd name="connsiteY2" fmla="*/ 56607 h 100075"/>
                  <a:gd name="connsiteX3" fmla="*/ 646932 w 793071"/>
                  <a:gd name="connsiteY3" fmla="*/ 100075 h 100075"/>
                  <a:gd name="connsiteX4" fmla="*/ 406393 w 793071"/>
                  <a:gd name="connsiteY4" fmla="*/ 88444 h 100075"/>
                  <a:gd name="connsiteX5" fmla="*/ 0 w 793071"/>
                  <a:gd name="connsiteY5" fmla="*/ 18605 h 100075"/>
                  <a:gd name="connsiteX0" fmla="*/ 0 w 797743"/>
                  <a:gd name="connsiteY0" fmla="*/ 15043 h 96513"/>
                  <a:gd name="connsiteX1" fmla="*/ 743224 w 797743"/>
                  <a:gd name="connsiteY1" fmla="*/ 13 h 96513"/>
                  <a:gd name="connsiteX2" fmla="*/ 792686 w 797743"/>
                  <a:gd name="connsiteY2" fmla="*/ 53045 h 96513"/>
                  <a:gd name="connsiteX3" fmla="*/ 646932 w 797743"/>
                  <a:gd name="connsiteY3" fmla="*/ 96513 h 96513"/>
                  <a:gd name="connsiteX4" fmla="*/ 406393 w 797743"/>
                  <a:gd name="connsiteY4" fmla="*/ 84882 h 96513"/>
                  <a:gd name="connsiteX5" fmla="*/ 0 w 797743"/>
                  <a:gd name="connsiteY5" fmla="*/ 15043 h 96513"/>
                  <a:gd name="connsiteX0" fmla="*/ 0 w 847748"/>
                  <a:gd name="connsiteY0" fmla="*/ 17510 h 98980"/>
                  <a:gd name="connsiteX1" fmla="*/ 743224 w 847748"/>
                  <a:gd name="connsiteY1" fmla="*/ 2480 h 98980"/>
                  <a:gd name="connsiteX2" fmla="*/ 832184 w 847748"/>
                  <a:gd name="connsiteY2" fmla="*/ 57292 h 98980"/>
                  <a:gd name="connsiteX3" fmla="*/ 646932 w 847748"/>
                  <a:gd name="connsiteY3" fmla="*/ 98980 h 98980"/>
                  <a:gd name="connsiteX4" fmla="*/ 406393 w 847748"/>
                  <a:gd name="connsiteY4" fmla="*/ 87349 h 98980"/>
                  <a:gd name="connsiteX5" fmla="*/ 0 w 847748"/>
                  <a:gd name="connsiteY5" fmla="*/ 17510 h 98980"/>
                  <a:gd name="connsiteX0" fmla="*/ 0 w 841685"/>
                  <a:gd name="connsiteY0" fmla="*/ 17510 h 98980"/>
                  <a:gd name="connsiteX1" fmla="*/ 743224 w 841685"/>
                  <a:gd name="connsiteY1" fmla="*/ 2480 h 98980"/>
                  <a:gd name="connsiteX2" fmla="*/ 832184 w 841685"/>
                  <a:gd name="connsiteY2" fmla="*/ 57292 h 98980"/>
                  <a:gd name="connsiteX3" fmla="*/ 646932 w 841685"/>
                  <a:gd name="connsiteY3" fmla="*/ 98980 h 98980"/>
                  <a:gd name="connsiteX4" fmla="*/ 406393 w 841685"/>
                  <a:gd name="connsiteY4" fmla="*/ 87349 h 98980"/>
                  <a:gd name="connsiteX5" fmla="*/ 0 w 841685"/>
                  <a:gd name="connsiteY5" fmla="*/ 17510 h 98980"/>
                  <a:gd name="connsiteX0" fmla="*/ 0 w 841686"/>
                  <a:gd name="connsiteY0" fmla="*/ 17510 h 98980"/>
                  <a:gd name="connsiteX1" fmla="*/ 743224 w 841686"/>
                  <a:gd name="connsiteY1" fmla="*/ 2480 h 98980"/>
                  <a:gd name="connsiteX2" fmla="*/ 832184 w 841686"/>
                  <a:gd name="connsiteY2" fmla="*/ 57292 h 98980"/>
                  <a:gd name="connsiteX3" fmla="*/ 646932 w 841686"/>
                  <a:gd name="connsiteY3" fmla="*/ 98980 h 98980"/>
                  <a:gd name="connsiteX4" fmla="*/ 389467 w 841686"/>
                  <a:gd name="connsiteY4" fmla="*/ 74886 h 98980"/>
                  <a:gd name="connsiteX5" fmla="*/ 0 w 841686"/>
                  <a:gd name="connsiteY5" fmla="*/ 17510 h 98980"/>
                  <a:gd name="connsiteX0" fmla="*/ 0 w 841686"/>
                  <a:gd name="connsiteY0" fmla="*/ 17510 h 98980"/>
                  <a:gd name="connsiteX1" fmla="*/ 743224 w 841686"/>
                  <a:gd name="connsiteY1" fmla="*/ 2480 h 98980"/>
                  <a:gd name="connsiteX2" fmla="*/ 832184 w 841686"/>
                  <a:gd name="connsiteY2" fmla="*/ 57292 h 98980"/>
                  <a:gd name="connsiteX3" fmla="*/ 646932 w 841686"/>
                  <a:gd name="connsiteY3" fmla="*/ 98980 h 98980"/>
                  <a:gd name="connsiteX4" fmla="*/ 389467 w 841686"/>
                  <a:gd name="connsiteY4" fmla="*/ 74886 h 98980"/>
                  <a:gd name="connsiteX5" fmla="*/ 0 w 841686"/>
                  <a:gd name="connsiteY5" fmla="*/ 17510 h 98980"/>
                  <a:gd name="connsiteX0" fmla="*/ 0 w 832218"/>
                  <a:gd name="connsiteY0" fmla="*/ 17510 h 98980"/>
                  <a:gd name="connsiteX1" fmla="*/ 743224 w 832218"/>
                  <a:gd name="connsiteY1" fmla="*/ 2480 h 98980"/>
                  <a:gd name="connsiteX2" fmla="*/ 832184 w 832218"/>
                  <a:gd name="connsiteY2" fmla="*/ 57292 h 98980"/>
                  <a:gd name="connsiteX3" fmla="*/ 646932 w 832218"/>
                  <a:gd name="connsiteY3" fmla="*/ 98980 h 98980"/>
                  <a:gd name="connsiteX4" fmla="*/ 389467 w 832218"/>
                  <a:gd name="connsiteY4" fmla="*/ 74886 h 98980"/>
                  <a:gd name="connsiteX5" fmla="*/ 0 w 832218"/>
                  <a:gd name="connsiteY5" fmla="*/ 17510 h 98980"/>
                  <a:gd name="connsiteX0" fmla="*/ 0 w 747364"/>
                  <a:gd name="connsiteY0" fmla="*/ 17510 h 98980"/>
                  <a:gd name="connsiteX1" fmla="*/ 743224 w 747364"/>
                  <a:gd name="connsiteY1" fmla="*/ 2480 h 98980"/>
                  <a:gd name="connsiteX2" fmla="*/ 736261 w 747364"/>
                  <a:gd name="connsiteY2" fmla="*/ 51950 h 98980"/>
                  <a:gd name="connsiteX3" fmla="*/ 646932 w 747364"/>
                  <a:gd name="connsiteY3" fmla="*/ 98980 h 98980"/>
                  <a:gd name="connsiteX4" fmla="*/ 389467 w 747364"/>
                  <a:gd name="connsiteY4" fmla="*/ 74886 h 98980"/>
                  <a:gd name="connsiteX5" fmla="*/ 0 w 747364"/>
                  <a:gd name="connsiteY5" fmla="*/ 17510 h 98980"/>
                  <a:gd name="connsiteX0" fmla="*/ 0 w 752323"/>
                  <a:gd name="connsiteY0" fmla="*/ 17510 h 98980"/>
                  <a:gd name="connsiteX1" fmla="*/ 743224 w 752323"/>
                  <a:gd name="connsiteY1" fmla="*/ 2480 h 98980"/>
                  <a:gd name="connsiteX2" fmla="*/ 736261 w 752323"/>
                  <a:gd name="connsiteY2" fmla="*/ 51950 h 98980"/>
                  <a:gd name="connsiteX3" fmla="*/ 646932 w 752323"/>
                  <a:gd name="connsiteY3" fmla="*/ 98980 h 98980"/>
                  <a:gd name="connsiteX4" fmla="*/ 389467 w 752323"/>
                  <a:gd name="connsiteY4" fmla="*/ 74886 h 98980"/>
                  <a:gd name="connsiteX5" fmla="*/ 0 w 752323"/>
                  <a:gd name="connsiteY5" fmla="*/ 17510 h 98980"/>
                  <a:gd name="connsiteX0" fmla="*/ 0 w 793191"/>
                  <a:gd name="connsiteY0" fmla="*/ 10079 h 91549"/>
                  <a:gd name="connsiteX1" fmla="*/ 791185 w 793191"/>
                  <a:gd name="connsiteY1" fmla="*/ 5732 h 91549"/>
                  <a:gd name="connsiteX2" fmla="*/ 736261 w 793191"/>
                  <a:gd name="connsiteY2" fmla="*/ 44519 h 91549"/>
                  <a:gd name="connsiteX3" fmla="*/ 646932 w 793191"/>
                  <a:gd name="connsiteY3" fmla="*/ 91549 h 91549"/>
                  <a:gd name="connsiteX4" fmla="*/ 389467 w 793191"/>
                  <a:gd name="connsiteY4" fmla="*/ 67455 h 91549"/>
                  <a:gd name="connsiteX5" fmla="*/ 0 w 793191"/>
                  <a:gd name="connsiteY5" fmla="*/ 10079 h 91549"/>
                  <a:gd name="connsiteX0" fmla="*/ 0 w 793730"/>
                  <a:gd name="connsiteY0" fmla="*/ 10079 h 91549"/>
                  <a:gd name="connsiteX1" fmla="*/ 791185 w 793730"/>
                  <a:gd name="connsiteY1" fmla="*/ 5732 h 91549"/>
                  <a:gd name="connsiteX2" fmla="*/ 747546 w 793730"/>
                  <a:gd name="connsiteY2" fmla="*/ 58762 h 91549"/>
                  <a:gd name="connsiteX3" fmla="*/ 646932 w 793730"/>
                  <a:gd name="connsiteY3" fmla="*/ 91549 h 91549"/>
                  <a:gd name="connsiteX4" fmla="*/ 389467 w 793730"/>
                  <a:gd name="connsiteY4" fmla="*/ 67455 h 91549"/>
                  <a:gd name="connsiteX5" fmla="*/ 0 w 793730"/>
                  <a:gd name="connsiteY5" fmla="*/ 10079 h 91549"/>
                  <a:gd name="connsiteX0" fmla="*/ 0 w 794306"/>
                  <a:gd name="connsiteY0" fmla="*/ 10079 h 91549"/>
                  <a:gd name="connsiteX1" fmla="*/ 791185 w 794306"/>
                  <a:gd name="connsiteY1" fmla="*/ 5732 h 91549"/>
                  <a:gd name="connsiteX2" fmla="*/ 747546 w 794306"/>
                  <a:gd name="connsiteY2" fmla="*/ 58762 h 91549"/>
                  <a:gd name="connsiteX3" fmla="*/ 646932 w 794306"/>
                  <a:gd name="connsiteY3" fmla="*/ 91549 h 91549"/>
                  <a:gd name="connsiteX4" fmla="*/ 389467 w 794306"/>
                  <a:gd name="connsiteY4" fmla="*/ 67455 h 91549"/>
                  <a:gd name="connsiteX5" fmla="*/ 0 w 794306"/>
                  <a:gd name="connsiteY5" fmla="*/ 10079 h 91549"/>
                  <a:gd name="connsiteX0" fmla="*/ 0 w 793282"/>
                  <a:gd name="connsiteY0" fmla="*/ 10079 h 95615"/>
                  <a:gd name="connsiteX1" fmla="*/ 791185 w 793282"/>
                  <a:gd name="connsiteY1" fmla="*/ 5732 h 95615"/>
                  <a:gd name="connsiteX2" fmla="*/ 747546 w 793282"/>
                  <a:gd name="connsiteY2" fmla="*/ 58762 h 95615"/>
                  <a:gd name="connsiteX3" fmla="*/ 703105 w 793282"/>
                  <a:gd name="connsiteY3" fmla="*/ 95615 h 95615"/>
                  <a:gd name="connsiteX4" fmla="*/ 389467 w 793282"/>
                  <a:gd name="connsiteY4" fmla="*/ 67455 h 95615"/>
                  <a:gd name="connsiteX5" fmla="*/ 0 w 793282"/>
                  <a:gd name="connsiteY5" fmla="*/ 10079 h 95615"/>
                  <a:gd name="connsiteX0" fmla="*/ 0 w 794220"/>
                  <a:gd name="connsiteY0" fmla="*/ 10079 h 95615"/>
                  <a:gd name="connsiteX1" fmla="*/ 791185 w 794220"/>
                  <a:gd name="connsiteY1" fmla="*/ 5732 h 95615"/>
                  <a:gd name="connsiteX2" fmla="*/ 763149 w 794220"/>
                  <a:gd name="connsiteY2" fmla="*/ 58762 h 95615"/>
                  <a:gd name="connsiteX3" fmla="*/ 703105 w 794220"/>
                  <a:gd name="connsiteY3" fmla="*/ 95615 h 95615"/>
                  <a:gd name="connsiteX4" fmla="*/ 389467 w 794220"/>
                  <a:gd name="connsiteY4" fmla="*/ 67455 h 95615"/>
                  <a:gd name="connsiteX5" fmla="*/ 0 w 794220"/>
                  <a:gd name="connsiteY5" fmla="*/ 10079 h 95615"/>
                  <a:gd name="connsiteX0" fmla="*/ 0 w 794220"/>
                  <a:gd name="connsiteY0" fmla="*/ 10079 h 95615"/>
                  <a:gd name="connsiteX1" fmla="*/ 791185 w 794220"/>
                  <a:gd name="connsiteY1" fmla="*/ 5732 h 95615"/>
                  <a:gd name="connsiteX2" fmla="*/ 763149 w 794220"/>
                  <a:gd name="connsiteY2" fmla="*/ 58762 h 95615"/>
                  <a:gd name="connsiteX3" fmla="*/ 703105 w 794220"/>
                  <a:gd name="connsiteY3" fmla="*/ 95615 h 95615"/>
                  <a:gd name="connsiteX4" fmla="*/ 389467 w 794220"/>
                  <a:gd name="connsiteY4" fmla="*/ 67455 h 95615"/>
                  <a:gd name="connsiteX5" fmla="*/ 0 w 794220"/>
                  <a:gd name="connsiteY5" fmla="*/ 10079 h 95615"/>
                  <a:gd name="connsiteX0" fmla="*/ 0 w 794220"/>
                  <a:gd name="connsiteY0" fmla="*/ 25552 h 111088"/>
                  <a:gd name="connsiteX1" fmla="*/ 791185 w 794220"/>
                  <a:gd name="connsiteY1" fmla="*/ 21205 h 111088"/>
                  <a:gd name="connsiteX2" fmla="*/ 763149 w 794220"/>
                  <a:gd name="connsiteY2" fmla="*/ 74235 h 111088"/>
                  <a:gd name="connsiteX3" fmla="*/ 703105 w 794220"/>
                  <a:gd name="connsiteY3" fmla="*/ 111088 h 111088"/>
                  <a:gd name="connsiteX4" fmla="*/ 389467 w 794220"/>
                  <a:gd name="connsiteY4" fmla="*/ 82928 h 111088"/>
                  <a:gd name="connsiteX5" fmla="*/ 0 w 794220"/>
                  <a:gd name="connsiteY5" fmla="*/ 25552 h 111088"/>
                  <a:gd name="connsiteX0" fmla="*/ 0 w 794220"/>
                  <a:gd name="connsiteY0" fmla="*/ 31699 h 117235"/>
                  <a:gd name="connsiteX1" fmla="*/ 791185 w 794220"/>
                  <a:gd name="connsiteY1" fmla="*/ 27352 h 117235"/>
                  <a:gd name="connsiteX2" fmla="*/ 763149 w 794220"/>
                  <a:gd name="connsiteY2" fmla="*/ 80382 h 117235"/>
                  <a:gd name="connsiteX3" fmla="*/ 703105 w 794220"/>
                  <a:gd name="connsiteY3" fmla="*/ 117235 h 117235"/>
                  <a:gd name="connsiteX4" fmla="*/ 389467 w 794220"/>
                  <a:gd name="connsiteY4" fmla="*/ 89075 h 117235"/>
                  <a:gd name="connsiteX5" fmla="*/ 0 w 794220"/>
                  <a:gd name="connsiteY5" fmla="*/ 31699 h 117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4220" h="117235">
                    <a:moveTo>
                      <a:pt x="0" y="31699"/>
                    </a:moveTo>
                    <a:cubicBezTo>
                      <a:pt x="439520" y="-19337"/>
                      <a:pt x="452761" y="392"/>
                      <a:pt x="791185" y="27352"/>
                    </a:cubicBezTo>
                    <a:cubicBezTo>
                      <a:pt x="802926" y="46445"/>
                      <a:pt x="777829" y="65402"/>
                      <a:pt x="763149" y="80382"/>
                    </a:cubicBezTo>
                    <a:cubicBezTo>
                      <a:pt x="748469" y="95362"/>
                      <a:pt x="740215" y="108665"/>
                      <a:pt x="703105" y="117235"/>
                    </a:cubicBezTo>
                    <a:cubicBezTo>
                      <a:pt x="681525" y="116816"/>
                      <a:pt x="519134" y="97232"/>
                      <a:pt x="389467" y="89075"/>
                    </a:cubicBezTo>
                    <a:cubicBezTo>
                      <a:pt x="259800" y="80918"/>
                      <a:pt x="0" y="80541"/>
                      <a:pt x="0" y="3169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9F7F112E-E741-4F11-9E1C-A6670E53294B}"/>
                  </a:ext>
                </a:extLst>
              </p:cNvPr>
              <p:cNvSpPr/>
              <p:nvPr/>
            </p:nvSpPr>
            <p:spPr>
              <a:xfrm>
                <a:off x="898062" y="2178352"/>
                <a:ext cx="533523" cy="179687"/>
              </a:xfrm>
              <a:custGeom>
                <a:avLst/>
                <a:gdLst>
                  <a:gd name="connsiteX0" fmla="*/ 527971 w 682419"/>
                  <a:gd name="connsiteY0" fmla="*/ 0 h 215868"/>
                  <a:gd name="connsiteX1" fmla="*/ 531230 w 682419"/>
                  <a:gd name="connsiteY1" fmla="*/ 45173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596997 w 682419"/>
                  <a:gd name="connsiteY4" fmla="*/ 188566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596997 w 682419"/>
                  <a:gd name="connsiteY4" fmla="*/ 188566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596997 w 682419"/>
                  <a:gd name="connsiteY4" fmla="*/ 188566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596997 w 682419"/>
                  <a:gd name="connsiteY4" fmla="*/ 188566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407937 w 682419"/>
                  <a:gd name="connsiteY4" fmla="*/ 17718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407937 w 682419"/>
                  <a:gd name="connsiteY4" fmla="*/ 17718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364308 w 682419"/>
                  <a:gd name="connsiteY4" fmla="*/ 18401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8" fmla="*/ 527971 w 682419"/>
                  <a:gd name="connsiteY8" fmla="*/ 0 h 215868"/>
                  <a:gd name="connsiteX0" fmla="*/ 527971 w 682419"/>
                  <a:gd name="connsiteY0" fmla="*/ 0 h 215868"/>
                  <a:gd name="connsiteX1" fmla="*/ 553099 w 682419"/>
                  <a:gd name="connsiteY1" fmla="*/ 100201 h 215868"/>
                  <a:gd name="connsiteX2" fmla="*/ 678392 w 682419"/>
                  <a:gd name="connsiteY2" fmla="*/ 188637 h 215868"/>
                  <a:gd name="connsiteX3" fmla="*/ 682419 w 682419"/>
                  <a:gd name="connsiteY3" fmla="*/ 190508 h 215868"/>
                  <a:gd name="connsiteX4" fmla="*/ 364308 w 682419"/>
                  <a:gd name="connsiteY4" fmla="*/ 184013 h 215868"/>
                  <a:gd name="connsiteX5" fmla="*/ 1 w 682419"/>
                  <a:gd name="connsiteY5" fmla="*/ 215868 h 215868"/>
                  <a:gd name="connsiteX6" fmla="*/ 0 w 682419"/>
                  <a:gd name="connsiteY6" fmla="*/ 215868 h 215868"/>
                  <a:gd name="connsiteX7" fmla="*/ 476682 w 682419"/>
                  <a:gd name="connsiteY7" fmla="*/ 1891 h 215868"/>
                  <a:gd name="connsiteX8" fmla="*/ 527971 w 682419"/>
                  <a:gd name="connsiteY8" fmla="*/ 0 h 215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2419" h="215868">
                    <a:moveTo>
                      <a:pt x="527971" y="0"/>
                    </a:moveTo>
                    <a:cubicBezTo>
                      <a:pt x="529057" y="15058"/>
                      <a:pt x="527957" y="67633"/>
                      <a:pt x="553099" y="100201"/>
                    </a:cubicBezTo>
                    <a:cubicBezTo>
                      <a:pt x="578241" y="132769"/>
                      <a:pt x="604756" y="145074"/>
                      <a:pt x="678392" y="188637"/>
                    </a:cubicBezTo>
                    <a:lnTo>
                      <a:pt x="682419" y="190508"/>
                    </a:lnTo>
                    <a:cubicBezTo>
                      <a:pt x="590925" y="186066"/>
                      <a:pt x="513973" y="179349"/>
                      <a:pt x="364308" y="184013"/>
                    </a:cubicBezTo>
                    <a:cubicBezTo>
                      <a:pt x="214643" y="188677"/>
                      <a:pt x="195890" y="197667"/>
                      <a:pt x="1" y="215868"/>
                    </a:cubicBezTo>
                    <a:lnTo>
                      <a:pt x="0" y="215868"/>
                    </a:lnTo>
                    <a:cubicBezTo>
                      <a:pt x="0" y="110320"/>
                      <a:pt x="204640" y="22258"/>
                      <a:pt x="476682" y="1891"/>
                    </a:cubicBezTo>
                    <a:lnTo>
                      <a:pt x="527971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D823CC65-BC29-4EB7-A0B1-92CFA312EAA0}"/>
                </a:ext>
              </a:extLst>
            </p:cNvPr>
            <p:cNvSpPr/>
            <p:nvPr/>
          </p:nvSpPr>
          <p:spPr>
            <a:xfrm>
              <a:off x="2323930" y="3655942"/>
              <a:ext cx="1423630" cy="467032"/>
            </a:xfrm>
            <a:custGeom>
              <a:avLst/>
              <a:gdLst>
                <a:gd name="connsiteX0" fmla="*/ 653259 w 1423630"/>
                <a:gd name="connsiteY0" fmla="*/ 0 h 467032"/>
                <a:gd name="connsiteX1" fmla="*/ 777148 w 1423630"/>
                <a:gd name="connsiteY1" fmla="*/ 3792 h 467032"/>
                <a:gd name="connsiteX2" fmla="*/ 906555 w 1423630"/>
                <a:gd name="connsiteY2" fmla="*/ 15819 h 467032"/>
                <a:gd name="connsiteX3" fmla="*/ 1137729 w 1423630"/>
                <a:gd name="connsiteY3" fmla="*/ 60143 h 467032"/>
                <a:gd name="connsiteX4" fmla="*/ 1154349 w 1423630"/>
                <a:gd name="connsiteY4" fmla="*/ 102348 h 467032"/>
                <a:gd name="connsiteX5" fmla="*/ 1222209 w 1423630"/>
                <a:gd name="connsiteY5" fmla="*/ 118257 h 467032"/>
                <a:gd name="connsiteX6" fmla="*/ 1406650 w 1423630"/>
                <a:gd name="connsiteY6" fmla="*/ 174009 h 467032"/>
                <a:gd name="connsiteX7" fmla="*/ 1423630 w 1423630"/>
                <a:gd name="connsiteY7" fmla="*/ 180422 h 467032"/>
                <a:gd name="connsiteX8" fmla="*/ 1353709 w 1423630"/>
                <a:gd name="connsiteY8" fmla="*/ 216838 h 467032"/>
                <a:gd name="connsiteX9" fmla="*/ 756487 w 1423630"/>
                <a:gd name="connsiteY9" fmla="*/ 401089 h 467032"/>
                <a:gd name="connsiteX10" fmla="*/ 134906 w 1423630"/>
                <a:gd name="connsiteY10" fmla="*/ 466367 h 467032"/>
                <a:gd name="connsiteX11" fmla="*/ 72487 w 1423630"/>
                <a:gd name="connsiteY11" fmla="*/ 461596 h 467032"/>
                <a:gd name="connsiteX12" fmla="*/ 35903 w 1423630"/>
                <a:gd name="connsiteY12" fmla="*/ 399785 h 467032"/>
                <a:gd name="connsiteX13" fmla="*/ 0 w 1423630"/>
                <a:gd name="connsiteY13" fmla="*/ 239430 h 467032"/>
                <a:gd name="connsiteX14" fmla="*/ 2831 w 1423630"/>
                <a:gd name="connsiteY14" fmla="*/ 217299 h 467032"/>
                <a:gd name="connsiteX15" fmla="*/ 76101 w 1423630"/>
                <a:gd name="connsiteY15" fmla="*/ 179139 h 467032"/>
                <a:gd name="connsiteX16" fmla="*/ 341131 w 1423630"/>
                <a:gd name="connsiteY16" fmla="*/ 79528 h 467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23630" h="467032">
                  <a:moveTo>
                    <a:pt x="653259" y="0"/>
                  </a:moveTo>
                  <a:lnTo>
                    <a:pt x="777148" y="3792"/>
                  </a:lnTo>
                  <a:cubicBezTo>
                    <a:pt x="821249" y="6514"/>
                    <a:pt x="864448" y="10552"/>
                    <a:pt x="906555" y="15819"/>
                  </a:cubicBezTo>
                  <a:lnTo>
                    <a:pt x="1137729" y="60143"/>
                  </a:lnTo>
                  <a:lnTo>
                    <a:pt x="1154349" y="102348"/>
                  </a:lnTo>
                  <a:lnTo>
                    <a:pt x="1222209" y="118257"/>
                  </a:lnTo>
                  <a:cubicBezTo>
                    <a:pt x="1283158" y="134384"/>
                    <a:pt x="1344719" y="152968"/>
                    <a:pt x="1406650" y="174009"/>
                  </a:cubicBezTo>
                  <a:lnTo>
                    <a:pt x="1423630" y="180422"/>
                  </a:lnTo>
                  <a:lnTo>
                    <a:pt x="1353709" y="216838"/>
                  </a:lnTo>
                  <a:cubicBezTo>
                    <a:pt x="1205274" y="285522"/>
                    <a:pt x="994473" y="352366"/>
                    <a:pt x="756487" y="401089"/>
                  </a:cubicBezTo>
                  <a:cubicBezTo>
                    <a:pt x="518501" y="449813"/>
                    <a:pt x="298391" y="471191"/>
                    <a:pt x="134906" y="466367"/>
                  </a:cubicBezTo>
                  <a:lnTo>
                    <a:pt x="72487" y="461596"/>
                  </a:lnTo>
                  <a:lnTo>
                    <a:pt x="35903" y="399785"/>
                  </a:lnTo>
                  <a:cubicBezTo>
                    <a:pt x="12676" y="349784"/>
                    <a:pt x="0" y="295774"/>
                    <a:pt x="0" y="239430"/>
                  </a:cubicBezTo>
                  <a:lnTo>
                    <a:pt x="2831" y="217299"/>
                  </a:lnTo>
                  <a:lnTo>
                    <a:pt x="76101" y="179139"/>
                  </a:lnTo>
                  <a:cubicBezTo>
                    <a:pt x="150319" y="144797"/>
                    <a:pt x="240128" y="110915"/>
                    <a:pt x="341131" y="7952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E0718CE9-9421-44F6-BD7F-C56CBFD55CAA}"/>
                </a:ext>
              </a:extLst>
            </p:cNvPr>
            <p:cNvGrpSpPr/>
            <p:nvPr/>
          </p:nvGrpSpPr>
          <p:grpSpPr>
            <a:xfrm>
              <a:off x="2563623" y="3678125"/>
              <a:ext cx="242160" cy="242160"/>
              <a:chOff x="1534025" y="1257303"/>
              <a:chExt cx="304300" cy="304300"/>
            </a:xfrm>
          </p:grpSpPr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94B9FB70-2D81-41E9-A446-B98D64E1D05D}"/>
                  </a:ext>
                </a:extLst>
              </p:cNvPr>
              <p:cNvSpPr/>
              <p:nvPr/>
            </p:nvSpPr>
            <p:spPr>
              <a:xfrm>
                <a:off x="1534025" y="1257303"/>
                <a:ext cx="304300" cy="3043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23B61560-788E-43C4-ABC6-D5FAA76050A9}"/>
                  </a:ext>
                </a:extLst>
              </p:cNvPr>
              <p:cNvSpPr/>
              <p:nvPr/>
            </p:nvSpPr>
            <p:spPr>
              <a:xfrm>
                <a:off x="1577530" y="1298999"/>
                <a:ext cx="220775" cy="22077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BDD68479-3D50-44A2-BC60-495D435796C6}"/>
                  </a:ext>
                </a:extLst>
              </p:cNvPr>
              <p:cNvSpPr/>
              <p:nvPr/>
            </p:nvSpPr>
            <p:spPr>
              <a:xfrm>
                <a:off x="1679614" y="1339549"/>
                <a:ext cx="69835" cy="69835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6C090976-8D47-4AD2-AA08-929895580612}"/>
                </a:ext>
              </a:extLst>
            </p:cNvPr>
            <p:cNvSpPr/>
            <p:nvPr/>
          </p:nvSpPr>
          <p:spPr>
            <a:xfrm>
              <a:off x="2367183" y="3424726"/>
              <a:ext cx="1077919" cy="286222"/>
            </a:xfrm>
            <a:custGeom>
              <a:avLst/>
              <a:gdLst>
                <a:gd name="connsiteX0" fmla="*/ 545718 w 1077919"/>
                <a:gd name="connsiteY0" fmla="*/ 0 h 286222"/>
                <a:gd name="connsiteX1" fmla="*/ 1051730 w 1077919"/>
                <a:gd name="connsiteY1" fmla="*/ 224541 h 286222"/>
                <a:gd name="connsiteX2" fmla="*/ 1077919 w 1077919"/>
                <a:gd name="connsiteY2" fmla="*/ 264864 h 286222"/>
                <a:gd name="connsiteX3" fmla="*/ 1040192 w 1077919"/>
                <a:gd name="connsiteY3" fmla="*/ 250440 h 286222"/>
                <a:gd name="connsiteX4" fmla="*/ 566891 w 1077919"/>
                <a:gd name="connsiteY4" fmla="*/ 183134 h 286222"/>
                <a:gd name="connsiteX5" fmla="*/ 93590 w 1077919"/>
                <a:gd name="connsiteY5" fmla="*/ 250440 h 286222"/>
                <a:gd name="connsiteX6" fmla="*/ 0 w 1077919"/>
                <a:gd name="connsiteY6" fmla="*/ 286222 h 286222"/>
                <a:gd name="connsiteX7" fmla="*/ 544 w 1077919"/>
                <a:gd name="connsiteY7" fmla="*/ 284839 h 286222"/>
                <a:gd name="connsiteX8" fmla="*/ 545718 w 1077919"/>
                <a:gd name="connsiteY8" fmla="*/ 0 h 28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7919" h="286222">
                  <a:moveTo>
                    <a:pt x="545718" y="0"/>
                  </a:moveTo>
                  <a:cubicBezTo>
                    <a:pt x="760161" y="0"/>
                    <a:pt x="947959" y="89923"/>
                    <a:pt x="1051730" y="224541"/>
                  </a:cubicBezTo>
                  <a:lnTo>
                    <a:pt x="1077919" y="264864"/>
                  </a:lnTo>
                  <a:lnTo>
                    <a:pt x="1040192" y="250440"/>
                  </a:lnTo>
                  <a:cubicBezTo>
                    <a:pt x="894718" y="207100"/>
                    <a:pt x="734778" y="183134"/>
                    <a:pt x="566891" y="183134"/>
                  </a:cubicBezTo>
                  <a:cubicBezTo>
                    <a:pt x="399004" y="183134"/>
                    <a:pt x="239064" y="207100"/>
                    <a:pt x="93590" y="250440"/>
                  </a:cubicBezTo>
                  <a:lnTo>
                    <a:pt x="0" y="286222"/>
                  </a:lnTo>
                  <a:lnTo>
                    <a:pt x="544" y="284839"/>
                  </a:lnTo>
                  <a:cubicBezTo>
                    <a:pt x="90365" y="117451"/>
                    <a:pt x="300641" y="0"/>
                    <a:pt x="54571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B03E3FE8-8A04-4E62-BF0B-DCD0B9907F96}"/>
                </a:ext>
              </a:extLst>
            </p:cNvPr>
            <p:cNvSpPr/>
            <p:nvPr/>
          </p:nvSpPr>
          <p:spPr>
            <a:xfrm>
              <a:off x="3248122" y="4627417"/>
              <a:ext cx="2228752" cy="969522"/>
            </a:xfrm>
            <a:custGeom>
              <a:avLst/>
              <a:gdLst>
                <a:gd name="connsiteX0" fmla="*/ 1731908 w 2228752"/>
                <a:gd name="connsiteY0" fmla="*/ 0 h 969522"/>
                <a:gd name="connsiteX1" fmla="*/ 1785035 w 2228752"/>
                <a:gd name="connsiteY1" fmla="*/ 56587 h 969522"/>
                <a:gd name="connsiteX2" fmla="*/ 1959383 w 2228752"/>
                <a:gd name="connsiteY2" fmla="*/ 279203 h 969522"/>
                <a:gd name="connsiteX3" fmla="*/ 2020261 w 2228752"/>
                <a:gd name="connsiteY3" fmla="*/ 376021 h 969522"/>
                <a:gd name="connsiteX4" fmla="*/ 2018296 w 2228752"/>
                <a:gd name="connsiteY4" fmla="*/ 379954 h 969522"/>
                <a:gd name="connsiteX5" fmla="*/ 2114410 w 2228752"/>
                <a:gd name="connsiteY5" fmla="*/ 397673 h 969522"/>
                <a:gd name="connsiteX6" fmla="*/ 2228752 w 2228752"/>
                <a:gd name="connsiteY6" fmla="*/ 431583 h 969522"/>
                <a:gd name="connsiteX7" fmla="*/ 2180176 w 2228752"/>
                <a:gd name="connsiteY7" fmla="*/ 467365 h 969522"/>
                <a:gd name="connsiteX8" fmla="*/ 2175337 w 2228752"/>
                <a:gd name="connsiteY8" fmla="*/ 470007 h 969522"/>
                <a:gd name="connsiteX9" fmla="*/ 2196189 w 2228752"/>
                <a:gd name="connsiteY9" fmla="*/ 477065 h 969522"/>
                <a:gd name="connsiteX10" fmla="*/ 1913804 w 2228752"/>
                <a:gd name="connsiteY10" fmla="*/ 611181 h 969522"/>
                <a:gd name="connsiteX11" fmla="*/ 1859333 w 2228752"/>
                <a:gd name="connsiteY11" fmla="*/ 624281 h 969522"/>
                <a:gd name="connsiteX12" fmla="*/ 1840252 w 2228752"/>
                <a:gd name="connsiteY12" fmla="*/ 646772 h 969522"/>
                <a:gd name="connsiteX13" fmla="*/ 286079 w 2228752"/>
                <a:gd name="connsiteY13" fmla="*/ 765267 h 969522"/>
                <a:gd name="connsiteX14" fmla="*/ 19161 w 2228752"/>
                <a:gd name="connsiteY14" fmla="*/ 571110 h 969522"/>
                <a:gd name="connsiteX15" fmla="*/ 0 w 2228752"/>
                <a:gd name="connsiteY15" fmla="*/ 551798 h 969522"/>
                <a:gd name="connsiteX16" fmla="*/ 12446 w 2228752"/>
                <a:gd name="connsiteY16" fmla="*/ 559347 h 969522"/>
                <a:gd name="connsiteX17" fmla="*/ 1676280 w 2228752"/>
                <a:gd name="connsiteY17" fmla="*/ 473481 h 969522"/>
                <a:gd name="connsiteX18" fmla="*/ 1736989 w 2228752"/>
                <a:gd name="connsiteY18" fmla="*/ 19802 h 969522"/>
                <a:gd name="connsiteX19" fmla="*/ 1731908 w 2228752"/>
                <a:gd name="connsiteY19" fmla="*/ 0 h 969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28752" h="969522">
                  <a:moveTo>
                    <a:pt x="1731908" y="0"/>
                  </a:moveTo>
                  <a:lnTo>
                    <a:pt x="1785035" y="56587"/>
                  </a:lnTo>
                  <a:cubicBezTo>
                    <a:pt x="1849789" y="129715"/>
                    <a:pt x="1908068" y="204205"/>
                    <a:pt x="1959383" y="279203"/>
                  </a:cubicBezTo>
                  <a:lnTo>
                    <a:pt x="2020261" y="376021"/>
                  </a:lnTo>
                  <a:lnTo>
                    <a:pt x="2018296" y="379954"/>
                  </a:lnTo>
                  <a:lnTo>
                    <a:pt x="2114410" y="397673"/>
                  </a:lnTo>
                  <a:cubicBezTo>
                    <a:pt x="2157133" y="407509"/>
                    <a:pt x="2196263" y="418819"/>
                    <a:pt x="2228752" y="431583"/>
                  </a:cubicBezTo>
                  <a:cubicBezTo>
                    <a:pt x="2215597" y="443354"/>
                    <a:pt x="2199258" y="455384"/>
                    <a:pt x="2180176" y="467365"/>
                  </a:cubicBezTo>
                  <a:lnTo>
                    <a:pt x="2175337" y="470007"/>
                  </a:lnTo>
                  <a:lnTo>
                    <a:pt x="2196189" y="477065"/>
                  </a:lnTo>
                  <a:cubicBezTo>
                    <a:pt x="2143568" y="524153"/>
                    <a:pt x="2039995" y="575360"/>
                    <a:pt x="1913804" y="611181"/>
                  </a:cubicBezTo>
                  <a:lnTo>
                    <a:pt x="1859333" y="624281"/>
                  </a:lnTo>
                  <a:lnTo>
                    <a:pt x="1840252" y="646772"/>
                  </a:lnTo>
                  <a:cubicBezTo>
                    <a:pt x="1483167" y="1020324"/>
                    <a:pt x="835740" y="1082615"/>
                    <a:pt x="286079" y="765267"/>
                  </a:cubicBezTo>
                  <a:cubicBezTo>
                    <a:pt x="187925" y="708598"/>
                    <a:pt x="98696" y="643176"/>
                    <a:pt x="19161" y="571110"/>
                  </a:cubicBezTo>
                  <a:lnTo>
                    <a:pt x="0" y="551798"/>
                  </a:lnTo>
                  <a:lnTo>
                    <a:pt x="12446" y="559347"/>
                  </a:lnTo>
                  <a:cubicBezTo>
                    <a:pt x="689563" y="940956"/>
                    <a:pt x="1434487" y="902512"/>
                    <a:pt x="1676280" y="473481"/>
                  </a:cubicBezTo>
                  <a:cubicBezTo>
                    <a:pt x="1751841" y="339409"/>
                    <a:pt x="1769325" y="183059"/>
                    <a:pt x="1736989" y="19802"/>
                  </a:cubicBezTo>
                  <a:lnTo>
                    <a:pt x="1731908" y="0"/>
                  </a:ln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23">
              <a:extLst>
                <a:ext uri="{FF2B5EF4-FFF2-40B4-BE49-F238E27FC236}">
                  <a16:creationId xmlns:a16="http://schemas.microsoft.com/office/drawing/2014/main" id="{6D8A6A6F-D4EB-4048-AC6B-EC05739AAD1F}"/>
                </a:ext>
              </a:extLst>
            </p:cNvPr>
            <p:cNvSpPr/>
            <p:nvPr/>
          </p:nvSpPr>
          <p:spPr>
            <a:xfrm rot="1782169">
              <a:off x="3169788" y="4071589"/>
              <a:ext cx="2339580" cy="1053992"/>
            </a:xfrm>
            <a:custGeom>
              <a:avLst/>
              <a:gdLst>
                <a:gd name="connsiteX0" fmla="*/ 0 w 1276350"/>
                <a:gd name="connsiteY0" fmla="*/ 528639 h 1057277"/>
                <a:gd name="connsiteX1" fmla="*/ 638175 w 1276350"/>
                <a:gd name="connsiteY1" fmla="*/ 0 h 1057277"/>
                <a:gd name="connsiteX2" fmla="*/ 1276350 w 1276350"/>
                <a:gd name="connsiteY2" fmla="*/ 528639 h 1057277"/>
                <a:gd name="connsiteX3" fmla="*/ 638175 w 1276350"/>
                <a:gd name="connsiteY3" fmla="*/ 1057278 h 1057277"/>
                <a:gd name="connsiteX4" fmla="*/ 0 w 1276350"/>
                <a:gd name="connsiteY4" fmla="*/ 528639 h 1057277"/>
                <a:gd name="connsiteX0" fmla="*/ 0 w 2552459"/>
                <a:gd name="connsiteY0" fmla="*/ 535015 h 1098203"/>
                <a:gd name="connsiteX1" fmla="*/ 638175 w 2552459"/>
                <a:gd name="connsiteY1" fmla="*/ 6376 h 1098203"/>
                <a:gd name="connsiteX2" fmla="*/ 2552459 w 2552459"/>
                <a:gd name="connsiteY2" fmla="*/ 854820 h 1098203"/>
                <a:gd name="connsiteX3" fmla="*/ 638175 w 2552459"/>
                <a:gd name="connsiteY3" fmla="*/ 1063654 h 1098203"/>
                <a:gd name="connsiteX4" fmla="*/ 0 w 2552459"/>
                <a:gd name="connsiteY4" fmla="*/ 535015 h 1098203"/>
                <a:gd name="connsiteX0" fmla="*/ 0 w 2528488"/>
                <a:gd name="connsiteY0" fmla="*/ 529481 h 1059477"/>
                <a:gd name="connsiteX1" fmla="*/ 638175 w 2528488"/>
                <a:gd name="connsiteY1" fmla="*/ 842 h 1059477"/>
                <a:gd name="connsiteX2" fmla="*/ 2528488 w 2528488"/>
                <a:gd name="connsiteY2" fmla="*/ 633725 h 1059477"/>
                <a:gd name="connsiteX3" fmla="*/ 638175 w 2528488"/>
                <a:gd name="connsiteY3" fmla="*/ 1058120 h 1059477"/>
                <a:gd name="connsiteX4" fmla="*/ 0 w 2528488"/>
                <a:gd name="connsiteY4" fmla="*/ 529481 h 1059477"/>
                <a:gd name="connsiteX0" fmla="*/ 0 w 2528638"/>
                <a:gd name="connsiteY0" fmla="*/ 529481 h 1058794"/>
                <a:gd name="connsiteX1" fmla="*/ 638175 w 2528638"/>
                <a:gd name="connsiteY1" fmla="*/ 842 h 1058794"/>
                <a:gd name="connsiteX2" fmla="*/ 2528488 w 2528638"/>
                <a:gd name="connsiteY2" fmla="*/ 633725 h 1058794"/>
                <a:gd name="connsiteX3" fmla="*/ 638175 w 2528638"/>
                <a:gd name="connsiteY3" fmla="*/ 1058120 h 1058794"/>
                <a:gd name="connsiteX4" fmla="*/ 0 w 2528638"/>
                <a:gd name="connsiteY4" fmla="*/ 529481 h 1058794"/>
                <a:gd name="connsiteX0" fmla="*/ 0 w 2659229"/>
                <a:gd name="connsiteY0" fmla="*/ 532002 h 1064695"/>
                <a:gd name="connsiteX1" fmla="*/ 638175 w 2659229"/>
                <a:gd name="connsiteY1" fmla="*/ 3363 h 1064695"/>
                <a:gd name="connsiteX2" fmla="*/ 2659089 w 2659229"/>
                <a:gd name="connsiteY2" fmla="*/ 753775 h 1064695"/>
                <a:gd name="connsiteX3" fmla="*/ 638175 w 2659229"/>
                <a:gd name="connsiteY3" fmla="*/ 1060641 h 1064695"/>
                <a:gd name="connsiteX4" fmla="*/ 0 w 2659229"/>
                <a:gd name="connsiteY4" fmla="*/ 532002 h 1064695"/>
                <a:gd name="connsiteX0" fmla="*/ 0 w 2783317"/>
                <a:gd name="connsiteY0" fmla="*/ 531142 h 1062448"/>
                <a:gd name="connsiteX1" fmla="*/ 638175 w 2783317"/>
                <a:gd name="connsiteY1" fmla="*/ 2503 h 1062448"/>
                <a:gd name="connsiteX2" fmla="*/ 2783186 w 2783317"/>
                <a:gd name="connsiteY2" fmla="*/ 719229 h 1062448"/>
                <a:gd name="connsiteX3" fmla="*/ 638175 w 2783317"/>
                <a:gd name="connsiteY3" fmla="*/ 1059781 h 1062448"/>
                <a:gd name="connsiteX4" fmla="*/ 0 w 2783317"/>
                <a:gd name="connsiteY4" fmla="*/ 531142 h 1062448"/>
                <a:gd name="connsiteX0" fmla="*/ 0 w 2813390"/>
                <a:gd name="connsiteY0" fmla="*/ 529490 h 1062547"/>
                <a:gd name="connsiteX1" fmla="*/ 668247 w 2813390"/>
                <a:gd name="connsiteY1" fmla="*/ 2558 h 1062547"/>
                <a:gd name="connsiteX2" fmla="*/ 2813258 w 2813390"/>
                <a:gd name="connsiteY2" fmla="*/ 719284 h 1062547"/>
                <a:gd name="connsiteX3" fmla="*/ 668247 w 2813390"/>
                <a:gd name="connsiteY3" fmla="*/ 1059836 h 1062547"/>
                <a:gd name="connsiteX4" fmla="*/ 0 w 2813390"/>
                <a:gd name="connsiteY4" fmla="*/ 529490 h 1062547"/>
                <a:gd name="connsiteX0" fmla="*/ 24723 w 2838110"/>
                <a:gd name="connsiteY0" fmla="*/ 560081 h 1093138"/>
                <a:gd name="connsiteX1" fmla="*/ 195987 w 2838110"/>
                <a:gd name="connsiteY1" fmla="*/ 163994 h 1093138"/>
                <a:gd name="connsiteX2" fmla="*/ 692970 w 2838110"/>
                <a:gd name="connsiteY2" fmla="*/ 33149 h 1093138"/>
                <a:gd name="connsiteX3" fmla="*/ 2837981 w 2838110"/>
                <a:gd name="connsiteY3" fmla="*/ 749875 h 1093138"/>
                <a:gd name="connsiteX4" fmla="*/ 692970 w 2838110"/>
                <a:gd name="connsiteY4" fmla="*/ 1090427 h 1093138"/>
                <a:gd name="connsiteX5" fmla="*/ 24723 w 2838110"/>
                <a:gd name="connsiteY5" fmla="*/ 560081 h 1093138"/>
                <a:gd name="connsiteX0" fmla="*/ 24723 w 2838110"/>
                <a:gd name="connsiteY0" fmla="*/ 560081 h 1100096"/>
                <a:gd name="connsiteX1" fmla="*/ 195987 w 2838110"/>
                <a:gd name="connsiteY1" fmla="*/ 163994 h 1100096"/>
                <a:gd name="connsiteX2" fmla="*/ 692970 w 2838110"/>
                <a:gd name="connsiteY2" fmla="*/ 33149 h 1100096"/>
                <a:gd name="connsiteX3" fmla="*/ 2837981 w 2838110"/>
                <a:gd name="connsiteY3" fmla="*/ 749875 h 1100096"/>
                <a:gd name="connsiteX4" fmla="*/ 692970 w 2838110"/>
                <a:gd name="connsiteY4" fmla="*/ 1090427 h 1100096"/>
                <a:gd name="connsiteX5" fmla="*/ 236384 w 2838110"/>
                <a:gd name="connsiteY5" fmla="*/ 967276 h 1100096"/>
                <a:gd name="connsiteX6" fmla="*/ 24723 w 2838110"/>
                <a:gd name="connsiteY6" fmla="*/ 560081 h 1100096"/>
                <a:gd name="connsiteX0" fmla="*/ 15270 w 2961882"/>
                <a:gd name="connsiteY0" fmla="*/ 541962 h 1100096"/>
                <a:gd name="connsiteX1" fmla="*/ 319759 w 2961882"/>
                <a:gd name="connsiteY1" fmla="*/ 163994 h 1100096"/>
                <a:gd name="connsiteX2" fmla="*/ 816742 w 2961882"/>
                <a:gd name="connsiteY2" fmla="*/ 33149 h 1100096"/>
                <a:gd name="connsiteX3" fmla="*/ 2961753 w 2961882"/>
                <a:gd name="connsiteY3" fmla="*/ 749875 h 1100096"/>
                <a:gd name="connsiteX4" fmla="*/ 816742 w 2961882"/>
                <a:gd name="connsiteY4" fmla="*/ 1090427 h 1100096"/>
                <a:gd name="connsiteX5" fmla="*/ 360156 w 2961882"/>
                <a:gd name="connsiteY5" fmla="*/ 967276 h 1100096"/>
                <a:gd name="connsiteX6" fmla="*/ 15270 w 2961882"/>
                <a:gd name="connsiteY6" fmla="*/ 541962 h 1100096"/>
                <a:gd name="connsiteX0" fmla="*/ 15270 w 2961882"/>
                <a:gd name="connsiteY0" fmla="*/ 541962 h 1100096"/>
                <a:gd name="connsiteX1" fmla="*/ 319759 w 2961882"/>
                <a:gd name="connsiteY1" fmla="*/ 163994 h 1100096"/>
                <a:gd name="connsiteX2" fmla="*/ 816742 w 2961882"/>
                <a:gd name="connsiteY2" fmla="*/ 33149 h 1100096"/>
                <a:gd name="connsiteX3" fmla="*/ 2961753 w 2961882"/>
                <a:gd name="connsiteY3" fmla="*/ 749875 h 1100096"/>
                <a:gd name="connsiteX4" fmla="*/ 816742 w 2961882"/>
                <a:gd name="connsiteY4" fmla="*/ 1090427 h 1100096"/>
                <a:gd name="connsiteX5" fmla="*/ 360156 w 2961882"/>
                <a:gd name="connsiteY5" fmla="*/ 967276 h 1100096"/>
                <a:gd name="connsiteX6" fmla="*/ 106710 w 2961882"/>
                <a:gd name="connsiteY6" fmla="*/ 633402 h 1100096"/>
                <a:gd name="connsiteX0" fmla="*/ 231585 w 2873708"/>
                <a:gd name="connsiteY0" fmla="*/ 163994 h 1100096"/>
                <a:gd name="connsiteX1" fmla="*/ 728568 w 2873708"/>
                <a:gd name="connsiteY1" fmla="*/ 33149 h 1100096"/>
                <a:gd name="connsiteX2" fmla="*/ 2873579 w 2873708"/>
                <a:gd name="connsiteY2" fmla="*/ 749875 h 1100096"/>
                <a:gd name="connsiteX3" fmla="*/ 728568 w 2873708"/>
                <a:gd name="connsiteY3" fmla="*/ 1090427 h 1100096"/>
                <a:gd name="connsiteX4" fmla="*/ 271982 w 2873708"/>
                <a:gd name="connsiteY4" fmla="*/ 967276 h 1100096"/>
                <a:gd name="connsiteX5" fmla="*/ 18536 w 2873708"/>
                <a:gd name="connsiteY5" fmla="*/ 633402 h 1100096"/>
                <a:gd name="connsiteX0" fmla="*/ 0 w 2642123"/>
                <a:gd name="connsiteY0" fmla="*/ 163994 h 1100096"/>
                <a:gd name="connsiteX1" fmla="*/ 496983 w 2642123"/>
                <a:gd name="connsiteY1" fmla="*/ 33149 h 1100096"/>
                <a:gd name="connsiteX2" fmla="*/ 2641994 w 2642123"/>
                <a:gd name="connsiteY2" fmla="*/ 749875 h 1100096"/>
                <a:gd name="connsiteX3" fmla="*/ 496983 w 2642123"/>
                <a:gd name="connsiteY3" fmla="*/ 1090427 h 1100096"/>
                <a:gd name="connsiteX4" fmla="*/ 40397 w 2642123"/>
                <a:gd name="connsiteY4" fmla="*/ 967276 h 1100096"/>
                <a:gd name="connsiteX0" fmla="*/ 0 w 2642123"/>
                <a:gd name="connsiteY0" fmla="*/ 163994 h 1091770"/>
                <a:gd name="connsiteX1" fmla="*/ 496983 w 2642123"/>
                <a:gd name="connsiteY1" fmla="*/ 33149 h 1091770"/>
                <a:gd name="connsiteX2" fmla="*/ 2641994 w 2642123"/>
                <a:gd name="connsiteY2" fmla="*/ 749875 h 1091770"/>
                <a:gd name="connsiteX3" fmla="*/ 496983 w 2642123"/>
                <a:gd name="connsiteY3" fmla="*/ 1090427 h 1091770"/>
                <a:gd name="connsiteX4" fmla="*/ 40397 w 2642123"/>
                <a:gd name="connsiteY4" fmla="*/ 967276 h 1091770"/>
                <a:gd name="connsiteX0" fmla="*/ 0 w 2641995"/>
                <a:gd name="connsiteY0" fmla="*/ 163994 h 1183139"/>
                <a:gd name="connsiteX1" fmla="*/ 496983 w 2641995"/>
                <a:gd name="connsiteY1" fmla="*/ 33149 h 1183139"/>
                <a:gd name="connsiteX2" fmla="*/ 2641994 w 2641995"/>
                <a:gd name="connsiteY2" fmla="*/ 749875 h 1183139"/>
                <a:gd name="connsiteX3" fmla="*/ 487268 w 2641995"/>
                <a:gd name="connsiteY3" fmla="*/ 1181891 h 1183139"/>
                <a:gd name="connsiteX4" fmla="*/ 40397 w 2641995"/>
                <a:gd name="connsiteY4" fmla="*/ 967276 h 1183139"/>
                <a:gd name="connsiteX0" fmla="*/ 0 w 2641995"/>
                <a:gd name="connsiteY0" fmla="*/ 163994 h 1185684"/>
                <a:gd name="connsiteX1" fmla="*/ 496983 w 2641995"/>
                <a:gd name="connsiteY1" fmla="*/ 33149 h 1185684"/>
                <a:gd name="connsiteX2" fmla="*/ 2641994 w 2641995"/>
                <a:gd name="connsiteY2" fmla="*/ 749875 h 1185684"/>
                <a:gd name="connsiteX3" fmla="*/ 487268 w 2641995"/>
                <a:gd name="connsiteY3" fmla="*/ 1181891 h 1185684"/>
                <a:gd name="connsiteX4" fmla="*/ 40397 w 2641995"/>
                <a:gd name="connsiteY4" fmla="*/ 967276 h 1185684"/>
                <a:gd name="connsiteX0" fmla="*/ 0 w 2681848"/>
                <a:gd name="connsiteY0" fmla="*/ 287847 h 1165479"/>
                <a:gd name="connsiteX1" fmla="*/ 536836 w 2681848"/>
                <a:gd name="connsiteY1" fmla="*/ 12944 h 1165479"/>
                <a:gd name="connsiteX2" fmla="*/ 2681847 w 2681848"/>
                <a:gd name="connsiteY2" fmla="*/ 729670 h 1165479"/>
                <a:gd name="connsiteX3" fmla="*/ 527121 w 2681848"/>
                <a:gd name="connsiteY3" fmla="*/ 1161686 h 1165479"/>
                <a:gd name="connsiteX4" fmla="*/ 80250 w 2681848"/>
                <a:gd name="connsiteY4" fmla="*/ 947071 h 1165479"/>
                <a:gd name="connsiteX0" fmla="*/ 0 w 2681848"/>
                <a:gd name="connsiteY0" fmla="*/ 292619 h 1170251"/>
                <a:gd name="connsiteX1" fmla="*/ 536836 w 2681848"/>
                <a:gd name="connsiteY1" fmla="*/ 17716 h 1170251"/>
                <a:gd name="connsiteX2" fmla="*/ 2681847 w 2681848"/>
                <a:gd name="connsiteY2" fmla="*/ 734442 h 1170251"/>
                <a:gd name="connsiteX3" fmla="*/ 527121 w 2681848"/>
                <a:gd name="connsiteY3" fmla="*/ 1166458 h 1170251"/>
                <a:gd name="connsiteX4" fmla="*/ 80250 w 2681848"/>
                <a:gd name="connsiteY4" fmla="*/ 951843 h 1170251"/>
                <a:gd name="connsiteX0" fmla="*/ 0 w 2683158"/>
                <a:gd name="connsiteY0" fmla="*/ 257899 h 1135458"/>
                <a:gd name="connsiteX1" fmla="*/ 833357 w 2683158"/>
                <a:gd name="connsiteY1" fmla="*/ 20941 h 1135458"/>
                <a:gd name="connsiteX2" fmla="*/ 2681847 w 2683158"/>
                <a:gd name="connsiteY2" fmla="*/ 699722 h 1135458"/>
                <a:gd name="connsiteX3" fmla="*/ 527121 w 2683158"/>
                <a:gd name="connsiteY3" fmla="*/ 1131738 h 1135458"/>
                <a:gd name="connsiteX4" fmla="*/ 80250 w 2683158"/>
                <a:gd name="connsiteY4" fmla="*/ 917123 h 1135458"/>
                <a:gd name="connsiteX0" fmla="*/ 0 w 2682721"/>
                <a:gd name="connsiteY0" fmla="*/ 257899 h 1183562"/>
                <a:gd name="connsiteX1" fmla="*/ 833357 w 2682721"/>
                <a:gd name="connsiteY1" fmla="*/ 20941 h 1183562"/>
                <a:gd name="connsiteX2" fmla="*/ 2681847 w 2682721"/>
                <a:gd name="connsiteY2" fmla="*/ 699722 h 1183562"/>
                <a:gd name="connsiteX3" fmla="*/ 584707 w 2682721"/>
                <a:gd name="connsiteY3" fmla="*/ 1180259 h 1183562"/>
                <a:gd name="connsiteX4" fmla="*/ 80250 w 2682721"/>
                <a:gd name="connsiteY4" fmla="*/ 917123 h 1183562"/>
                <a:gd name="connsiteX0" fmla="*/ 0 w 2682721"/>
                <a:gd name="connsiteY0" fmla="*/ 257899 h 1186048"/>
                <a:gd name="connsiteX1" fmla="*/ 833357 w 2682721"/>
                <a:gd name="connsiteY1" fmla="*/ 20941 h 1186048"/>
                <a:gd name="connsiteX2" fmla="*/ 2681847 w 2682721"/>
                <a:gd name="connsiteY2" fmla="*/ 699722 h 1186048"/>
                <a:gd name="connsiteX3" fmla="*/ 584707 w 2682721"/>
                <a:gd name="connsiteY3" fmla="*/ 1180259 h 1186048"/>
                <a:gd name="connsiteX4" fmla="*/ 80250 w 2682721"/>
                <a:gd name="connsiteY4" fmla="*/ 917123 h 1186048"/>
                <a:gd name="connsiteX0" fmla="*/ 0 w 2685408"/>
                <a:gd name="connsiteY0" fmla="*/ 216286 h 1144322"/>
                <a:gd name="connsiteX1" fmla="*/ 1058440 w 2685408"/>
                <a:gd name="connsiteY1" fmla="*/ 26795 h 1144322"/>
                <a:gd name="connsiteX2" fmla="*/ 2681847 w 2685408"/>
                <a:gd name="connsiteY2" fmla="*/ 658109 h 1144322"/>
                <a:gd name="connsiteX3" fmla="*/ 584707 w 2685408"/>
                <a:gd name="connsiteY3" fmla="*/ 1138646 h 1144322"/>
                <a:gd name="connsiteX4" fmla="*/ 80250 w 2685408"/>
                <a:gd name="connsiteY4" fmla="*/ 875510 h 1144322"/>
                <a:gd name="connsiteX0" fmla="*/ 0 w 2683094"/>
                <a:gd name="connsiteY0" fmla="*/ 255595 h 1183738"/>
                <a:gd name="connsiteX1" fmla="*/ 878465 w 2683094"/>
                <a:gd name="connsiteY1" fmla="*/ 21196 h 1183738"/>
                <a:gd name="connsiteX2" fmla="*/ 2681847 w 2683094"/>
                <a:gd name="connsiteY2" fmla="*/ 697418 h 1183738"/>
                <a:gd name="connsiteX3" fmla="*/ 584707 w 2683094"/>
                <a:gd name="connsiteY3" fmla="*/ 1177955 h 1183738"/>
                <a:gd name="connsiteX4" fmla="*/ 80250 w 2683094"/>
                <a:gd name="connsiteY4" fmla="*/ 914819 h 1183738"/>
                <a:gd name="connsiteX0" fmla="*/ 0 w 2577554"/>
                <a:gd name="connsiteY0" fmla="*/ 242737 h 1178151"/>
                <a:gd name="connsiteX1" fmla="*/ 878465 w 2577554"/>
                <a:gd name="connsiteY1" fmla="*/ 8338 h 1178151"/>
                <a:gd name="connsiteX2" fmla="*/ 2576225 w 2577554"/>
                <a:gd name="connsiteY2" fmla="*/ 468645 h 1178151"/>
                <a:gd name="connsiteX3" fmla="*/ 584707 w 2577554"/>
                <a:gd name="connsiteY3" fmla="*/ 1165097 h 1178151"/>
                <a:gd name="connsiteX4" fmla="*/ 80250 w 2577554"/>
                <a:gd name="connsiteY4" fmla="*/ 901961 h 1178151"/>
                <a:gd name="connsiteX0" fmla="*/ 0 w 2576235"/>
                <a:gd name="connsiteY0" fmla="*/ 242737 h 1178150"/>
                <a:gd name="connsiteX1" fmla="*/ 878465 w 2576235"/>
                <a:gd name="connsiteY1" fmla="*/ 8338 h 1178150"/>
                <a:gd name="connsiteX2" fmla="*/ 2576225 w 2576235"/>
                <a:gd name="connsiteY2" fmla="*/ 468645 h 1178150"/>
                <a:gd name="connsiteX3" fmla="*/ 584707 w 2576235"/>
                <a:gd name="connsiteY3" fmla="*/ 1165097 h 1178150"/>
                <a:gd name="connsiteX4" fmla="*/ 80250 w 2576235"/>
                <a:gd name="connsiteY4" fmla="*/ 901961 h 1178150"/>
                <a:gd name="connsiteX0" fmla="*/ 0 w 2576235"/>
                <a:gd name="connsiteY0" fmla="*/ 242737 h 1180862"/>
                <a:gd name="connsiteX1" fmla="*/ 878465 w 2576235"/>
                <a:gd name="connsiteY1" fmla="*/ 8338 h 1180862"/>
                <a:gd name="connsiteX2" fmla="*/ 2576225 w 2576235"/>
                <a:gd name="connsiteY2" fmla="*/ 468645 h 1180862"/>
                <a:gd name="connsiteX3" fmla="*/ 584707 w 2576235"/>
                <a:gd name="connsiteY3" fmla="*/ 1165097 h 1180862"/>
                <a:gd name="connsiteX4" fmla="*/ 80250 w 2576235"/>
                <a:gd name="connsiteY4" fmla="*/ 901961 h 1180862"/>
                <a:gd name="connsiteX0" fmla="*/ 38604 w 2614839"/>
                <a:gd name="connsiteY0" fmla="*/ 242737 h 1174104"/>
                <a:gd name="connsiteX1" fmla="*/ 917069 w 2614839"/>
                <a:gd name="connsiteY1" fmla="*/ 8338 h 1174104"/>
                <a:gd name="connsiteX2" fmla="*/ 2614829 w 2614839"/>
                <a:gd name="connsiteY2" fmla="*/ 468645 h 1174104"/>
                <a:gd name="connsiteX3" fmla="*/ 623311 w 2614839"/>
                <a:gd name="connsiteY3" fmla="*/ 1165097 h 1174104"/>
                <a:gd name="connsiteX4" fmla="*/ 0 w 2614839"/>
                <a:gd name="connsiteY4" fmla="*/ 827908 h 1174104"/>
                <a:gd name="connsiteX0" fmla="*/ 38604 w 2614839"/>
                <a:gd name="connsiteY0" fmla="*/ 242737 h 1166154"/>
                <a:gd name="connsiteX1" fmla="*/ 917069 w 2614839"/>
                <a:gd name="connsiteY1" fmla="*/ 8338 h 1166154"/>
                <a:gd name="connsiteX2" fmla="*/ 2614829 w 2614839"/>
                <a:gd name="connsiteY2" fmla="*/ 468645 h 1166154"/>
                <a:gd name="connsiteX3" fmla="*/ 623311 w 2614839"/>
                <a:gd name="connsiteY3" fmla="*/ 1165097 h 1166154"/>
                <a:gd name="connsiteX4" fmla="*/ 0 w 2614839"/>
                <a:gd name="connsiteY4" fmla="*/ 827908 h 1166154"/>
                <a:gd name="connsiteX0" fmla="*/ 38604 w 2751152"/>
                <a:gd name="connsiteY0" fmla="*/ 238555 h 1173567"/>
                <a:gd name="connsiteX1" fmla="*/ 917069 w 2751152"/>
                <a:gd name="connsiteY1" fmla="*/ 4156 h 1173567"/>
                <a:gd name="connsiteX2" fmla="*/ 2751142 w 2751152"/>
                <a:gd name="connsiteY2" fmla="*/ 381023 h 1173567"/>
                <a:gd name="connsiteX3" fmla="*/ 623311 w 2751152"/>
                <a:gd name="connsiteY3" fmla="*/ 1160915 h 1173567"/>
                <a:gd name="connsiteX4" fmla="*/ 0 w 2751152"/>
                <a:gd name="connsiteY4" fmla="*/ 823726 h 1173567"/>
                <a:gd name="connsiteX0" fmla="*/ 38604 w 2751151"/>
                <a:gd name="connsiteY0" fmla="*/ 238555 h 1160934"/>
                <a:gd name="connsiteX1" fmla="*/ 917069 w 2751151"/>
                <a:gd name="connsiteY1" fmla="*/ 4156 h 1160934"/>
                <a:gd name="connsiteX2" fmla="*/ 2751142 w 2751151"/>
                <a:gd name="connsiteY2" fmla="*/ 381023 h 1160934"/>
                <a:gd name="connsiteX3" fmla="*/ 623311 w 2751151"/>
                <a:gd name="connsiteY3" fmla="*/ 1160915 h 1160934"/>
                <a:gd name="connsiteX4" fmla="*/ 0 w 2751151"/>
                <a:gd name="connsiteY4" fmla="*/ 823726 h 1160934"/>
                <a:gd name="connsiteX0" fmla="*/ 38604 w 2751155"/>
                <a:gd name="connsiteY0" fmla="*/ 238555 h 1177549"/>
                <a:gd name="connsiteX1" fmla="*/ 917069 w 2751155"/>
                <a:gd name="connsiteY1" fmla="*/ 4156 h 1177549"/>
                <a:gd name="connsiteX2" fmla="*/ 2751142 w 2751155"/>
                <a:gd name="connsiteY2" fmla="*/ 381023 h 1177549"/>
                <a:gd name="connsiteX3" fmla="*/ 623311 w 2751155"/>
                <a:gd name="connsiteY3" fmla="*/ 1160915 h 1177549"/>
                <a:gd name="connsiteX4" fmla="*/ 0 w 2751155"/>
                <a:gd name="connsiteY4" fmla="*/ 823726 h 1177549"/>
                <a:gd name="connsiteX0" fmla="*/ 38604 w 2751142"/>
                <a:gd name="connsiteY0" fmla="*/ 238555 h 1182276"/>
                <a:gd name="connsiteX1" fmla="*/ 917069 w 2751142"/>
                <a:gd name="connsiteY1" fmla="*/ 4156 h 1182276"/>
                <a:gd name="connsiteX2" fmla="*/ 2751142 w 2751142"/>
                <a:gd name="connsiteY2" fmla="*/ 381023 h 1182276"/>
                <a:gd name="connsiteX3" fmla="*/ 623311 w 2751142"/>
                <a:gd name="connsiteY3" fmla="*/ 1160915 h 1182276"/>
                <a:gd name="connsiteX4" fmla="*/ 0 w 2751142"/>
                <a:gd name="connsiteY4" fmla="*/ 823726 h 1182276"/>
                <a:gd name="connsiteX0" fmla="*/ 38604 w 2751142"/>
                <a:gd name="connsiteY0" fmla="*/ 303365 h 1247086"/>
                <a:gd name="connsiteX1" fmla="*/ 1216600 w 2751142"/>
                <a:gd name="connsiteY1" fmla="*/ 2563 h 1247086"/>
                <a:gd name="connsiteX2" fmla="*/ 2751142 w 2751142"/>
                <a:gd name="connsiteY2" fmla="*/ 445833 h 1247086"/>
                <a:gd name="connsiteX3" fmla="*/ 623311 w 2751142"/>
                <a:gd name="connsiteY3" fmla="*/ 1225725 h 1247086"/>
                <a:gd name="connsiteX4" fmla="*/ 0 w 2751142"/>
                <a:gd name="connsiteY4" fmla="*/ 888536 h 1247086"/>
                <a:gd name="connsiteX0" fmla="*/ 38604 w 2751142"/>
                <a:gd name="connsiteY0" fmla="*/ 301093 h 1244814"/>
                <a:gd name="connsiteX1" fmla="*/ 1216600 w 2751142"/>
                <a:gd name="connsiteY1" fmla="*/ 291 h 1244814"/>
                <a:gd name="connsiteX2" fmla="*/ 2751142 w 2751142"/>
                <a:gd name="connsiteY2" fmla="*/ 443561 h 1244814"/>
                <a:gd name="connsiteX3" fmla="*/ 623311 w 2751142"/>
                <a:gd name="connsiteY3" fmla="*/ 1223453 h 1244814"/>
                <a:gd name="connsiteX4" fmla="*/ 0 w 2751142"/>
                <a:gd name="connsiteY4" fmla="*/ 886264 h 1244814"/>
                <a:gd name="connsiteX0" fmla="*/ 38604 w 2847228"/>
                <a:gd name="connsiteY0" fmla="*/ 301889 h 1244016"/>
                <a:gd name="connsiteX1" fmla="*/ 1216600 w 2847228"/>
                <a:gd name="connsiteY1" fmla="*/ 1087 h 1244016"/>
                <a:gd name="connsiteX2" fmla="*/ 2847227 w 2847228"/>
                <a:gd name="connsiteY2" fmla="*/ 389847 h 1244016"/>
                <a:gd name="connsiteX3" fmla="*/ 623311 w 2847228"/>
                <a:gd name="connsiteY3" fmla="*/ 1224249 h 1244016"/>
                <a:gd name="connsiteX4" fmla="*/ 0 w 2847228"/>
                <a:gd name="connsiteY4" fmla="*/ 887060 h 1244016"/>
                <a:gd name="connsiteX0" fmla="*/ 38604 w 2847227"/>
                <a:gd name="connsiteY0" fmla="*/ 301889 h 1244016"/>
                <a:gd name="connsiteX1" fmla="*/ 1216600 w 2847227"/>
                <a:gd name="connsiteY1" fmla="*/ 1087 h 1244016"/>
                <a:gd name="connsiteX2" fmla="*/ 2847227 w 2847227"/>
                <a:gd name="connsiteY2" fmla="*/ 389847 h 1244016"/>
                <a:gd name="connsiteX3" fmla="*/ 623311 w 2847227"/>
                <a:gd name="connsiteY3" fmla="*/ 1224249 h 1244016"/>
                <a:gd name="connsiteX4" fmla="*/ 0 w 2847227"/>
                <a:gd name="connsiteY4" fmla="*/ 887060 h 1244016"/>
                <a:gd name="connsiteX0" fmla="*/ 38604 w 2847227"/>
                <a:gd name="connsiteY0" fmla="*/ 301889 h 1246476"/>
                <a:gd name="connsiteX1" fmla="*/ 1216600 w 2847227"/>
                <a:gd name="connsiteY1" fmla="*/ 1087 h 1246476"/>
                <a:gd name="connsiteX2" fmla="*/ 2847227 w 2847227"/>
                <a:gd name="connsiteY2" fmla="*/ 389847 h 1246476"/>
                <a:gd name="connsiteX3" fmla="*/ 623311 w 2847227"/>
                <a:gd name="connsiteY3" fmla="*/ 1224249 h 1246476"/>
                <a:gd name="connsiteX4" fmla="*/ 0 w 2847227"/>
                <a:gd name="connsiteY4" fmla="*/ 887060 h 1246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7227" h="1246476">
                  <a:moveTo>
                    <a:pt x="38604" y="301889"/>
                  </a:moveTo>
                  <a:cubicBezTo>
                    <a:pt x="144659" y="121749"/>
                    <a:pt x="748496" y="-13573"/>
                    <a:pt x="1216600" y="1087"/>
                  </a:cubicBezTo>
                  <a:cubicBezTo>
                    <a:pt x="1684704" y="15747"/>
                    <a:pt x="2434630" y="147679"/>
                    <a:pt x="2847227" y="389847"/>
                  </a:cubicBezTo>
                  <a:cubicBezTo>
                    <a:pt x="2513096" y="836558"/>
                    <a:pt x="1531893" y="1361448"/>
                    <a:pt x="623311" y="1224249"/>
                  </a:cubicBezTo>
                  <a:cubicBezTo>
                    <a:pt x="237035" y="1226510"/>
                    <a:pt x="57937" y="1031212"/>
                    <a:pt x="0" y="887060"/>
                  </a:cubicBezTo>
                </a:path>
              </a:pathLst>
            </a:custGeom>
            <a:gradFill flip="none" rotWithShape="1">
              <a:gsLst>
                <a:gs pos="23000">
                  <a:schemeClr val="tx1">
                    <a:lumMod val="85000"/>
                    <a:lumOff val="15000"/>
                  </a:schemeClr>
                </a:gs>
                <a:gs pos="60000">
                  <a:srgbClr val="339966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DA8ED444-5C27-46EC-B75A-B0E076947EF4}"/>
                </a:ext>
              </a:extLst>
            </p:cNvPr>
            <p:cNvSpPr/>
            <p:nvPr/>
          </p:nvSpPr>
          <p:spPr>
            <a:xfrm rot="1017915">
              <a:off x="3321712" y="4047315"/>
              <a:ext cx="1200138" cy="384543"/>
            </a:xfrm>
            <a:custGeom>
              <a:avLst/>
              <a:gdLst>
                <a:gd name="connsiteX0" fmla="*/ 350083 w 1404104"/>
                <a:gd name="connsiteY0" fmla="*/ 98466 h 526435"/>
                <a:gd name="connsiteX1" fmla="*/ 1195260 w 1404104"/>
                <a:gd name="connsiteY1" fmla="*/ 0 h 526435"/>
                <a:gd name="connsiteX2" fmla="*/ 1274125 w 1404104"/>
                <a:gd name="connsiteY2" fmla="*/ 2236 h 526435"/>
                <a:gd name="connsiteX3" fmla="*/ 1287888 w 1404104"/>
                <a:gd name="connsiteY3" fmla="*/ 22551 h 526435"/>
                <a:gd name="connsiteX4" fmla="*/ 1404104 w 1404104"/>
                <a:gd name="connsiteY4" fmla="*/ 168798 h 526435"/>
                <a:gd name="connsiteX5" fmla="*/ 1263235 w 1404104"/>
                <a:gd name="connsiteY5" fmla="*/ 181540 h 526435"/>
                <a:gd name="connsiteX6" fmla="*/ 1219101 w 1404104"/>
                <a:gd name="connsiteY6" fmla="*/ 163892 h 526435"/>
                <a:gd name="connsiteX7" fmla="*/ 1258335 w 1404104"/>
                <a:gd name="connsiteY7" fmla="*/ 213265 h 526435"/>
                <a:gd name="connsiteX8" fmla="*/ 1117466 w 1404104"/>
                <a:gd name="connsiteY8" fmla="*/ 226007 h 526435"/>
                <a:gd name="connsiteX9" fmla="*/ 1099878 w 1404104"/>
                <a:gd name="connsiteY9" fmla="*/ 218974 h 526435"/>
                <a:gd name="connsiteX10" fmla="*/ 1127145 w 1404104"/>
                <a:gd name="connsiteY10" fmla="*/ 253287 h 526435"/>
                <a:gd name="connsiteX11" fmla="*/ 986276 w 1404104"/>
                <a:gd name="connsiteY11" fmla="*/ 266029 h 526435"/>
                <a:gd name="connsiteX12" fmla="*/ 955411 w 1404104"/>
                <a:gd name="connsiteY12" fmla="*/ 253688 h 526435"/>
                <a:gd name="connsiteX13" fmla="*/ 988665 w 1404104"/>
                <a:gd name="connsiteY13" fmla="*/ 295534 h 526435"/>
                <a:gd name="connsiteX14" fmla="*/ 847796 w 1404104"/>
                <a:gd name="connsiteY14" fmla="*/ 308275 h 526435"/>
                <a:gd name="connsiteX15" fmla="*/ 803663 w 1404104"/>
                <a:gd name="connsiteY15" fmla="*/ 290629 h 526435"/>
                <a:gd name="connsiteX16" fmla="*/ 842896 w 1404104"/>
                <a:gd name="connsiteY16" fmla="*/ 340002 h 526435"/>
                <a:gd name="connsiteX17" fmla="*/ 702029 w 1404104"/>
                <a:gd name="connsiteY17" fmla="*/ 352742 h 526435"/>
                <a:gd name="connsiteX18" fmla="*/ 684439 w 1404104"/>
                <a:gd name="connsiteY18" fmla="*/ 345709 h 526435"/>
                <a:gd name="connsiteX19" fmla="*/ 711707 w 1404104"/>
                <a:gd name="connsiteY19" fmla="*/ 380023 h 526435"/>
                <a:gd name="connsiteX20" fmla="*/ 570837 w 1404104"/>
                <a:gd name="connsiteY20" fmla="*/ 392764 h 526435"/>
                <a:gd name="connsiteX21" fmla="*/ 553244 w 1404104"/>
                <a:gd name="connsiteY21" fmla="*/ 385730 h 526435"/>
                <a:gd name="connsiteX22" fmla="*/ 580515 w 1404104"/>
                <a:gd name="connsiteY22" fmla="*/ 420048 h 526435"/>
                <a:gd name="connsiteX23" fmla="*/ 439646 w 1404104"/>
                <a:gd name="connsiteY23" fmla="*/ 432789 h 526435"/>
                <a:gd name="connsiteX24" fmla="*/ 395513 w 1404104"/>
                <a:gd name="connsiteY24" fmla="*/ 415142 h 526435"/>
                <a:gd name="connsiteX25" fmla="*/ 434746 w 1404104"/>
                <a:gd name="connsiteY25" fmla="*/ 464515 h 526435"/>
                <a:gd name="connsiteX26" fmla="*/ 293878 w 1404104"/>
                <a:gd name="connsiteY26" fmla="*/ 477255 h 526435"/>
                <a:gd name="connsiteX27" fmla="*/ 276289 w 1404104"/>
                <a:gd name="connsiteY27" fmla="*/ 470224 h 526435"/>
                <a:gd name="connsiteX28" fmla="*/ 303556 w 1404104"/>
                <a:gd name="connsiteY28" fmla="*/ 504536 h 526435"/>
                <a:gd name="connsiteX29" fmla="*/ 213454 w 1404104"/>
                <a:gd name="connsiteY29" fmla="*/ 526176 h 526435"/>
                <a:gd name="connsiteX30" fmla="*/ 206523 w 1404104"/>
                <a:gd name="connsiteY30" fmla="*/ 524962 h 526435"/>
                <a:gd name="connsiteX31" fmla="*/ 204132 w 1404104"/>
                <a:gd name="connsiteY31" fmla="*/ 524146 h 526435"/>
                <a:gd name="connsiteX32" fmla="*/ 0 w 1404104"/>
                <a:gd name="connsiteY32" fmla="*/ 336183 h 526435"/>
                <a:gd name="connsiteX33" fmla="*/ 350083 w 1404104"/>
                <a:gd name="connsiteY33" fmla="*/ 98466 h 526435"/>
                <a:gd name="connsiteX0" fmla="*/ 350083 w 1404104"/>
                <a:gd name="connsiteY0" fmla="*/ 98466 h 526435"/>
                <a:gd name="connsiteX1" fmla="*/ 1195260 w 1404104"/>
                <a:gd name="connsiteY1" fmla="*/ 0 h 526435"/>
                <a:gd name="connsiteX2" fmla="*/ 1274125 w 1404104"/>
                <a:gd name="connsiteY2" fmla="*/ 2236 h 526435"/>
                <a:gd name="connsiteX3" fmla="*/ 1404104 w 1404104"/>
                <a:gd name="connsiteY3" fmla="*/ 168798 h 526435"/>
                <a:gd name="connsiteX4" fmla="*/ 1263235 w 1404104"/>
                <a:gd name="connsiteY4" fmla="*/ 181540 h 526435"/>
                <a:gd name="connsiteX5" fmla="*/ 1219101 w 1404104"/>
                <a:gd name="connsiteY5" fmla="*/ 163892 h 526435"/>
                <a:gd name="connsiteX6" fmla="*/ 1258335 w 1404104"/>
                <a:gd name="connsiteY6" fmla="*/ 213265 h 526435"/>
                <a:gd name="connsiteX7" fmla="*/ 1117466 w 1404104"/>
                <a:gd name="connsiteY7" fmla="*/ 226007 h 526435"/>
                <a:gd name="connsiteX8" fmla="*/ 1099878 w 1404104"/>
                <a:gd name="connsiteY8" fmla="*/ 218974 h 526435"/>
                <a:gd name="connsiteX9" fmla="*/ 1127145 w 1404104"/>
                <a:gd name="connsiteY9" fmla="*/ 253287 h 526435"/>
                <a:gd name="connsiteX10" fmla="*/ 986276 w 1404104"/>
                <a:gd name="connsiteY10" fmla="*/ 266029 h 526435"/>
                <a:gd name="connsiteX11" fmla="*/ 955411 w 1404104"/>
                <a:gd name="connsiteY11" fmla="*/ 253688 h 526435"/>
                <a:gd name="connsiteX12" fmla="*/ 988665 w 1404104"/>
                <a:gd name="connsiteY12" fmla="*/ 295534 h 526435"/>
                <a:gd name="connsiteX13" fmla="*/ 847796 w 1404104"/>
                <a:gd name="connsiteY13" fmla="*/ 308275 h 526435"/>
                <a:gd name="connsiteX14" fmla="*/ 803663 w 1404104"/>
                <a:gd name="connsiteY14" fmla="*/ 290629 h 526435"/>
                <a:gd name="connsiteX15" fmla="*/ 842896 w 1404104"/>
                <a:gd name="connsiteY15" fmla="*/ 340002 h 526435"/>
                <a:gd name="connsiteX16" fmla="*/ 702029 w 1404104"/>
                <a:gd name="connsiteY16" fmla="*/ 352742 h 526435"/>
                <a:gd name="connsiteX17" fmla="*/ 684439 w 1404104"/>
                <a:gd name="connsiteY17" fmla="*/ 345709 h 526435"/>
                <a:gd name="connsiteX18" fmla="*/ 711707 w 1404104"/>
                <a:gd name="connsiteY18" fmla="*/ 380023 h 526435"/>
                <a:gd name="connsiteX19" fmla="*/ 570837 w 1404104"/>
                <a:gd name="connsiteY19" fmla="*/ 392764 h 526435"/>
                <a:gd name="connsiteX20" fmla="*/ 553244 w 1404104"/>
                <a:gd name="connsiteY20" fmla="*/ 385730 h 526435"/>
                <a:gd name="connsiteX21" fmla="*/ 580515 w 1404104"/>
                <a:gd name="connsiteY21" fmla="*/ 420048 h 526435"/>
                <a:gd name="connsiteX22" fmla="*/ 439646 w 1404104"/>
                <a:gd name="connsiteY22" fmla="*/ 432789 h 526435"/>
                <a:gd name="connsiteX23" fmla="*/ 395513 w 1404104"/>
                <a:gd name="connsiteY23" fmla="*/ 415142 h 526435"/>
                <a:gd name="connsiteX24" fmla="*/ 434746 w 1404104"/>
                <a:gd name="connsiteY24" fmla="*/ 464515 h 526435"/>
                <a:gd name="connsiteX25" fmla="*/ 293878 w 1404104"/>
                <a:gd name="connsiteY25" fmla="*/ 477255 h 526435"/>
                <a:gd name="connsiteX26" fmla="*/ 276289 w 1404104"/>
                <a:gd name="connsiteY26" fmla="*/ 470224 h 526435"/>
                <a:gd name="connsiteX27" fmla="*/ 303556 w 1404104"/>
                <a:gd name="connsiteY27" fmla="*/ 504536 h 526435"/>
                <a:gd name="connsiteX28" fmla="*/ 213454 w 1404104"/>
                <a:gd name="connsiteY28" fmla="*/ 526176 h 526435"/>
                <a:gd name="connsiteX29" fmla="*/ 206523 w 1404104"/>
                <a:gd name="connsiteY29" fmla="*/ 524962 h 526435"/>
                <a:gd name="connsiteX30" fmla="*/ 204132 w 1404104"/>
                <a:gd name="connsiteY30" fmla="*/ 524146 h 526435"/>
                <a:gd name="connsiteX31" fmla="*/ 0 w 1404104"/>
                <a:gd name="connsiteY31" fmla="*/ 336183 h 526435"/>
                <a:gd name="connsiteX32" fmla="*/ 350083 w 1404104"/>
                <a:gd name="connsiteY32" fmla="*/ 98466 h 526435"/>
                <a:gd name="connsiteX0" fmla="*/ 350083 w 1404104"/>
                <a:gd name="connsiteY0" fmla="*/ 98466 h 526435"/>
                <a:gd name="connsiteX1" fmla="*/ 1195260 w 1404104"/>
                <a:gd name="connsiteY1" fmla="*/ 0 h 526435"/>
                <a:gd name="connsiteX2" fmla="*/ 1404104 w 1404104"/>
                <a:gd name="connsiteY2" fmla="*/ 168798 h 526435"/>
                <a:gd name="connsiteX3" fmla="*/ 1263235 w 1404104"/>
                <a:gd name="connsiteY3" fmla="*/ 181540 h 526435"/>
                <a:gd name="connsiteX4" fmla="*/ 1219101 w 1404104"/>
                <a:gd name="connsiteY4" fmla="*/ 163892 h 526435"/>
                <a:gd name="connsiteX5" fmla="*/ 1258335 w 1404104"/>
                <a:gd name="connsiteY5" fmla="*/ 213265 h 526435"/>
                <a:gd name="connsiteX6" fmla="*/ 1117466 w 1404104"/>
                <a:gd name="connsiteY6" fmla="*/ 226007 h 526435"/>
                <a:gd name="connsiteX7" fmla="*/ 1099878 w 1404104"/>
                <a:gd name="connsiteY7" fmla="*/ 218974 h 526435"/>
                <a:gd name="connsiteX8" fmla="*/ 1127145 w 1404104"/>
                <a:gd name="connsiteY8" fmla="*/ 253287 h 526435"/>
                <a:gd name="connsiteX9" fmla="*/ 986276 w 1404104"/>
                <a:gd name="connsiteY9" fmla="*/ 266029 h 526435"/>
                <a:gd name="connsiteX10" fmla="*/ 955411 w 1404104"/>
                <a:gd name="connsiteY10" fmla="*/ 253688 h 526435"/>
                <a:gd name="connsiteX11" fmla="*/ 988665 w 1404104"/>
                <a:gd name="connsiteY11" fmla="*/ 295534 h 526435"/>
                <a:gd name="connsiteX12" fmla="*/ 847796 w 1404104"/>
                <a:gd name="connsiteY12" fmla="*/ 308275 h 526435"/>
                <a:gd name="connsiteX13" fmla="*/ 803663 w 1404104"/>
                <a:gd name="connsiteY13" fmla="*/ 290629 h 526435"/>
                <a:gd name="connsiteX14" fmla="*/ 842896 w 1404104"/>
                <a:gd name="connsiteY14" fmla="*/ 340002 h 526435"/>
                <a:gd name="connsiteX15" fmla="*/ 702029 w 1404104"/>
                <a:gd name="connsiteY15" fmla="*/ 352742 h 526435"/>
                <a:gd name="connsiteX16" fmla="*/ 684439 w 1404104"/>
                <a:gd name="connsiteY16" fmla="*/ 345709 h 526435"/>
                <a:gd name="connsiteX17" fmla="*/ 711707 w 1404104"/>
                <a:gd name="connsiteY17" fmla="*/ 380023 h 526435"/>
                <a:gd name="connsiteX18" fmla="*/ 570837 w 1404104"/>
                <a:gd name="connsiteY18" fmla="*/ 392764 h 526435"/>
                <a:gd name="connsiteX19" fmla="*/ 553244 w 1404104"/>
                <a:gd name="connsiteY19" fmla="*/ 385730 h 526435"/>
                <a:gd name="connsiteX20" fmla="*/ 580515 w 1404104"/>
                <a:gd name="connsiteY20" fmla="*/ 420048 h 526435"/>
                <a:gd name="connsiteX21" fmla="*/ 439646 w 1404104"/>
                <a:gd name="connsiteY21" fmla="*/ 432789 h 526435"/>
                <a:gd name="connsiteX22" fmla="*/ 395513 w 1404104"/>
                <a:gd name="connsiteY22" fmla="*/ 415142 h 526435"/>
                <a:gd name="connsiteX23" fmla="*/ 434746 w 1404104"/>
                <a:gd name="connsiteY23" fmla="*/ 464515 h 526435"/>
                <a:gd name="connsiteX24" fmla="*/ 293878 w 1404104"/>
                <a:gd name="connsiteY24" fmla="*/ 477255 h 526435"/>
                <a:gd name="connsiteX25" fmla="*/ 276289 w 1404104"/>
                <a:gd name="connsiteY25" fmla="*/ 470224 h 526435"/>
                <a:gd name="connsiteX26" fmla="*/ 303556 w 1404104"/>
                <a:gd name="connsiteY26" fmla="*/ 504536 h 526435"/>
                <a:gd name="connsiteX27" fmla="*/ 213454 w 1404104"/>
                <a:gd name="connsiteY27" fmla="*/ 526176 h 526435"/>
                <a:gd name="connsiteX28" fmla="*/ 206523 w 1404104"/>
                <a:gd name="connsiteY28" fmla="*/ 524962 h 526435"/>
                <a:gd name="connsiteX29" fmla="*/ 204132 w 1404104"/>
                <a:gd name="connsiteY29" fmla="*/ 524146 h 526435"/>
                <a:gd name="connsiteX30" fmla="*/ 0 w 1404104"/>
                <a:gd name="connsiteY30" fmla="*/ 336183 h 526435"/>
                <a:gd name="connsiteX31" fmla="*/ 350083 w 1404104"/>
                <a:gd name="connsiteY31" fmla="*/ 98466 h 526435"/>
                <a:gd name="connsiteX0" fmla="*/ 350083 w 1404104"/>
                <a:gd name="connsiteY0" fmla="*/ 5617 h 433586"/>
                <a:gd name="connsiteX1" fmla="*/ 1404104 w 1404104"/>
                <a:gd name="connsiteY1" fmla="*/ 75949 h 433586"/>
                <a:gd name="connsiteX2" fmla="*/ 1263235 w 1404104"/>
                <a:gd name="connsiteY2" fmla="*/ 88691 h 433586"/>
                <a:gd name="connsiteX3" fmla="*/ 1219101 w 1404104"/>
                <a:gd name="connsiteY3" fmla="*/ 71043 h 433586"/>
                <a:gd name="connsiteX4" fmla="*/ 1258335 w 1404104"/>
                <a:gd name="connsiteY4" fmla="*/ 120416 h 433586"/>
                <a:gd name="connsiteX5" fmla="*/ 1117466 w 1404104"/>
                <a:gd name="connsiteY5" fmla="*/ 133158 h 433586"/>
                <a:gd name="connsiteX6" fmla="*/ 1099878 w 1404104"/>
                <a:gd name="connsiteY6" fmla="*/ 126125 h 433586"/>
                <a:gd name="connsiteX7" fmla="*/ 1127145 w 1404104"/>
                <a:gd name="connsiteY7" fmla="*/ 160438 h 433586"/>
                <a:gd name="connsiteX8" fmla="*/ 986276 w 1404104"/>
                <a:gd name="connsiteY8" fmla="*/ 173180 h 433586"/>
                <a:gd name="connsiteX9" fmla="*/ 955411 w 1404104"/>
                <a:gd name="connsiteY9" fmla="*/ 160839 h 433586"/>
                <a:gd name="connsiteX10" fmla="*/ 988665 w 1404104"/>
                <a:gd name="connsiteY10" fmla="*/ 202685 h 433586"/>
                <a:gd name="connsiteX11" fmla="*/ 847796 w 1404104"/>
                <a:gd name="connsiteY11" fmla="*/ 215426 h 433586"/>
                <a:gd name="connsiteX12" fmla="*/ 803663 w 1404104"/>
                <a:gd name="connsiteY12" fmla="*/ 197780 h 433586"/>
                <a:gd name="connsiteX13" fmla="*/ 842896 w 1404104"/>
                <a:gd name="connsiteY13" fmla="*/ 247153 h 433586"/>
                <a:gd name="connsiteX14" fmla="*/ 702029 w 1404104"/>
                <a:gd name="connsiteY14" fmla="*/ 259893 h 433586"/>
                <a:gd name="connsiteX15" fmla="*/ 684439 w 1404104"/>
                <a:gd name="connsiteY15" fmla="*/ 252860 h 433586"/>
                <a:gd name="connsiteX16" fmla="*/ 711707 w 1404104"/>
                <a:gd name="connsiteY16" fmla="*/ 287174 h 433586"/>
                <a:gd name="connsiteX17" fmla="*/ 570837 w 1404104"/>
                <a:gd name="connsiteY17" fmla="*/ 299915 h 433586"/>
                <a:gd name="connsiteX18" fmla="*/ 553244 w 1404104"/>
                <a:gd name="connsiteY18" fmla="*/ 292881 h 433586"/>
                <a:gd name="connsiteX19" fmla="*/ 580515 w 1404104"/>
                <a:gd name="connsiteY19" fmla="*/ 327199 h 433586"/>
                <a:gd name="connsiteX20" fmla="*/ 439646 w 1404104"/>
                <a:gd name="connsiteY20" fmla="*/ 339940 h 433586"/>
                <a:gd name="connsiteX21" fmla="*/ 395513 w 1404104"/>
                <a:gd name="connsiteY21" fmla="*/ 322293 h 433586"/>
                <a:gd name="connsiteX22" fmla="*/ 434746 w 1404104"/>
                <a:gd name="connsiteY22" fmla="*/ 371666 h 433586"/>
                <a:gd name="connsiteX23" fmla="*/ 293878 w 1404104"/>
                <a:gd name="connsiteY23" fmla="*/ 384406 h 433586"/>
                <a:gd name="connsiteX24" fmla="*/ 276289 w 1404104"/>
                <a:gd name="connsiteY24" fmla="*/ 377375 h 433586"/>
                <a:gd name="connsiteX25" fmla="*/ 303556 w 1404104"/>
                <a:gd name="connsiteY25" fmla="*/ 411687 h 433586"/>
                <a:gd name="connsiteX26" fmla="*/ 213454 w 1404104"/>
                <a:gd name="connsiteY26" fmla="*/ 433327 h 433586"/>
                <a:gd name="connsiteX27" fmla="*/ 206523 w 1404104"/>
                <a:gd name="connsiteY27" fmla="*/ 432113 h 433586"/>
                <a:gd name="connsiteX28" fmla="*/ 204132 w 1404104"/>
                <a:gd name="connsiteY28" fmla="*/ 431297 h 433586"/>
                <a:gd name="connsiteX29" fmla="*/ 0 w 1404104"/>
                <a:gd name="connsiteY29" fmla="*/ 243334 h 433586"/>
                <a:gd name="connsiteX30" fmla="*/ 350083 w 1404104"/>
                <a:gd name="connsiteY30" fmla="*/ 5617 h 433586"/>
                <a:gd name="connsiteX0" fmla="*/ 371141 w 1425162"/>
                <a:gd name="connsiteY0" fmla="*/ 20243 h 448212"/>
                <a:gd name="connsiteX1" fmla="*/ 1425162 w 1425162"/>
                <a:gd name="connsiteY1" fmla="*/ 90575 h 448212"/>
                <a:gd name="connsiteX2" fmla="*/ 1284293 w 1425162"/>
                <a:gd name="connsiteY2" fmla="*/ 103317 h 448212"/>
                <a:gd name="connsiteX3" fmla="*/ 1240159 w 1425162"/>
                <a:gd name="connsiteY3" fmla="*/ 85669 h 448212"/>
                <a:gd name="connsiteX4" fmla="*/ 1279393 w 1425162"/>
                <a:gd name="connsiteY4" fmla="*/ 135042 h 448212"/>
                <a:gd name="connsiteX5" fmla="*/ 1138524 w 1425162"/>
                <a:gd name="connsiteY5" fmla="*/ 147784 h 448212"/>
                <a:gd name="connsiteX6" fmla="*/ 1120936 w 1425162"/>
                <a:gd name="connsiteY6" fmla="*/ 140751 h 448212"/>
                <a:gd name="connsiteX7" fmla="*/ 1148203 w 1425162"/>
                <a:gd name="connsiteY7" fmla="*/ 175064 h 448212"/>
                <a:gd name="connsiteX8" fmla="*/ 1007334 w 1425162"/>
                <a:gd name="connsiteY8" fmla="*/ 187806 h 448212"/>
                <a:gd name="connsiteX9" fmla="*/ 976469 w 1425162"/>
                <a:gd name="connsiteY9" fmla="*/ 175465 h 448212"/>
                <a:gd name="connsiteX10" fmla="*/ 1009723 w 1425162"/>
                <a:gd name="connsiteY10" fmla="*/ 217311 h 448212"/>
                <a:gd name="connsiteX11" fmla="*/ 868854 w 1425162"/>
                <a:gd name="connsiteY11" fmla="*/ 230052 h 448212"/>
                <a:gd name="connsiteX12" fmla="*/ 824721 w 1425162"/>
                <a:gd name="connsiteY12" fmla="*/ 212406 h 448212"/>
                <a:gd name="connsiteX13" fmla="*/ 863954 w 1425162"/>
                <a:gd name="connsiteY13" fmla="*/ 261779 h 448212"/>
                <a:gd name="connsiteX14" fmla="*/ 723087 w 1425162"/>
                <a:gd name="connsiteY14" fmla="*/ 274519 h 448212"/>
                <a:gd name="connsiteX15" fmla="*/ 705497 w 1425162"/>
                <a:gd name="connsiteY15" fmla="*/ 267486 h 448212"/>
                <a:gd name="connsiteX16" fmla="*/ 732765 w 1425162"/>
                <a:gd name="connsiteY16" fmla="*/ 301800 h 448212"/>
                <a:gd name="connsiteX17" fmla="*/ 591895 w 1425162"/>
                <a:gd name="connsiteY17" fmla="*/ 314541 h 448212"/>
                <a:gd name="connsiteX18" fmla="*/ 574302 w 1425162"/>
                <a:gd name="connsiteY18" fmla="*/ 307507 h 448212"/>
                <a:gd name="connsiteX19" fmla="*/ 601573 w 1425162"/>
                <a:gd name="connsiteY19" fmla="*/ 341825 h 448212"/>
                <a:gd name="connsiteX20" fmla="*/ 460704 w 1425162"/>
                <a:gd name="connsiteY20" fmla="*/ 354566 h 448212"/>
                <a:gd name="connsiteX21" fmla="*/ 416571 w 1425162"/>
                <a:gd name="connsiteY21" fmla="*/ 336919 h 448212"/>
                <a:gd name="connsiteX22" fmla="*/ 455804 w 1425162"/>
                <a:gd name="connsiteY22" fmla="*/ 386292 h 448212"/>
                <a:gd name="connsiteX23" fmla="*/ 314936 w 1425162"/>
                <a:gd name="connsiteY23" fmla="*/ 399032 h 448212"/>
                <a:gd name="connsiteX24" fmla="*/ 297347 w 1425162"/>
                <a:gd name="connsiteY24" fmla="*/ 392001 h 448212"/>
                <a:gd name="connsiteX25" fmla="*/ 324614 w 1425162"/>
                <a:gd name="connsiteY25" fmla="*/ 426313 h 448212"/>
                <a:gd name="connsiteX26" fmla="*/ 234512 w 1425162"/>
                <a:gd name="connsiteY26" fmla="*/ 447953 h 448212"/>
                <a:gd name="connsiteX27" fmla="*/ 227581 w 1425162"/>
                <a:gd name="connsiteY27" fmla="*/ 446739 h 448212"/>
                <a:gd name="connsiteX28" fmla="*/ 225190 w 1425162"/>
                <a:gd name="connsiteY28" fmla="*/ 445923 h 448212"/>
                <a:gd name="connsiteX29" fmla="*/ 21058 w 1425162"/>
                <a:gd name="connsiteY29" fmla="*/ 257960 h 448212"/>
                <a:gd name="connsiteX30" fmla="*/ 371141 w 1425162"/>
                <a:gd name="connsiteY30" fmla="*/ 20243 h 448212"/>
                <a:gd name="connsiteX0" fmla="*/ 391158 w 1445179"/>
                <a:gd name="connsiteY0" fmla="*/ 20243 h 448212"/>
                <a:gd name="connsiteX1" fmla="*/ 1445179 w 1445179"/>
                <a:gd name="connsiteY1" fmla="*/ 90575 h 448212"/>
                <a:gd name="connsiteX2" fmla="*/ 1304310 w 1445179"/>
                <a:gd name="connsiteY2" fmla="*/ 103317 h 448212"/>
                <a:gd name="connsiteX3" fmla="*/ 1260176 w 1445179"/>
                <a:gd name="connsiteY3" fmla="*/ 85669 h 448212"/>
                <a:gd name="connsiteX4" fmla="*/ 1299410 w 1445179"/>
                <a:gd name="connsiteY4" fmla="*/ 135042 h 448212"/>
                <a:gd name="connsiteX5" fmla="*/ 1158541 w 1445179"/>
                <a:gd name="connsiteY5" fmla="*/ 147784 h 448212"/>
                <a:gd name="connsiteX6" fmla="*/ 1140953 w 1445179"/>
                <a:gd name="connsiteY6" fmla="*/ 140751 h 448212"/>
                <a:gd name="connsiteX7" fmla="*/ 1168220 w 1445179"/>
                <a:gd name="connsiteY7" fmla="*/ 175064 h 448212"/>
                <a:gd name="connsiteX8" fmla="*/ 1027351 w 1445179"/>
                <a:gd name="connsiteY8" fmla="*/ 187806 h 448212"/>
                <a:gd name="connsiteX9" fmla="*/ 996486 w 1445179"/>
                <a:gd name="connsiteY9" fmla="*/ 175465 h 448212"/>
                <a:gd name="connsiteX10" fmla="*/ 1029740 w 1445179"/>
                <a:gd name="connsiteY10" fmla="*/ 217311 h 448212"/>
                <a:gd name="connsiteX11" fmla="*/ 888871 w 1445179"/>
                <a:gd name="connsiteY11" fmla="*/ 230052 h 448212"/>
                <a:gd name="connsiteX12" fmla="*/ 844738 w 1445179"/>
                <a:gd name="connsiteY12" fmla="*/ 212406 h 448212"/>
                <a:gd name="connsiteX13" fmla="*/ 883971 w 1445179"/>
                <a:gd name="connsiteY13" fmla="*/ 261779 h 448212"/>
                <a:gd name="connsiteX14" fmla="*/ 743104 w 1445179"/>
                <a:gd name="connsiteY14" fmla="*/ 274519 h 448212"/>
                <a:gd name="connsiteX15" fmla="*/ 725514 w 1445179"/>
                <a:gd name="connsiteY15" fmla="*/ 267486 h 448212"/>
                <a:gd name="connsiteX16" fmla="*/ 752782 w 1445179"/>
                <a:gd name="connsiteY16" fmla="*/ 301800 h 448212"/>
                <a:gd name="connsiteX17" fmla="*/ 611912 w 1445179"/>
                <a:gd name="connsiteY17" fmla="*/ 314541 h 448212"/>
                <a:gd name="connsiteX18" fmla="*/ 594319 w 1445179"/>
                <a:gd name="connsiteY18" fmla="*/ 307507 h 448212"/>
                <a:gd name="connsiteX19" fmla="*/ 621590 w 1445179"/>
                <a:gd name="connsiteY19" fmla="*/ 341825 h 448212"/>
                <a:gd name="connsiteX20" fmla="*/ 480721 w 1445179"/>
                <a:gd name="connsiteY20" fmla="*/ 354566 h 448212"/>
                <a:gd name="connsiteX21" fmla="*/ 436588 w 1445179"/>
                <a:gd name="connsiteY21" fmla="*/ 336919 h 448212"/>
                <a:gd name="connsiteX22" fmla="*/ 475821 w 1445179"/>
                <a:gd name="connsiteY22" fmla="*/ 386292 h 448212"/>
                <a:gd name="connsiteX23" fmla="*/ 334953 w 1445179"/>
                <a:gd name="connsiteY23" fmla="*/ 399032 h 448212"/>
                <a:gd name="connsiteX24" fmla="*/ 317364 w 1445179"/>
                <a:gd name="connsiteY24" fmla="*/ 392001 h 448212"/>
                <a:gd name="connsiteX25" fmla="*/ 344631 w 1445179"/>
                <a:gd name="connsiteY25" fmla="*/ 426313 h 448212"/>
                <a:gd name="connsiteX26" fmla="*/ 254529 w 1445179"/>
                <a:gd name="connsiteY26" fmla="*/ 447953 h 448212"/>
                <a:gd name="connsiteX27" fmla="*/ 247598 w 1445179"/>
                <a:gd name="connsiteY27" fmla="*/ 446739 h 448212"/>
                <a:gd name="connsiteX28" fmla="*/ 245207 w 1445179"/>
                <a:gd name="connsiteY28" fmla="*/ 445923 h 448212"/>
                <a:gd name="connsiteX29" fmla="*/ 41075 w 1445179"/>
                <a:gd name="connsiteY29" fmla="*/ 257960 h 448212"/>
                <a:gd name="connsiteX30" fmla="*/ 391158 w 1445179"/>
                <a:gd name="connsiteY30" fmla="*/ 20243 h 448212"/>
                <a:gd name="connsiteX0" fmla="*/ 426538 w 1480559"/>
                <a:gd name="connsiteY0" fmla="*/ 4899 h 432868"/>
                <a:gd name="connsiteX1" fmla="*/ 1480559 w 1480559"/>
                <a:gd name="connsiteY1" fmla="*/ 75231 h 432868"/>
                <a:gd name="connsiteX2" fmla="*/ 1339690 w 1480559"/>
                <a:gd name="connsiteY2" fmla="*/ 87973 h 432868"/>
                <a:gd name="connsiteX3" fmla="*/ 1295556 w 1480559"/>
                <a:gd name="connsiteY3" fmla="*/ 70325 h 432868"/>
                <a:gd name="connsiteX4" fmla="*/ 1334790 w 1480559"/>
                <a:gd name="connsiteY4" fmla="*/ 119698 h 432868"/>
                <a:gd name="connsiteX5" fmla="*/ 1193921 w 1480559"/>
                <a:gd name="connsiteY5" fmla="*/ 132440 h 432868"/>
                <a:gd name="connsiteX6" fmla="*/ 1176333 w 1480559"/>
                <a:gd name="connsiteY6" fmla="*/ 125407 h 432868"/>
                <a:gd name="connsiteX7" fmla="*/ 1203600 w 1480559"/>
                <a:gd name="connsiteY7" fmla="*/ 159720 h 432868"/>
                <a:gd name="connsiteX8" fmla="*/ 1062731 w 1480559"/>
                <a:gd name="connsiteY8" fmla="*/ 172462 h 432868"/>
                <a:gd name="connsiteX9" fmla="*/ 1031866 w 1480559"/>
                <a:gd name="connsiteY9" fmla="*/ 160121 h 432868"/>
                <a:gd name="connsiteX10" fmla="*/ 1065120 w 1480559"/>
                <a:gd name="connsiteY10" fmla="*/ 201967 h 432868"/>
                <a:gd name="connsiteX11" fmla="*/ 924251 w 1480559"/>
                <a:gd name="connsiteY11" fmla="*/ 214708 h 432868"/>
                <a:gd name="connsiteX12" fmla="*/ 880118 w 1480559"/>
                <a:gd name="connsiteY12" fmla="*/ 197062 h 432868"/>
                <a:gd name="connsiteX13" fmla="*/ 919351 w 1480559"/>
                <a:gd name="connsiteY13" fmla="*/ 246435 h 432868"/>
                <a:gd name="connsiteX14" fmla="*/ 778484 w 1480559"/>
                <a:gd name="connsiteY14" fmla="*/ 259175 h 432868"/>
                <a:gd name="connsiteX15" fmla="*/ 760894 w 1480559"/>
                <a:gd name="connsiteY15" fmla="*/ 252142 h 432868"/>
                <a:gd name="connsiteX16" fmla="*/ 788162 w 1480559"/>
                <a:gd name="connsiteY16" fmla="*/ 286456 h 432868"/>
                <a:gd name="connsiteX17" fmla="*/ 647292 w 1480559"/>
                <a:gd name="connsiteY17" fmla="*/ 299197 h 432868"/>
                <a:gd name="connsiteX18" fmla="*/ 629699 w 1480559"/>
                <a:gd name="connsiteY18" fmla="*/ 292163 h 432868"/>
                <a:gd name="connsiteX19" fmla="*/ 656970 w 1480559"/>
                <a:gd name="connsiteY19" fmla="*/ 326481 h 432868"/>
                <a:gd name="connsiteX20" fmla="*/ 516101 w 1480559"/>
                <a:gd name="connsiteY20" fmla="*/ 339222 h 432868"/>
                <a:gd name="connsiteX21" fmla="*/ 471968 w 1480559"/>
                <a:gd name="connsiteY21" fmla="*/ 321575 h 432868"/>
                <a:gd name="connsiteX22" fmla="*/ 511201 w 1480559"/>
                <a:gd name="connsiteY22" fmla="*/ 370948 h 432868"/>
                <a:gd name="connsiteX23" fmla="*/ 370333 w 1480559"/>
                <a:gd name="connsiteY23" fmla="*/ 383688 h 432868"/>
                <a:gd name="connsiteX24" fmla="*/ 352744 w 1480559"/>
                <a:gd name="connsiteY24" fmla="*/ 376657 h 432868"/>
                <a:gd name="connsiteX25" fmla="*/ 380011 w 1480559"/>
                <a:gd name="connsiteY25" fmla="*/ 410969 h 432868"/>
                <a:gd name="connsiteX26" fmla="*/ 289909 w 1480559"/>
                <a:gd name="connsiteY26" fmla="*/ 432609 h 432868"/>
                <a:gd name="connsiteX27" fmla="*/ 282978 w 1480559"/>
                <a:gd name="connsiteY27" fmla="*/ 431395 h 432868"/>
                <a:gd name="connsiteX28" fmla="*/ 280587 w 1480559"/>
                <a:gd name="connsiteY28" fmla="*/ 430579 h 432868"/>
                <a:gd name="connsiteX29" fmla="*/ 5986 w 1480559"/>
                <a:gd name="connsiteY29" fmla="*/ 228499 h 432868"/>
                <a:gd name="connsiteX30" fmla="*/ 426538 w 1480559"/>
                <a:gd name="connsiteY30" fmla="*/ 4899 h 432868"/>
                <a:gd name="connsiteX0" fmla="*/ 431611 w 1485632"/>
                <a:gd name="connsiteY0" fmla="*/ 6026 h 433995"/>
                <a:gd name="connsiteX1" fmla="*/ 1485632 w 1485632"/>
                <a:gd name="connsiteY1" fmla="*/ 76358 h 433995"/>
                <a:gd name="connsiteX2" fmla="*/ 1344763 w 1485632"/>
                <a:gd name="connsiteY2" fmla="*/ 89100 h 433995"/>
                <a:gd name="connsiteX3" fmla="*/ 1300629 w 1485632"/>
                <a:gd name="connsiteY3" fmla="*/ 71452 h 433995"/>
                <a:gd name="connsiteX4" fmla="*/ 1339863 w 1485632"/>
                <a:gd name="connsiteY4" fmla="*/ 120825 h 433995"/>
                <a:gd name="connsiteX5" fmla="*/ 1198994 w 1485632"/>
                <a:gd name="connsiteY5" fmla="*/ 133567 h 433995"/>
                <a:gd name="connsiteX6" fmla="*/ 1181406 w 1485632"/>
                <a:gd name="connsiteY6" fmla="*/ 126534 h 433995"/>
                <a:gd name="connsiteX7" fmla="*/ 1208673 w 1485632"/>
                <a:gd name="connsiteY7" fmla="*/ 160847 h 433995"/>
                <a:gd name="connsiteX8" fmla="*/ 1067804 w 1485632"/>
                <a:gd name="connsiteY8" fmla="*/ 173589 h 433995"/>
                <a:gd name="connsiteX9" fmla="*/ 1036939 w 1485632"/>
                <a:gd name="connsiteY9" fmla="*/ 161248 h 433995"/>
                <a:gd name="connsiteX10" fmla="*/ 1070193 w 1485632"/>
                <a:gd name="connsiteY10" fmla="*/ 203094 h 433995"/>
                <a:gd name="connsiteX11" fmla="*/ 929324 w 1485632"/>
                <a:gd name="connsiteY11" fmla="*/ 215835 h 433995"/>
                <a:gd name="connsiteX12" fmla="*/ 885191 w 1485632"/>
                <a:gd name="connsiteY12" fmla="*/ 198189 h 433995"/>
                <a:gd name="connsiteX13" fmla="*/ 924424 w 1485632"/>
                <a:gd name="connsiteY13" fmla="*/ 247562 h 433995"/>
                <a:gd name="connsiteX14" fmla="*/ 783557 w 1485632"/>
                <a:gd name="connsiteY14" fmla="*/ 260302 h 433995"/>
                <a:gd name="connsiteX15" fmla="*/ 765967 w 1485632"/>
                <a:gd name="connsiteY15" fmla="*/ 253269 h 433995"/>
                <a:gd name="connsiteX16" fmla="*/ 793235 w 1485632"/>
                <a:gd name="connsiteY16" fmla="*/ 287583 h 433995"/>
                <a:gd name="connsiteX17" fmla="*/ 652365 w 1485632"/>
                <a:gd name="connsiteY17" fmla="*/ 300324 h 433995"/>
                <a:gd name="connsiteX18" fmla="*/ 634772 w 1485632"/>
                <a:gd name="connsiteY18" fmla="*/ 293290 h 433995"/>
                <a:gd name="connsiteX19" fmla="*/ 662043 w 1485632"/>
                <a:gd name="connsiteY19" fmla="*/ 327608 h 433995"/>
                <a:gd name="connsiteX20" fmla="*/ 521174 w 1485632"/>
                <a:gd name="connsiteY20" fmla="*/ 340349 h 433995"/>
                <a:gd name="connsiteX21" fmla="*/ 477041 w 1485632"/>
                <a:gd name="connsiteY21" fmla="*/ 322702 h 433995"/>
                <a:gd name="connsiteX22" fmla="*/ 516274 w 1485632"/>
                <a:gd name="connsiteY22" fmla="*/ 372075 h 433995"/>
                <a:gd name="connsiteX23" fmla="*/ 375406 w 1485632"/>
                <a:gd name="connsiteY23" fmla="*/ 384815 h 433995"/>
                <a:gd name="connsiteX24" fmla="*/ 357817 w 1485632"/>
                <a:gd name="connsiteY24" fmla="*/ 377784 h 433995"/>
                <a:gd name="connsiteX25" fmla="*/ 385084 w 1485632"/>
                <a:gd name="connsiteY25" fmla="*/ 412096 h 433995"/>
                <a:gd name="connsiteX26" fmla="*/ 294982 w 1485632"/>
                <a:gd name="connsiteY26" fmla="*/ 433736 h 433995"/>
                <a:gd name="connsiteX27" fmla="*/ 288051 w 1485632"/>
                <a:gd name="connsiteY27" fmla="*/ 432522 h 433995"/>
                <a:gd name="connsiteX28" fmla="*/ 285660 w 1485632"/>
                <a:gd name="connsiteY28" fmla="*/ 431706 h 433995"/>
                <a:gd name="connsiteX29" fmla="*/ 11059 w 1485632"/>
                <a:gd name="connsiteY29" fmla="*/ 229626 h 433995"/>
                <a:gd name="connsiteX30" fmla="*/ 431611 w 1485632"/>
                <a:gd name="connsiteY30" fmla="*/ 6026 h 433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85632" h="433995">
                  <a:moveTo>
                    <a:pt x="431611" y="6026"/>
                  </a:moveTo>
                  <a:cubicBezTo>
                    <a:pt x="811749" y="-23177"/>
                    <a:pt x="1333440" y="62512"/>
                    <a:pt x="1485632" y="76358"/>
                  </a:cubicBezTo>
                  <a:cubicBezTo>
                    <a:pt x="1445955" y="101117"/>
                    <a:pt x="1396651" y="104174"/>
                    <a:pt x="1344763" y="89100"/>
                  </a:cubicBezTo>
                  <a:lnTo>
                    <a:pt x="1300629" y="71452"/>
                  </a:lnTo>
                  <a:lnTo>
                    <a:pt x="1339863" y="120825"/>
                  </a:lnTo>
                  <a:cubicBezTo>
                    <a:pt x="1300187" y="145584"/>
                    <a:pt x="1250883" y="148642"/>
                    <a:pt x="1198994" y="133567"/>
                  </a:cubicBezTo>
                  <a:lnTo>
                    <a:pt x="1181406" y="126534"/>
                  </a:lnTo>
                  <a:lnTo>
                    <a:pt x="1208673" y="160847"/>
                  </a:lnTo>
                  <a:cubicBezTo>
                    <a:pt x="1168997" y="185607"/>
                    <a:pt x="1119693" y="188664"/>
                    <a:pt x="1067804" y="173589"/>
                  </a:cubicBezTo>
                  <a:lnTo>
                    <a:pt x="1036939" y="161248"/>
                  </a:lnTo>
                  <a:lnTo>
                    <a:pt x="1070193" y="203094"/>
                  </a:lnTo>
                  <a:cubicBezTo>
                    <a:pt x="1030516" y="227854"/>
                    <a:pt x="981213" y="230911"/>
                    <a:pt x="929324" y="215835"/>
                  </a:cubicBezTo>
                  <a:lnTo>
                    <a:pt x="885191" y="198189"/>
                  </a:lnTo>
                  <a:lnTo>
                    <a:pt x="924424" y="247562"/>
                  </a:lnTo>
                  <a:cubicBezTo>
                    <a:pt x="884748" y="272320"/>
                    <a:pt x="835444" y="275378"/>
                    <a:pt x="783557" y="260302"/>
                  </a:cubicBezTo>
                  <a:lnTo>
                    <a:pt x="765967" y="253269"/>
                  </a:lnTo>
                  <a:lnTo>
                    <a:pt x="793235" y="287583"/>
                  </a:lnTo>
                  <a:cubicBezTo>
                    <a:pt x="753558" y="312343"/>
                    <a:pt x="704254" y="315399"/>
                    <a:pt x="652365" y="300324"/>
                  </a:cubicBezTo>
                  <a:lnTo>
                    <a:pt x="634772" y="293290"/>
                  </a:lnTo>
                  <a:lnTo>
                    <a:pt x="662043" y="327608"/>
                  </a:lnTo>
                  <a:cubicBezTo>
                    <a:pt x="622367" y="352367"/>
                    <a:pt x="573063" y="355424"/>
                    <a:pt x="521174" y="340349"/>
                  </a:cubicBezTo>
                  <a:lnTo>
                    <a:pt x="477041" y="322702"/>
                  </a:lnTo>
                  <a:lnTo>
                    <a:pt x="516274" y="372075"/>
                  </a:lnTo>
                  <a:cubicBezTo>
                    <a:pt x="476599" y="396834"/>
                    <a:pt x="427295" y="399891"/>
                    <a:pt x="375406" y="384815"/>
                  </a:cubicBezTo>
                  <a:lnTo>
                    <a:pt x="357817" y="377784"/>
                  </a:lnTo>
                  <a:lnTo>
                    <a:pt x="385084" y="412096"/>
                  </a:lnTo>
                  <a:cubicBezTo>
                    <a:pt x="358633" y="428602"/>
                    <a:pt x="327904" y="435463"/>
                    <a:pt x="294982" y="433736"/>
                  </a:cubicBezTo>
                  <a:lnTo>
                    <a:pt x="288051" y="432522"/>
                  </a:lnTo>
                  <a:lnTo>
                    <a:pt x="285660" y="431706"/>
                  </a:lnTo>
                  <a:cubicBezTo>
                    <a:pt x="156782" y="378051"/>
                    <a:pt x="56490" y="298586"/>
                    <a:pt x="11059" y="229626"/>
                  </a:cubicBezTo>
                  <a:cubicBezTo>
                    <a:pt x="-34372" y="160666"/>
                    <a:pt x="51473" y="35229"/>
                    <a:pt x="431611" y="6026"/>
                  </a:cubicBezTo>
                  <a:close/>
                </a:path>
              </a:pathLst>
            </a:custGeom>
            <a:gradFill>
              <a:gsLst>
                <a:gs pos="23000">
                  <a:srgbClr val="00B0F0"/>
                </a:gs>
                <a:gs pos="81000">
                  <a:schemeClr val="bg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5978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9376A53-D9E6-41F0-BA9A-9BF76FD2B7B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高知県の花、鳥、木、魚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AD66DDB-3793-4B06-B019-8BB680605F46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ヤマモモ（県の花）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4AEB34E-9AF3-4498-9F94-8B89FBFE2D0E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ヤイロチョウ（県の鳥）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AC664E9-1ABB-41BA-B06B-6F1957054557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ヤナセスギ（県の木）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0D762C-9778-4E83-BFF6-07C5483EB2C6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カツオ（県の魚）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EEB15EA-2890-46B1-ACE3-E9441662E430}"/>
              </a:ext>
            </a:extLst>
          </p:cNvPr>
          <p:cNvGrpSpPr/>
          <p:nvPr/>
        </p:nvGrpSpPr>
        <p:grpSpPr>
          <a:xfrm>
            <a:off x="815724" y="3848848"/>
            <a:ext cx="2434398" cy="2434398"/>
            <a:chOff x="815724" y="3848848"/>
            <a:chExt cx="2434398" cy="2434398"/>
          </a:xfrm>
        </p:grpSpPr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4CB75DE0-D8A0-4825-ACCC-6AA167D561B6}"/>
                </a:ext>
              </a:extLst>
            </p:cNvPr>
            <p:cNvSpPr/>
            <p:nvPr/>
          </p:nvSpPr>
          <p:spPr>
            <a:xfrm>
              <a:off x="815724" y="3848848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DA530D5-22FC-4889-94BE-52A42539E4DE}"/>
                </a:ext>
              </a:extLst>
            </p:cNvPr>
            <p:cNvGrpSpPr/>
            <p:nvPr/>
          </p:nvGrpSpPr>
          <p:grpSpPr>
            <a:xfrm>
              <a:off x="851218" y="4460802"/>
              <a:ext cx="2311012" cy="1143446"/>
              <a:chOff x="3150114" y="3182529"/>
              <a:chExt cx="3435274" cy="1856451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2F3AC842-5BE4-4526-AE22-6E9B356FE3DC}"/>
                  </a:ext>
                </a:extLst>
              </p:cNvPr>
              <p:cNvSpPr/>
              <p:nvPr/>
            </p:nvSpPr>
            <p:spPr>
              <a:xfrm>
                <a:off x="6030233" y="3582019"/>
                <a:ext cx="555155" cy="1179862"/>
              </a:xfrm>
              <a:custGeom>
                <a:avLst/>
                <a:gdLst>
                  <a:gd name="connsiteX0" fmla="*/ 555155 w 555155"/>
                  <a:gd name="connsiteY0" fmla="*/ 0 h 1179862"/>
                  <a:gd name="connsiteX1" fmla="*/ 426324 w 555155"/>
                  <a:gd name="connsiteY1" fmla="*/ 589937 h 1179862"/>
                  <a:gd name="connsiteX2" fmla="*/ 555152 w 555155"/>
                  <a:gd name="connsiteY2" fmla="*/ 1179862 h 1179862"/>
                  <a:gd name="connsiteX3" fmla="*/ 519023 w 555155"/>
                  <a:gd name="connsiteY3" fmla="*/ 1108538 h 1179862"/>
                  <a:gd name="connsiteX4" fmla="*/ 334486 w 555155"/>
                  <a:gd name="connsiteY4" fmla="*/ 867287 h 1179862"/>
                  <a:gd name="connsiteX5" fmla="*/ 87383 w 555155"/>
                  <a:gd name="connsiteY5" fmla="*/ 648275 h 1179862"/>
                  <a:gd name="connsiteX6" fmla="*/ 0 w 555155"/>
                  <a:gd name="connsiteY6" fmla="*/ 589936 h 1179862"/>
                  <a:gd name="connsiteX7" fmla="*/ 87380 w 555155"/>
                  <a:gd name="connsiteY7" fmla="*/ 531599 h 1179862"/>
                  <a:gd name="connsiteX8" fmla="*/ 334483 w 555155"/>
                  <a:gd name="connsiteY8" fmla="*/ 312587 h 1179862"/>
                  <a:gd name="connsiteX9" fmla="*/ 519020 w 555155"/>
                  <a:gd name="connsiteY9" fmla="*/ 71336 h 1179862"/>
                  <a:gd name="connsiteX10" fmla="*/ 555155 w 555155"/>
                  <a:gd name="connsiteY10" fmla="*/ 0 h 117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5155" h="1179862">
                    <a:moveTo>
                      <a:pt x="555155" y="0"/>
                    </a:moveTo>
                    <a:lnTo>
                      <a:pt x="426324" y="589937"/>
                    </a:lnTo>
                    <a:lnTo>
                      <a:pt x="555152" y="1179862"/>
                    </a:lnTo>
                    <a:lnTo>
                      <a:pt x="519023" y="1108538"/>
                    </a:lnTo>
                    <a:cubicBezTo>
                      <a:pt x="472833" y="1030645"/>
                      <a:pt x="411041" y="948918"/>
                      <a:pt x="334486" y="867287"/>
                    </a:cubicBezTo>
                    <a:cubicBezTo>
                      <a:pt x="257931" y="785656"/>
                      <a:pt x="173861" y="711848"/>
                      <a:pt x="87383" y="648275"/>
                    </a:cubicBezTo>
                    <a:lnTo>
                      <a:pt x="0" y="589936"/>
                    </a:lnTo>
                    <a:lnTo>
                      <a:pt x="87380" y="531599"/>
                    </a:lnTo>
                    <a:cubicBezTo>
                      <a:pt x="173858" y="468026"/>
                      <a:pt x="257927" y="394218"/>
                      <a:pt x="334483" y="312587"/>
                    </a:cubicBezTo>
                    <a:cubicBezTo>
                      <a:pt x="411037" y="230956"/>
                      <a:pt x="472829" y="149229"/>
                      <a:pt x="519020" y="71336"/>
                    </a:cubicBezTo>
                    <a:lnTo>
                      <a:pt x="555155" y="0"/>
                    </a:ln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2D9BAFF9-FE3A-4AF3-9D9E-733FFAAE4FF0}"/>
                  </a:ext>
                </a:extLst>
              </p:cNvPr>
              <p:cNvSpPr/>
              <p:nvPr/>
            </p:nvSpPr>
            <p:spPr>
              <a:xfrm>
                <a:off x="6030233" y="4044891"/>
                <a:ext cx="454073" cy="254120"/>
              </a:xfrm>
              <a:custGeom>
                <a:avLst/>
                <a:gdLst>
                  <a:gd name="connsiteX0" fmla="*/ 454073 w 454073"/>
                  <a:gd name="connsiteY0" fmla="*/ 0 h 254120"/>
                  <a:gd name="connsiteX1" fmla="*/ 426324 w 454073"/>
                  <a:gd name="connsiteY1" fmla="*/ 127065 h 254120"/>
                  <a:gd name="connsiteX2" fmla="*/ 454071 w 454073"/>
                  <a:gd name="connsiteY2" fmla="*/ 254120 h 254120"/>
                  <a:gd name="connsiteX3" fmla="*/ 447394 w 454073"/>
                  <a:gd name="connsiteY3" fmla="*/ 252777 h 254120"/>
                  <a:gd name="connsiteX4" fmla="*/ 322228 w 454073"/>
                  <a:gd name="connsiteY4" fmla="*/ 230057 h 254120"/>
                  <a:gd name="connsiteX5" fmla="*/ 99254 w 454073"/>
                  <a:gd name="connsiteY5" fmla="*/ 194985 h 254120"/>
                  <a:gd name="connsiteX6" fmla="*/ 87383 w 454073"/>
                  <a:gd name="connsiteY6" fmla="*/ 185403 h 254120"/>
                  <a:gd name="connsiteX7" fmla="*/ 0 w 454073"/>
                  <a:gd name="connsiteY7" fmla="*/ 127064 h 254120"/>
                  <a:gd name="connsiteX8" fmla="*/ 87380 w 454073"/>
                  <a:gd name="connsiteY8" fmla="*/ 68727 h 254120"/>
                  <a:gd name="connsiteX9" fmla="*/ 99264 w 454073"/>
                  <a:gd name="connsiteY9" fmla="*/ 59135 h 254120"/>
                  <a:gd name="connsiteX10" fmla="*/ 322221 w 454073"/>
                  <a:gd name="connsiteY10" fmla="*/ 24065 h 254120"/>
                  <a:gd name="connsiteX11" fmla="*/ 447385 w 454073"/>
                  <a:gd name="connsiteY11" fmla="*/ 1346 h 25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4073" h="254120">
                    <a:moveTo>
                      <a:pt x="454073" y="0"/>
                    </a:moveTo>
                    <a:lnTo>
                      <a:pt x="426324" y="127065"/>
                    </a:lnTo>
                    <a:lnTo>
                      <a:pt x="454071" y="254120"/>
                    </a:lnTo>
                    <a:lnTo>
                      <a:pt x="447394" y="252777"/>
                    </a:lnTo>
                    <a:cubicBezTo>
                      <a:pt x="407805" y="245217"/>
                      <a:pt x="366073" y="237636"/>
                      <a:pt x="322228" y="230057"/>
                    </a:cubicBezTo>
                    <a:lnTo>
                      <a:pt x="99254" y="194985"/>
                    </a:lnTo>
                    <a:lnTo>
                      <a:pt x="87383" y="185403"/>
                    </a:lnTo>
                    <a:lnTo>
                      <a:pt x="0" y="127064"/>
                    </a:lnTo>
                    <a:lnTo>
                      <a:pt x="87380" y="68727"/>
                    </a:lnTo>
                    <a:lnTo>
                      <a:pt x="99264" y="59135"/>
                    </a:lnTo>
                    <a:lnTo>
                      <a:pt x="322221" y="24065"/>
                    </a:lnTo>
                    <a:cubicBezTo>
                      <a:pt x="366066" y="16487"/>
                      <a:pt x="407798" y="8906"/>
                      <a:pt x="447385" y="1346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814FCB31-3239-43DA-AAF0-08100C6DB5B0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6443CDC6-4636-44F5-BF7D-62A97BA848D8}"/>
                  </a:ext>
                </a:extLst>
              </p:cNvPr>
              <p:cNvSpPr/>
              <p:nvPr/>
            </p:nvSpPr>
            <p:spPr>
              <a:xfrm rot="20700000">
                <a:off x="5065076" y="4433432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0A38D7EA-6FBE-4DB5-89F1-A324FCDF87D0}"/>
                  </a:ext>
                </a:extLst>
              </p:cNvPr>
              <p:cNvSpPr/>
              <p:nvPr/>
            </p:nvSpPr>
            <p:spPr>
              <a:xfrm>
                <a:off x="5029198" y="3350998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6A7F2B1-D642-4FE3-9DA8-CE91ADD18DBA}"/>
                  </a:ext>
                </a:extLst>
              </p:cNvPr>
              <p:cNvSpPr/>
              <p:nvPr/>
            </p:nvSpPr>
            <p:spPr>
              <a:xfrm>
                <a:off x="5229225" y="3705225"/>
                <a:ext cx="555155" cy="950698"/>
              </a:xfrm>
              <a:custGeom>
                <a:avLst/>
                <a:gdLst>
                  <a:gd name="connsiteX0" fmla="*/ 295275 w 512126"/>
                  <a:gd name="connsiteY0" fmla="*/ 0 h 1064998"/>
                  <a:gd name="connsiteX1" fmla="*/ 277892 w 512126"/>
                  <a:gd name="connsiteY1" fmla="*/ 166213 h 1064998"/>
                  <a:gd name="connsiteX2" fmla="*/ 308867 w 512126"/>
                  <a:gd name="connsiteY2" fmla="*/ 142401 h 1064998"/>
                  <a:gd name="connsiteX3" fmla="*/ 423801 w 512126"/>
                  <a:gd name="connsiteY3" fmla="*/ 109537 h 1064998"/>
                  <a:gd name="connsiteX4" fmla="*/ 403101 w 512126"/>
                  <a:gd name="connsiteY4" fmla="*/ 264983 h 1064998"/>
                  <a:gd name="connsiteX5" fmla="*/ 432218 w 512126"/>
                  <a:gd name="connsiteY5" fmla="*/ 234556 h 1064998"/>
                  <a:gd name="connsiteX6" fmla="*/ 512126 w 512126"/>
                  <a:gd name="connsiteY6" fmla="*/ 209551 h 1064998"/>
                  <a:gd name="connsiteX7" fmla="*/ 512126 w 512126"/>
                  <a:gd name="connsiteY7" fmla="*/ 845923 h 1064998"/>
                  <a:gd name="connsiteX8" fmla="*/ 432218 w 512126"/>
                  <a:gd name="connsiteY8" fmla="*/ 820919 h 1064998"/>
                  <a:gd name="connsiteX9" fmla="*/ 403101 w 512126"/>
                  <a:gd name="connsiteY9" fmla="*/ 790492 h 1064998"/>
                  <a:gd name="connsiteX10" fmla="*/ 423801 w 512126"/>
                  <a:gd name="connsiteY10" fmla="*/ 945934 h 1064998"/>
                  <a:gd name="connsiteX11" fmla="*/ 423801 w 512126"/>
                  <a:gd name="connsiteY11" fmla="*/ 945935 h 1064998"/>
                  <a:gd name="connsiteX12" fmla="*/ 308867 w 512126"/>
                  <a:gd name="connsiteY12" fmla="*/ 913071 h 1064998"/>
                  <a:gd name="connsiteX13" fmla="*/ 276808 w 512126"/>
                  <a:gd name="connsiteY13" fmla="*/ 888427 h 1064998"/>
                  <a:gd name="connsiteX14" fmla="*/ 295275 w 512126"/>
                  <a:gd name="connsiteY14" fmla="*/ 1064998 h 1064998"/>
                  <a:gd name="connsiteX15" fmla="*/ 0 w 512126"/>
                  <a:gd name="connsiteY15" fmla="*/ 532499 h 1064998"/>
                  <a:gd name="connsiteX16" fmla="*/ 295275 w 512126"/>
                  <a:gd name="connsiteY16" fmla="*/ 0 h 1064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2126" h="1064998">
                    <a:moveTo>
                      <a:pt x="295275" y="0"/>
                    </a:moveTo>
                    <a:lnTo>
                      <a:pt x="277892" y="166213"/>
                    </a:lnTo>
                    <a:lnTo>
                      <a:pt x="308867" y="142401"/>
                    </a:lnTo>
                    <a:cubicBezTo>
                      <a:pt x="344193" y="121239"/>
                      <a:pt x="383032" y="109537"/>
                      <a:pt x="423801" y="109537"/>
                    </a:cubicBezTo>
                    <a:lnTo>
                      <a:pt x="403101" y="264983"/>
                    </a:lnTo>
                    <a:lnTo>
                      <a:pt x="432218" y="234556"/>
                    </a:lnTo>
                    <a:cubicBezTo>
                      <a:pt x="456778" y="218455"/>
                      <a:pt x="483782" y="209551"/>
                      <a:pt x="512126" y="209551"/>
                    </a:cubicBezTo>
                    <a:cubicBezTo>
                      <a:pt x="477911" y="418361"/>
                      <a:pt x="477911" y="637114"/>
                      <a:pt x="512126" y="845923"/>
                    </a:cubicBezTo>
                    <a:cubicBezTo>
                      <a:pt x="483782" y="845923"/>
                      <a:pt x="456778" y="837020"/>
                      <a:pt x="432218" y="820919"/>
                    </a:cubicBezTo>
                    <a:lnTo>
                      <a:pt x="403101" y="790492"/>
                    </a:lnTo>
                    <a:lnTo>
                      <a:pt x="423801" y="945934"/>
                    </a:lnTo>
                    <a:lnTo>
                      <a:pt x="423801" y="945935"/>
                    </a:lnTo>
                    <a:cubicBezTo>
                      <a:pt x="383032" y="945935"/>
                      <a:pt x="344193" y="934233"/>
                      <a:pt x="308867" y="913071"/>
                    </a:cubicBezTo>
                    <a:lnTo>
                      <a:pt x="276808" y="888427"/>
                    </a:lnTo>
                    <a:lnTo>
                      <a:pt x="295275" y="1064998"/>
                    </a:lnTo>
                    <a:cubicBezTo>
                      <a:pt x="132199" y="1064998"/>
                      <a:pt x="0" y="826590"/>
                      <a:pt x="0" y="532499"/>
                    </a:cubicBezTo>
                    <a:cubicBezTo>
                      <a:pt x="0" y="238408"/>
                      <a:pt x="132199" y="0"/>
                      <a:pt x="295275" y="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月 204">
                <a:extLst>
                  <a:ext uri="{FF2B5EF4-FFF2-40B4-BE49-F238E27FC236}">
                    <a16:creationId xmlns:a16="http://schemas.microsoft.com/office/drawing/2014/main" id="{C8FAD10E-62E6-407E-A605-842130F92D33}"/>
                  </a:ext>
                </a:extLst>
              </p:cNvPr>
              <p:cNvSpPr/>
              <p:nvPr/>
            </p:nvSpPr>
            <p:spPr>
              <a:xfrm>
                <a:off x="3872584" y="3182529"/>
                <a:ext cx="961354" cy="724167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9838" h="824456">
                    <a:moveTo>
                      <a:pt x="1128039" y="642937"/>
                    </a:moveTo>
                    <a:cubicBezTo>
                      <a:pt x="762805" y="642937"/>
                      <a:pt x="0" y="1034986"/>
                      <a:pt x="0" y="666750"/>
                    </a:cubicBezTo>
                    <a:cubicBezTo>
                      <a:pt x="0" y="298514"/>
                      <a:pt x="433303" y="42537"/>
                      <a:pt x="661314" y="0"/>
                    </a:cubicBezTo>
                    <a:cubicBezTo>
                      <a:pt x="689301" y="52713"/>
                      <a:pt x="513997" y="232936"/>
                      <a:pt x="725135" y="273417"/>
                    </a:cubicBezTo>
                    <a:cubicBezTo>
                      <a:pt x="936273" y="313898"/>
                      <a:pt x="1198888" y="648025"/>
                      <a:pt x="1128039" y="64293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28A17F0F-5912-4A3F-962E-F33B8A15CAF6}"/>
                  </a:ext>
                </a:extLst>
              </p:cNvPr>
              <p:cNvSpPr/>
              <p:nvPr/>
            </p:nvSpPr>
            <p:spPr>
              <a:xfrm>
                <a:off x="3150114" y="3505200"/>
                <a:ext cx="3090671" cy="1333500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90671" h="1333500">
                    <a:moveTo>
                      <a:pt x="1353308" y="0"/>
                    </a:moveTo>
                    <a:cubicBezTo>
                      <a:pt x="1897837" y="0"/>
                      <a:pt x="2369068" y="191401"/>
                      <a:pt x="2595999" y="469909"/>
                    </a:cubicBezTo>
                    <a:lnTo>
                      <a:pt x="2686294" y="506728"/>
                    </a:lnTo>
                    <a:cubicBezTo>
                      <a:pt x="2872381" y="528958"/>
                      <a:pt x="3018596" y="581718"/>
                      <a:pt x="3077101" y="648120"/>
                    </a:cubicBezTo>
                    <a:lnTo>
                      <a:pt x="3090671" y="666750"/>
                    </a:lnTo>
                    <a:lnTo>
                      <a:pt x="3077101" y="685380"/>
                    </a:lnTo>
                    <a:cubicBezTo>
                      <a:pt x="3018596" y="751783"/>
                      <a:pt x="2872381" y="804543"/>
                      <a:pt x="2686294" y="826773"/>
                    </a:cubicBezTo>
                    <a:lnTo>
                      <a:pt x="2595999" y="863591"/>
                    </a:lnTo>
                    <a:cubicBezTo>
                      <a:pt x="2369068" y="1142100"/>
                      <a:pt x="1897837" y="1333500"/>
                      <a:pt x="1353308" y="1333500"/>
                    </a:cubicBezTo>
                    <a:cubicBezTo>
                      <a:pt x="808779" y="1333500"/>
                      <a:pt x="337549" y="1142100"/>
                      <a:pt x="110618" y="863591"/>
                    </a:cubicBezTo>
                    <a:lnTo>
                      <a:pt x="46582" y="766214"/>
                    </a:lnTo>
                    <a:lnTo>
                      <a:pt x="102744" y="762296"/>
                    </a:lnTo>
                    <a:cubicBezTo>
                      <a:pt x="201480" y="752512"/>
                      <a:pt x="276387" y="738737"/>
                      <a:pt x="313851" y="722775"/>
                    </a:cubicBezTo>
                    <a:lnTo>
                      <a:pt x="326885" y="716058"/>
                    </a:lnTo>
                    <a:lnTo>
                      <a:pt x="313851" y="709341"/>
                    </a:lnTo>
                    <a:cubicBezTo>
                      <a:pt x="276387" y="693380"/>
                      <a:pt x="201480" y="679605"/>
                      <a:pt x="102744" y="669820"/>
                    </a:cubicBezTo>
                    <a:lnTo>
                      <a:pt x="0" y="662653"/>
                    </a:lnTo>
                    <a:lnTo>
                      <a:pt x="28818" y="594299"/>
                    </a:lnTo>
                    <a:cubicBezTo>
                      <a:pt x="204407" y="249993"/>
                      <a:pt x="730989" y="0"/>
                      <a:pt x="135330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17000">
                    <a:srgbClr val="002060"/>
                  </a:gs>
                  <a:gs pos="55000">
                    <a:schemeClr val="bg1"/>
                  </a:gs>
                  <a:gs pos="38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E532A5E1-9AC8-4DB5-9F80-1CAF010E2AEE}"/>
                  </a:ext>
                </a:extLst>
              </p:cNvPr>
              <p:cNvSpPr/>
              <p:nvPr/>
            </p:nvSpPr>
            <p:spPr>
              <a:xfrm rot="10800000">
                <a:off x="4014784" y="3895723"/>
                <a:ext cx="204789" cy="866157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28ED1FAA-8FC6-4250-91A1-B624F94277F9}"/>
                  </a:ext>
                </a:extLst>
              </p:cNvPr>
              <p:cNvSpPr/>
              <p:nvPr/>
            </p:nvSpPr>
            <p:spPr>
              <a:xfrm rot="12210292">
                <a:off x="3818285" y="4301342"/>
                <a:ext cx="117486" cy="383814"/>
              </a:xfrm>
              <a:prstGeom prst="moon">
                <a:avLst>
                  <a:gd name="adj" fmla="val 43995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31ECAD16-7F33-46FD-AE5C-2F1577F3E04A}"/>
                  </a:ext>
                </a:extLst>
              </p:cNvPr>
              <p:cNvGrpSpPr/>
              <p:nvPr/>
            </p:nvGrpSpPr>
            <p:grpSpPr>
              <a:xfrm>
                <a:off x="3456892" y="3867858"/>
                <a:ext cx="255081" cy="255081"/>
                <a:chOff x="2401878" y="3076048"/>
                <a:chExt cx="284810" cy="284810"/>
              </a:xfrm>
            </p:grpSpPr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730C5448-005F-45C7-9463-EC89BB8EAA70}"/>
                    </a:ext>
                  </a:extLst>
                </p:cNvPr>
                <p:cNvSpPr/>
                <p:nvPr/>
              </p:nvSpPr>
              <p:spPr>
                <a:xfrm>
                  <a:off x="2401878" y="3076048"/>
                  <a:ext cx="284810" cy="28481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05A9D5EF-B5D5-4CCD-B32A-7903A460B46D}"/>
                    </a:ext>
                  </a:extLst>
                </p:cNvPr>
                <p:cNvSpPr/>
                <p:nvPr/>
              </p:nvSpPr>
              <p:spPr>
                <a:xfrm>
                  <a:off x="2436227" y="3134352"/>
                  <a:ext cx="176029" cy="17602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19310FC-0598-400C-A0F7-FEDD190175F2}"/>
                  </a:ext>
                </a:extLst>
              </p:cNvPr>
              <p:cNvSpPr/>
              <p:nvPr/>
            </p:nvSpPr>
            <p:spPr>
              <a:xfrm rot="20858014">
                <a:off x="4508748" y="4086787"/>
                <a:ext cx="1186194" cy="539256"/>
              </a:xfrm>
              <a:custGeom>
                <a:avLst/>
                <a:gdLst>
                  <a:gd name="connsiteX0" fmla="*/ 1318025 w 1318025"/>
                  <a:gd name="connsiteY0" fmla="*/ 406469 h 579970"/>
                  <a:gd name="connsiteX1" fmla="*/ 1280836 w 1318025"/>
                  <a:gd name="connsiteY1" fmla="*/ 439550 h 579970"/>
                  <a:gd name="connsiteX2" fmla="*/ 513628 w 1318025"/>
                  <a:gd name="connsiteY2" fmla="*/ 579970 h 579970"/>
                  <a:gd name="connsiteX3" fmla="*/ 48090 w 1318025"/>
                  <a:gd name="connsiteY3" fmla="*/ 540705 h 579970"/>
                  <a:gd name="connsiteX4" fmla="*/ 0 w 1318025"/>
                  <a:gd name="connsiteY4" fmla="*/ 529748 h 579970"/>
                  <a:gd name="connsiteX5" fmla="*/ 141693 w 1318025"/>
                  <a:gd name="connsiteY5" fmla="*/ 539344 h 579970"/>
                  <a:gd name="connsiteX6" fmla="*/ 354091 w 1318025"/>
                  <a:gd name="connsiteY6" fmla="*/ 544015 h 579970"/>
                  <a:gd name="connsiteX7" fmla="*/ 1228007 w 1318025"/>
                  <a:gd name="connsiteY7" fmla="*/ 442649 h 579970"/>
                  <a:gd name="connsiteX8" fmla="*/ 1310686 w 1318025"/>
                  <a:gd name="connsiteY8" fmla="*/ 351370 h 579970"/>
                  <a:gd name="connsiteX9" fmla="*/ 1279463 w 1318025"/>
                  <a:gd name="connsiteY9" fmla="*/ 364332 h 579970"/>
                  <a:gd name="connsiteX10" fmla="*/ 660199 w 1318025"/>
                  <a:gd name="connsiteY10" fmla="*/ 438528 h 579970"/>
                  <a:gd name="connsiteX11" fmla="*/ 40935 w 1318025"/>
                  <a:gd name="connsiteY11" fmla="*/ 364332 h 579970"/>
                  <a:gd name="connsiteX12" fmla="*/ 33147 w 1318025"/>
                  <a:gd name="connsiteY12" fmla="*/ 361099 h 579970"/>
                  <a:gd name="connsiteX13" fmla="*/ 154991 w 1318025"/>
                  <a:gd name="connsiteY13" fmla="*/ 380231 h 579970"/>
                  <a:gd name="connsiteX14" fmla="*/ 649386 w 1318025"/>
                  <a:gd name="connsiteY14" fmla="*/ 408972 h 579970"/>
                  <a:gd name="connsiteX15" fmla="*/ 1274649 w 1318025"/>
                  <a:gd name="connsiteY15" fmla="*/ 359682 h 579970"/>
                  <a:gd name="connsiteX16" fmla="*/ 1250807 w 1318025"/>
                  <a:gd name="connsiteY16" fmla="*/ 205726 h 579970"/>
                  <a:gd name="connsiteX17" fmla="*/ 1194956 w 1318025"/>
                  <a:gd name="connsiteY17" fmla="*/ 223732 h 579970"/>
                  <a:gd name="connsiteX18" fmla="*/ 669379 w 1318025"/>
                  <a:gd name="connsiteY18" fmla="*/ 281640 h 579970"/>
                  <a:gd name="connsiteX19" fmla="*/ 143802 w 1318025"/>
                  <a:gd name="connsiteY19" fmla="*/ 223732 h 579970"/>
                  <a:gd name="connsiteX20" fmla="*/ 81946 w 1318025"/>
                  <a:gd name="connsiteY20" fmla="*/ 203791 h 579970"/>
                  <a:gd name="connsiteX21" fmla="*/ 152783 w 1318025"/>
                  <a:gd name="connsiteY21" fmla="*/ 216237 h 579970"/>
                  <a:gd name="connsiteX22" fmla="*/ 671885 w 1318025"/>
                  <a:gd name="connsiteY22" fmla="*/ 250002 h 579970"/>
                  <a:gd name="connsiteX23" fmla="*/ 1190988 w 1318025"/>
                  <a:gd name="connsiteY23" fmla="*/ 216236 h 579970"/>
                  <a:gd name="connsiteX24" fmla="*/ 693645 w 1318025"/>
                  <a:gd name="connsiteY24" fmla="*/ 51340 h 579970"/>
                  <a:gd name="connsiteX25" fmla="*/ 1303379 w 1318025"/>
                  <a:gd name="connsiteY25" fmla="*/ 146144 h 579970"/>
                  <a:gd name="connsiteX26" fmla="*/ 1306870 w 1318025"/>
                  <a:gd name="connsiteY26" fmla="*/ 147531 h 579970"/>
                  <a:gd name="connsiteX27" fmla="*/ 1303151 w 1318025"/>
                  <a:gd name="connsiteY27" fmla="*/ 148057 h 579970"/>
                  <a:gd name="connsiteX28" fmla="*/ 688229 w 1318025"/>
                  <a:gd name="connsiteY28" fmla="*/ 96737 h 579970"/>
                  <a:gd name="connsiteX29" fmla="*/ 78496 w 1318025"/>
                  <a:gd name="connsiteY29" fmla="*/ 1933 h 579970"/>
                  <a:gd name="connsiteX30" fmla="*/ 75005 w 1318025"/>
                  <a:gd name="connsiteY30" fmla="*/ 547 h 579970"/>
                  <a:gd name="connsiteX31" fmla="*/ 78724 w 1318025"/>
                  <a:gd name="connsiteY31" fmla="*/ 20 h 579970"/>
                  <a:gd name="connsiteX32" fmla="*/ 693645 w 1318025"/>
                  <a:gd name="connsiteY32" fmla="*/ 51340 h 579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18025" h="579970">
                    <a:moveTo>
                      <a:pt x="1318025" y="406469"/>
                    </a:moveTo>
                    <a:lnTo>
                      <a:pt x="1280836" y="439550"/>
                    </a:lnTo>
                    <a:cubicBezTo>
                      <a:pt x="1154434" y="522069"/>
                      <a:pt x="858519" y="579970"/>
                      <a:pt x="513628" y="579970"/>
                    </a:cubicBezTo>
                    <a:cubicBezTo>
                      <a:pt x="341182" y="579970"/>
                      <a:pt x="180981" y="565495"/>
                      <a:pt x="48090" y="540705"/>
                    </a:cubicBezTo>
                    <a:lnTo>
                      <a:pt x="0" y="529748"/>
                    </a:lnTo>
                    <a:lnTo>
                      <a:pt x="141693" y="539344"/>
                    </a:lnTo>
                    <a:cubicBezTo>
                      <a:pt x="210299" y="542407"/>
                      <a:pt x="281334" y="544015"/>
                      <a:pt x="354091" y="544015"/>
                    </a:cubicBezTo>
                    <a:cubicBezTo>
                      <a:pt x="717876" y="544015"/>
                      <a:pt x="1038612" y="503806"/>
                      <a:pt x="1228007" y="442649"/>
                    </a:cubicBezTo>
                    <a:close/>
                    <a:moveTo>
                      <a:pt x="1310686" y="351370"/>
                    </a:moveTo>
                    <a:lnTo>
                      <a:pt x="1279463" y="364332"/>
                    </a:lnTo>
                    <a:cubicBezTo>
                      <a:pt x="1145256" y="409097"/>
                      <a:pt x="917980" y="438528"/>
                      <a:pt x="660199" y="438528"/>
                    </a:cubicBezTo>
                    <a:cubicBezTo>
                      <a:pt x="402418" y="438528"/>
                      <a:pt x="175142" y="409097"/>
                      <a:pt x="40935" y="364332"/>
                    </a:cubicBezTo>
                    <a:lnTo>
                      <a:pt x="33147" y="361099"/>
                    </a:lnTo>
                    <a:lnTo>
                      <a:pt x="154991" y="380231"/>
                    </a:lnTo>
                    <a:cubicBezTo>
                      <a:pt x="296119" y="398376"/>
                      <a:pt x="466252" y="408971"/>
                      <a:pt x="649386" y="408972"/>
                    </a:cubicBezTo>
                    <a:cubicBezTo>
                      <a:pt x="893567" y="408972"/>
                      <a:pt x="1114631" y="390136"/>
                      <a:pt x="1274649" y="359682"/>
                    </a:cubicBezTo>
                    <a:close/>
                    <a:moveTo>
                      <a:pt x="1250807" y="205726"/>
                    </a:moveTo>
                    <a:lnTo>
                      <a:pt x="1194956" y="223732"/>
                    </a:lnTo>
                    <a:cubicBezTo>
                      <a:pt x="1060449" y="259510"/>
                      <a:pt x="874629" y="281640"/>
                      <a:pt x="669379" y="281640"/>
                    </a:cubicBezTo>
                    <a:cubicBezTo>
                      <a:pt x="464129" y="281640"/>
                      <a:pt x="278309" y="259511"/>
                      <a:pt x="143802" y="223732"/>
                    </a:cubicBezTo>
                    <a:lnTo>
                      <a:pt x="81946" y="203791"/>
                    </a:lnTo>
                    <a:lnTo>
                      <a:pt x="152783" y="216237"/>
                    </a:lnTo>
                    <a:cubicBezTo>
                      <a:pt x="300964" y="237554"/>
                      <a:pt x="479598" y="250002"/>
                      <a:pt x="671885" y="250002"/>
                    </a:cubicBezTo>
                    <a:cubicBezTo>
                      <a:pt x="864173" y="250002"/>
                      <a:pt x="1042807" y="237554"/>
                      <a:pt x="1190988" y="216236"/>
                    </a:cubicBezTo>
                    <a:close/>
                    <a:moveTo>
                      <a:pt x="693645" y="51340"/>
                    </a:moveTo>
                    <a:cubicBezTo>
                      <a:pt x="968912" y="84184"/>
                      <a:pt x="1204019" y="121330"/>
                      <a:pt x="1303379" y="146144"/>
                    </a:cubicBezTo>
                    <a:lnTo>
                      <a:pt x="1306870" y="147531"/>
                    </a:lnTo>
                    <a:lnTo>
                      <a:pt x="1303151" y="148057"/>
                    </a:lnTo>
                    <a:cubicBezTo>
                      <a:pt x="1200742" y="148797"/>
                      <a:pt x="963496" y="129581"/>
                      <a:pt x="688229" y="96737"/>
                    </a:cubicBezTo>
                    <a:cubicBezTo>
                      <a:pt x="412963" y="63893"/>
                      <a:pt x="177855" y="26747"/>
                      <a:pt x="78496" y="1933"/>
                    </a:cubicBezTo>
                    <a:lnTo>
                      <a:pt x="75005" y="547"/>
                    </a:lnTo>
                    <a:lnTo>
                      <a:pt x="78724" y="20"/>
                    </a:lnTo>
                    <a:cubicBezTo>
                      <a:pt x="181132" y="-719"/>
                      <a:pt x="418379" y="18496"/>
                      <a:pt x="693645" y="5134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769ACFA7-FC4A-4AB7-A66D-93A2126F3335}"/>
                  </a:ext>
                </a:extLst>
              </p:cNvPr>
              <p:cNvSpPr/>
              <p:nvPr/>
            </p:nvSpPr>
            <p:spPr>
              <a:xfrm rot="21071232">
                <a:off x="4300095" y="4155587"/>
                <a:ext cx="679996" cy="301259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AA2F3582-8C88-4C3F-B587-252451D484E5}"/>
                  </a:ext>
                </a:extLst>
              </p:cNvPr>
              <p:cNvSpPr/>
              <p:nvPr/>
            </p:nvSpPr>
            <p:spPr>
              <a:xfrm>
                <a:off x="4250607" y="4261413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0F8BF57-EA9A-4726-A4DA-AF5874A1E965}"/>
              </a:ext>
            </a:extLst>
          </p:cNvPr>
          <p:cNvGrpSpPr/>
          <p:nvPr/>
        </p:nvGrpSpPr>
        <p:grpSpPr>
          <a:xfrm>
            <a:off x="804846" y="957320"/>
            <a:ext cx="2428908" cy="2471680"/>
            <a:chOff x="3175424" y="2332201"/>
            <a:chExt cx="3315402" cy="3373784"/>
          </a:xfrm>
          <a:solidFill>
            <a:srgbClr val="339933"/>
          </a:solidFill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A11F2CE3-D59E-4636-B3A1-FDA29F298C6A}"/>
                </a:ext>
              </a:extLst>
            </p:cNvPr>
            <p:cNvGrpSpPr/>
            <p:nvPr/>
          </p:nvGrpSpPr>
          <p:grpSpPr>
            <a:xfrm>
              <a:off x="3175424" y="2332201"/>
              <a:ext cx="3315402" cy="3373784"/>
              <a:chOff x="2054322" y="1181960"/>
              <a:chExt cx="5546165" cy="5643829"/>
            </a:xfrm>
            <a:grpFill/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4787104-FF33-4EDC-A86A-8FCC546721D1}"/>
                  </a:ext>
                </a:extLst>
              </p:cNvPr>
              <p:cNvSpPr/>
              <p:nvPr/>
            </p:nvSpPr>
            <p:spPr>
              <a:xfrm rot="354550">
                <a:off x="2054322" y="3220328"/>
                <a:ext cx="2840039" cy="675389"/>
              </a:xfrm>
              <a:custGeom>
                <a:avLst/>
                <a:gdLst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20804 w 3624898"/>
                  <a:gd name="connsiteY7" fmla="*/ 377304 h 861252"/>
                  <a:gd name="connsiteX8" fmla="*/ 1812449 w 3624898"/>
                  <a:gd name="connsiteY8" fmla="*/ 0 h 861252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1812449 w 3624898"/>
                  <a:gd name="connsiteY7" fmla="*/ 0 h 861252"/>
                  <a:gd name="connsiteX0" fmla="*/ 1812449 w 3624898"/>
                  <a:gd name="connsiteY0" fmla="*/ 0 h 861583"/>
                  <a:gd name="connsiteX1" fmla="*/ 3604095 w 3624898"/>
                  <a:gd name="connsiteY1" fmla="*/ 377304 h 861583"/>
                  <a:gd name="connsiteX2" fmla="*/ 3624898 w 3624898"/>
                  <a:gd name="connsiteY2" fmla="*/ 430626 h 861583"/>
                  <a:gd name="connsiteX3" fmla="*/ 3604095 w 3624898"/>
                  <a:gd name="connsiteY3" fmla="*/ 483948 h 861583"/>
                  <a:gd name="connsiteX4" fmla="*/ 1812449 w 3624898"/>
                  <a:gd name="connsiteY4" fmla="*/ 861252 h 861583"/>
                  <a:gd name="connsiteX5" fmla="*/ 0 w 3624898"/>
                  <a:gd name="connsiteY5" fmla="*/ 430626 h 861583"/>
                  <a:gd name="connsiteX6" fmla="*/ 1812449 w 3624898"/>
                  <a:gd name="connsiteY6" fmla="*/ 0 h 861583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1812449 w 3624898"/>
                  <a:gd name="connsiteY3" fmla="*/ 861252 h 861252"/>
                  <a:gd name="connsiteX4" fmla="*/ 0 w 3624898"/>
                  <a:gd name="connsiteY4" fmla="*/ 430626 h 861252"/>
                  <a:gd name="connsiteX5" fmla="*/ 1812449 w 3624898"/>
                  <a:gd name="connsiteY5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6"/>
                  <a:gd name="connsiteX1" fmla="*/ 3604095 w 3604095"/>
                  <a:gd name="connsiteY1" fmla="*/ 377304 h 861256"/>
                  <a:gd name="connsiteX2" fmla="*/ 1812449 w 3604095"/>
                  <a:gd name="connsiteY2" fmla="*/ 861252 h 861256"/>
                  <a:gd name="connsiteX3" fmla="*/ 0 w 3604095"/>
                  <a:gd name="connsiteY3" fmla="*/ 430626 h 861256"/>
                  <a:gd name="connsiteX4" fmla="*/ 1812449 w 3604095"/>
                  <a:gd name="connsiteY4" fmla="*/ 0 h 86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095" h="861256">
                    <a:moveTo>
                      <a:pt x="1812449" y="0"/>
                    </a:moveTo>
                    <a:cubicBezTo>
                      <a:pt x="2734315" y="0"/>
                      <a:pt x="3433566" y="161977"/>
                      <a:pt x="3604095" y="377304"/>
                    </a:cubicBezTo>
                    <a:cubicBezTo>
                      <a:pt x="3006880" y="538620"/>
                      <a:pt x="2645884" y="859956"/>
                      <a:pt x="1812449" y="861252"/>
                    </a:cubicBezTo>
                    <a:cubicBezTo>
                      <a:pt x="979014" y="862548"/>
                      <a:pt x="0" y="574168"/>
                      <a:pt x="0" y="430626"/>
                    </a:cubicBezTo>
                    <a:cubicBezTo>
                      <a:pt x="604150" y="287084"/>
                      <a:pt x="890583" y="0"/>
                      <a:pt x="181244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006600"/>
                  </a:gs>
                  <a:gs pos="60000">
                    <a:srgbClr val="339933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D4301364-1308-48E1-A3C0-296E2D413CDA}"/>
                  </a:ext>
                </a:extLst>
              </p:cNvPr>
              <p:cNvSpPr/>
              <p:nvPr/>
            </p:nvSpPr>
            <p:spPr>
              <a:xfrm rot="1627406">
                <a:off x="4956745" y="3814846"/>
                <a:ext cx="2537310" cy="664020"/>
              </a:xfrm>
              <a:custGeom>
                <a:avLst/>
                <a:gdLst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20804 w 3624898"/>
                  <a:gd name="connsiteY7" fmla="*/ 377304 h 861252"/>
                  <a:gd name="connsiteX8" fmla="*/ 1812449 w 3624898"/>
                  <a:gd name="connsiteY8" fmla="*/ 0 h 861252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1812449 w 3624898"/>
                  <a:gd name="connsiteY7" fmla="*/ 0 h 861252"/>
                  <a:gd name="connsiteX0" fmla="*/ 1812449 w 3624898"/>
                  <a:gd name="connsiteY0" fmla="*/ 0 h 861583"/>
                  <a:gd name="connsiteX1" fmla="*/ 3604095 w 3624898"/>
                  <a:gd name="connsiteY1" fmla="*/ 377304 h 861583"/>
                  <a:gd name="connsiteX2" fmla="*/ 3624898 w 3624898"/>
                  <a:gd name="connsiteY2" fmla="*/ 430626 h 861583"/>
                  <a:gd name="connsiteX3" fmla="*/ 3604095 w 3624898"/>
                  <a:gd name="connsiteY3" fmla="*/ 483948 h 861583"/>
                  <a:gd name="connsiteX4" fmla="*/ 1812449 w 3624898"/>
                  <a:gd name="connsiteY4" fmla="*/ 861252 h 861583"/>
                  <a:gd name="connsiteX5" fmla="*/ 0 w 3624898"/>
                  <a:gd name="connsiteY5" fmla="*/ 430626 h 861583"/>
                  <a:gd name="connsiteX6" fmla="*/ 1812449 w 3624898"/>
                  <a:gd name="connsiteY6" fmla="*/ 0 h 861583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1812449 w 3624898"/>
                  <a:gd name="connsiteY3" fmla="*/ 861252 h 861252"/>
                  <a:gd name="connsiteX4" fmla="*/ 0 w 3624898"/>
                  <a:gd name="connsiteY4" fmla="*/ 430626 h 861252"/>
                  <a:gd name="connsiteX5" fmla="*/ 1812449 w 3624898"/>
                  <a:gd name="connsiteY5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6"/>
                  <a:gd name="connsiteX1" fmla="*/ 3604095 w 3604095"/>
                  <a:gd name="connsiteY1" fmla="*/ 377304 h 861256"/>
                  <a:gd name="connsiteX2" fmla="*/ 1812449 w 3604095"/>
                  <a:gd name="connsiteY2" fmla="*/ 861252 h 861256"/>
                  <a:gd name="connsiteX3" fmla="*/ 0 w 3604095"/>
                  <a:gd name="connsiteY3" fmla="*/ 430626 h 861256"/>
                  <a:gd name="connsiteX4" fmla="*/ 1812449 w 3604095"/>
                  <a:gd name="connsiteY4" fmla="*/ 0 h 86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095" h="861256">
                    <a:moveTo>
                      <a:pt x="1812449" y="0"/>
                    </a:moveTo>
                    <a:cubicBezTo>
                      <a:pt x="2734315" y="0"/>
                      <a:pt x="3433566" y="161977"/>
                      <a:pt x="3604095" y="377304"/>
                    </a:cubicBezTo>
                    <a:cubicBezTo>
                      <a:pt x="3006880" y="538620"/>
                      <a:pt x="2645884" y="859956"/>
                      <a:pt x="1812449" y="861252"/>
                    </a:cubicBezTo>
                    <a:cubicBezTo>
                      <a:pt x="979014" y="862548"/>
                      <a:pt x="0" y="574168"/>
                      <a:pt x="0" y="430626"/>
                    </a:cubicBezTo>
                    <a:cubicBezTo>
                      <a:pt x="604150" y="287084"/>
                      <a:pt x="890583" y="0"/>
                      <a:pt x="181244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006600"/>
                  </a:gs>
                  <a:gs pos="60000">
                    <a:srgbClr val="339933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19CB54D-28FE-4C00-8629-2A78B84B6E40}"/>
                  </a:ext>
                </a:extLst>
              </p:cNvPr>
              <p:cNvSpPr/>
              <p:nvPr/>
            </p:nvSpPr>
            <p:spPr>
              <a:xfrm rot="18200967">
                <a:off x="2490718" y="4601522"/>
                <a:ext cx="3206414" cy="749014"/>
              </a:xfrm>
              <a:custGeom>
                <a:avLst/>
                <a:gdLst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20804 w 3624898"/>
                  <a:gd name="connsiteY7" fmla="*/ 377304 h 861252"/>
                  <a:gd name="connsiteX8" fmla="*/ 1812449 w 3624898"/>
                  <a:gd name="connsiteY8" fmla="*/ 0 h 861252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1812449 w 3624898"/>
                  <a:gd name="connsiteY7" fmla="*/ 0 h 861252"/>
                  <a:gd name="connsiteX0" fmla="*/ 1812449 w 3624898"/>
                  <a:gd name="connsiteY0" fmla="*/ 0 h 861583"/>
                  <a:gd name="connsiteX1" fmla="*/ 3604095 w 3624898"/>
                  <a:gd name="connsiteY1" fmla="*/ 377304 h 861583"/>
                  <a:gd name="connsiteX2" fmla="*/ 3624898 w 3624898"/>
                  <a:gd name="connsiteY2" fmla="*/ 430626 h 861583"/>
                  <a:gd name="connsiteX3" fmla="*/ 3604095 w 3624898"/>
                  <a:gd name="connsiteY3" fmla="*/ 483948 h 861583"/>
                  <a:gd name="connsiteX4" fmla="*/ 1812449 w 3624898"/>
                  <a:gd name="connsiteY4" fmla="*/ 861252 h 861583"/>
                  <a:gd name="connsiteX5" fmla="*/ 0 w 3624898"/>
                  <a:gd name="connsiteY5" fmla="*/ 430626 h 861583"/>
                  <a:gd name="connsiteX6" fmla="*/ 1812449 w 3624898"/>
                  <a:gd name="connsiteY6" fmla="*/ 0 h 861583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1812449 w 3624898"/>
                  <a:gd name="connsiteY3" fmla="*/ 861252 h 861252"/>
                  <a:gd name="connsiteX4" fmla="*/ 0 w 3624898"/>
                  <a:gd name="connsiteY4" fmla="*/ 430626 h 861252"/>
                  <a:gd name="connsiteX5" fmla="*/ 1812449 w 3624898"/>
                  <a:gd name="connsiteY5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6"/>
                  <a:gd name="connsiteX1" fmla="*/ 3604095 w 3604095"/>
                  <a:gd name="connsiteY1" fmla="*/ 377304 h 861256"/>
                  <a:gd name="connsiteX2" fmla="*/ 1812449 w 3604095"/>
                  <a:gd name="connsiteY2" fmla="*/ 861252 h 861256"/>
                  <a:gd name="connsiteX3" fmla="*/ 0 w 3604095"/>
                  <a:gd name="connsiteY3" fmla="*/ 430626 h 861256"/>
                  <a:gd name="connsiteX4" fmla="*/ 1812449 w 3604095"/>
                  <a:gd name="connsiteY4" fmla="*/ 0 h 86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095" h="861256">
                    <a:moveTo>
                      <a:pt x="1812449" y="0"/>
                    </a:moveTo>
                    <a:cubicBezTo>
                      <a:pt x="2734315" y="0"/>
                      <a:pt x="3433566" y="161977"/>
                      <a:pt x="3604095" y="377304"/>
                    </a:cubicBezTo>
                    <a:cubicBezTo>
                      <a:pt x="3006880" y="538620"/>
                      <a:pt x="2645884" y="859956"/>
                      <a:pt x="1812449" y="861252"/>
                    </a:cubicBezTo>
                    <a:cubicBezTo>
                      <a:pt x="979014" y="862548"/>
                      <a:pt x="0" y="574168"/>
                      <a:pt x="0" y="430626"/>
                    </a:cubicBezTo>
                    <a:cubicBezTo>
                      <a:pt x="604150" y="287084"/>
                      <a:pt x="890583" y="0"/>
                      <a:pt x="181244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006600"/>
                  </a:gs>
                  <a:gs pos="60000">
                    <a:srgbClr val="339933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73ED2DDD-6F11-4EC9-B2B4-502E4A8C8309}"/>
                  </a:ext>
                </a:extLst>
              </p:cNvPr>
              <p:cNvSpPr/>
              <p:nvPr/>
            </p:nvSpPr>
            <p:spPr>
              <a:xfrm rot="5400000">
                <a:off x="3346295" y="4916980"/>
                <a:ext cx="3206414" cy="611203"/>
              </a:xfrm>
              <a:custGeom>
                <a:avLst/>
                <a:gdLst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20804 w 3624898"/>
                  <a:gd name="connsiteY7" fmla="*/ 377304 h 861252"/>
                  <a:gd name="connsiteX8" fmla="*/ 1812449 w 3624898"/>
                  <a:gd name="connsiteY8" fmla="*/ 0 h 861252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1812449 w 3624898"/>
                  <a:gd name="connsiteY7" fmla="*/ 0 h 861252"/>
                  <a:gd name="connsiteX0" fmla="*/ 1812449 w 3624898"/>
                  <a:gd name="connsiteY0" fmla="*/ 0 h 861583"/>
                  <a:gd name="connsiteX1" fmla="*/ 3604095 w 3624898"/>
                  <a:gd name="connsiteY1" fmla="*/ 377304 h 861583"/>
                  <a:gd name="connsiteX2" fmla="*/ 3624898 w 3624898"/>
                  <a:gd name="connsiteY2" fmla="*/ 430626 h 861583"/>
                  <a:gd name="connsiteX3" fmla="*/ 3604095 w 3624898"/>
                  <a:gd name="connsiteY3" fmla="*/ 483948 h 861583"/>
                  <a:gd name="connsiteX4" fmla="*/ 1812449 w 3624898"/>
                  <a:gd name="connsiteY4" fmla="*/ 861252 h 861583"/>
                  <a:gd name="connsiteX5" fmla="*/ 0 w 3624898"/>
                  <a:gd name="connsiteY5" fmla="*/ 430626 h 861583"/>
                  <a:gd name="connsiteX6" fmla="*/ 1812449 w 3624898"/>
                  <a:gd name="connsiteY6" fmla="*/ 0 h 861583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1812449 w 3624898"/>
                  <a:gd name="connsiteY3" fmla="*/ 861252 h 861252"/>
                  <a:gd name="connsiteX4" fmla="*/ 0 w 3624898"/>
                  <a:gd name="connsiteY4" fmla="*/ 430626 h 861252"/>
                  <a:gd name="connsiteX5" fmla="*/ 1812449 w 3624898"/>
                  <a:gd name="connsiteY5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6"/>
                  <a:gd name="connsiteX1" fmla="*/ 3604095 w 3604095"/>
                  <a:gd name="connsiteY1" fmla="*/ 377304 h 861256"/>
                  <a:gd name="connsiteX2" fmla="*/ 1812449 w 3604095"/>
                  <a:gd name="connsiteY2" fmla="*/ 861252 h 861256"/>
                  <a:gd name="connsiteX3" fmla="*/ 0 w 3604095"/>
                  <a:gd name="connsiteY3" fmla="*/ 430626 h 861256"/>
                  <a:gd name="connsiteX4" fmla="*/ 1812449 w 3604095"/>
                  <a:gd name="connsiteY4" fmla="*/ 0 h 86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095" h="861256">
                    <a:moveTo>
                      <a:pt x="1812449" y="0"/>
                    </a:moveTo>
                    <a:cubicBezTo>
                      <a:pt x="2734315" y="0"/>
                      <a:pt x="3433566" y="161977"/>
                      <a:pt x="3604095" y="377304"/>
                    </a:cubicBezTo>
                    <a:cubicBezTo>
                      <a:pt x="3006880" y="538620"/>
                      <a:pt x="2645884" y="859956"/>
                      <a:pt x="1812449" y="861252"/>
                    </a:cubicBezTo>
                    <a:cubicBezTo>
                      <a:pt x="979014" y="862548"/>
                      <a:pt x="0" y="574168"/>
                      <a:pt x="0" y="430626"/>
                    </a:cubicBezTo>
                    <a:cubicBezTo>
                      <a:pt x="604150" y="287084"/>
                      <a:pt x="890583" y="0"/>
                      <a:pt x="181244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006600"/>
                  </a:gs>
                  <a:gs pos="60000">
                    <a:srgbClr val="339933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7EC866C6-3F49-4597-8CB3-CBBF8947BB8E}"/>
                  </a:ext>
                </a:extLst>
              </p:cNvPr>
              <p:cNvSpPr/>
              <p:nvPr/>
            </p:nvSpPr>
            <p:spPr>
              <a:xfrm rot="14621836">
                <a:off x="4151596" y="4614675"/>
                <a:ext cx="3206413" cy="749014"/>
              </a:xfrm>
              <a:custGeom>
                <a:avLst/>
                <a:gdLst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20804 w 3624898"/>
                  <a:gd name="connsiteY7" fmla="*/ 377304 h 861252"/>
                  <a:gd name="connsiteX8" fmla="*/ 1812449 w 3624898"/>
                  <a:gd name="connsiteY8" fmla="*/ 0 h 861252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1812449 w 3624898"/>
                  <a:gd name="connsiteY7" fmla="*/ 0 h 861252"/>
                  <a:gd name="connsiteX0" fmla="*/ 1812449 w 3624898"/>
                  <a:gd name="connsiteY0" fmla="*/ 0 h 861583"/>
                  <a:gd name="connsiteX1" fmla="*/ 3604095 w 3624898"/>
                  <a:gd name="connsiteY1" fmla="*/ 377304 h 861583"/>
                  <a:gd name="connsiteX2" fmla="*/ 3624898 w 3624898"/>
                  <a:gd name="connsiteY2" fmla="*/ 430626 h 861583"/>
                  <a:gd name="connsiteX3" fmla="*/ 3604095 w 3624898"/>
                  <a:gd name="connsiteY3" fmla="*/ 483948 h 861583"/>
                  <a:gd name="connsiteX4" fmla="*/ 1812449 w 3624898"/>
                  <a:gd name="connsiteY4" fmla="*/ 861252 h 861583"/>
                  <a:gd name="connsiteX5" fmla="*/ 0 w 3624898"/>
                  <a:gd name="connsiteY5" fmla="*/ 430626 h 861583"/>
                  <a:gd name="connsiteX6" fmla="*/ 1812449 w 3624898"/>
                  <a:gd name="connsiteY6" fmla="*/ 0 h 861583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1812449 w 3624898"/>
                  <a:gd name="connsiteY3" fmla="*/ 861252 h 861252"/>
                  <a:gd name="connsiteX4" fmla="*/ 0 w 3624898"/>
                  <a:gd name="connsiteY4" fmla="*/ 430626 h 861252"/>
                  <a:gd name="connsiteX5" fmla="*/ 1812449 w 3624898"/>
                  <a:gd name="connsiteY5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6"/>
                  <a:gd name="connsiteX1" fmla="*/ 3604095 w 3604095"/>
                  <a:gd name="connsiteY1" fmla="*/ 377304 h 861256"/>
                  <a:gd name="connsiteX2" fmla="*/ 1812449 w 3604095"/>
                  <a:gd name="connsiteY2" fmla="*/ 861252 h 861256"/>
                  <a:gd name="connsiteX3" fmla="*/ 0 w 3604095"/>
                  <a:gd name="connsiteY3" fmla="*/ 430626 h 861256"/>
                  <a:gd name="connsiteX4" fmla="*/ 1812449 w 3604095"/>
                  <a:gd name="connsiteY4" fmla="*/ 0 h 86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095" h="861256">
                    <a:moveTo>
                      <a:pt x="1812449" y="0"/>
                    </a:moveTo>
                    <a:cubicBezTo>
                      <a:pt x="2734315" y="0"/>
                      <a:pt x="3433566" y="161977"/>
                      <a:pt x="3604095" y="377304"/>
                    </a:cubicBezTo>
                    <a:cubicBezTo>
                      <a:pt x="3006880" y="538620"/>
                      <a:pt x="2645884" y="859956"/>
                      <a:pt x="1812449" y="861252"/>
                    </a:cubicBezTo>
                    <a:cubicBezTo>
                      <a:pt x="979014" y="862548"/>
                      <a:pt x="0" y="574168"/>
                      <a:pt x="0" y="430626"/>
                    </a:cubicBezTo>
                    <a:cubicBezTo>
                      <a:pt x="604150" y="287084"/>
                      <a:pt x="890583" y="0"/>
                      <a:pt x="181244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006600"/>
                  </a:gs>
                  <a:gs pos="60000">
                    <a:srgbClr val="339933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08D5D394-666E-479A-88F5-2246E849356A}"/>
                  </a:ext>
                </a:extLst>
              </p:cNvPr>
              <p:cNvSpPr/>
              <p:nvPr/>
            </p:nvSpPr>
            <p:spPr>
              <a:xfrm rot="3035098">
                <a:off x="2862586" y="2294444"/>
                <a:ext cx="2416734" cy="632119"/>
              </a:xfrm>
              <a:custGeom>
                <a:avLst/>
                <a:gdLst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20804 w 3624898"/>
                  <a:gd name="connsiteY7" fmla="*/ 377304 h 861252"/>
                  <a:gd name="connsiteX8" fmla="*/ 1812449 w 3624898"/>
                  <a:gd name="connsiteY8" fmla="*/ 0 h 861252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1812449 w 3624898"/>
                  <a:gd name="connsiteY7" fmla="*/ 0 h 861252"/>
                  <a:gd name="connsiteX0" fmla="*/ 1812449 w 3624898"/>
                  <a:gd name="connsiteY0" fmla="*/ 0 h 861583"/>
                  <a:gd name="connsiteX1" fmla="*/ 3604095 w 3624898"/>
                  <a:gd name="connsiteY1" fmla="*/ 377304 h 861583"/>
                  <a:gd name="connsiteX2" fmla="*/ 3624898 w 3624898"/>
                  <a:gd name="connsiteY2" fmla="*/ 430626 h 861583"/>
                  <a:gd name="connsiteX3" fmla="*/ 3604095 w 3624898"/>
                  <a:gd name="connsiteY3" fmla="*/ 483948 h 861583"/>
                  <a:gd name="connsiteX4" fmla="*/ 1812449 w 3624898"/>
                  <a:gd name="connsiteY4" fmla="*/ 861252 h 861583"/>
                  <a:gd name="connsiteX5" fmla="*/ 0 w 3624898"/>
                  <a:gd name="connsiteY5" fmla="*/ 430626 h 861583"/>
                  <a:gd name="connsiteX6" fmla="*/ 1812449 w 3624898"/>
                  <a:gd name="connsiteY6" fmla="*/ 0 h 861583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1812449 w 3624898"/>
                  <a:gd name="connsiteY3" fmla="*/ 861252 h 861252"/>
                  <a:gd name="connsiteX4" fmla="*/ 0 w 3624898"/>
                  <a:gd name="connsiteY4" fmla="*/ 430626 h 861252"/>
                  <a:gd name="connsiteX5" fmla="*/ 1812449 w 3624898"/>
                  <a:gd name="connsiteY5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6"/>
                  <a:gd name="connsiteX1" fmla="*/ 3604095 w 3604095"/>
                  <a:gd name="connsiteY1" fmla="*/ 377304 h 861256"/>
                  <a:gd name="connsiteX2" fmla="*/ 1812449 w 3604095"/>
                  <a:gd name="connsiteY2" fmla="*/ 861252 h 861256"/>
                  <a:gd name="connsiteX3" fmla="*/ 0 w 3604095"/>
                  <a:gd name="connsiteY3" fmla="*/ 430626 h 861256"/>
                  <a:gd name="connsiteX4" fmla="*/ 1812449 w 3604095"/>
                  <a:gd name="connsiteY4" fmla="*/ 0 h 86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095" h="861256">
                    <a:moveTo>
                      <a:pt x="1812449" y="0"/>
                    </a:moveTo>
                    <a:cubicBezTo>
                      <a:pt x="2734315" y="0"/>
                      <a:pt x="3433566" y="161977"/>
                      <a:pt x="3604095" y="377304"/>
                    </a:cubicBezTo>
                    <a:cubicBezTo>
                      <a:pt x="3006880" y="538620"/>
                      <a:pt x="2645884" y="859956"/>
                      <a:pt x="1812449" y="861252"/>
                    </a:cubicBezTo>
                    <a:cubicBezTo>
                      <a:pt x="979014" y="862548"/>
                      <a:pt x="0" y="574168"/>
                      <a:pt x="0" y="430626"/>
                    </a:cubicBezTo>
                    <a:cubicBezTo>
                      <a:pt x="604150" y="287084"/>
                      <a:pt x="890583" y="0"/>
                      <a:pt x="181244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006600"/>
                  </a:gs>
                  <a:gs pos="60000">
                    <a:srgbClr val="339933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8043ABB3-DB22-40E3-B32F-B88C579B77A3}"/>
                  </a:ext>
                </a:extLst>
              </p:cNvPr>
              <p:cNvSpPr/>
              <p:nvPr/>
            </p:nvSpPr>
            <p:spPr>
              <a:xfrm rot="7211101">
                <a:off x="4227695" y="2139592"/>
                <a:ext cx="2547384" cy="632119"/>
              </a:xfrm>
              <a:custGeom>
                <a:avLst/>
                <a:gdLst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20804 w 3624898"/>
                  <a:gd name="connsiteY7" fmla="*/ 377304 h 861252"/>
                  <a:gd name="connsiteX8" fmla="*/ 1812449 w 3624898"/>
                  <a:gd name="connsiteY8" fmla="*/ 0 h 861252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1812449 w 3624898"/>
                  <a:gd name="connsiteY7" fmla="*/ 0 h 861252"/>
                  <a:gd name="connsiteX0" fmla="*/ 1812449 w 3624898"/>
                  <a:gd name="connsiteY0" fmla="*/ 0 h 861583"/>
                  <a:gd name="connsiteX1" fmla="*/ 3604095 w 3624898"/>
                  <a:gd name="connsiteY1" fmla="*/ 377304 h 861583"/>
                  <a:gd name="connsiteX2" fmla="*/ 3624898 w 3624898"/>
                  <a:gd name="connsiteY2" fmla="*/ 430626 h 861583"/>
                  <a:gd name="connsiteX3" fmla="*/ 3604095 w 3624898"/>
                  <a:gd name="connsiteY3" fmla="*/ 483948 h 861583"/>
                  <a:gd name="connsiteX4" fmla="*/ 1812449 w 3624898"/>
                  <a:gd name="connsiteY4" fmla="*/ 861252 h 861583"/>
                  <a:gd name="connsiteX5" fmla="*/ 0 w 3624898"/>
                  <a:gd name="connsiteY5" fmla="*/ 430626 h 861583"/>
                  <a:gd name="connsiteX6" fmla="*/ 1812449 w 3624898"/>
                  <a:gd name="connsiteY6" fmla="*/ 0 h 861583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1812449 w 3624898"/>
                  <a:gd name="connsiteY3" fmla="*/ 861252 h 861252"/>
                  <a:gd name="connsiteX4" fmla="*/ 0 w 3624898"/>
                  <a:gd name="connsiteY4" fmla="*/ 430626 h 861252"/>
                  <a:gd name="connsiteX5" fmla="*/ 1812449 w 3624898"/>
                  <a:gd name="connsiteY5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6"/>
                  <a:gd name="connsiteX1" fmla="*/ 3604095 w 3604095"/>
                  <a:gd name="connsiteY1" fmla="*/ 377304 h 861256"/>
                  <a:gd name="connsiteX2" fmla="*/ 1812449 w 3604095"/>
                  <a:gd name="connsiteY2" fmla="*/ 861252 h 861256"/>
                  <a:gd name="connsiteX3" fmla="*/ 0 w 3604095"/>
                  <a:gd name="connsiteY3" fmla="*/ 430626 h 861256"/>
                  <a:gd name="connsiteX4" fmla="*/ 1812449 w 3604095"/>
                  <a:gd name="connsiteY4" fmla="*/ 0 h 86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095" h="861256">
                    <a:moveTo>
                      <a:pt x="1812449" y="0"/>
                    </a:moveTo>
                    <a:cubicBezTo>
                      <a:pt x="2734315" y="0"/>
                      <a:pt x="3433566" y="161977"/>
                      <a:pt x="3604095" y="377304"/>
                    </a:cubicBezTo>
                    <a:cubicBezTo>
                      <a:pt x="3006880" y="538620"/>
                      <a:pt x="2645884" y="859956"/>
                      <a:pt x="1812449" y="861252"/>
                    </a:cubicBezTo>
                    <a:cubicBezTo>
                      <a:pt x="979014" y="862548"/>
                      <a:pt x="0" y="574168"/>
                      <a:pt x="0" y="430626"/>
                    </a:cubicBezTo>
                    <a:cubicBezTo>
                      <a:pt x="604150" y="287084"/>
                      <a:pt x="890583" y="0"/>
                      <a:pt x="181244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006600"/>
                  </a:gs>
                  <a:gs pos="60000">
                    <a:srgbClr val="339933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24358DA2-353C-4583-88C7-6E82C002AF4C}"/>
                  </a:ext>
                </a:extLst>
              </p:cNvPr>
              <p:cNvSpPr/>
              <p:nvPr/>
            </p:nvSpPr>
            <p:spPr>
              <a:xfrm rot="9619727">
                <a:off x="5053103" y="2783595"/>
                <a:ext cx="2547384" cy="632119"/>
              </a:xfrm>
              <a:custGeom>
                <a:avLst/>
                <a:gdLst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20804 w 3624898"/>
                  <a:gd name="connsiteY7" fmla="*/ 377304 h 861252"/>
                  <a:gd name="connsiteX8" fmla="*/ 1812449 w 3624898"/>
                  <a:gd name="connsiteY8" fmla="*/ 0 h 861252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3604095 w 3624898"/>
                  <a:gd name="connsiteY3" fmla="*/ 483948 h 861252"/>
                  <a:gd name="connsiteX4" fmla="*/ 1812449 w 3624898"/>
                  <a:gd name="connsiteY4" fmla="*/ 861252 h 861252"/>
                  <a:gd name="connsiteX5" fmla="*/ 20804 w 3624898"/>
                  <a:gd name="connsiteY5" fmla="*/ 483948 h 861252"/>
                  <a:gd name="connsiteX6" fmla="*/ 0 w 3624898"/>
                  <a:gd name="connsiteY6" fmla="*/ 430626 h 861252"/>
                  <a:gd name="connsiteX7" fmla="*/ 1812449 w 3624898"/>
                  <a:gd name="connsiteY7" fmla="*/ 0 h 861252"/>
                  <a:gd name="connsiteX0" fmla="*/ 1812449 w 3624898"/>
                  <a:gd name="connsiteY0" fmla="*/ 0 h 861583"/>
                  <a:gd name="connsiteX1" fmla="*/ 3604095 w 3624898"/>
                  <a:gd name="connsiteY1" fmla="*/ 377304 h 861583"/>
                  <a:gd name="connsiteX2" fmla="*/ 3624898 w 3624898"/>
                  <a:gd name="connsiteY2" fmla="*/ 430626 h 861583"/>
                  <a:gd name="connsiteX3" fmla="*/ 3604095 w 3624898"/>
                  <a:gd name="connsiteY3" fmla="*/ 483948 h 861583"/>
                  <a:gd name="connsiteX4" fmla="*/ 1812449 w 3624898"/>
                  <a:gd name="connsiteY4" fmla="*/ 861252 h 861583"/>
                  <a:gd name="connsiteX5" fmla="*/ 0 w 3624898"/>
                  <a:gd name="connsiteY5" fmla="*/ 430626 h 861583"/>
                  <a:gd name="connsiteX6" fmla="*/ 1812449 w 3624898"/>
                  <a:gd name="connsiteY6" fmla="*/ 0 h 861583"/>
                  <a:gd name="connsiteX0" fmla="*/ 1812449 w 3624898"/>
                  <a:gd name="connsiteY0" fmla="*/ 0 h 861252"/>
                  <a:gd name="connsiteX1" fmla="*/ 3604095 w 3624898"/>
                  <a:gd name="connsiteY1" fmla="*/ 377304 h 861252"/>
                  <a:gd name="connsiteX2" fmla="*/ 3624898 w 3624898"/>
                  <a:gd name="connsiteY2" fmla="*/ 430626 h 861252"/>
                  <a:gd name="connsiteX3" fmla="*/ 1812449 w 3624898"/>
                  <a:gd name="connsiteY3" fmla="*/ 861252 h 861252"/>
                  <a:gd name="connsiteX4" fmla="*/ 0 w 3624898"/>
                  <a:gd name="connsiteY4" fmla="*/ 430626 h 861252"/>
                  <a:gd name="connsiteX5" fmla="*/ 1812449 w 3624898"/>
                  <a:gd name="connsiteY5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2"/>
                  <a:gd name="connsiteX1" fmla="*/ 3604095 w 3604095"/>
                  <a:gd name="connsiteY1" fmla="*/ 377304 h 861252"/>
                  <a:gd name="connsiteX2" fmla="*/ 1812449 w 3604095"/>
                  <a:gd name="connsiteY2" fmla="*/ 861252 h 861252"/>
                  <a:gd name="connsiteX3" fmla="*/ 0 w 3604095"/>
                  <a:gd name="connsiteY3" fmla="*/ 430626 h 861252"/>
                  <a:gd name="connsiteX4" fmla="*/ 1812449 w 3604095"/>
                  <a:gd name="connsiteY4" fmla="*/ 0 h 861252"/>
                  <a:gd name="connsiteX0" fmla="*/ 1812449 w 3604095"/>
                  <a:gd name="connsiteY0" fmla="*/ 0 h 861256"/>
                  <a:gd name="connsiteX1" fmla="*/ 3604095 w 3604095"/>
                  <a:gd name="connsiteY1" fmla="*/ 377304 h 861256"/>
                  <a:gd name="connsiteX2" fmla="*/ 1812449 w 3604095"/>
                  <a:gd name="connsiteY2" fmla="*/ 861252 h 861256"/>
                  <a:gd name="connsiteX3" fmla="*/ 0 w 3604095"/>
                  <a:gd name="connsiteY3" fmla="*/ 430626 h 861256"/>
                  <a:gd name="connsiteX4" fmla="*/ 1812449 w 3604095"/>
                  <a:gd name="connsiteY4" fmla="*/ 0 h 86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4095" h="861256">
                    <a:moveTo>
                      <a:pt x="1812449" y="0"/>
                    </a:moveTo>
                    <a:cubicBezTo>
                      <a:pt x="2734315" y="0"/>
                      <a:pt x="3433566" y="161977"/>
                      <a:pt x="3604095" y="377304"/>
                    </a:cubicBezTo>
                    <a:cubicBezTo>
                      <a:pt x="3006880" y="538620"/>
                      <a:pt x="2645884" y="859956"/>
                      <a:pt x="1812449" y="861252"/>
                    </a:cubicBezTo>
                    <a:cubicBezTo>
                      <a:pt x="979014" y="862548"/>
                      <a:pt x="0" y="574168"/>
                      <a:pt x="0" y="430626"/>
                    </a:cubicBezTo>
                    <a:cubicBezTo>
                      <a:pt x="604150" y="287084"/>
                      <a:pt x="890583" y="0"/>
                      <a:pt x="1812449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006600"/>
                  </a:gs>
                  <a:gs pos="60000">
                    <a:srgbClr val="339933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C5860C1-B2C3-4847-B58B-67BCEF564AEF}"/>
                </a:ext>
              </a:extLst>
            </p:cNvPr>
            <p:cNvGrpSpPr/>
            <p:nvPr/>
          </p:nvGrpSpPr>
          <p:grpSpPr>
            <a:xfrm>
              <a:off x="4147303" y="2840044"/>
              <a:ext cx="1655372" cy="2247854"/>
              <a:chOff x="3590396" y="2083810"/>
              <a:chExt cx="2769185" cy="3760321"/>
            </a:xfrm>
            <a:grpFill/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B8EEDB59-EC56-46F5-99B6-D7B348AC7D84}"/>
                  </a:ext>
                </a:extLst>
              </p:cNvPr>
              <p:cNvSpPr/>
              <p:nvPr/>
            </p:nvSpPr>
            <p:spPr>
              <a:xfrm rot="10800000" flipH="1">
                <a:off x="4513074" y="2083810"/>
                <a:ext cx="643733" cy="1618001"/>
              </a:xfrm>
              <a:custGeom>
                <a:avLst/>
                <a:gdLst>
                  <a:gd name="connsiteX0" fmla="*/ 1073161 w 1827213"/>
                  <a:gd name="connsiteY0" fmla="*/ 3538783 h 4592637"/>
                  <a:gd name="connsiteX1" fmla="*/ 1039064 w 1827213"/>
                  <a:gd name="connsiteY1" fmla="*/ 3561771 h 4592637"/>
                  <a:gd name="connsiteX2" fmla="*/ 989012 w 1827213"/>
                  <a:gd name="connsiteY2" fmla="*/ 3571876 h 4592637"/>
                  <a:gd name="connsiteX3" fmla="*/ 973016 w 1827213"/>
                  <a:gd name="connsiteY3" fmla="*/ 3568647 h 4592637"/>
                  <a:gd name="connsiteX4" fmla="*/ 978908 w 1827213"/>
                  <a:gd name="connsiteY4" fmla="*/ 3577386 h 4592637"/>
                  <a:gd name="connsiteX5" fmla="*/ 989013 w 1827213"/>
                  <a:gd name="connsiteY5" fmla="*/ 3627438 h 4592637"/>
                  <a:gd name="connsiteX6" fmla="*/ 978908 w 1827213"/>
                  <a:gd name="connsiteY6" fmla="*/ 3677490 h 4592637"/>
                  <a:gd name="connsiteX7" fmla="*/ 977972 w 1827213"/>
                  <a:gd name="connsiteY7" fmla="*/ 3678879 h 4592637"/>
                  <a:gd name="connsiteX8" fmla="*/ 989012 w 1827213"/>
                  <a:gd name="connsiteY8" fmla="*/ 3676650 h 4592637"/>
                  <a:gd name="connsiteX9" fmla="*/ 1117600 w 1827213"/>
                  <a:gd name="connsiteY9" fmla="*/ 3805238 h 4592637"/>
                  <a:gd name="connsiteX10" fmla="*/ 1111240 w 1827213"/>
                  <a:gd name="connsiteY10" fmla="*/ 3836743 h 4592637"/>
                  <a:gd name="connsiteX11" fmla="*/ 1145336 w 1827213"/>
                  <a:gd name="connsiteY11" fmla="*/ 3813754 h 4592637"/>
                  <a:gd name="connsiteX12" fmla="*/ 1195388 w 1827213"/>
                  <a:gd name="connsiteY12" fmla="*/ 3803649 h 4592637"/>
                  <a:gd name="connsiteX13" fmla="*/ 1245440 w 1827213"/>
                  <a:gd name="connsiteY13" fmla="*/ 3813754 h 4592637"/>
                  <a:gd name="connsiteX14" fmla="*/ 1275860 w 1827213"/>
                  <a:gd name="connsiteY14" fmla="*/ 3834264 h 4592637"/>
                  <a:gd name="connsiteX15" fmla="*/ 1270000 w 1827213"/>
                  <a:gd name="connsiteY15" fmla="*/ 3805237 h 4592637"/>
                  <a:gd name="connsiteX16" fmla="*/ 1398588 w 1827213"/>
                  <a:gd name="connsiteY16" fmla="*/ 3676649 h 4592637"/>
                  <a:gd name="connsiteX17" fmla="*/ 1409628 w 1827213"/>
                  <a:gd name="connsiteY17" fmla="*/ 3678878 h 4592637"/>
                  <a:gd name="connsiteX18" fmla="*/ 1408692 w 1827213"/>
                  <a:gd name="connsiteY18" fmla="*/ 3677490 h 4592637"/>
                  <a:gd name="connsiteX19" fmla="*/ 1398587 w 1827213"/>
                  <a:gd name="connsiteY19" fmla="*/ 3627438 h 4592637"/>
                  <a:gd name="connsiteX20" fmla="*/ 1408692 w 1827213"/>
                  <a:gd name="connsiteY20" fmla="*/ 3577386 h 4592637"/>
                  <a:gd name="connsiteX21" fmla="*/ 1414585 w 1827213"/>
                  <a:gd name="connsiteY21" fmla="*/ 3568646 h 4592637"/>
                  <a:gd name="connsiteX22" fmla="*/ 1398588 w 1827213"/>
                  <a:gd name="connsiteY22" fmla="*/ 3571875 h 4592637"/>
                  <a:gd name="connsiteX23" fmla="*/ 1348536 w 1827213"/>
                  <a:gd name="connsiteY23" fmla="*/ 3561770 h 4592637"/>
                  <a:gd name="connsiteX24" fmla="*/ 1318116 w 1827213"/>
                  <a:gd name="connsiteY24" fmla="*/ 3541260 h 4592637"/>
                  <a:gd name="connsiteX25" fmla="*/ 1323976 w 1827213"/>
                  <a:gd name="connsiteY25" fmla="*/ 3570287 h 4592637"/>
                  <a:gd name="connsiteX26" fmla="*/ 1195388 w 1827213"/>
                  <a:gd name="connsiteY26" fmla="*/ 3698875 h 4592637"/>
                  <a:gd name="connsiteX27" fmla="*/ 1066800 w 1827213"/>
                  <a:gd name="connsiteY27" fmla="*/ 3570287 h 4592637"/>
                  <a:gd name="connsiteX28" fmla="*/ 1073161 w 1827213"/>
                  <a:gd name="connsiteY28" fmla="*/ 3183183 h 4592637"/>
                  <a:gd name="connsiteX29" fmla="*/ 1039064 w 1827213"/>
                  <a:gd name="connsiteY29" fmla="*/ 3206171 h 4592637"/>
                  <a:gd name="connsiteX30" fmla="*/ 989012 w 1827213"/>
                  <a:gd name="connsiteY30" fmla="*/ 3216276 h 4592637"/>
                  <a:gd name="connsiteX31" fmla="*/ 977972 w 1827213"/>
                  <a:gd name="connsiteY31" fmla="*/ 3214047 h 4592637"/>
                  <a:gd name="connsiteX32" fmla="*/ 978908 w 1827213"/>
                  <a:gd name="connsiteY32" fmla="*/ 3215436 h 4592637"/>
                  <a:gd name="connsiteX33" fmla="*/ 989013 w 1827213"/>
                  <a:gd name="connsiteY33" fmla="*/ 3265488 h 4592637"/>
                  <a:gd name="connsiteX34" fmla="*/ 978908 w 1827213"/>
                  <a:gd name="connsiteY34" fmla="*/ 3315540 h 4592637"/>
                  <a:gd name="connsiteX35" fmla="*/ 977972 w 1827213"/>
                  <a:gd name="connsiteY35" fmla="*/ 3316929 h 4592637"/>
                  <a:gd name="connsiteX36" fmla="*/ 989012 w 1827213"/>
                  <a:gd name="connsiteY36" fmla="*/ 3314700 h 4592637"/>
                  <a:gd name="connsiteX37" fmla="*/ 1117600 w 1827213"/>
                  <a:gd name="connsiteY37" fmla="*/ 3443288 h 4592637"/>
                  <a:gd name="connsiteX38" fmla="*/ 1111240 w 1827213"/>
                  <a:gd name="connsiteY38" fmla="*/ 3474793 h 4592637"/>
                  <a:gd name="connsiteX39" fmla="*/ 1145336 w 1827213"/>
                  <a:gd name="connsiteY39" fmla="*/ 3451804 h 4592637"/>
                  <a:gd name="connsiteX40" fmla="*/ 1195388 w 1827213"/>
                  <a:gd name="connsiteY40" fmla="*/ 3441699 h 4592637"/>
                  <a:gd name="connsiteX41" fmla="*/ 1245440 w 1827213"/>
                  <a:gd name="connsiteY41" fmla="*/ 3451804 h 4592637"/>
                  <a:gd name="connsiteX42" fmla="*/ 1275860 w 1827213"/>
                  <a:gd name="connsiteY42" fmla="*/ 3472314 h 4592637"/>
                  <a:gd name="connsiteX43" fmla="*/ 1270000 w 1827213"/>
                  <a:gd name="connsiteY43" fmla="*/ 3443287 h 4592637"/>
                  <a:gd name="connsiteX44" fmla="*/ 1398588 w 1827213"/>
                  <a:gd name="connsiteY44" fmla="*/ 3314699 h 4592637"/>
                  <a:gd name="connsiteX45" fmla="*/ 1409628 w 1827213"/>
                  <a:gd name="connsiteY45" fmla="*/ 3316928 h 4592637"/>
                  <a:gd name="connsiteX46" fmla="*/ 1408692 w 1827213"/>
                  <a:gd name="connsiteY46" fmla="*/ 3315540 h 4592637"/>
                  <a:gd name="connsiteX47" fmla="*/ 1398587 w 1827213"/>
                  <a:gd name="connsiteY47" fmla="*/ 3265488 h 4592637"/>
                  <a:gd name="connsiteX48" fmla="*/ 1408692 w 1827213"/>
                  <a:gd name="connsiteY48" fmla="*/ 3215436 h 4592637"/>
                  <a:gd name="connsiteX49" fmla="*/ 1409629 w 1827213"/>
                  <a:gd name="connsiteY49" fmla="*/ 3214046 h 4592637"/>
                  <a:gd name="connsiteX50" fmla="*/ 1398588 w 1827213"/>
                  <a:gd name="connsiteY50" fmla="*/ 3216275 h 4592637"/>
                  <a:gd name="connsiteX51" fmla="*/ 1348536 w 1827213"/>
                  <a:gd name="connsiteY51" fmla="*/ 3206170 h 4592637"/>
                  <a:gd name="connsiteX52" fmla="*/ 1318116 w 1827213"/>
                  <a:gd name="connsiteY52" fmla="*/ 3185660 h 4592637"/>
                  <a:gd name="connsiteX53" fmla="*/ 1323976 w 1827213"/>
                  <a:gd name="connsiteY53" fmla="*/ 3214687 h 4592637"/>
                  <a:gd name="connsiteX54" fmla="*/ 1195388 w 1827213"/>
                  <a:gd name="connsiteY54" fmla="*/ 3343275 h 4592637"/>
                  <a:gd name="connsiteX55" fmla="*/ 1066800 w 1827213"/>
                  <a:gd name="connsiteY55" fmla="*/ 3214687 h 4592637"/>
                  <a:gd name="connsiteX56" fmla="*/ 1073161 w 1827213"/>
                  <a:gd name="connsiteY56" fmla="*/ 2852983 h 4592637"/>
                  <a:gd name="connsiteX57" fmla="*/ 1039064 w 1827213"/>
                  <a:gd name="connsiteY57" fmla="*/ 2875971 h 4592637"/>
                  <a:gd name="connsiteX58" fmla="*/ 989012 w 1827213"/>
                  <a:gd name="connsiteY58" fmla="*/ 2886076 h 4592637"/>
                  <a:gd name="connsiteX59" fmla="*/ 984001 w 1827213"/>
                  <a:gd name="connsiteY59" fmla="*/ 2885065 h 4592637"/>
                  <a:gd name="connsiteX60" fmla="*/ 989013 w 1827213"/>
                  <a:gd name="connsiteY60" fmla="*/ 2909888 h 4592637"/>
                  <a:gd name="connsiteX61" fmla="*/ 978908 w 1827213"/>
                  <a:gd name="connsiteY61" fmla="*/ 2959940 h 4592637"/>
                  <a:gd name="connsiteX62" fmla="*/ 977972 w 1827213"/>
                  <a:gd name="connsiteY62" fmla="*/ 2961329 h 4592637"/>
                  <a:gd name="connsiteX63" fmla="*/ 989012 w 1827213"/>
                  <a:gd name="connsiteY63" fmla="*/ 2959100 h 4592637"/>
                  <a:gd name="connsiteX64" fmla="*/ 1117600 w 1827213"/>
                  <a:gd name="connsiteY64" fmla="*/ 3087688 h 4592637"/>
                  <a:gd name="connsiteX65" fmla="*/ 1111240 w 1827213"/>
                  <a:gd name="connsiteY65" fmla="*/ 3119193 h 4592637"/>
                  <a:gd name="connsiteX66" fmla="*/ 1145336 w 1827213"/>
                  <a:gd name="connsiteY66" fmla="*/ 3096204 h 4592637"/>
                  <a:gd name="connsiteX67" fmla="*/ 1195388 w 1827213"/>
                  <a:gd name="connsiteY67" fmla="*/ 3086099 h 4592637"/>
                  <a:gd name="connsiteX68" fmla="*/ 1245440 w 1827213"/>
                  <a:gd name="connsiteY68" fmla="*/ 3096204 h 4592637"/>
                  <a:gd name="connsiteX69" fmla="*/ 1275860 w 1827213"/>
                  <a:gd name="connsiteY69" fmla="*/ 3116714 h 4592637"/>
                  <a:gd name="connsiteX70" fmla="*/ 1270000 w 1827213"/>
                  <a:gd name="connsiteY70" fmla="*/ 3087687 h 4592637"/>
                  <a:gd name="connsiteX71" fmla="*/ 1398588 w 1827213"/>
                  <a:gd name="connsiteY71" fmla="*/ 2959099 h 4592637"/>
                  <a:gd name="connsiteX72" fmla="*/ 1409628 w 1827213"/>
                  <a:gd name="connsiteY72" fmla="*/ 2961328 h 4592637"/>
                  <a:gd name="connsiteX73" fmla="*/ 1408692 w 1827213"/>
                  <a:gd name="connsiteY73" fmla="*/ 2959940 h 4592637"/>
                  <a:gd name="connsiteX74" fmla="*/ 1398587 w 1827213"/>
                  <a:gd name="connsiteY74" fmla="*/ 2909888 h 4592637"/>
                  <a:gd name="connsiteX75" fmla="*/ 1403599 w 1827213"/>
                  <a:gd name="connsiteY75" fmla="*/ 2885064 h 4592637"/>
                  <a:gd name="connsiteX76" fmla="*/ 1398588 w 1827213"/>
                  <a:gd name="connsiteY76" fmla="*/ 2886075 h 4592637"/>
                  <a:gd name="connsiteX77" fmla="*/ 1348536 w 1827213"/>
                  <a:gd name="connsiteY77" fmla="*/ 2875970 h 4592637"/>
                  <a:gd name="connsiteX78" fmla="*/ 1318116 w 1827213"/>
                  <a:gd name="connsiteY78" fmla="*/ 2855460 h 4592637"/>
                  <a:gd name="connsiteX79" fmla="*/ 1323976 w 1827213"/>
                  <a:gd name="connsiteY79" fmla="*/ 2884487 h 4592637"/>
                  <a:gd name="connsiteX80" fmla="*/ 1195388 w 1827213"/>
                  <a:gd name="connsiteY80" fmla="*/ 3013075 h 4592637"/>
                  <a:gd name="connsiteX81" fmla="*/ 1066800 w 1827213"/>
                  <a:gd name="connsiteY81" fmla="*/ 2884487 h 4592637"/>
                  <a:gd name="connsiteX82" fmla="*/ 1571587 w 1827213"/>
                  <a:gd name="connsiteY82" fmla="*/ 2699310 h 4592637"/>
                  <a:gd name="connsiteX83" fmla="*/ 1527175 w 1827213"/>
                  <a:gd name="connsiteY83" fmla="*/ 2708276 h 4592637"/>
                  <a:gd name="connsiteX84" fmla="*/ 1516135 w 1827213"/>
                  <a:gd name="connsiteY84" fmla="*/ 2706047 h 4592637"/>
                  <a:gd name="connsiteX85" fmla="*/ 1517071 w 1827213"/>
                  <a:gd name="connsiteY85" fmla="*/ 2707435 h 4592637"/>
                  <a:gd name="connsiteX86" fmla="*/ 1527176 w 1827213"/>
                  <a:gd name="connsiteY86" fmla="*/ 2757487 h 4592637"/>
                  <a:gd name="connsiteX87" fmla="*/ 1522164 w 1827213"/>
                  <a:gd name="connsiteY87" fmla="*/ 2782312 h 4592637"/>
                  <a:gd name="connsiteX88" fmla="*/ 1527175 w 1827213"/>
                  <a:gd name="connsiteY88" fmla="*/ 2781300 h 4592637"/>
                  <a:gd name="connsiteX89" fmla="*/ 1575526 w 1827213"/>
                  <a:gd name="connsiteY89" fmla="*/ 2791062 h 4592637"/>
                  <a:gd name="connsiteX90" fmla="*/ 1573792 w 1827213"/>
                  <a:gd name="connsiteY90" fmla="*/ 2788490 h 4592637"/>
                  <a:gd name="connsiteX91" fmla="*/ 1563687 w 1827213"/>
                  <a:gd name="connsiteY91" fmla="*/ 2738438 h 4592637"/>
                  <a:gd name="connsiteX92" fmla="*/ 1073161 w 1827213"/>
                  <a:gd name="connsiteY92" fmla="*/ 2491033 h 4592637"/>
                  <a:gd name="connsiteX93" fmla="*/ 1039064 w 1827213"/>
                  <a:gd name="connsiteY93" fmla="*/ 2514021 h 4592637"/>
                  <a:gd name="connsiteX94" fmla="*/ 989012 w 1827213"/>
                  <a:gd name="connsiteY94" fmla="*/ 2524126 h 4592637"/>
                  <a:gd name="connsiteX95" fmla="*/ 973016 w 1827213"/>
                  <a:gd name="connsiteY95" fmla="*/ 2520897 h 4592637"/>
                  <a:gd name="connsiteX96" fmla="*/ 978908 w 1827213"/>
                  <a:gd name="connsiteY96" fmla="*/ 2529636 h 4592637"/>
                  <a:gd name="connsiteX97" fmla="*/ 989013 w 1827213"/>
                  <a:gd name="connsiteY97" fmla="*/ 2579688 h 4592637"/>
                  <a:gd name="connsiteX98" fmla="*/ 978908 w 1827213"/>
                  <a:gd name="connsiteY98" fmla="*/ 2629740 h 4592637"/>
                  <a:gd name="connsiteX99" fmla="*/ 977972 w 1827213"/>
                  <a:gd name="connsiteY99" fmla="*/ 2631129 h 4592637"/>
                  <a:gd name="connsiteX100" fmla="*/ 989012 w 1827213"/>
                  <a:gd name="connsiteY100" fmla="*/ 2628900 h 4592637"/>
                  <a:gd name="connsiteX101" fmla="*/ 1117600 w 1827213"/>
                  <a:gd name="connsiteY101" fmla="*/ 2757488 h 4592637"/>
                  <a:gd name="connsiteX102" fmla="*/ 1111240 w 1827213"/>
                  <a:gd name="connsiteY102" fmla="*/ 2788993 h 4592637"/>
                  <a:gd name="connsiteX103" fmla="*/ 1145336 w 1827213"/>
                  <a:gd name="connsiteY103" fmla="*/ 2766004 h 4592637"/>
                  <a:gd name="connsiteX104" fmla="*/ 1195388 w 1827213"/>
                  <a:gd name="connsiteY104" fmla="*/ 2755899 h 4592637"/>
                  <a:gd name="connsiteX105" fmla="*/ 1245440 w 1827213"/>
                  <a:gd name="connsiteY105" fmla="*/ 2766004 h 4592637"/>
                  <a:gd name="connsiteX106" fmla="*/ 1275860 w 1827213"/>
                  <a:gd name="connsiteY106" fmla="*/ 2786514 h 4592637"/>
                  <a:gd name="connsiteX107" fmla="*/ 1270000 w 1827213"/>
                  <a:gd name="connsiteY107" fmla="*/ 2757487 h 4592637"/>
                  <a:gd name="connsiteX108" fmla="*/ 1398588 w 1827213"/>
                  <a:gd name="connsiteY108" fmla="*/ 2628899 h 4592637"/>
                  <a:gd name="connsiteX109" fmla="*/ 1409628 w 1827213"/>
                  <a:gd name="connsiteY109" fmla="*/ 2631128 h 4592637"/>
                  <a:gd name="connsiteX110" fmla="*/ 1408692 w 1827213"/>
                  <a:gd name="connsiteY110" fmla="*/ 2629740 h 4592637"/>
                  <a:gd name="connsiteX111" fmla="*/ 1398587 w 1827213"/>
                  <a:gd name="connsiteY111" fmla="*/ 2579688 h 4592637"/>
                  <a:gd name="connsiteX112" fmla="*/ 1408692 w 1827213"/>
                  <a:gd name="connsiteY112" fmla="*/ 2529636 h 4592637"/>
                  <a:gd name="connsiteX113" fmla="*/ 1414585 w 1827213"/>
                  <a:gd name="connsiteY113" fmla="*/ 2520895 h 4592637"/>
                  <a:gd name="connsiteX114" fmla="*/ 1398588 w 1827213"/>
                  <a:gd name="connsiteY114" fmla="*/ 2524125 h 4592637"/>
                  <a:gd name="connsiteX115" fmla="*/ 1348536 w 1827213"/>
                  <a:gd name="connsiteY115" fmla="*/ 2514020 h 4592637"/>
                  <a:gd name="connsiteX116" fmla="*/ 1318116 w 1827213"/>
                  <a:gd name="connsiteY116" fmla="*/ 2493510 h 4592637"/>
                  <a:gd name="connsiteX117" fmla="*/ 1323976 w 1827213"/>
                  <a:gd name="connsiteY117" fmla="*/ 2522537 h 4592637"/>
                  <a:gd name="connsiteX118" fmla="*/ 1195388 w 1827213"/>
                  <a:gd name="connsiteY118" fmla="*/ 2651125 h 4592637"/>
                  <a:gd name="connsiteX119" fmla="*/ 1066800 w 1827213"/>
                  <a:gd name="connsiteY119" fmla="*/ 2522537 h 4592637"/>
                  <a:gd name="connsiteX120" fmla="*/ 1561021 w 1827213"/>
                  <a:gd name="connsiteY120" fmla="*/ 2339493 h 4592637"/>
                  <a:gd name="connsiteX121" fmla="*/ 1527175 w 1827213"/>
                  <a:gd name="connsiteY121" fmla="*/ 2346326 h 4592637"/>
                  <a:gd name="connsiteX122" fmla="*/ 1516135 w 1827213"/>
                  <a:gd name="connsiteY122" fmla="*/ 2344097 h 4592637"/>
                  <a:gd name="connsiteX123" fmla="*/ 1517071 w 1827213"/>
                  <a:gd name="connsiteY123" fmla="*/ 2345485 h 4592637"/>
                  <a:gd name="connsiteX124" fmla="*/ 1527176 w 1827213"/>
                  <a:gd name="connsiteY124" fmla="*/ 2395537 h 4592637"/>
                  <a:gd name="connsiteX125" fmla="*/ 1517071 w 1827213"/>
                  <a:gd name="connsiteY125" fmla="*/ 2445589 h 4592637"/>
                  <a:gd name="connsiteX126" fmla="*/ 1511178 w 1827213"/>
                  <a:gd name="connsiteY126" fmla="*/ 2454330 h 4592637"/>
                  <a:gd name="connsiteX127" fmla="*/ 1527175 w 1827213"/>
                  <a:gd name="connsiteY127" fmla="*/ 2451100 h 4592637"/>
                  <a:gd name="connsiteX128" fmla="*/ 1575694 w 1827213"/>
                  <a:gd name="connsiteY128" fmla="*/ 2460896 h 4592637"/>
                  <a:gd name="connsiteX129" fmla="*/ 1561093 w 1827213"/>
                  <a:gd name="connsiteY129" fmla="*/ 2439240 h 4592637"/>
                  <a:gd name="connsiteX130" fmla="*/ 1550988 w 1827213"/>
                  <a:gd name="connsiteY130" fmla="*/ 2389188 h 4592637"/>
                  <a:gd name="connsiteX131" fmla="*/ 1073161 w 1827213"/>
                  <a:gd name="connsiteY131" fmla="*/ 2141783 h 4592637"/>
                  <a:gd name="connsiteX132" fmla="*/ 1039064 w 1827213"/>
                  <a:gd name="connsiteY132" fmla="*/ 2164771 h 4592637"/>
                  <a:gd name="connsiteX133" fmla="*/ 989012 w 1827213"/>
                  <a:gd name="connsiteY133" fmla="*/ 2174876 h 4592637"/>
                  <a:gd name="connsiteX134" fmla="*/ 979992 w 1827213"/>
                  <a:gd name="connsiteY134" fmla="*/ 2173055 h 4592637"/>
                  <a:gd name="connsiteX135" fmla="*/ 989013 w 1827213"/>
                  <a:gd name="connsiteY135" fmla="*/ 2217738 h 4592637"/>
                  <a:gd name="connsiteX136" fmla="*/ 978908 w 1827213"/>
                  <a:gd name="connsiteY136" fmla="*/ 2267790 h 4592637"/>
                  <a:gd name="connsiteX137" fmla="*/ 977972 w 1827213"/>
                  <a:gd name="connsiteY137" fmla="*/ 2269179 h 4592637"/>
                  <a:gd name="connsiteX138" fmla="*/ 989012 w 1827213"/>
                  <a:gd name="connsiteY138" fmla="*/ 2266950 h 4592637"/>
                  <a:gd name="connsiteX139" fmla="*/ 1117600 w 1827213"/>
                  <a:gd name="connsiteY139" fmla="*/ 2395538 h 4592637"/>
                  <a:gd name="connsiteX140" fmla="*/ 1111240 w 1827213"/>
                  <a:gd name="connsiteY140" fmla="*/ 2427043 h 4592637"/>
                  <a:gd name="connsiteX141" fmla="*/ 1145336 w 1827213"/>
                  <a:gd name="connsiteY141" fmla="*/ 2404054 h 4592637"/>
                  <a:gd name="connsiteX142" fmla="*/ 1195388 w 1827213"/>
                  <a:gd name="connsiteY142" fmla="*/ 2393949 h 4592637"/>
                  <a:gd name="connsiteX143" fmla="*/ 1245440 w 1827213"/>
                  <a:gd name="connsiteY143" fmla="*/ 2404054 h 4592637"/>
                  <a:gd name="connsiteX144" fmla="*/ 1275860 w 1827213"/>
                  <a:gd name="connsiteY144" fmla="*/ 2424564 h 4592637"/>
                  <a:gd name="connsiteX145" fmla="*/ 1270000 w 1827213"/>
                  <a:gd name="connsiteY145" fmla="*/ 2395537 h 4592637"/>
                  <a:gd name="connsiteX146" fmla="*/ 1398588 w 1827213"/>
                  <a:gd name="connsiteY146" fmla="*/ 2266949 h 4592637"/>
                  <a:gd name="connsiteX147" fmla="*/ 1409628 w 1827213"/>
                  <a:gd name="connsiteY147" fmla="*/ 2269178 h 4592637"/>
                  <a:gd name="connsiteX148" fmla="*/ 1408692 w 1827213"/>
                  <a:gd name="connsiteY148" fmla="*/ 2267790 h 4592637"/>
                  <a:gd name="connsiteX149" fmla="*/ 1398587 w 1827213"/>
                  <a:gd name="connsiteY149" fmla="*/ 2217738 h 4592637"/>
                  <a:gd name="connsiteX150" fmla="*/ 1407608 w 1827213"/>
                  <a:gd name="connsiteY150" fmla="*/ 2173054 h 4592637"/>
                  <a:gd name="connsiteX151" fmla="*/ 1398588 w 1827213"/>
                  <a:gd name="connsiteY151" fmla="*/ 2174875 h 4592637"/>
                  <a:gd name="connsiteX152" fmla="*/ 1348536 w 1827213"/>
                  <a:gd name="connsiteY152" fmla="*/ 2164770 h 4592637"/>
                  <a:gd name="connsiteX153" fmla="*/ 1318116 w 1827213"/>
                  <a:gd name="connsiteY153" fmla="*/ 2144260 h 4592637"/>
                  <a:gd name="connsiteX154" fmla="*/ 1323976 w 1827213"/>
                  <a:gd name="connsiteY154" fmla="*/ 2173287 h 4592637"/>
                  <a:gd name="connsiteX155" fmla="*/ 1195388 w 1827213"/>
                  <a:gd name="connsiteY155" fmla="*/ 2301875 h 4592637"/>
                  <a:gd name="connsiteX156" fmla="*/ 1066800 w 1827213"/>
                  <a:gd name="connsiteY156" fmla="*/ 2173287 h 4592637"/>
                  <a:gd name="connsiteX157" fmla="*/ 1073161 w 1827213"/>
                  <a:gd name="connsiteY157" fmla="*/ 1811583 h 4592637"/>
                  <a:gd name="connsiteX158" fmla="*/ 1039064 w 1827213"/>
                  <a:gd name="connsiteY158" fmla="*/ 1834571 h 4592637"/>
                  <a:gd name="connsiteX159" fmla="*/ 989012 w 1827213"/>
                  <a:gd name="connsiteY159" fmla="*/ 1844676 h 4592637"/>
                  <a:gd name="connsiteX160" fmla="*/ 984001 w 1827213"/>
                  <a:gd name="connsiteY160" fmla="*/ 1843665 h 4592637"/>
                  <a:gd name="connsiteX161" fmla="*/ 989013 w 1827213"/>
                  <a:gd name="connsiteY161" fmla="*/ 1868488 h 4592637"/>
                  <a:gd name="connsiteX162" fmla="*/ 978908 w 1827213"/>
                  <a:gd name="connsiteY162" fmla="*/ 1918540 h 4592637"/>
                  <a:gd name="connsiteX163" fmla="*/ 977972 w 1827213"/>
                  <a:gd name="connsiteY163" fmla="*/ 1919929 h 4592637"/>
                  <a:gd name="connsiteX164" fmla="*/ 989012 w 1827213"/>
                  <a:gd name="connsiteY164" fmla="*/ 1917700 h 4592637"/>
                  <a:gd name="connsiteX165" fmla="*/ 1117600 w 1827213"/>
                  <a:gd name="connsiteY165" fmla="*/ 2046288 h 4592637"/>
                  <a:gd name="connsiteX166" fmla="*/ 1111240 w 1827213"/>
                  <a:gd name="connsiteY166" fmla="*/ 2077793 h 4592637"/>
                  <a:gd name="connsiteX167" fmla="*/ 1145336 w 1827213"/>
                  <a:gd name="connsiteY167" fmla="*/ 2054804 h 4592637"/>
                  <a:gd name="connsiteX168" fmla="*/ 1195388 w 1827213"/>
                  <a:gd name="connsiteY168" fmla="*/ 2044699 h 4592637"/>
                  <a:gd name="connsiteX169" fmla="*/ 1245440 w 1827213"/>
                  <a:gd name="connsiteY169" fmla="*/ 2054804 h 4592637"/>
                  <a:gd name="connsiteX170" fmla="*/ 1275860 w 1827213"/>
                  <a:gd name="connsiteY170" fmla="*/ 2075314 h 4592637"/>
                  <a:gd name="connsiteX171" fmla="*/ 1270000 w 1827213"/>
                  <a:gd name="connsiteY171" fmla="*/ 2046287 h 4592637"/>
                  <a:gd name="connsiteX172" fmla="*/ 1398588 w 1827213"/>
                  <a:gd name="connsiteY172" fmla="*/ 1917699 h 4592637"/>
                  <a:gd name="connsiteX173" fmla="*/ 1409628 w 1827213"/>
                  <a:gd name="connsiteY173" fmla="*/ 1919928 h 4592637"/>
                  <a:gd name="connsiteX174" fmla="*/ 1408692 w 1827213"/>
                  <a:gd name="connsiteY174" fmla="*/ 1918540 h 4592637"/>
                  <a:gd name="connsiteX175" fmla="*/ 1398587 w 1827213"/>
                  <a:gd name="connsiteY175" fmla="*/ 1868488 h 4592637"/>
                  <a:gd name="connsiteX176" fmla="*/ 1403599 w 1827213"/>
                  <a:gd name="connsiteY176" fmla="*/ 1843664 h 4592637"/>
                  <a:gd name="connsiteX177" fmla="*/ 1398588 w 1827213"/>
                  <a:gd name="connsiteY177" fmla="*/ 1844675 h 4592637"/>
                  <a:gd name="connsiteX178" fmla="*/ 1348536 w 1827213"/>
                  <a:gd name="connsiteY178" fmla="*/ 1834570 h 4592637"/>
                  <a:gd name="connsiteX179" fmla="*/ 1318116 w 1827213"/>
                  <a:gd name="connsiteY179" fmla="*/ 1814060 h 4592637"/>
                  <a:gd name="connsiteX180" fmla="*/ 1323976 w 1827213"/>
                  <a:gd name="connsiteY180" fmla="*/ 1843087 h 4592637"/>
                  <a:gd name="connsiteX181" fmla="*/ 1195388 w 1827213"/>
                  <a:gd name="connsiteY181" fmla="*/ 1971675 h 4592637"/>
                  <a:gd name="connsiteX182" fmla="*/ 1066800 w 1827213"/>
                  <a:gd name="connsiteY182" fmla="*/ 1843087 h 4592637"/>
                  <a:gd name="connsiteX183" fmla="*/ 819425 w 1827213"/>
                  <a:gd name="connsiteY183" fmla="*/ 1658599 h 4592637"/>
                  <a:gd name="connsiteX184" fmla="*/ 820158 w 1827213"/>
                  <a:gd name="connsiteY184" fmla="*/ 1659686 h 4592637"/>
                  <a:gd name="connsiteX185" fmla="*/ 830263 w 1827213"/>
                  <a:gd name="connsiteY185" fmla="*/ 1709738 h 4592637"/>
                  <a:gd name="connsiteX186" fmla="*/ 822633 w 1827213"/>
                  <a:gd name="connsiteY186" fmla="*/ 1747530 h 4592637"/>
                  <a:gd name="connsiteX187" fmla="*/ 860425 w 1827213"/>
                  <a:gd name="connsiteY187" fmla="*/ 1739900 h 4592637"/>
                  <a:gd name="connsiteX188" fmla="*/ 865436 w 1827213"/>
                  <a:gd name="connsiteY188" fmla="*/ 1740912 h 4592637"/>
                  <a:gd name="connsiteX189" fmla="*/ 860424 w 1827213"/>
                  <a:gd name="connsiteY189" fmla="*/ 1716088 h 4592637"/>
                  <a:gd name="connsiteX190" fmla="*/ 870529 w 1827213"/>
                  <a:gd name="connsiteY190" fmla="*/ 1666036 h 4592637"/>
                  <a:gd name="connsiteX191" fmla="*/ 871466 w 1827213"/>
                  <a:gd name="connsiteY191" fmla="*/ 1664647 h 4592637"/>
                  <a:gd name="connsiteX192" fmla="*/ 860425 w 1827213"/>
                  <a:gd name="connsiteY192" fmla="*/ 1666876 h 4592637"/>
                  <a:gd name="connsiteX193" fmla="*/ 1271722 w 1827213"/>
                  <a:gd name="connsiteY193" fmla="*/ 1278172 h 4592637"/>
                  <a:gd name="connsiteX194" fmla="*/ 1247027 w 1827213"/>
                  <a:gd name="connsiteY194" fmla="*/ 1294821 h 4592637"/>
                  <a:gd name="connsiteX195" fmla="*/ 1196975 w 1827213"/>
                  <a:gd name="connsiteY195" fmla="*/ 1304926 h 4592637"/>
                  <a:gd name="connsiteX196" fmla="*/ 1185935 w 1827213"/>
                  <a:gd name="connsiteY196" fmla="*/ 1302697 h 4592637"/>
                  <a:gd name="connsiteX197" fmla="*/ 1186871 w 1827213"/>
                  <a:gd name="connsiteY197" fmla="*/ 1304085 h 4592637"/>
                  <a:gd name="connsiteX198" fmla="*/ 1196709 w 1827213"/>
                  <a:gd name="connsiteY198" fmla="*/ 1352816 h 4592637"/>
                  <a:gd name="connsiteX199" fmla="*/ 1245440 w 1827213"/>
                  <a:gd name="connsiteY199" fmla="*/ 1362654 h 4592637"/>
                  <a:gd name="connsiteX200" fmla="*/ 1273041 w 1827213"/>
                  <a:gd name="connsiteY200" fmla="*/ 1381263 h 4592637"/>
                  <a:gd name="connsiteX201" fmla="*/ 1271374 w 1827213"/>
                  <a:gd name="connsiteY201" fmla="*/ 1378791 h 4592637"/>
                  <a:gd name="connsiteX202" fmla="*/ 1261269 w 1827213"/>
                  <a:gd name="connsiteY202" fmla="*/ 1328739 h 4592637"/>
                  <a:gd name="connsiteX203" fmla="*/ 1271374 w 1827213"/>
                  <a:gd name="connsiteY203" fmla="*/ 1278687 h 4592637"/>
                  <a:gd name="connsiteX204" fmla="*/ 1287109 w 1827213"/>
                  <a:gd name="connsiteY204" fmla="*/ 912197 h 4592637"/>
                  <a:gd name="connsiteX205" fmla="*/ 1247027 w 1827213"/>
                  <a:gd name="connsiteY205" fmla="*/ 939221 h 4592637"/>
                  <a:gd name="connsiteX206" fmla="*/ 1196975 w 1827213"/>
                  <a:gd name="connsiteY206" fmla="*/ 949326 h 4592637"/>
                  <a:gd name="connsiteX207" fmla="*/ 1185935 w 1827213"/>
                  <a:gd name="connsiteY207" fmla="*/ 947097 h 4592637"/>
                  <a:gd name="connsiteX208" fmla="*/ 1186871 w 1827213"/>
                  <a:gd name="connsiteY208" fmla="*/ 948485 h 4592637"/>
                  <a:gd name="connsiteX209" fmla="*/ 1196976 w 1827213"/>
                  <a:gd name="connsiteY209" fmla="*/ 998537 h 4592637"/>
                  <a:gd name="connsiteX210" fmla="*/ 1186871 w 1827213"/>
                  <a:gd name="connsiteY210" fmla="*/ 1048589 h 4592637"/>
                  <a:gd name="connsiteX211" fmla="*/ 1185934 w 1827213"/>
                  <a:gd name="connsiteY211" fmla="*/ 1049979 h 4592637"/>
                  <a:gd name="connsiteX212" fmla="*/ 1196975 w 1827213"/>
                  <a:gd name="connsiteY212" fmla="*/ 1047750 h 4592637"/>
                  <a:gd name="connsiteX213" fmla="*/ 1247027 w 1827213"/>
                  <a:gd name="connsiteY213" fmla="*/ 1057855 h 4592637"/>
                  <a:gd name="connsiteX214" fmla="*/ 1287109 w 1827213"/>
                  <a:gd name="connsiteY214" fmla="*/ 1084879 h 4592637"/>
                  <a:gd name="connsiteX215" fmla="*/ 1262642 w 1827213"/>
                  <a:gd name="connsiteY215" fmla="*/ 1048590 h 4592637"/>
                  <a:gd name="connsiteX216" fmla="*/ 1252537 w 1827213"/>
                  <a:gd name="connsiteY216" fmla="*/ 998538 h 4592637"/>
                  <a:gd name="connsiteX217" fmla="*/ 1262642 w 1827213"/>
                  <a:gd name="connsiteY217" fmla="*/ 948486 h 4592637"/>
                  <a:gd name="connsiteX218" fmla="*/ 742961 w 1827213"/>
                  <a:gd name="connsiteY218" fmla="*/ 763833 h 4592637"/>
                  <a:gd name="connsiteX219" fmla="*/ 708864 w 1827213"/>
                  <a:gd name="connsiteY219" fmla="*/ 786821 h 4592637"/>
                  <a:gd name="connsiteX220" fmla="*/ 658812 w 1827213"/>
                  <a:gd name="connsiteY220" fmla="*/ 796926 h 4592637"/>
                  <a:gd name="connsiteX221" fmla="*/ 653801 w 1827213"/>
                  <a:gd name="connsiteY221" fmla="*/ 795915 h 4592637"/>
                  <a:gd name="connsiteX222" fmla="*/ 658813 w 1827213"/>
                  <a:gd name="connsiteY222" fmla="*/ 820738 h 4592637"/>
                  <a:gd name="connsiteX223" fmla="*/ 648708 w 1827213"/>
                  <a:gd name="connsiteY223" fmla="*/ 870790 h 4592637"/>
                  <a:gd name="connsiteX224" fmla="*/ 647772 w 1827213"/>
                  <a:gd name="connsiteY224" fmla="*/ 872179 h 4592637"/>
                  <a:gd name="connsiteX225" fmla="*/ 658812 w 1827213"/>
                  <a:gd name="connsiteY225" fmla="*/ 869950 h 4592637"/>
                  <a:gd name="connsiteX226" fmla="*/ 787400 w 1827213"/>
                  <a:gd name="connsiteY226" fmla="*/ 998538 h 4592637"/>
                  <a:gd name="connsiteX227" fmla="*/ 781040 w 1827213"/>
                  <a:gd name="connsiteY227" fmla="*/ 1030043 h 4592637"/>
                  <a:gd name="connsiteX228" fmla="*/ 815136 w 1827213"/>
                  <a:gd name="connsiteY228" fmla="*/ 1007054 h 4592637"/>
                  <a:gd name="connsiteX229" fmla="*/ 865188 w 1827213"/>
                  <a:gd name="connsiteY229" fmla="*/ 996949 h 4592637"/>
                  <a:gd name="connsiteX230" fmla="*/ 915240 w 1827213"/>
                  <a:gd name="connsiteY230" fmla="*/ 1007054 h 4592637"/>
                  <a:gd name="connsiteX231" fmla="*/ 945660 w 1827213"/>
                  <a:gd name="connsiteY231" fmla="*/ 1027564 h 4592637"/>
                  <a:gd name="connsiteX232" fmla="*/ 939800 w 1827213"/>
                  <a:gd name="connsiteY232" fmla="*/ 998537 h 4592637"/>
                  <a:gd name="connsiteX233" fmla="*/ 1068388 w 1827213"/>
                  <a:gd name="connsiteY233" fmla="*/ 869949 h 4592637"/>
                  <a:gd name="connsiteX234" fmla="*/ 1079428 w 1827213"/>
                  <a:gd name="connsiteY234" fmla="*/ 872178 h 4592637"/>
                  <a:gd name="connsiteX235" fmla="*/ 1078492 w 1827213"/>
                  <a:gd name="connsiteY235" fmla="*/ 870790 h 4592637"/>
                  <a:gd name="connsiteX236" fmla="*/ 1068387 w 1827213"/>
                  <a:gd name="connsiteY236" fmla="*/ 820738 h 4592637"/>
                  <a:gd name="connsiteX237" fmla="*/ 1073399 w 1827213"/>
                  <a:gd name="connsiteY237" fmla="*/ 795914 h 4592637"/>
                  <a:gd name="connsiteX238" fmla="*/ 1068388 w 1827213"/>
                  <a:gd name="connsiteY238" fmla="*/ 796925 h 4592637"/>
                  <a:gd name="connsiteX239" fmla="*/ 1018336 w 1827213"/>
                  <a:gd name="connsiteY239" fmla="*/ 786820 h 4592637"/>
                  <a:gd name="connsiteX240" fmla="*/ 987916 w 1827213"/>
                  <a:gd name="connsiteY240" fmla="*/ 766310 h 4592637"/>
                  <a:gd name="connsiteX241" fmla="*/ 993776 w 1827213"/>
                  <a:gd name="connsiteY241" fmla="*/ 795337 h 4592637"/>
                  <a:gd name="connsiteX242" fmla="*/ 865188 w 1827213"/>
                  <a:gd name="connsiteY242" fmla="*/ 923925 h 4592637"/>
                  <a:gd name="connsiteX243" fmla="*/ 736600 w 1827213"/>
                  <a:gd name="connsiteY243" fmla="*/ 795337 h 4592637"/>
                  <a:gd name="connsiteX244" fmla="*/ 492433 w 1827213"/>
                  <a:gd name="connsiteY244" fmla="*/ 611497 h 4592637"/>
                  <a:gd name="connsiteX245" fmla="*/ 500063 w 1827213"/>
                  <a:gd name="connsiteY245" fmla="*/ 649289 h 4592637"/>
                  <a:gd name="connsiteX246" fmla="*/ 489958 w 1827213"/>
                  <a:gd name="connsiteY246" fmla="*/ 699341 h 4592637"/>
                  <a:gd name="connsiteX247" fmla="*/ 489225 w 1827213"/>
                  <a:gd name="connsiteY247" fmla="*/ 700429 h 4592637"/>
                  <a:gd name="connsiteX248" fmla="*/ 530225 w 1827213"/>
                  <a:gd name="connsiteY248" fmla="*/ 692150 h 4592637"/>
                  <a:gd name="connsiteX249" fmla="*/ 535236 w 1827213"/>
                  <a:gd name="connsiteY249" fmla="*/ 693162 h 4592637"/>
                  <a:gd name="connsiteX250" fmla="*/ 530224 w 1827213"/>
                  <a:gd name="connsiteY250" fmla="*/ 668338 h 4592637"/>
                  <a:gd name="connsiteX251" fmla="*/ 540329 w 1827213"/>
                  <a:gd name="connsiteY251" fmla="*/ 618286 h 4592637"/>
                  <a:gd name="connsiteX252" fmla="*/ 541266 w 1827213"/>
                  <a:gd name="connsiteY252" fmla="*/ 616898 h 4592637"/>
                  <a:gd name="connsiteX253" fmla="*/ 530225 w 1827213"/>
                  <a:gd name="connsiteY253" fmla="*/ 619127 h 4592637"/>
                  <a:gd name="connsiteX254" fmla="*/ 1241387 w 1827213"/>
                  <a:gd name="connsiteY254" fmla="*/ 610161 h 4592637"/>
                  <a:gd name="connsiteX255" fmla="*/ 1196975 w 1827213"/>
                  <a:gd name="connsiteY255" fmla="*/ 619127 h 4592637"/>
                  <a:gd name="connsiteX256" fmla="*/ 1185935 w 1827213"/>
                  <a:gd name="connsiteY256" fmla="*/ 616898 h 4592637"/>
                  <a:gd name="connsiteX257" fmla="*/ 1186871 w 1827213"/>
                  <a:gd name="connsiteY257" fmla="*/ 618286 h 4592637"/>
                  <a:gd name="connsiteX258" fmla="*/ 1196976 w 1827213"/>
                  <a:gd name="connsiteY258" fmla="*/ 668338 h 4592637"/>
                  <a:gd name="connsiteX259" fmla="*/ 1191964 w 1827213"/>
                  <a:gd name="connsiteY259" fmla="*/ 693162 h 4592637"/>
                  <a:gd name="connsiteX260" fmla="*/ 1196975 w 1827213"/>
                  <a:gd name="connsiteY260" fmla="*/ 692150 h 4592637"/>
                  <a:gd name="connsiteX261" fmla="*/ 1245326 w 1827213"/>
                  <a:gd name="connsiteY261" fmla="*/ 701913 h 4592637"/>
                  <a:gd name="connsiteX262" fmla="*/ 1243592 w 1827213"/>
                  <a:gd name="connsiteY262" fmla="*/ 699341 h 4592637"/>
                  <a:gd name="connsiteX263" fmla="*/ 1233487 w 1827213"/>
                  <a:gd name="connsiteY263" fmla="*/ 649289 h 4592637"/>
                  <a:gd name="connsiteX264" fmla="*/ 742961 w 1827213"/>
                  <a:gd name="connsiteY264" fmla="*/ 401883 h 4592637"/>
                  <a:gd name="connsiteX265" fmla="*/ 708864 w 1827213"/>
                  <a:gd name="connsiteY265" fmla="*/ 424873 h 4592637"/>
                  <a:gd name="connsiteX266" fmla="*/ 658812 w 1827213"/>
                  <a:gd name="connsiteY266" fmla="*/ 434977 h 4592637"/>
                  <a:gd name="connsiteX267" fmla="*/ 642815 w 1827213"/>
                  <a:gd name="connsiteY267" fmla="*/ 431747 h 4592637"/>
                  <a:gd name="connsiteX268" fmla="*/ 648708 w 1827213"/>
                  <a:gd name="connsiteY268" fmla="*/ 440487 h 4592637"/>
                  <a:gd name="connsiteX269" fmla="*/ 658813 w 1827213"/>
                  <a:gd name="connsiteY269" fmla="*/ 490540 h 4592637"/>
                  <a:gd name="connsiteX270" fmla="*/ 648708 w 1827213"/>
                  <a:gd name="connsiteY270" fmla="*/ 540591 h 4592637"/>
                  <a:gd name="connsiteX271" fmla="*/ 647772 w 1827213"/>
                  <a:gd name="connsiteY271" fmla="*/ 541980 h 4592637"/>
                  <a:gd name="connsiteX272" fmla="*/ 658812 w 1827213"/>
                  <a:gd name="connsiteY272" fmla="*/ 539751 h 4592637"/>
                  <a:gd name="connsiteX273" fmla="*/ 787400 w 1827213"/>
                  <a:gd name="connsiteY273" fmla="*/ 668338 h 4592637"/>
                  <a:gd name="connsiteX274" fmla="*/ 781040 w 1827213"/>
                  <a:gd name="connsiteY274" fmla="*/ 699843 h 4592637"/>
                  <a:gd name="connsiteX275" fmla="*/ 815136 w 1827213"/>
                  <a:gd name="connsiteY275" fmla="*/ 676855 h 4592637"/>
                  <a:gd name="connsiteX276" fmla="*/ 865188 w 1827213"/>
                  <a:gd name="connsiteY276" fmla="*/ 666749 h 4592637"/>
                  <a:gd name="connsiteX277" fmla="*/ 915240 w 1827213"/>
                  <a:gd name="connsiteY277" fmla="*/ 676855 h 4592637"/>
                  <a:gd name="connsiteX278" fmla="*/ 945660 w 1827213"/>
                  <a:gd name="connsiteY278" fmla="*/ 697364 h 4592637"/>
                  <a:gd name="connsiteX279" fmla="*/ 939800 w 1827213"/>
                  <a:gd name="connsiteY279" fmla="*/ 668338 h 4592637"/>
                  <a:gd name="connsiteX280" fmla="*/ 1068388 w 1827213"/>
                  <a:gd name="connsiteY280" fmla="*/ 539749 h 4592637"/>
                  <a:gd name="connsiteX281" fmla="*/ 1079428 w 1827213"/>
                  <a:gd name="connsiteY281" fmla="*/ 541979 h 4592637"/>
                  <a:gd name="connsiteX282" fmla="*/ 1078492 w 1827213"/>
                  <a:gd name="connsiteY282" fmla="*/ 540591 h 4592637"/>
                  <a:gd name="connsiteX283" fmla="*/ 1068387 w 1827213"/>
                  <a:gd name="connsiteY283" fmla="*/ 490538 h 4592637"/>
                  <a:gd name="connsiteX284" fmla="*/ 1078492 w 1827213"/>
                  <a:gd name="connsiteY284" fmla="*/ 440486 h 4592637"/>
                  <a:gd name="connsiteX285" fmla="*/ 1084385 w 1827213"/>
                  <a:gd name="connsiteY285" fmla="*/ 431746 h 4592637"/>
                  <a:gd name="connsiteX286" fmla="*/ 1068388 w 1827213"/>
                  <a:gd name="connsiteY286" fmla="*/ 434976 h 4592637"/>
                  <a:gd name="connsiteX287" fmla="*/ 1018336 w 1827213"/>
                  <a:gd name="connsiteY287" fmla="*/ 424871 h 4592637"/>
                  <a:gd name="connsiteX288" fmla="*/ 987916 w 1827213"/>
                  <a:gd name="connsiteY288" fmla="*/ 404361 h 4592637"/>
                  <a:gd name="connsiteX289" fmla="*/ 993776 w 1827213"/>
                  <a:gd name="connsiteY289" fmla="*/ 433388 h 4592637"/>
                  <a:gd name="connsiteX290" fmla="*/ 865188 w 1827213"/>
                  <a:gd name="connsiteY290" fmla="*/ 561975 h 4592637"/>
                  <a:gd name="connsiteX291" fmla="*/ 736600 w 1827213"/>
                  <a:gd name="connsiteY291" fmla="*/ 433388 h 4592637"/>
                  <a:gd name="connsiteX292" fmla="*/ 250343 w 1827213"/>
                  <a:gd name="connsiteY292" fmla="*/ 316992 h 4592637"/>
                  <a:gd name="connsiteX293" fmla="*/ 253163 w 1827213"/>
                  <a:gd name="connsiteY293" fmla="*/ 330958 h 4592637"/>
                  <a:gd name="connsiteX294" fmla="*/ 268453 w 1827213"/>
                  <a:gd name="connsiteY294" fmla="*/ 320648 h 4592637"/>
                  <a:gd name="connsiteX295" fmla="*/ 427811 w 1827213"/>
                  <a:gd name="connsiteY295" fmla="*/ 202474 h 4592637"/>
                  <a:gd name="connsiteX296" fmla="*/ 418521 w 1827213"/>
                  <a:gd name="connsiteY296" fmla="*/ 248489 h 4592637"/>
                  <a:gd name="connsiteX297" fmla="*/ 390964 w 1827213"/>
                  <a:gd name="connsiteY297" fmla="*/ 289363 h 4592637"/>
                  <a:gd name="connsiteX298" fmla="*/ 355271 w 1827213"/>
                  <a:gd name="connsiteY298" fmla="*/ 313427 h 4592637"/>
                  <a:gd name="connsiteX299" fmla="*/ 398920 w 1827213"/>
                  <a:gd name="connsiteY299" fmla="*/ 326760 h 4592637"/>
                  <a:gd name="connsiteX300" fmla="*/ 445508 w 1827213"/>
                  <a:gd name="connsiteY300" fmla="*/ 383335 h 4592637"/>
                  <a:gd name="connsiteX301" fmla="*/ 447657 w 1827213"/>
                  <a:gd name="connsiteY301" fmla="*/ 393979 h 4592637"/>
                  <a:gd name="connsiteX302" fmla="*/ 480173 w 1827213"/>
                  <a:gd name="connsiteY302" fmla="*/ 372056 h 4592637"/>
                  <a:gd name="connsiteX303" fmla="*/ 530225 w 1827213"/>
                  <a:gd name="connsiteY303" fmla="*/ 361951 h 4592637"/>
                  <a:gd name="connsiteX304" fmla="*/ 546222 w 1827213"/>
                  <a:gd name="connsiteY304" fmla="*/ 365181 h 4592637"/>
                  <a:gd name="connsiteX305" fmla="*/ 540329 w 1827213"/>
                  <a:gd name="connsiteY305" fmla="*/ 356441 h 4592637"/>
                  <a:gd name="connsiteX306" fmla="*/ 530224 w 1827213"/>
                  <a:gd name="connsiteY306" fmla="*/ 306388 h 4592637"/>
                  <a:gd name="connsiteX307" fmla="*/ 540329 w 1827213"/>
                  <a:gd name="connsiteY307" fmla="*/ 256336 h 4592637"/>
                  <a:gd name="connsiteX308" fmla="*/ 541266 w 1827213"/>
                  <a:gd name="connsiteY308" fmla="*/ 254947 h 4592637"/>
                  <a:gd name="connsiteX309" fmla="*/ 530225 w 1827213"/>
                  <a:gd name="connsiteY309" fmla="*/ 257177 h 4592637"/>
                  <a:gd name="connsiteX310" fmla="*/ 439300 w 1827213"/>
                  <a:gd name="connsiteY310" fmla="*/ 219514 h 4592637"/>
                  <a:gd name="connsiteX311" fmla="*/ 530225 w 1827213"/>
                  <a:gd name="connsiteY311" fmla="*/ 0 h 4592637"/>
                  <a:gd name="connsiteX312" fmla="*/ 658813 w 1827213"/>
                  <a:gd name="connsiteY312" fmla="*/ 128588 h 4592637"/>
                  <a:gd name="connsiteX313" fmla="*/ 648708 w 1827213"/>
                  <a:gd name="connsiteY313" fmla="*/ 178640 h 4592637"/>
                  <a:gd name="connsiteX314" fmla="*/ 647772 w 1827213"/>
                  <a:gd name="connsiteY314" fmla="*/ 180030 h 4592637"/>
                  <a:gd name="connsiteX315" fmla="*/ 658812 w 1827213"/>
                  <a:gd name="connsiteY315" fmla="*/ 177800 h 4592637"/>
                  <a:gd name="connsiteX316" fmla="*/ 787400 w 1827213"/>
                  <a:gd name="connsiteY316" fmla="*/ 306388 h 4592637"/>
                  <a:gd name="connsiteX317" fmla="*/ 781040 w 1827213"/>
                  <a:gd name="connsiteY317" fmla="*/ 337893 h 4592637"/>
                  <a:gd name="connsiteX318" fmla="*/ 815136 w 1827213"/>
                  <a:gd name="connsiteY318" fmla="*/ 314905 h 4592637"/>
                  <a:gd name="connsiteX319" fmla="*/ 865188 w 1827213"/>
                  <a:gd name="connsiteY319" fmla="*/ 304799 h 4592637"/>
                  <a:gd name="connsiteX320" fmla="*/ 915240 w 1827213"/>
                  <a:gd name="connsiteY320" fmla="*/ 314905 h 4592637"/>
                  <a:gd name="connsiteX321" fmla="*/ 945660 w 1827213"/>
                  <a:gd name="connsiteY321" fmla="*/ 335415 h 4592637"/>
                  <a:gd name="connsiteX322" fmla="*/ 939800 w 1827213"/>
                  <a:gd name="connsiteY322" fmla="*/ 306388 h 4592637"/>
                  <a:gd name="connsiteX323" fmla="*/ 948497 w 1827213"/>
                  <a:gd name="connsiteY323" fmla="*/ 263312 h 4592637"/>
                  <a:gd name="connsiteX324" fmla="*/ 915987 w 1827213"/>
                  <a:gd name="connsiteY324" fmla="*/ 269875 h 4592637"/>
                  <a:gd name="connsiteX325" fmla="*/ 787399 w 1827213"/>
                  <a:gd name="connsiteY325" fmla="*/ 141287 h 4592637"/>
                  <a:gd name="connsiteX326" fmla="*/ 915987 w 1827213"/>
                  <a:gd name="connsiteY326" fmla="*/ 12699 h 4592637"/>
                  <a:gd name="connsiteX327" fmla="*/ 1044575 w 1827213"/>
                  <a:gd name="connsiteY327" fmla="*/ 141287 h 4592637"/>
                  <a:gd name="connsiteX328" fmla="*/ 1035879 w 1827213"/>
                  <a:gd name="connsiteY328" fmla="*/ 184363 h 4592637"/>
                  <a:gd name="connsiteX329" fmla="*/ 1068388 w 1827213"/>
                  <a:gd name="connsiteY329" fmla="*/ 177799 h 4592637"/>
                  <a:gd name="connsiteX330" fmla="*/ 1196976 w 1827213"/>
                  <a:gd name="connsiteY330" fmla="*/ 306388 h 4592637"/>
                  <a:gd name="connsiteX331" fmla="*/ 1186871 w 1827213"/>
                  <a:gd name="connsiteY331" fmla="*/ 356440 h 4592637"/>
                  <a:gd name="connsiteX332" fmla="*/ 1180978 w 1827213"/>
                  <a:gd name="connsiteY332" fmla="*/ 365180 h 4592637"/>
                  <a:gd name="connsiteX333" fmla="*/ 1196975 w 1827213"/>
                  <a:gd name="connsiteY333" fmla="*/ 361950 h 4592637"/>
                  <a:gd name="connsiteX334" fmla="*/ 1325563 w 1827213"/>
                  <a:gd name="connsiteY334" fmla="*/ 490538 h 4592637"/>
                  <a:gd name="connsiteX335" fmla="*/ 1317663 w 1827213"/>
                  <a:gd name="connsiteY335" fmla="*/ 529667 h 4592637"/>
                  <a:gd name="connsiteX336" fmla="*/ 1362075 w 1827213"/>
                  <a:gd name="connsiteY336" fmla="*/ 520701 h 4592637"/>
                  <a:gd name="connsiteX337" fmla="*/ 1490663 w 1827213"/>
                  <a:gd name="connsiteY337" fmla="*/ 649289 h 4592637"/>
                  <a:gd name="connsiteX338" fmla="*/ 1362075 w 1827213"/>
                  <a:gd name="connsiteY338" fmla="*/ 777876 h 4592637"/>
                  <a:gd name="connsiteX339" fmla="*/ 1313724 w 1827213"/>
                  <a:gd name="connsiteY339" fmla="*/ 768115 h 4592637"/>
                  <a:gd name="connsiteX340" fmla="*/ 1315458 w 1827213"/>
                  <a:gd name="connsiteY340" fmla="*/ 770686 h 4592637"/>
                  <a:gd name="connsiteX341" fmla="*/ 1325563 w 1827213"/>
                  <a:gd name="connsiteY341" fmla="*/ 820738 h 4592637"/>
                  <a:gd name="connsiteX342" fmla="*/ 1315458 w 1827213"/>
                  <a:gd name="connsiteY342" fmla="*/ 870790 h 4592637"/>
                  <a:gd name="connsiteX343" fmla="*/ 1290991 w 1827213"/>
                  <a:gd name="connsiteY343" fmla="*/ 907079 h 4592637"/>
                  <a:gd name="connsiteX344" fmla="*/ 1331073 w 1827213"/>
                  <a:gd name="connsiteY344" fmla="*/ 880055 h 4592637"/>
                  <a:gd name="connsiteX345" fmla="*/ 1381125 w 1827213"/>
                  <a:gd name="connsiteY345" fmla="*/ 869950 h 4592637"/>
                  <a:gd name="connsiteX346" fmla="*/ 1509713 w 1827213"/>
                  <a:gd name="connsiteY346" fmla="*/ 998538 h 4592637"/>
                  <a:gd name="connsiteX347" fmla="*/ 1381125 w 1827213"/>
                  <a:gd name="connsiteY347" fmla="*/ 1127126 h 4592637"/>
                  <a:gd name="connsiteX348" fmla="*/ 1331073 w 1827213"/>
                  <a:gd name="connsiteY348" fmla="*/ 1117021 h 4592637"/>
                  <a:gd name="connsiteX349" fmla="*/ 1290991 w 1827213"/>
                  <a:gd name="connsiteY349" fmla="*/ 1089997 h 4592637"/>
                  <a:gd name="connsiteX350" fmla="*/ 1315458 w 1827213"/>
                  <a:gd name="connsiteY350" fmla="*/ 1126286 h 4592637"/>
                  <a:gd name="connsiteX351" fmla="*/ 1325563 w 1827213"/>
                  <a:gd name="connsiteY351" fmla="*/ 1176338 h 4592637"/>
                  <a:gd name="connsiteX352" fmla="*/ 1315458 w 1827213"/>
                  <a:gd name="connsiteY352" fmla="*/ 1226390 h 4592637"/>
                  <a:gd name="connsiteX353" fmla="*/ 1315111 w 1827213"/>
                  <a:gd name="connsiteY353" fmla="*/ 1226906 h 4592637"/>
                  <a:gd name="connsiteX354" fmla="*/ 1339805 w 1827213"/>
                  <a:gd name="connsiteY354" fmla="*/ 1210256 h 4592637"/>
                  <a:gd name="connsiteX355" fmla="*/ 1389857 w 1827213"/>
                  <a:gd name="connsiteY355" fmla="*/ 1200151 h 4592637"/>
                  <a:gd name="connsiteX356" fmla="*/ 1518445 w 1827213"/>
                  <a:gd name="connsiteY356" fmla="*/ 1328739 h 4592637"/>
                  <a:gd name="connsiteX357" fmla="*/ 1439909 w 1827213"/>
                  <a:gd name="connsiteY357" fmla="*/ 1447222 h 4592637"/>
                  <a:gd name="connsiteX358" fmla="*/ 1420608 w 1827213"/>
                  <a:gd name="connsiteY358" fmla="*/ 1451119 h 4592637"/>
                  <a:gd name="connsiteX359" fmla="*/ 1443622 w 1827213"/>
                  <a:gd name="connsiteY359" fmla="*/ 1485254 h 4592637"/>
                  <a:gd name="connsiteX360" fmla="*/ 1477123 w 1827213"/>
                  <a:gd name="connsiteY360" fmla="*/ 1462667 h 4592637"/>
                  <a:gd name="connsiteX361" fmla="*/ 1527175 w 1827213"/>
                  <a:gd name="connsiteY361" fmla="*/ 1452562 h 4592637"/>
                  <a:gd name="connsiteX362" fmla="*/ 1655763 w 1827213"/>
                  <a:gd name="connsiteY362" fmla="*/ 1581150 h 4592637"/>
                  <a:gd name="connsiteX363" fmla="*/ 1527175 w 1827213"/>
                  <a:gd name="connsiteY363" fmla="*/ 1709738 h 4592637"/>
                  <a:gd name="connsiteX364" fmla="*/ 1525840 w 1827213"/>
                  <a:gd name="connsiteY364" fmla="*/ 1709469 h 4592637"/>
                  <a:gd name="connsiteX365" fmla="*/ 1527176 w 1827213"/>
                  <a:gd name="connsiteY365" fmla="*/ 1716087 h 4592637"/>
                  <a:gd name="connsiteX366" fmla="*/ 1522164 w 1827213"/>
                  <a:gd name="connsiteY366" fmla="*/ 1740912 h 4592637"/>
                  <a:gd name="connsiteX367" fmla="*/ 1527175 w 1827213"/>
                  <a:gd name="connsiteY367" fmla="*/ 1739900 h 4592637"/>
                  <a:gd name="connsiteX368" fmla="*/ 1655763 w 1827213"/>
                  <a:gd name="connsiteY368" fmla="*/ 1868488 h 4592637"/>
                  <a:gd name="connsiteX369" fmla="*/ 1527175 w 1827213"/>
                  <a:gd name="connsiteY369" fmla="*/ 1997076 h 4592637"/>
                  <a:gd name="connsiteX370" fmla="*/ 1516135 w 1827213"/>
                  <a:gd name="connsiteY370" fmla="*/ 1994847 h 4592637"/>
                  <a:gd name="connsiteX371" fmla="*/ 1517071 w 1827213"/>
                  <a:gd name="connsiteY371" fmla="*/ 1996235 h 4592637"/>
                  <a:gd name="connsiteX372" fmla="*/ 1527176 w 1827213"/>
                  <a:gd name="connsiteY372" fmla="*/ 2046287 h 4592637"/>
                  <a:gd name="connsiteX373" fmla="*/ 1518155 w 1827213"/>
                  <a:gd name="connsiteY373" fmla="*/ 2090971 h 4592637"/>
                  <a:gd name="connsiteX374" fmla="*/ 1527175 w 1827213"/>
                  <a:gd name="connsiteY374" fmla="*/ 2089150 h 4592637"/>
                  <a:gd name="connsiteX375" fmla="*/ 1655763 w 1827213"/>
                  <a:gd name="connsiteY375" fmla="*/ 2217738 h 4592637"/>
                  <a:gd name="connsiteX376" fmla="*/ 1645730 w 1827213"/>
                  <a:gd name="connsiteY376" fmla="*/ 2267433 h 4592637"/>
                  <a:gd name="connsiteX377" fmla="*/ 1679576 w 1827213"/>
                  <a:gd name="connsiteY377" fmla="*/ 2260600 h 4592637"/>
                  <a:gd name="connsiteX378" fmla="*/ 1808164 w 1827213"/>
                  <a:gd name="connsiteY378" fmla="*/ 2389188 h 4592637"/>
                  <a:gd name="connsiteX379" fmla="*/ 1679576 w 1827213"/>
                  <a:gd name="connsiteY379" fmla="*/ 2517776 h 4592637"/>
                  <a:gd name="connsiteX380" fmla="*/ 1631058 w 1827213"/>
                  <a:gd name="connsiteY380" fmla="*/ 2507981 h 4592637"/>
                  <a:gd name="connsiteX381" fmla="*/ 1645658 w 1827213"/>
                  <a:gd name="connsiteY381" fmla="*/ 2529636 h 4592637"/>
                  <a:gd name="connsiteX382" fmla="*/ 1655763 w 1827213"/>
                  <a:gd name="connsiteY382" fmla="*/ 2579688 h 4592637"/>
                  <a:gd name="connsiteX383" fmla="*/ 1647863 w 1827213"/>
                  <a:gd name="connsiteY383" fmla="*/ 2618816 h 4592637"/>
                  <a:gd name="connsiteX384" fmla="*/ 1692275 w 1827213"/>
                  <a:gd name="connsiteY384" fmla="*/ 2609850 h 4592637"/>
                  <a:gd name="connsiteX385" fmla="*/ 1820863 w 1827213"/>
                  <a:gd name="connsiteY385" fmla="*/ 2738438 h 4592637"/>
                  <a:gd name="connsiteX386" fmla="*/ 1692275 w 1827213"/>
                  <a:gd name="connsiteY386" fmla="*/ 2867026 h 4592637"/>
                  <a:gd name="connsiteX387" fmla="*/ 1643924 w 1827213"/>
                  <a:gd name="connsiteY387" fmla="*/ 2857265 h 4592637"/>
                  <a:gd name="connsiteX388" fmla="*/ 1645658 w 1827213"/>
                  <a:gd name="connsiteY388" fmla="*/ 2859836 h 4592637"/>
                  <a:gd name="connsiteX389" fmla="*/ 1655763 w 1827213"/>
                  <a:gd name="connsiteY389" fmla="*/ 2909888 h 4592637"/>
                  <a:gd name="connsiteX390" fmla="*/ 1652940 w 1827213"/>
                  <a:gd name="connsiteY390" fmla="*/ 2923874 h 4592637"/>
                  <a:gd name="connsiteX391" fmla="*/ 1698625 w 1827213"/>
                  <a:gd name="connsiteY391" fmla="*/ 2914650 h 4592637"/>
                  <a:gd name="connsiteX392" fmla="*/ 1827213 w 1827213"/>
                  <a:gd name="connsiteY392" fmla="*/ 3043238 h 4592637"/>
                  <a:gd name="connsiteX393" fmla="*/ 1698625 w 1827213"/>
                  <a:gd name="connsiteY393" fmla="*/ 3171826 h 4592637"/>
                  <a:gd name="connsiteX394" fmla="*/ 1570037 w 1827213"/>
                  <a:gd name="connsiteY394" fmla="*/ 3043238 h 4592637"/>
                  <a:gd name="connsiteX395" fmla="*/ 1572861 w 1827213"/>
                  <a:gd name="connsiteY395" fmla="*/ 3029253 h 4592637"/>
                  <a:gd name="connsiteX396" fmla="*/ 1527175 w 1827213"/>
                  <a:gd name="connsiteY396" fmla="*/ 3038476 h 4592637"/>
                  <a:gd name="connsiteX397" fmla="*/ 1516135 w 1827213"/>
                  <a:gd name="connsiteY397" fmla="*/ 3036247 h 4592637"/>
                  <a:gd name="connsiteX398" fmla="*/ 1517071 w 1827213"/>
                  <a:gd name="connsiteY398" fmla="*/ 3037635 h 4592637"/>
                  <a:gd name="connsiteX399" fmla="*/ 1527176 w 1827213"/>
                  <a:gd name="connsiteY399" fmla="*/ 3087687 h 4592637"/>
                  <a:gd name="connsiteX400" fmla="*/ 1517071 w 1827213"/>
                  <a:gd name="connsiteY400" fmla="*/ 3137739 h 4592637"/>
                  <a:gd name="connsiteX401" fmla="*/ 1516134 w 1827213"/>
                  <a:gd name="connsiteY401" fmla="*/ 3139129 h 4592637"/>
                  <a:gd name="connsiteX402" fmla="*/ 1527175 w 1827213"/>
                  <a:gd name="connsiteY402" fmla="*/ 3136900 h 4592637"/>
                  <a:gd name="connsiteX403" fmla="*/ 1655763 w 1827213"/>
                  <a:gd name="connsiteY403" fmla="*/ 3265488 h 4592637"/>
                  <a:gd name="connsiteX404" fmla="*/ 1527175 w 1827213"/>
                  <a:gd name="connsiteY404" fmla="*/ 3394076 h 4592637"/>
                  <a:gd name="connsiteX405" fmla="*/ 1516135 w 1827213"/>
                  <a:gd name="connsiteY405" fmla="*/ 3391847 h 4592637"/>
                  <a:gd name="connsiteX406" fmla="*/ 1517071 w 1827213"/>
                  <a:gd name="connsiteY406" fmla="*/ 3393235 h 4592637"/>
                  <a:gd name="connsiteX407" fmla="*/ 1527176 w 1827213"/>
                  <a:gd name="connsiteY407" fmla="*/ 3443287 h 4592637"/>
                  <a:gd name="connsiteX408" fmla="*/ 1517071 w 1827213"/>
                  <a:gd name="connsiteY408" fmla="*/ 3493339 h 4592637"/>
                  <a:gd name="connsiteX409" fmla="*/ 1511178 w 1827213"/>
                  <a:gd name="connsiteY409" fmla="*/ 3502080 h 4592637"/>
                  <a:gd name="connsiteX410" fmla="*/ 1527175 w 1827213"/>
                  <a:gd name="connsiteY410" fmla="*/ 3498850 h 4592637"/>
                  <a:gd name="connsiteX411" fmla="*/ 1655763 w 1827213"/>
                  <a:gd name="connsiteY411" fmla="*/ 3627438 h 4592637"/>
                  <a:gd name="connsiteX412" fmla="*/ 1527175 w 1827213"/>
                  <a:gd name="connsiteY412" fmla="*/ 3756026 h 4592637"/>
                  <a:gd name="connsiteX413" fmla="*/ 1516135 w 1827213"/>
                  <a:gd name="connsiteY413" fmla="*/ 3753797 h 4592637"/>
                  <a:gd name="connsiteX414" fmla="*/ 1517071 w 1827213"/>
                  <a:gd name="connsiteY414" fmla="*/ 3755185 h 4592637"/>
                  <a:gd name="connsiteX415" fmla="*/ 1527176 w 1827213"/>
                  <a:gd name="connsiteY415" fmla="*/ 3805237 h 4592637"/>
                  <a:gd name="connsiteX416" fmla="*/ 1522164 w 1827213"/>
                  <a:gd name="connsiteY416" fmla="*/ 3830062 h 4592637"/>
                  <a:gd name="connsiteX417" fmla="*/ 1527175 w 1827213"/>
                  <a:gd name="connsiteY417" fmla="*/ 3829050 h 4592637"/>
                  <a:gd name="connsiteX418" fmla="*/ 1655763 w 1827213"/>
                  <a:gd name="connsiteY418" fmla="*/ 3957638 h 4592637"/>
                  <a:gd name="connsiteX419" fmla="*/ 1527175 w 1827213"/>
                  <a:gd name="connsiteY419" fmla="*/ 4086226 h 4592637"/>
                  <a:gd name="connsiteX420" fmla="*/ 1516135 w 1827213"/>
                  <a:gd name="connsiteY420" fmla="*/ 4083997 h 4592637"/>
                  <a:gd name="connsiteX421" fmla="*/ 1517071 w 1827213"/>
                  <a:gd name="connsiteY421" fmla="*/ 4085385 h 4592637"/>
                  <a:gd name="connsiteX422" fmla="*/ 1527176 w 1827213"/>
                  <a:gd name="connsiteY422" fmla="*/ 4135437 h 4592637"/>
                  <a:gd name="connsiteX423" fmla="*/ 1398588 w 1827213"/>
                  <a:gd name="connsiteY423" fmla="*/ 4264025 h 4592637"/>
                  <a:gd name="connsiteX424" fmla="*/ 1348536 w 1827213"/>
                  <a:gd name="connsiteY424" fmla="*/ 4253920 h 4592637"/>
                  <a:gd name="connsiteX425" fmla="*/ 1318116 w 1827213"/>
                  <a:gd name="connsiteY425" fmla="*/ 4233410 h 4592637"/>
                  <a:gd name="connsiteX426" fmla="*/ 1323976 w 1827213"/>
                  <a:gd name="connsiteY426" fmla="*/ 4262437 h 4592637"/>
                  <a:gd name="connsiteX427" fmla="*/ 1245440 w 1827213"/>
                  <a:gd name="connsiteY427" fmla="*/ 4380920 h 4592637"/>
                  <a:gd name="connsiteX428" fmla="*/ 1238535 w 1827213"/>
                  <a:gd name="connsiteY428" fmla="*/ 4382314 h 4592637"/>
                  <a:gd name="connsiteX429" fmla="*/ 1259896 w 1827213"/>
                  <a:gd name="connsiteY429" fmla="*/ 4413997 h 4592637"/>
                  <a:gd name="connsiteX430" fmla="*/ 1270001 w 1827213"/>
                  <a:gd name="connsiteY430" fmla="*/ 4464049 h 4592637"/>
                  <a:gd name="connsiteX431" fmla="*/ 1141413 w 1827213"/>
                  <a:gd name="connsiteY431" fmla="*/ 4592637 h 4592637"/>
                  <a:gd name="connsiteX432" fmla="*/ 1012825 w 1827213"/>
                  <a:gd name="connsiteY432" fmla="*/ 4464049 h 4592637"/>
                  <a:gd name="connsiteX433" fmla="*/ 1091361 w 1827213"/>
                  <a:gd name="connsiteY433" fmla="*/ 4345566 h 4592637"/>
                  <a:gd name="connsiteX434" fmla="*/ 1098266 w 1827213"/>
                  <a:gd name="connsiteY434" fmla="*/ 4344172 h 4592637"/>
                  <a:gd name="connsiteX435" fmla="*/ 1076905 w 1827213"/>
                  <a:gd name="connsiteY435" fmla="*/ 4312489 h 4592637"/>
                  <a:gd name="connsiteX436" fmla="*/ 1066800 w 1827213"/>
                  <a:gd name="connsiteY436" fmla="*/ 4262437 h 4592637"/>
                  <a:gd name="connsiteX437" fmla="*/ 1073161 w 1827213"/>
                  <a:gd name="connsiteY437" fmla="*/ 4230933 h 4592637"/>
                  <a:gd name="connsiteX438" fmla="*/ 1039064 w 1827213"/>
                  <a:gd name="connsiteY438" fmla="*/ 4253921 h 4592637"/>
                  <a:gd name="connsiteX439" fmla="*/ 989012 w 1827213"/>
                  <a:gd name="connsiteY439" fmla="*/ 4264026 h 4592637"/>
                  <a:gd name="connsiteX440" fmla="*/ 860424 w 1827213"/>
                  <a:gd name="connsiteY440" fmla="*/ 4135438 h 4592637"/>
                  <a:gd name="connsiteX441" fmla="*/ 989012 w 1827213"/>
                  <a:gd name="connsiteY441" fmla="*/ 4006850 h 4592637"/>
                  <a:gd name="connsiteX442" fmla="*/ 1117600 w 1827213"/>
                  <a:gd name="connsiteY442" fmla="*/ 4135438 h 4592637"/>
                  <a:gd name="connsiteX443" fmla="*/ 1111240 w 1827213"/>
                  <a:gd name="connsiteY443" fmla="*/ 4166943 h 4592637"/>
                  <a:gd name="connsiteX444" fmla="*/ 1145336 w 1827213"/>
                  <a:gd name="connsiteY444" fmla="*/ 4143954 h 4592637"/>
                  <a:gd name="connsiteX445" fmla="*/ 1195388 w 1827213"/>
                  <a:gd name="connsiteY445" fmla="*/ 4133849 h 4592637"/>
                  <a:gd name="connsiteX446" fmla="*/ 1245440 w 1827213"/>
                  <a:gd name="connsiteY446" fmla="*/ 4143954 h 4592637"/>
                  <a:gd name="connsiteX447" fmla="*/ 1275860 w 1827213"/>
                  <a:gd name="connsiteY447" fmla="*/ 4164464 h 4592637"/>
                  <a:gd name="connsiteX448" fmla="*/ 1270000 w 1827213"/>
                  <a:gd name="connsiteY448" fmla="*/ 4135437 h 4592637"/>
                  <a:gd name="connsiteX449" fmla="*/ 1398588 w 1827213"/>
                  <a:gd name="connsiteY449" fmla="*/ 4006849 h 4592637"/>
                  <a:gd name="connsiteX450" fmla="*/ 1409628 w 1827213"/>
                  <a:gd name="connsiteY450" fmla="*/ 4009078 h 4592637"/>
                  <a:gd name="connsiteX451" fmla="*/ 1408692 w 1827213"/>
                  <a:gd name="connsiteY451" fmla="*/ 4007690 h 4592637"/>
                  <a:gd name="connsiteX452" fmla="*/ 1398587 w 1827213"/>
                  <a:gd name="connsiteY452" fmla="*/ 3957638 h 4592637"/>
                  <a:gd name="connsiteX453" fmla="*/ 1403599 w 1827213"/>
                  <a:gd name="connsiteY453" fmla="*/ 3932814 h 4592637"/>
                  <a:gd name="connsiteX454" fmla="*/ 1398588 w 1827213"/>
                  <a:gd name="connsiteY454" fmla="*/ 3933825 h 4592637"/>
                  <a:gd name="connsiteX455" fmla="*/ 1348536 w 1827213"/>
                  <a:gd name="connsiteY455" fmla="*/ 3923720 h 4592637"/>
                  <a:gd name="connsiteX456" fmla="*/ 1318116 w 1827213"/>
                  <a:gd name="connsiteY456" fmla="*/ 3903210 h 4592637"/>
                  <a:gd name="connsiteX457" fmla="*/ 1323976 w 1827213"/>
                  <a:gd name="connsiteY457" fmla="*/ 3932237 h 4592637"/>
                  <a:gd name="connsiteX458" fmla="*/ 1195388 w 1827213"/>
                  <a:gd name="connsiteY458" fmla="*/ 4060825 h 4592637"/>
                  <a:gd name="connsiteX459" fmla="*/ 1066800 w 1827213"/>
                  <a:gd name="connsiteY459" fmla="*/ 3932237 h 4592637"/>
                  <a:gd name="connsiteX460" fmla="*/ 1073161 w 1827213"/>
                  <a:gd name="connsiteY460" fmla="*/ 3900733 h 4592637"/>
                  <a:gd name="connsiteX461" fmla="*/ 1039064 w 1827213"/>
                  <a:gd name="connsiteY461" fmla="*/ 3923721 h 4592637"/>
                  <a:gd name="connsiteX462" fmla="*/ 989012 w 1827213"/>
                  <a:gd name="connsiteY462" fmla="*/ 3933826 h 4592637"/>
                  <a:gd name="connsiteX463" fmla="*/ 860424 w 1827213"/>
                  <a:gd name="connsiteY463" fmla="*/ 3805238 h 4592637"/>
                  <a:gd name="connsiteX464" fmla="*/ 870529 w 1827213"/>
                  <a:gd name="connsiteY464" fmla="*/ 3755186 h 4592637"/>
                  <a:gd name="connsiteX465" fmla="*/ 871466 w 1827213"/>
                  <a:gd name="connsiteY465" fmla="*/ 3753797 h 4592637"/>
                  <a:gd name="connsiteX466" fmla="*/ 860425 w 1827213"/>
                  <a:gd name="connsiteY466" fmla="*/ 3756026 h 4592637"/>
                  <a:gd name="connsiteX467" fmla="*/ 731837 w 1827213"/>
                  <a:gd name="connsiteY467" fmla="*/ 3627438 h 4592637"/>
                  <a:gd name="connsiteX468" fmla="*/ 860425 w 1827213"/>
                  <a:gd name="connsiteY468" fmla="*/ 3498850 h 4592637"/>
                  <a:gd name="connsiteX469" fmla="*/ 876421 w 1827213"/>
                  <a:gd name="connsiteY469" fmla="*/ 3502080 h 4592637"/>
                  <a:gd name="connsiteX470" fmla="*/ 870529 w 1827213"/>
                  <a:gd name="connsiteY470" fmla="*/ 3493340 h 4592637"/>
                  <a:gd name="connsiteX471" fmla="*/ 860424 w 1827213"/>
                  <a:gd name="connsiteY471" fmla="*/ 3443288 h 4592637"/>
                  <a:gd name="connsiteX472" fmla="*/ 870529 w 1827213"/>
                  <a:gd name="connsiteY472" fmla="*/ 3393236 h 4592637"/>
                  <a:gd name="connsiteX473" fmla="*/ 871466 w 1827213"/>
                  <a:gd name="connsiteY473" fmla="*/ 3391847 h 4592637"/>
                  <a:gd name="connsiteX474" fmla="*/ 860425 w 1827213"/>
                  <a:gd name="connsiteY474" fmla="*/ 3394076 h 4592637"/>
                  <a:gd name="connsiteX475" fmla="*/ 731837 w 1827213"/>
                  <a:gd name="connsiteY475" fmla="*/ 3265488 h 4592637"/>
                  <a:gd name="connsiteX476" fmla="*/ 860425 w 1827213"/>
                  <a:gd name="connsiteY476" fmla="*/ 3136900 h 4592637"/>
                  <a:gd name="connsiteX477" fmla="*/ 871466 w 1827213"/>
                  <a:gd name="connsiteY477" fmla="*/ 3139129 h 4592637"/>
                  <a:gd name="connsiteX478" fmla="*/ 870529 w 1827213"/>
                  <a:gd name="connsiteY478" fmla="*/ 3137740 h 4592637"/>
                  <a:gd name="connsiteX479" fmla="*/ 860424 w 1827213"/>
                  <a:gd name="connsiteY479" fmla="*/ 3087688 h 4592637"/>
                  <a:gd name="connsiteX480" fmla="*/ 870529 w 1827213"/>
                  <a:gd name="connsiteY480" fmla="*/ 3037636 h 4592637"/>
                  <a:gd name="connsiteX481" fmla="*/ 871466 w 1827213"/>
                  <a:gd name="connsiteY481" fmla="*/ 3036247 h 4592637"/>
                  <a:gd name="connsiteX482" fmla="*/ 860425 w 1827213"/>
                  <a:gd name="connsiteY482" fmla="*/ 3038476 h 4592637"/>
                  <a:gd name="connsiteX483" fmla="*/ 731837 w 1827213"/>
                  <a:gd name="connsiteY483" fmla="*/ 2909888 h 4592637"/>
                  <a:gd name="connsiteX484" fmla="*/ 860425 w 1827213"/>
                  <a:gd name="connsiteY484" fmla="*/ 2781300 h 4592637"/>
                  <a:gd name="connsiteX485" fmla="*/ 865436 w 1827213"/>
                  <a:gd name="connsiteY485" fmla="*/ 2782312 h 4592637"/>
                  <a:gd name="connsiteX486" fmla="*/ 860424 w 1827213"/>
                  <a:gd name="connsiteY486" fmla="*/ 2757488 h 4592637"/>
                  <a:gd name="connsiteX487" fmla="*/ 870529 w 1827213"/>
                  <a:gd name="connsiteY487" fmla="*/ 2707436 h 4592637"/>
                  <a:gd name="connsiteX488" fmla="*/ 871466 w 1827213"/>
                  <a:gd name="connsiteY488" fmla="*/ 2706047 h 4592637"/>
                  <a:gd name="connsiteX489" fmla="*/ 860425 w 1827213"/>
                  <a:gd name="connsiteY489" fmla="*/ 2708276 h 4592637"/>
                  <a:gd name="connsiteX490" fmla="*/ 731837 w 1827213"/>
                  <a:gd name="connsiteY490" fmla="*/ 2579688 h 4592637"/>
                  <a:gd name="connsiteX491" fmla="*/ 860425 w 1827213"/>
                  <a:gd name="connsiteY491" fmla="*/ 2451100 h 4592637"/>
                  <a:gd name="connsiteX492" fmla="*/ 876421 w 1827213"/>
                  <a:gd name="connsiteY492" fmla="*/ 2454330 h 4592637"/>
                  <a:gd name="connsiteX493" fmla="*/ 870529 w 1827213"/>
                  <a:gd name="connsiteY493" fmla="*/ 2445590 h 4592637"/>
                  <a:gd name="connsiteX494" fmla="*/ 860424 w 1827213"/>
                  <a:gd name="connsiteY494" fmla="*/ 2395538 h 4592637"/>
                  <a:gd name="connsiteX495" fmla="*/ 870529 w 1827213"/>
                  <a:gd name="connsiteY495" fmla="*/ 2345486 h 4592637"/>
                  <a:gd name="connsiteX496" fmla="*/ 871466 w 1827213"/>
                  <a:gd name="connsiteY496" fmla="*/ 2344097 h 4592637"/>
                  <a:gd name="connsiteX497" fmla="*/ 860425 w 1827213"/>
                  <a:gd name="connsiteY497" fmla="*/ 2346326 h 4592637"/>
                  <a:gd name="connsiteX498" fmla="*/ 731837 w 1827213"/>
                  <a:gd name="connsiteY498" fmla="*/ 2217738 h 4592637"/>
                  <a:gd name="connsiteX499" fmla="*/ 860425 w 1827213"/>
                  <a:gd name="connsiteY499" fmla="*/ 2089150 h 4592637"/>
                  <a:gd name="connsiteX500" fmla="*/ 869445 w 1827213"/>
                  <a:gd name="connsiteY500" fmla="*/ 2090971 h 4592637"/>
                  <a:gd name="connsiteX501" fmla="*/ 860424 w 1827213"/>
                  <a:gd name="connsiteY501" fmla="*/ 2046288 h 4592637"/>
                  <a:gd name="connsiteX502" fmla="*/ 870529 w 1827213"/>
                  <a:gd name="connsiteY502" fmla="*/ 1996236 h 4592637"/>
                  <a:gd name="connsiteX503" fmla="*/ 871466 w 1827213"/>
                  <a:gd name="connsiteY503" fmla="*/ 1994847 h 4592637"/>
                  <a:gd name="connsiteX504" fmla="*/ 860425 w 1827213"/>
                  <a:gd name="connsiteY504" fmla="*/ 1997076 h 4592637"/>
                  <a:gd name="connsiteX505" fmla="*/ 731837 w 1827213"/>
                  <a:gd name="connsiteY505" fmla="*/ 1868488 h 4592637"/>
                  <a:gd name="connsiteX506" fmla="*/ 739467 w 1827213"/>
                  <a:gd name="connsiteY506" fmla="*/ 1830696 h 4592637"/>
                  <a:gd name="connsiteX507" fmla="*/ 701675 w 1827213"/>
                  <a:gd name="connsiteY507" fmla="*/ 1838326 h 4592637"/>
                  <a:gd name="connsiteX508" fmla="*/ 573087 w 1827213"/>
                  <a:gd name="connsiteY508" fmla="*/ 1709738 h 4592637"/>
                  <a:gd name="connsiteX509" fmla="*/ 701675 w 1827213"/>
                  <a:gd name="connsiteY509" fmla="*/ 1581150 h 4592637"/>
                  <a:gd name="connsiteX510" fmla="*/ 742675 w 1827213"/>
                  <a:gd name="connsiteY510" fmla="*/ 1589428 h 4592637"/>
                  <a:gd name="connsiteX511" fmla="*/ 741942 w 1827213"/>
                  <a:gd name="connsiteY511" fmla="*/ 1588340 h 4592637"/>
                  <a:gd name="connsiteX512" fmla="*/ 731837 w 1827213"/>
                  <a:gd name="connsiteY512" fmla="*/ 1538288 h 4592637"/>
                  <a:gd name="connsiteX513" fmla="*/ 860425 w 1827213"/>
                  <a:gd name="connsiteY513" fmla="*/ 1409700 h 4592637"/>
                  <a:gd name="connsiteX514" fmla="*/ 989013 w 1827213"/>
                  <a:gd name="connsiteY514" fmla="*/ 1538288 h 4592637"/>
                  <a:gd name="connsiteX515" fmla="*/ 978908 w 1827213"/>
                  <a:gd name="connsiteY515" fmla="*/ 1588340 h 4592637"/>
                  <a:gd name="connsiteX516" fmla="*/ 977972 w 1827213"/>
                  <a:gd name="connsiteY516" fmla="*/ 1589729 h 4592637"/>
                  <a:gd name="connsiteX517" fmla="*/ 989012 w 1827213"/>
                  <a:gd name="connsiteY517" fmla="*/ 1587500 h 4592637"/>
                  <a:gd name="connsiteX518" fmla="*/ 1117600 w 1827213"/>
                  <a:gd name="connsiteY518" fmla="*/ 1716088 h 4592637"/>
                  <a:gd name="connsiteX519" fmla="*/ 1111240 w 1827213"/>
                  <a:gd name="connsiteY519" fmla="*/ 1747593 h 4592637"/>
                  <a:gd name="connsiteX520" fmla="*/ 1145336 w 1827213"/>
                  <a:gd name="connsiteY520" fmla="*/ 1724604 h 4592637"/>
                  <a:gd name="connsiteX521" fmla="*/ 1195388 w 1827213"/>
                  <a:gd name="connsiteY521" fmla="*/ 1714499 h 4592637"/>
                  <a:gd name="connsiteX522" fmla="*/ 1245440 w 1827213"/>
                  <a:gd name="connsiteY522" fmla="*/ 1724604 h 4592637"/>
                  <a:gd name="connsiteX523" fmla="*/ 1275860 w 1827213"/>
                  <a:gd name="connsiteY523" fmla="*/ 1745114 h 4592637"/>
                  <a:gd name="connsiteX524" fmla="*/ 1270000 w 1827213"/>
                  <a:gd name="connsiteY524" fmla="*/ 1716087 h 4592637"/>
                  <a:gd name="connsiteX525" fmla="*/ 1280105 w 1827213"/>
                  <a:gd name="connsiteY525" fmla="*/ 1666035 h 4592637"/>
                  <a:gd name="connsiteX526" fmla="*/ 1285242 w 1827213"/>
                  <a:gd name="connsiteY526" fmla="*/ 1658415 h 4592637"/>
                  <a:gd name="connsiteX527" fmla="*/ 1277098 w 1827213"/>
                  <a:gd name="connsiteY527" fmla="*/ 1656771 h 4592637"/>
                  <a:gd name="connsiteX528" fmla="*/ 1220523 w 1827213"/>
                  <a:gd name="connsiteY528" fmla="*/ 1610183 h 4592637"/>
                  <a:gd name="connsiteX529" fmla="*/ 1218099 w 1827213"/>
                  <a:gd name="connsiteY529" fmla="*/ 1605140 h 4592637"/>
                  <a:gd name="connsiteX530" fmla="*/ 1195388 w 1827213"/>
                  <a:gd name="connsiteY530" fmla="*/ 1609725 h 4592637"/>
                  <a:gd name="connsiteX531" fmla="*/ 1076905 w 1827213"/>
                  <a:gd name="connsiteY531" fmla="*/ 1531189 h 4592637"/>
                  <a:gd name="connsiteX532" fmla="*/ 1067067 w 1827213"/>
                  <a:gd name="connsiteY532" fmla="*/ 1482458 h 4592637"/>
                  <a:gd name="connsiteX533" fmla="*/ 1018336 w 1827213"/>
                  <a:gd name="connsiteY533" fmla="*/ 1472620 h 4592637"/>
                  <a:gd name="connsiteX534" fmla="*/ 939800 w 1827213"/>
                  <a:gd name="connsiteY534" fmla="*/ 1354137 h 4592637"/>
                  <a:gd name="connsiteX535" fmla="*/ 1068388 w 1827213"/>
                  <a:gd name="connsiteY535" fmla="*/ 1225549 h 4592637"/>
                  <a:gd name="connsiteX536" fmla="*/ 1079428 w 1827213"/>
                  <a:gd name="connsiteY536" fmla="*/ 1227778 h 4592637"/>
                  <a:gd name="connsiteX537" fmla="*/ 1078492 w 1827213"/>
                  <a:gd name="connsiteY537" fmla="*/ 1226390 h 4592637"/>
                  <a:gd name="connsiteX538" fmla="*/ 1068387 w 1827213"/>
                  <a:gd name="connsiteY538" fmla="*/ 1176338 h 4592637"/>
                  <a:gd name="connsiteX539" fmla="*/ 1078492 w 1827213"/>
                  <a:gd name="connsiteY539" fmla="*/ 1126286 h 4592637"/>
                  <a:gd name="connsiteX540" fmla="*/ 1079429 w 1827213"/>
                  <a:gd name="connsiteY540" fmla="*/ 1124896 h 4592637"/>
                  <a:gd name="connsiteX541" fmla="*/ 1068388 w 1827213"/>
                  <a:gd name="connsiteY541" fmla="*/ 1127125 h 4592637"/>
                  <a:gd name="connsiteX542" fmla="*/ 1018336 w 1827213"/>
                  <a:gd name="connsiteY542" fmla="*/ 1117020 h 4592637"/>
                  <a:gd name="connsiteX543" fmla="*/ 987916 w 1827213"/>
                  <a:gd name="connsiteY543" fmla="*/ 1096510 h 4592637"/>
                  <a:gd name="connsiteX544" fmla="*/ 993776 w 1827213"/>
                  <a:gd name="connsiteY544" fmla="*/ 1125537 h 4592637"/>
                  <a:gd name="connsiteX545" fmla="*/ 865188 w 1827213"/>
                  <a:gd name="connsiteY545" fmla="*/ 1254125 h 4592637"/>
                  <a:gd name="connsiteX546" fmla="*/ 736600 w 1827213"/>
                  <a:gd name="connsiteY546" fmla="*/ 1125537 h 4592637"/>
                  <a:gd name="connsiteX547" fmla="*/ 742961 w 1827213"/>
                  <a:gd name="connsiteY547" fmla="*/ 1094033 h 4592637"/>
                  <a:gd name="connsiteX548" fmla="*/ 708864 w 1827213"/>
                  <a:gd name="connsiteY548" fmla="*/ 1117021 h 4592637"/>
                  <a:gd name="connsiteX549" fmla="*/ 658812 w 1827213"/>
                  <a:gd name="connsiteY549" fmla="*/ 1127126 h 4592637"/>
                  <a:gd name="connsiteX550" fmla="*/ 647772 w 1827213"/>
                  <a:gd name="connsiteY550" fmla="*/ 1124897 h 4592637"/>
                  <a:gd name="connsiteX551" fmla="*/ 648708 w 1827213"/>
                  <a:gd name="connsiteY551" fmla="*/ 1126286 h 4592637"/>
                  <a:gd name="connsiteX552" fmla="*/ 658813 w 1827213"/>
                  <a:gd name="connsiteY552" fmla="*/ 1176338 h 4592637"/>
                  <a:gd name="connsiteX553" fmla="*/ 648708 w 1827213"/>
                  <a:gd name="connsiteY553" fmla="*/ 1226390 h 4592637"/>
                  <a:gd name="connsiteX554" fmla="*/ 647772 w 1827213"/>
                  <a:gd name="connsiteY554" fmla="*/ 1227779 h 4592637"/>
                  <a:gd name="connsiteX555" fmla="*/ 658812 w 1827213"/>
                  <a:gd name="connsiteY555" fmla="*/ 1225550 h 4592637"/>
                  <a:gd name="connsiteX556" fmla="*/ 787400 w 1827213"/>
                  <a:gd name="connsiteY556" fmla="*/ 1354138 h 4592637"/>
                  <a:gd name="connsiteX557" fmla="*/ 658812 w 1827213"/>
                  <a:gd name="connsiteY557" fmla="*/ 1482726 h 4592637"/>
                  <a:gd name="connsiteX558" fmla="*/ 530224 w 1827213"/>
                  <a:gd name="connsiteY558" fmla="*/ 1354138 h 4592637"/>
                  <a:gd name="connsiteX559" fmla="*/ 540329 w 1827213"/>
                  <a:gd name="connsiteY559" fmla="*/ 1304086 h 4592637"/>
                  <a:gd name="connsiteX560" fmla="*/ 541266 w 1827213"/>
                  <a:gd name="connsiteY560" fmla="*/ 1302697 h 4592637"/>
                  <a:gd name="connsiteX561" fmla="*/ 530225 w 1827213"/>
                  <a:gd name="connsiteY561" fmla="*/ 1304926 h 4592637"/>
                  <a:gd name="connsiteX562" fmla="*/ 401637 w 1827213"/>
                  <a:gd name="connsiteY562" fmla="*/ 1176338 h 4592637"/>
                  <a:gd name="connsiteX563" fmla="*/ 530225 w 1827213"/>
                  <a:gd name="connsiteY563" fmla="*/ 1047750 h 4592637"/>
                  <a:gd name="connsiteX564" fmla="*/ 541266 w 1827213"/>
                  <a:gd name="connsiteY564" fmla="*/ 1049979 h 4592637"/>
                  <a:gd name="connsiteX565" fmla="*/ 540329 w 1827213"/>
                  <a:gd name="connsiteY565" fmla="*/ 1048590 h 4592637"/>
                  <a:gd name="connsiteX566" fmla="*/ 530224 w 1827213"/>
                  <a:gd name="connsiteY566" fmla="*/ 998538 h 4592637"/>
                  <a:gd name="connsiteX567" fmla="*/ 540329 w 1827213"/>
                  <a:gd name="connsiteY567" fmla="*/ 948486 h 4592637"/>
                  <a:gd name="connsiteX568" fmla="*/ 541266 w 1827213"/>
                  <a:gd name="connsiteY568" fmla="*/ 947097 h 4592637"/>
                  <a:gd name="connsiteX569" fmla="*/ 530225 w 1827213"/>
                  <a:gd name="connsiteY569" fmla="*/ 949326 h 4592637"/>
                  <a:gd name="connsiteX570" fmla="*/ 401637 w 1827213"/>
                  <a:gd name="connsiteY570" fmla="*/ 820738 h 4592637"/>
                  <a:gd name="connsiteX571" fmla="*/ 411742 w 1827213"/>
                  <a:gd name="connsiteY571" fmla="*/ 770686 h 4592637"/>
                  <a:gd name="connsiteX572" fmla="*/ 412476 w 1827213"/>
                  <a:gd name="connsiteY572" fmla="*/ 769599 h 4592637"/>
                  <a:gd name="connsiteX573" fmla="*/ 371475 w 1827213"/>
                  <a:gd name="connsiteY573" fmla="*/ 777876 h 4592637"/>
                  <a:gd name="connsiteX574" fmla="*/ 242887 w 1827213"/>
                  <a:gd name="connsiteY574" fmla="*/ 649289 h 4592637"/>
                  <a:gd name="connsiteX575" fmla="*/ 280550 w 1827213"/>
                  <a:gd name="connsiteY575" fmla="*/ 558363 h 4592637"/>
                  <a:gd name="connsiteX576" fmla="*/ 287137 w 1827213"/>
                  <a:gd name="connsiteY576" fmla="*/ 553922 h 4592637"/>
                  <a:gd name="connsiteX577" fmla="*/ 276973 w 1827213"/>
                  <a:gd name="connsiteY577" fmla="*/ 551870 h 4592637"/>
                  <a:gd name="connsiteX578" fmla="*/ 208542 w 1827213"/>
                  <a:gd name="connsiteY578" fmla="*/ 483439 h 4592637"/>
                  <a:gd name="connsiteX579" fmla="*/ 202451 w 1827213"/>
                  <a:gd name="connsiteY579" fmla="*/ 453268 h 4592637"/>
                  <a:gd name="connsiteX580" fmla="*/ 178640 w 1827213"/>
                  <a:gd name="connsiteY580" fmla="*/ 469322 h 4592637"/>
                  <a:gd name="connsiteX581" fmla="*/ 128588 w 1827213"/>
                  <a:gd name="connsiteY581" fmla="*/ 479428 h 4592637"/>
                  <a:gd name="connsiteX582" fmla="*/ 0 w 1827213"/>
                  <a:gd name="connsiteY582" fmla="*/ 350838 h 4592637"/>
                  <a:gd name="connsiteX583" fmla="*/ 128588 w 1827213"/>
                  <a:gd name="connsiteY583" fmla="*/ 222250 h 4592637"/>
                  <a:gd name="connsiteX584" fmla="*/ 179391 w 1827213"/>
                  <a:gd name="connsiteY584" fmla="*/ 237768 h 4592637"/>
                  <a:gd name="connsiteX585" fmla="*/ 171450 w 1827213"/>
                  <a:gd name="connsiteY585" fmla="*/ 198437 h 4592637"/>
                  <a:gd name="connsiteX586" fmla="*/ 300038 w 1827213"/>
                  <a:gd name="connsiteY586" fmla="*/ 69849 h 4592637"/>
                  <a:gd name="connsiteX587" fmla="*/ 390964 w 1827213"/>
                  <a:gd name="connsiteY587" fmla="*/ 107512 h 4592637"/>
                  <a:gd name="connsiteX588" fmla="*/ 402452 w 1827213"/>
                  <a:gd name="connsiteY588" fmla="*/ 124551 h 4592637"/>
                  <a:gd name="connsiteX589" fmla="*/ 411742 w 1827213"/>
                  <a:gd name="connsiteY589" fmla="*/ 78536 h 4592637"/>
                  <a:gd name="connsiteX590" fmla="*/ 530225 w 1827213"/>
                  <a:gd name="connsiteY590" fmla="*/ 0 h 4592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</a:cxnLst>
                <a:rect l="l" t="t" r="r" b="b"/>
                <a:pathLst>
                  <a:path w="1827213" h="4592637">
                    <a:moveTo>
                      <a:pt x="1073161" y="3538783"/>
                    </a:moveTo>
                    <a:lnTo>
                      <a:pt x="1039064" y="3561771"/>
                    </a:lnTo>
                    <a:cubicBezTo>
                      <a:pt x="1023680" y="3568278"/>
                      <a:pt x="1006766" y="3571876"/>
                      <a:pt x="989012" y="3571876"/>
                    </a:cubicBezTo>
                    <a:lnTo>
                      <a:pt x="973016" y="3568647"/>
                    </a:lnTo>
                    <a:lnTo>
                      <a:pt x="978908" y="3577386"/>
                    </a:lnTo>
                    <a:cubicBezTo>
                      <a:pt x="985415" y="3592770"/>
                      <a:pt x="989013" y="3609684"/>
                      <a:pt x="989013" y="3627438"/>
                    </a:cubicBezTo>
                    <a:cubicBezTo>
                      <a:pt x="989013" y="3645192"/>
                      <a:pt x="985415" y="3662106"/>
                      <a:pt x="978908" y="3677490"/>
                    </a:cubicBezTo>
                    <a:lnTo>
                      <a:pt x="977972" y="3678879"/>
                    </a:lnTo>
                    <a:lnTo>
                      <a:pt x="989012" y="3676650"/>
                    </a:lnTo>
                    <a:cubicBezTo>
                      <a:pt x="1060029" y="3676650"/>
                      <a:pt x="1117600" y="3734221"/>
                      <a:pt x="1117600" y="3805238"/>
                    </a:cubicBezTo>
                    <a:lnTo>
                      <a:pt x="1111240" y="3836743"/>
                    </a:lnTo>
                    <a:lnTo>
                      <a:pt x="1145336" y="3813754"/>
                    </a:lnTo>
                    <a:cubicBezTo>
                      <a:pt x="1160720" y="3807247"/>
                      <a:pt x="1177634" y="3803649"/>
                      <a:pt x="1195388" y="3803649"/>
                    </a:cubicBezTo>
                    <a:cubicBezTo>
                      <a:pt x="1213142" y="3803649"/>
                      <a:pt x="1230056" y="3807247"/>
                      <a:pt x="1245440" y="3813754"/>
                    </a:cubicBezTo>
                    <a:lnTo>
                      <a:pt x="1275860" y="3834264"/>
                    </a:lnTo>
                    <a:lnTo>
                      <a:pt x="1270000" y="3805237"/>
                    </a:lnTo>
                    <a:cubicBezTo>
                      <a:pt x="1270000" y="3734220"/>
                      <a:pt x="1327571" y="3676649"/>
                      <a:pt x="1398588" y="3676649"/>
                    </a:cubicBezTo>
                    <a:lnTo>
                      <a:pt x="1409628" y="3678878"/>
                    </a:lnTo>
                    <a:lnTo>
                      <a:pt x="1408692" y="3677490"/>
                    </a:lnTo>
                    <a:cubicBezTo>
                      <a:pt x="1402185" y="3662106"/>
                      <a:pt x="1398587" y="3645192"/>
                      <a:pt x="1398587" y="3627438"/>
                    </a:cubicBezTo>
                    <a:cubicBezTo>
                      <a:pt x="1398587" y="3609684"/>
                      <a:pt x="1402185" y="3592770"/>
                      <a:pt x="1408692" y="3577386"/>
                    </a:cubicBezTo>
                    <a:lnTo>
                      <a:pt x="1414585" y="3568646"/>
                    </a:lnTo>
                    <a:lnTo>
                      <a:pt x="1398588" y="3571875"/>
                    </a:lnTo>
                    <a:cubicBezTo>
                      <a:pt x="1380834" y="3571875"/>
                      <a:pt x="1363920" y="3568277"/>
                      <a:pt x="1348536" y="3561770"/>
                    </a:cubicBezTo>
                    <a:lnTo>
                      <a:pt x="1318116" y="3541260"/>
                    </a:lnTo>
                    <a:lnTo>
                      <a:pt x="1323976" y="3570287"/>
                    </a:lnTo>
                    <a:cubicBezTo>
                      <a:pt x="1323976" y="3641304"/>
                      <a:pt x="1266405" y="3698875"/>
                      <a:pt x="1195388" y="3698875"/>
                    </a:cubicBezTo>
                    <a:cubicBezTo>
                      <a:pt x="1124371" y="3698875"/>
                      <a:pt x="1066800" y="3641304"/>
                      <a:pt x="1066800" y="3570287"/>
                    </a:cubicBezTo>
                    <a:close/>
                    <a:moveTo>
                      <a:pt x="1073161" y="3183183"/>
                    </a:moveTo>
                    <a:lnTo>
                      <a:pt x="1039064" y="3206171"/>
                    </a:lnTo>
                    <a:cubicBezTo>
                      <a:pt x="1023680" y="3212678"/>
                      <a:pt x="1006766" y="3216276"/>
                      <a:pt x="989012" y="3216276"/>
                    </a:cubicBezTo>
                    <a:lnTo>
                      <a:pt x="977972" y="3214047"/>
                    </a:lnTo>
                    <a:lnTo>
                      <a:pt x="978908" y="3215436"/>
                    </a:lnTo>
                    <a:cubicBezTo>
                      <a:pt x="985415" y="3230820"/>
                      <a:pt x="989013" y="3247734"/>
                      <a:pt x="989013" y="3265488"/>
                    </a:cubicBezTo>
                    <a:cubicBezTo>
                      <a:pt x="989013" y="3283242"/>
                      <a:pt x="985415" y="3300156"/>
                      <a:pt x="978908" y="3315540"/>
                    </a:cubicBezTo>
                    <a:lnTo>
                      <a:pt x="977972" y="3316929"/>
                    </a:lnTo>
                    <a:lnTo>
                      <a:pt x="989012" y="3314700"/>
                    </a:lnTo>
                    <a:cubicBezTo>
                      <a:pt x="1060029" y="3314700"/>
                      <a:pt x="1117600" y="3372271"/>
                      <a:pt x="1117600" y="3443288"/>
                    </a:cubicBezTo>
                    <a:lnTo>
                      <a:pt x="1111240" y="3474793"/>
                    </a:lnTo>
                    <a:lnTo>
                      <a:pt x="1145336" y="3451804"/>
                    </a:lnTo>
                    <a:cubicBezTo>
                      <a:pt x="1160720" y="3445297"/>
                      <a:pt x="1177634" y="3441699"/>
                      <a:pt x="1195388" y="3441699"/>
                    </a:cubicBezTo>
                    <a:cubicBezTo>
                      <a:pt x="1213142" y="3441699"/>
                      <a:pt x="1230056" y="3445297"/>
                      <a:pt x="1245440" y="3451804"/>
                    </a:cubicBezTo>
                    <a:lnTo>
                      <a:pt x="1275860" y="3472314"/>
                    </a:lnTo>
                    <a:lnTo>
                      <a:pt x="1270000" y="3443287"/>
                    </a:lnTo>
                    <a:cubicBezTo>
                      <a:pt x="1270000" y="3372270"/>
                      <a:pt x="1327571" y="3314699"/>
                      <a:pt x="1398588" y="3314699"/>
                    </a:cubicBezTo>
                    <a:lnTo>
                      <a:pt x="1409628" y="3316928"/>
                    </a:lnTo>
                    <a:lnTo>
                      <a:pt x="1408692" y="3315540"/>
                    </a:lnTo>
                    <a:cubicBezTo>
                      <a:pt x="1402185" y="3300156"/>
                      <a:pt x="1398587" y="3283242"/>
                      <a:pt x="1398587" y="3265488"/>
                    </a:cubicBezTo>
                    <a:cubicBezTo>
                      <a:pt x="1398587" y="3247734"/>
                      <a:pt x="1402185" y="3230820"/>
                      <a:pt x="1408692" y="3215436"/>
                    </a:cubicBezTo>
                    <a:lnTo>
                      <a:pt x="1409629" y="3214046"/>
                    </a:lnTo>
                    <a:lnTo>
                      <a:pt x="1398588" y="3216275"/>
                    </a:lnTo>
                    <a:cubicBezTo>
                      <a:pt x="1380834" y="3216275"/>
                      <a:pt x="1363920" y="3212677"/>
                      <a:pt x="1348536" y="3206170"/>
                    </a:cubicBezTo>
                    <a:lnTo>
                      <a:pt x="1318116" y="3185660"/>
                    </a:lnTo>
                    <a:lnTo>
                      <a:pt x="1323976" y="3214687"/>
                    </a:lnTo>
                    <a:cubicBezTo>
                      <a:pt x="1323976" y="3285704"/>
                      <a:pt x="1266405" y="3343275"/>
                      <a:pt x="1195388" y="3343275"/>
                    </a:cubicBezTo>
                    <a:cubicBezTo>
                      <a:pt x="1124371" y="3343275"/>
                      <a:pt x="1066800" y="3285704"/>
                      <a:pt x="1066800" y="3214687"/>
                    </a:cubicBezTo>
                    <a:close/>
                    <a:moveTo>
                      <a:pt x="1073161" y="2852983"/>
                    </a:moveTo>
                    <a:lnTo>
                      <a:pt x="1039064" y="2875971"/>
                    </a:lnTo>
                    <a:cubicBezTo>
                      <a:pt x="1023680" y="2882478"/>
                      <a:pt x="1006766" y="2886076"/>
                      <a:pt x="989012" y="2886076"/>
                    </a:cubicBezTo>
                    <a:lnTo>
                      <a:pt x="984001" y="2885065"/>
                    </a:lnTo>
                    <a:lnTo>
                      <a:pt x="989013" y="2909888"/>
                    </a:lnTo>
                    <a:cubicBezTo>
                      <a:pt x="989013" y="2927642"/>
                      <a:pt x="985415" y="2944556"/>
                      <a:pt x="978908" y="2959940"/>
                    </a:cubicBezTo>
                    <a:lnTo>
                      <a:pt x="977972" y="2961329"/>
                    </a:lnTo>
                    <a:lnTo>
                      <a:pt x="989012" y="2959100"/>
                    </a:lnTo>
                    <a:cubicBezTo>
                      <a:pt x="1060029" y="2959100"/>
                      <a:pt x="1117600" y="3016671"/>
                      <a:pt x="1117600" y="3087688"/>
                    </a:cubicBezTo>
                    <a:lnTo>
                      <a:pt x="1111240" y="3119193"/>
                    </a:lnTo>
                    <a:lnTo>
                      <a:pt x="1145336" y="3096204"/>
                    </a:lnTo>
                    <a:cubicBezTo>
                      <a:pt x="1160720" y="3089697"/>
                      <a:pt x="1177634" y="3086099"/>
                      <a:pt x="1195388" y="3086099"/>
                    </a:cubicBezTo>
                    <a:cubicBezTo>
                      <a:pt x="1213142" y="3086099"/>
                      <a:pt x="1230056" y="3089697"/>
                      <a:pt x="1245440" y="3096204"/>
                    </a:cubicBezTo>
                    <a:lnTo>
                      <a:pt x="1275860" y="3116714"/>
                    </a:lnTo>
                    <a:lnTo>
                      <a:pt x="1270000" y="3087687"/>
                    </a:lnTo>
                    <a:cubicBezTo>
                      <a:pt x="1270000" y="3016670"/>
                      <a:pt x="1327571" y="2959099"/>
                      <a:pt x="1398588" y="2959099"/>
                    </a:cubicBezTo>
                    <a:lnTo>
                      <a:pt x="1409628" y="2961328"/>
                    </a:lnTo>
                    <a:lnTo>
                      <a:pt x="1408692" y="2959940"/>
                    </a:lnTo>
                    <a:cubicBezTo>
                      <a:pt x="1402185" y="2944556"/>
                      <a:pt x="1398587" y="2927642"/>
                      <a:pt x="1398587" y="2909888"/>
                    </a:cubicBezTo>
                    <a:lnTo>
                      <a:pt x="1403599" y="2885064"/>
                    </a:lnTo>
                    <a:lnTo>
                      <a:pt x="1398588" y="2886075"/>
                    </a:lnTo>
                    <a:cubicBezTo>
                      <a:pt x="1380834" y="2886075"/>
                      <a:pt x="1363920" y="2882477"/>
                      <a:pt x="1348536" y="2875970"/>
                    </a:cubicBezTo>
                    <a:lnTo>
                      <a:pt x="1318116" y="2855460"/>
                    </a:lnTo>
                    <a:lnTo>
                      <a:pt x="1323976" y="2884487"/>
                    </a:lnTo>
                    <a:cubicBezTo>
                      <a:pt x="1323976" y="2955504"/>
                      <a:pt x="1266405" y="3013075"/>
                      <a:pt x="1195388" y="3013075"/>
                    </a:cubicBezTo>
                    <a:cubicBezTo>
                      <a:pt x="1124371" y="3013075"/>
                      <a:pt x="1066800" y="2955504"/>
                      <a:pt x="1066800" y="2884487"/>
                    </a:cubicBezTo>
                    <a:close/>
                    <a:moveTo>
                      <a:pt x="1571587" y="2699310"/>
                    </a:moveTo>
                    <a:lnTo>
                      <a:pt x="1527175" y="2708276"/>
                    </a:lnTo>
                    <a:lnTo>
                      <a:pt x="1516135" y="2706047"/>
                    </a:lnTo>
                    <a:lnTo>
                      <a:pt x="1517071" y="2707435"/>
                    </a:lnTo>
                    <a:cubicBezTo>
                      <a:pt x="1523578" y="2722819"/>
                      <a:pt x="1527176" y="2739733"/>
                      <a:pt x="1527176" y="2757487"/>
                    </a:cubicBezTo>
                    <a:lnTo>
                      <a:pt x="1522164" y="2782312"/>
                    </a:lnTo>
                    <a:lnTo>
                      <a:pt x="1527175" y="2781300"/>
                    </a:lnTo>
                    <a:lnTo>
                      <a:pt x="1575526" y="2791062"/>
                    </a:lnTo>
                    <a:lnTo>
                      <a:pt x="1573792" y="2788490"/>
                    </a:lnTo>
                    <a:cubicBezTo>
                      <a:pt x="1567285" y="2773106"/>
                      <a:pt x="1563687" y="2756192"/>
                      <a:pt x="1563687" y="2738438"/>
                    </a:cubicBezTo>
                    <a:close/>
                    <a:moveTo>
                      <a:pt x="1073161" y="2491033"/>
                    </a:moveTo>
                    <a:lnTo>
                      <a:pt x="1039064" y="2514021"/>
                    </a:lnTo>
                    <a:cubicBezTo>
                      <a:pt x="1023680" y="2520528"/>
                      <a:pt x="1006766" y="2524126"/>
                      <a:pt x="989012" y="2524126"/>
                    </a:cubicBezTo>
                    <a:lnTo>
                      <a:pt x="973016" y="2520897"/>
                    </a:lnTo>
                    <a:lnTo>
                      <a:pt x="978908" y="2529636"/>
                    </a:lnTo>
                    <a:cubicBezTo>
                      <a:pt x="985415" y="2545020"/>
                      <a:pt x="989013" y="2561934"/>
                      <a:pt x="989013" y="2579688"/>
                    </a:cubicBezTo>
                    <a:cubicBezTo>
                      <a:pt x="989013" y="2597442"/>
                      <a:pt x="985415" y="2614356"/>
                      <a:pt x="978908" y="2629740"/>
                    </a:cubicBezTo>
                    <a:lnTo>
                      <a:pt x="977972" y="2631129"/>
                    </a:lnTo>
                    <a:lnTo>
                      <a:pt x="989012" y="2628900"/>
                    </a:lnTo>
                    <a:cubicBezTo>
                      <a:pt x="1060029" y="2628900"/>
                      <a:pt x="1117600" y="2686471"/>
                      <a:pt x="1117600" y="2757488"/>
                    </a:cubicBezTo>
                    <a:lnTo>
                      <a:pt x="1111240" y="2788993"/>
                    </a:lnTo>
                    <a:lnTo>
                      <a:pt x="1145336" y="2766004"/>
                    </a:lnTo>
                    <a:cubicBezTo>
                      <a:pt x="1160720" y="2759497"/>
                      <a:pt x="1177634" y="2755899"/>
                      <a:pt x="1195388" y="2755899"/>
                    </a:cubicBezTo>
                    <a:cubicBezTo>
                      <a:pt x="1213142" y="2755899"/>
                      <a:pt x="1230056" y="2759497"/>
                      <a:pt x="1245440" y="2766004"/>
                    </a:cubicBezTo>
                    <a:lnTo>
                      <a:pt x="1275860" y="2786514"/>
                    </a:lnTo>
                    <a:lnTo>
                      <a:pt x="1270000" y="2757487"/>
                    </a:lnTo>
                    <a:cubicBezTo>
                      <a:pt x="1270000" y="2686470"/>
                      <a:pt x="1327571" y="2628899"/>
                      <a:pt x="1398588" y="2628899"/>
                    </a:cubicBezTo>
                    <a:lnTo>
                      <a:pt x="1409628" y="2631128"/>
                    </a:lnTo>
                    <a:lnTo>
                      <a:pt x="1408692" y="2629740"/>
                    </a:lnTo>
                    <a:cubicBezTo>
                      <a:pt x="1402185" y="2614356"/>
                      <a:pt x="1398587" y="2597442"/>
                      <a:pt x="1398587" y="2579688"/>
                    </a:cubicBezTo>
                    <a:cubicBezTo>
                      <a:pt x="1398587" y="2561934"/>
                      <a:pt x="1402185" y="2545020"/>
                      <a:pt x="1408692" y="2529636"/>
                    </a:cubicBezTo>
                    <a:lnTo>
                      <a:pt x="1414585" y="2520895"/>
                    </a:lnTo>
                    <a:lnTo>
                      <a:pt x="1398588" y="2524125"/>
                    </a:lnTo>
                    <a:cubicBezTo>
                      <a:pt x="1380834" y="2524125"/>
                      <a:pt x="1363920" y="2520527"/>
                      <a:pt x="1348536" y="2514020"/>
                    </a:cubicBezTo>
                    <a:lnTo>
                      <a:pt x="1318116" y="2493510"/>
                    </a:lnTo>
                    <a:lnTo>
                      <a:pt x="1323976" y="2522537"/>
                    </a:lnTo>
                    <a:cubicBezTo>
                      <a:pt x="1323976" y="2593554"/>
                      <a:pt x="1266405" y="2651125"/>
                      <a:pt x="1195388" y="2651125"/>
                    </a:cubicBezTo>
                    <a:cubicBezTo>
                      <a:pt x="1124371" y="2651125"/>
                      <a:pt x="1066800" y="2593554"/>
                      <a:pt x="1066800" y="2522537"/>
                    </a:cubicBezTo>
                    <a:close/>
                    <a:moveTo>
                      <a:pt x="1561021" y="2339493"/>
                    </a:moveTo>
                    <a:lnTo>
                      <a:pt x="1527175" y="2346326"/>
                    </a:lnTo>
                    <a:lnTo>
                      <a:pt x="1516135" y="2344097"/>
                    </a:lnTo>
                    <a:lnTo>
                      <a:pt x="1517071" y="2345485"/>
                    </a:lnTo>
                    <a:cubicBezTo>
                      <a:pt x="1523578" y="2360869"/>
                      <a:pt x="1527176" y="2377783"/>
                      <a:pt x="1527176" y="2395537"/>
                    </a:cubicBezTo>
                    <a:cubicBezTo>
                      <a:pt x="1527176" y="2413291"/>
                      <a:pt x="1523578" y="2430205"/>
                      <a:pt x="1517071" y="2445589"/>
                    </a:cubicBezTo>
                    <a:lnTo>
                      <a:pt x="1511178" y="2454330"/>
                    </a:lnTo>
                    <a:lnTo>
                      <a:pt x="1527175" y="2451100"/>
                    </a:lnTo>
                    <a:lnTo>
                      <a:pt x="1575694" y="2460896"/>
                    </a:lnTo>
                    <a:lnTo>
                      <a:pt x="1561093" y="2439240"/>
                    </a:lnTo>
                    <a:cubicBezTo>
                      <a:pt x="1554586" y="2423856"/>
                      <a:pt x="1550988" y="2406942"/>
                      <a:pt x="1550988" y="2389188"/>
                    </a:cubicBezTo>
                    <a:close/>
                    <a:moveTo>
                      <a:pt x="1073161" y="2141783"/>
                    </a:moveTo>
                    <a:lnTo>
                      <a:pt x="1039064" y="2164771"/>
                    </a:lnTo>
                    <a:cubicBezTo>
                      <a:pt x="1023680" y="2171278"/>
                      <a:pt x="1006766" y="2174876"/>
                      <a:pt x="989012" y="2174876"/>
                    </a:cubicBezTo>
                    <a:lnTo>
                      <a:pt x="979992" y="2173055"/>
                    </a:lnTo>
                    <a:lnTo>
                      <a:pt x="989013" y="2217738"/>
                    </a:lnTo>
                    <a:cubicBezTo>
                      <a:pt x="989013" y="2235492"/>
                      <a:pt x="985415" y="2252406"/>
                      <a:pt x="978908" y="2267790"/>
                    </a:cubicBezTo>
                    <a:lnTo>
                      <a:pt x="977972" y="2269179"/>
                    </a:lnTo>
                    <a:lnTo>
                      <a:pt x="989012" y="2266950"/>
                    </a:lnTo>
                    <a:cubicBezTo>
                      <a:pt x="1060029" y="2266950"/>
                      <a:pt x="1117600" y="2324521"/>
                      <a:pt x="1117600" y="2395538"/>
                    </a:cubicBezTo>
                    <a:lnTo>
                      <a:pt x="1111240" y="2427043"/>
                    </a:lnTo>
                    <a:lnTo>
                      <a:pt x="1145336" y="2404054"/>
                    </a:lnTo>
                    <a:cubicBezTo>
                      <a:pt x="1160720" y="2397547"/>
                      <a:pt x="1177634" y="2393949"/>
                      <a:pt x="1195388" y="2393949"/>
                    </a:cubicBezTo>
                    <a:cubicBezTo>
                      <a:pt x="1213142" y="2393949"/>
                      <a:pt x="1230056" y="2397547"/>
                      <a:pt x="1245440" y="2404054"/>
                    </a:cubicBezTo>
                    <a:lnTo>
                      <a:pt x="1275860" y="2424564"/>
                    </a:lnTo>
                    <a:lnTo>
                      <a:pt x="1270000" y="2395537"/>
                    </a:lnTo>
                    <a:cubicBezTo>
                      <a:pt x="1270000" y="2324520"/>
                      <a:pt x="1327571" y="2266949"/>
                      <a:pt x="1398588" y="2266949"/>
                    </a:cubicBezTo>
                    <a:lnTo>
                      <a:pt x="1409628" y="2269178"/>
                    </a:lnTo>
                    <a:lnTo>
                      <a:pt x="1408692" y="2267790"/>
                    </a:lnTo>
                    <a:cubicBezTo>
                      <a:pt x="1402185" y="2252406"/>
                      <a:pt x="1398587" y="2235492"/>
                      <a:pt x="1398587" y="2217738"/>
                    </a:cubicBezTo>
                    <a:lnTo>
                      <a:pt x="1407608" y="2173054"/>
                    </a:lnTo>
                    <a:lnTo>
                      <a:pt x="1398588" y="2174875"/>
                    </a:lnTo>
                    <a:cubicBezTo>
                      <a:pt x="1380834" y="2174875"/>
                      <a:pt x="1363920" y="2171277"/>
                      <a:pt x="1348536" y="2164770"/>
                    </a:cubicBezTo>
                    <a:lnTo>
                      <a:pt x="1318116" y="2144260"/>
                    </a:lnTo>
                    <a:lnTo>
                      <a:pt x="1323976" y="2173287"/>
                    </a:lnTo>
                    <a:cubicBezTo>
                      <a:pt x="1323976" y="2244304"/>
                      <a:pt x="1266405" y="2301875"/>
                      <a:pt x="1195388" y="2301875"/>
                    </a:cubicBezTo>
                    <a:cubicBezTo>
                      <a:pt x="1124371" y="2301875"/>
                      <a:pt x="1066800" y="2244304"/>
                      <a:pt x="1066800" y="2173287"/>
                    </a:cubicBezTo>
                    <a:close/>
                    <a:moveTo>
                      <a:pt x="1073161" y="1811583"/>
                    </a:moveTo>
                    <a:lnTo>
                      <a:pt x="1039064" y="1834571"/>
                    </a:lnTo>
                    <a:cubicBezTo>
                      <a:pt x="1023680" y="1841078"/>
                      <a:pt x="1006766" y="1844676"/>
                      <a:pt x="989012" y="1844676"/>
                    </a:cubicBezTo>
                    <a:lnTo>
                      <a:pt x="984001" y="1843665"/>
                    </a:lnTo>
                    <a:lnTo>
                      <a:pt x="989013" y="1868488"/>
                    </a:lnTo>
                    <a:cubicBezTo>
                      <a:pt x="989013" y="1886242"/>
                      <a:pt x="985415" y="1903156"/>
                      <a:pt x="978908" y="1918540"/>
                    </a:cubicBezTo>
                    <a:lnTo>
                      <a:pt x="977972" y="1919929"/>
                    </a:lnTo>
                    <a:lnTo>
                      <a:pt x="989012" y="1917700"/>
                    </a:lnTo>
                    <a:cubicBezTo>
                      <a:pt x="1060029" y="1917700"/>
                      <a:pt x="1117600" y="1975271"/>
                      <a:pt x="1117600" y="2046288"/>
                    </a:cubicBezTo>
                    <a:lnTo>
                      <a:pt x="1111240" y="2077793"/>
                    </a:lnTo>
                    <a:lnTo>
                      <a:pt x="1145336" y="2054804"/>
                    </a:lnTo>
                    <a:cubicBezTo>
                      <a:pt x="1160720" y="2048297"/>
                      <a:pt x="1177634" y="2044699"/>
                      <a:pt x="1195388" y="2044699"/>
                    </a:cubicBezTo>
                    <a:cubicBezTo>
                      <a:pt x="1213142" y="2044699"/>
                      <a:pt x="1230056" y="2048297"/>
                      <a:pt x="1245440" y="2054804"/>
                    </a:cubicBezTo>
                    <a:lnTo>
                      <a:pt x="1275860" y="2075314"/>
                    </a:lnTo>
                    <a:lnTo>
                      <a:pt x="1270000" y="2046287"/>
                    </a:lnTo>
                    <a:cubicBezTo>
                      <a:pt x="1270000" y="1975270"/>
                      <a:pt x="1327571" y="1917699"/>
                      <a:pt x="1398588" y="1917699"/>
                    </a:cubicBezTo>
                    <a:lnTo>
                      <a:pt x="1409628" y="1919928"/>
                    </a:lnTo>
                    <a:lnTo>
                      <a:pt x="1408692" y="1918540"/>
                    </a:lnTo>
                    <a:cubicBezTo>
                      <a:pt x="1402185" y="1903156"/>
                      <a:pt x="1398587" y="1886242"/>
                      <a:pt x="1398587" y="1868488"/>
                    </a:cubicBezTo>
                    <a:lnTo>
                      <a:pt x="1403599" y="1843664"/>
                    </a:lnTo>
                    <a:lnTo>
                      <a:pt x="1398588" y="1844675"/>
                    </a:lnTo>
                    <a:cubicBezTo>
                      <a:pt x="1380834" y="1844675"/>
                      <a:pt x="1363920" y="1841077"/>
                      <a:pt x="1348536" y="1834570"/>
                    </a:cubicBezTo>
                    <a:lnTo>
                      <a:pt x="1318116" y="1814060"/>
                    </a:lnTo>
                    <a:lnTo>
                      <a:pt x="1323976" y="1843087"/>
                    </a:lnTo>
                    <a:cubicBezTo>
                      <a:pt x="1323976" y="1914104"/>
                      <a:pt x="1266405" y="1971675"/>
                      <a:pt x="1195388" y="1971675"/>
                    </a:cubicBezTo>
                    <a:cubicBezTo>
                      <a:pt x="1124371" y="1971675"/>
                      <a:pt x="1066800" y="1914104"/>
                      <a:pt x="1066800" y="1843087"/>
                    </a:cubicBezTo>
                    <a:close/>
                    <a:moveTo>
                      <a:pt x="819425" y="1658599"/>
                    </a:moveTo>
                    <a:lnTo>
                      <a:pt x="820158" y="1659686"/>
                    </a:lnTo>
                    <a:cubicBezTo>
                      <a:pt x="826665" y="1675070"/>
                      <a:pt x="830263" y="1691984"/>
                      <a:pt x="830263" y="1709738"/>
                    </a:cubicBezTo>
                    <a:lnTo>
                      <a:pt x="822633" y="1747530"/>
                    </a:lnTo>
                    <a:lnTo>
                      <a:pt x="860425" y="1739900"/>
                    </a:lnTo>
                    <a:lnTo>
                      <a:pt x="865436" y="1740912"/>
                    </a:lnTo>
                    <a:lnTo>
                      <a:pt x="860424" y="1716088"/>
                    </a:lnTo>
                    <a:cubicBezTo>
                      <a:pt x="860424" y="1698334"/>
                      <a:pt x="864022" y="1681420"/>
                      <a:pt x="870529" y="1666036"/>
                    </a:cubicBezTo>
                    <a:lnTo>
                      <a:pt x="871466" y="1664647"/>
                    </a:lnTo>
                    <a:lnTo>
                      <a:pt x="860425" y="1666876"/>
                    </a:lnTo>
                    <a:close/>
                    <a:moveTo>
                      <a:pt x="1271722" y="1278172"/>
                    </a:moveTo>
                    <a:lnTo>
                      <a:pt x="1247027" y="1294821"/>
                    </a:lnTo>
                    <a:cubicBezTo>
                      <a:pt x="1231643" y="1301328"/>
                      <a:pt x="1214729" y="1304926"/>
                      <a:pt x="1196975" y="1304926"/>
                    </a:cubicBezTo>
                    <a:lnTo>
                      <a:pt x="1185935" y="1302697"/>
                    </a:lnTo>
                    <a:lnTo>
                      <a:pt x="1186871" y="1304085"/>
                    </a:lnTo>
                    <a:lnTo>
                      <a:pt x="1196709" y="1352816"/>
                    </a:lnTo>
                    <a:lnTo>
                      <a:pt x="1245440" y="1362654"/>
                    </a:lnTo>
                    <a:lnTo>
                      <a:pt x="1273041" y="1381263"/>
                    </a:lnTo>
                    <a:lnTo>
                      <a:pt x="1271374" y="1378791"/>
                    </a:lnTo>
                    <a:cubicBezTo>
                      <a:pt x="1264867" y="1363407"/>
                      <a:pt x="1261269" y="1346493"/>
                      <a:pt x="1261269" y="1328739"/>
                    </a:cubicBezTo>
                    <a:cubicBezTo>
                      <a:pt x="1261269" y="1310985"/>
                      <a:pt x="1264867" y="1294071"/>
                      <a:pt x="1271374" y="1278687"/>
                    </a:cubicBezTo>
                    <a:close/>
                    <a:moveTo>
                      <a:pt x="1287109" y="912197"/>
                    </a:moveTo>
                    <a:lnTo>
                      <a:pt x="1247027" y="939221"/>
                    </a:lnTo>
                    <a:cubicBezTo>
                      <a:pt x="1231643" y="945728"/>
                      <a:pt x="1214729" y="949326"/>
                      <a:pt x="1196975" y="949326"/>
                    </a:cubicBezTo>
                    <a:lnTo>
                      <a:pt x="1185935" y="947097"/>
                    </a:lnTo>
                    <a:lnTo>
                      <a:pt x="1186871" y="948485"/>
                    </a:lnTo>
                    <a:cubicBezTo>
                      <a:pt x="1193378" y="963869"/>
                      <a:pt x="1196976" y="980783"/>
                      <a:pt x="1196976" y="998537"/>
                    </a:cubicBezTo>
                    <a:cubicBezTo>
                      <a:pt x="1196976" y="1016291"/>
                      <a:pt x="1193378" y="1033205"/>
                      <a:pt x="1186871" y="1048589"/>
                    </a:cubicBezTo>
                    <a:lnTo>
                      <a:pt x="1185934" y="1049979"/>
                    </a:lnTo>
                    <a:lnTo>
                      <a:pt x="1196975" y="1047750"/>
                    </a:lnTo>
                    <a:cubicBezTo>
                      <a:pt x="1214729" y="1047750"/>
                      <a:pt x="1231643" y="1051348"/>
                      <a:pt x="1247027" y="1057855"/>
                    </a:cubicBezTo>
                    <a:lnTo>
                      <a:pt x="1287109" y="1084879"/>
                    </a:lnTo>
                    <a:lnTo>
                      <a:pt x="1262642" y="1048590"/>
                    </a:lnTo>
                    <a:cubicBezTo>
                      <a:pt x="1256135" y="1033206"/>
                      <a:pt x="1252537" y="1016292"/>
                      <a:pt x="1252537" y="998538"/>
                    </a:cubicBezTo>
                    <a:cubicBezTo>
                      <a:pt x="1252537" y="980784"/>
                      <a:pt x="1256135" y="963870"/>
                      <a:pt x="1262642" y="948486"/>
                    </a:cubicBezTo>
                    <a:close/>
                    <a:moveTo>
                      <a:pt x="742961" y="763833"/>
                    </a:moveTo>
                    <a:lnTo>
                      <a:pt x="708864" y="786821"/>
                    </a:lnTo>
                    <a:cubicBezTo>
                      <a:pt x="693480" y="793328"/>
                      <a:pt x="676566" y="796926"/>
                      <a:pt x="658812" y="796926"/>
                    </a:cubicBezTo>
                    <a:lnTo>
                      <a:pt x="653801" y="795915"/>
                    </a:lnTo>
                    <a:lnTo>
                      <a:pt x="658813" y="820738"/>
                    </a:lnTo>
                    <a:cubicBezTo>
                      <a:pt x="658813" y="838492"/>
                      <a:pt x="655215" y="855406"/>
                      <a:pt x="648708" y="870790"/>
                    </a:cubicBezTo>
                    <a:lnTo>
                      <a:pt x="647772" y="872179"/>
                    </a:lnTo>
                    <a:lnTo>
                      <a:pt x="658812" y="869950"/>
                    </a:lnTo>
                    <a:cubicBezTo>
                      <a:pt x="729829" y="869950"/>
                      <a:pt x="787400" y="927521"/>
                      <a:pt x="787400" y="998538"/>
                    </a:cubicBezTo>
                    <a:lnTo>
                      <a:pt x="781040" y="1030043"/>
                    </a:lnTo>
                    <a:lnTo>
                      <a:pt x="815136" y="1007054"/>
                    </a:lnTo>
                    <a:cubicBezTo>
                      <a:pt x="830520" y="1000547"/>
                      <a:pt x="847434" y="996949"/>
                      <a:pt x="865188" y="996949"/>
                    </a:cubicBezTo>
                    <a:cubicBezTo>
                      <a:pt x="882942" y="996949"/>
                      <a:pt x="899856" y="1000547"/>
                      <a:pt x="915240" y="1007054"/>
                    </a:cubicBezTo>
                    <a:lnTo>
                      <a:pt x="945660" y="1027564"/>
                    </a:lnTo>
                    <a:lnTo>
                      <a:pt x="939800" y="998537"/>
                    </a:lnTo>
                    <a:cubicBezTo>
                      <a:pt x="939800" y="927520"/>
                      <a:pt x="997371" y="869949"/>
                      <a:pt x="1068388" y="869949"/>
                    </a:cubicBezTo>
                    <a:lnTo>
                      <a:pt x="1079428" y="872178"/>
                    </a:lnTo>
                    <a:lnTo>
                      <a:pt x="1078492" y="870790"/>
                    </a:lnTo>
                    <a:cubicBezTo>
                      <a:pt x="1071985" y="855406"/>
                      <a:pt x="1068387" y="838492"/>
                      <a:pt x="1068387" y="820738"/>
                    </a:cubicBezTo>
                    <a:lnTo>
                      <a:pt x="1073399" y="795914"/>
                    </a:lnTo>
                    <a:lnTo>
                      <a:pt x="1068388" y="796925"/>
                    </a:lnTo>
                    <a:cubicBezTo>
                      <a:pt x="1050634" y="796925"/>
                      <a:pt x="1033720" y="793327"/>
                      <a:pt x="1018336" y="786820"/>
                    </a:cubicBezTo>
                    <a:lnTo>
                      <a:pt x="987916" y="766310"/>
                    </a:lnTo>
                    <a:lnTo>
                      <a:pt x="993776" y="795337"/>
                    </a:lnTo>
                    <a:cubicBezTo>
                      <a:pt x="993776" y="866354"/>
                      <a:pt x="936205" y="923925"/>
                      <a:pt x="865188" y="923925"/>
                    </a:cubicBezTo>
                    <a:cubicBezTo>
                      <a:pt x="794171" y="923925"/>
                      <a:pt x="736600" y="866354"/>
                      <a:pt x="736600" y="795337"/>
                    </a:cubicBezTo>
                    <a:close/>
                    <a:moveTo>
                      <a:pt x="492433" y="611497"/>
                    </a:moveTo>
                    <a:lnTo>
                      <a:pt x="500063" y="649289"/>
                    </a:lnTo>
                    <a:cubicBezTo>
                      <a:pt x="500063" y="667043"/>
                      <a:pt x="496465" y="683957"/>
                      <a:pt x="489958" y="699341"/>
                    </a:cubicBezTo>
                    <a:lnTo>
                      <a:pt x="489225" y="700429"/>
                    </a:lnTo>
                    <a:lnTo>
                      <a:pt x="530225" y="692150"/>
                    </a:lnTo>
                    <a:lnTo>
                      <a:pt x="535236" y="693162"/>
                    </a:lnTo>
                    <a:lnTo>
                      <a:pt x="530224" y="668338"/>
                    </a:lnTo>
                    <a:cubicBezTo>
                      <a:pt x="530224" y="650584"/>
                      <a:pt x="533822" y="633671"/>
                      <a:pt x="540329" y="618286"/>
                    </a:cubicBezTo>
                    <a:lnTo>
                      <a:pt x="541266" y="616898"/>
                    </a:lnTo>
                    <a:lnTo>
                      <a:pt x="530225" y="619127"/>
                    </a:lnTo>
                    <a:close/>
                    <a:moveTo>
                      <a:pt x="1241387" y="610161"/>
                    </a:moveTo>
                    <a:lnTo>
                      <a:pt x="1196975" y="619127"/>
                    </a:lnTo>
                    <a:lnTo>
                      <a:pt x="1185935" y="616898"/>
                    </a:lnTo>
                    <a:lnTo>
                      <a:pt x="1186871" y="618286"/>
                    </a:lnTo>
                    <a:cubicBezTo>
                      <a:pt x="1193378" y="633669"/>
                      <a:pt x="1196976" y="650583"/>
                      <a:pt x="1196976" y="668338"/>
                    </a:cubicBezTo>
                    <a:lnTo>
                      <a:pt x="1191964" y="693162"/>
                    </a:lnTo>
                    <a:lnTo>
                      <a:pt x="1196975" y="692150"/>
                    </a:lnTo>
                    <a:lnTo>
                      <a:pt x="1245326" y="701913"/>
                    </a:lnTo>
                    <a:lnTo>
                      <a:pt x="1243592" y="699341"/>
                    </a:lnTo>
                    <a:cubicBezTo>
                      <a:pt x="1237085" y="683957"/>
                      <a:pt x="1233487" y="667043"/>
                      <a:pt x="1233487" y="649289"/>
                    </a:cubicBezTo>
                    <a:close/>
                    <a:moveTo>
                      <a:pt x="742961" y="401883"/>
                    </a:moveTo>
                    <a:lnTo>
                      <a:pt x="708864" y="424873"/>
                    </a:lnTo>
                    <a:cubicBezTo>
                      <a:pt x="693480" y="431379"/>
                      <a:pt x="676566" y="434977"/>
                      <a:pt x="658812" y="434977"/>
                    </a:cubicBezTo>
                    <a:lnTo>
                      <a:pt x="642815" y="431747"/>
                    </a:lnTo>
                    <a:lnTo>
                      <a:pt x="648708" y="440487"/>
                    </a:lnTo>
                    <a:cubicBezTo>
                      <a:pt x="655215" y="455871"/>
                      <a:pt x="658813" y="472785"/>
                      <a:pt x="658813" y="490540"/>
                    </a:cubicBezTo>
                    <a:cubicBezTo>
                      <a:pt x="658813" y="508293"/>
                      <a:pt x="655215" y="525207"/>
                      <a:pt x="648708" y="540591"/>
                    </a:cubicBezTo>
                    <a:lnTo>
                      <a:pt x="647772" y="541980"/>
                    </a:lnTo>
                    <a:lnTo>
                      <a:pt x="658812" y="539751"/>
                    </a:lnTo>
                    <a:cubicBezTo>
                      <a:pt x="729829" y="539751"/>
                      <a:pt x="787400" y="597322"/>
                      <a:pt x="787400" y="668338"/>
                    </a:cubicBezTo>
                    <a:lnTo>
                      <a:pt x="781040" y="699843"/>
                    </a:lnTo>
                    <a:lnTo>
                      <a:pt x="815136" y="676855"/>
                    </a:lnTo>
                    <a:cubicBezTo>
                      <a:pt x="830520" y="670348"/>
                      <a:pt x="847434" y="666749"/>
                      <a:pt x="865188" y="666749"/>
                    </a:cubicBezTo>
                    <a:cubicBezTo>
                      <a:pt x="882942" y="666749"/>
                      <a:pt x="899856" y="670348"/>
                      <a:pt x="915240" y="676855"/>
                    </a:cubicBezTo>
                    <a:lnTo>
                      <a:pt x="945660" y="697364"/>
                    </a:lnTo>
                    <a:lnTo>
                      <a:pt x="939800" y="668338"/>
                    </a:lnTo>
                    <a:cubicBezTo>
                      <a:pt x="939800" y="597321"/>
                      <a:pt x="997371" y="539749"/>
                      <a:pt x="1068388" y="539749"/>
                    </a:cubicBezTo>
                    <a:lnTo>
                      <a:pt x="1079428" y="541979"/>
                    </a:lnTo>
                    <a:lnTo>
                      <a:pt x="1078492" y="540591"/>
                    </a:lnTo>
                    <a:cubicBezTo>
                      <a:pt x="1071985" y="525207"/>
                      <a:pt x="1068387" y="508293"/>
                      <a:pt x="1068387" y="490538"/>
                    </a:cubicBezTo>
                    <a:cubicBezTo>
                      <a:pt x="1068387" y="472784"/>
                      <a:pt x="1071985" y="455871"/>
                      <a:pt x="1078492" y="440486"/>
                    </a:cubicBezTo>
                    <a:lnTo>
                      <a:pt x="1084385" y="431746"/>
                    </a:lnTo>
                    <a:lnTo>
                      <a:pt x="1068388" y="434976"/>
                    </a:lnTo>
                    <a:cubicBezTo>
                      <a:pt x="1050634" y="434976"/>
                      <a:pt x="1033720" y="431378"/>
                      <a:pt x="1018336" y="424871"/>
                    </a:cubicBezTo>
                    <a:lnTo>
                      <a:pt x="987916" y="404361"/>
                    </a:lnTo>
                    <a:lnTo>
                      <a:pt x="993776" y="433388"/>
                    </a:lnTo>
                    <a:cubicBezTo>
                      <a:pt x="993776" y="504405"/>
                      <a:pt x="936205" y="561975"/>
                      <a:pt x="865188" y="561975"/>
                    </a:cubicBezTo>
                    <a:cubicBezTo>
                      <a:pt x="794171" y="561975"/>
                      <a:pt x="736600" y="504405"/>
                      <a:pt x="736600" y="433388"/>
                    </a:cubicBezTo>
                    <a:close/>
                    <a:moveTo>
                      <a:pt x="250343" y="316992"/>
                    </a:moveTo>
                    <a:lnTo>
                      <a:pt x="253163" y="330958"/>
                    </a:lnTo>
                    <a:lnTo>
                      <a:pt x="268453" y="320648"/>
                    </a:lnTo>
                    <a:close/>
                    <a:moveTo>
                      <a:pt x="427811" y="202474"/>
                    </a:moveTo>
                    <a:lnTo>
                      <a:pt x="418521" y="248489"/>
                    </a:lnTo>
                    <a:cubicBezTo>
                      <a:pt x="412014" y="263873"/>
                      <a:pt x="402598" y="277728"/>
                      <a:pt x="390964" y="289363"/>
                    </a:cubicBezTo>
                    <a:lnTo>
                      <a:pt x="355271" y="313427"/>
                    </a:lnTo>
                    <a:lnTo>
                      <a:pt x="398920" y="326760"/>
                    </a:lnTo>
                    <a:cubicBezTo>
                      <a:pt x="419443" y="340625"/>
                      <a:pt x="435748" y="360259"/>
                      <a:pt x="445508" y="383335"/>
                    </a:cubicBezTo>
                    <a:lnTo>
                      <a:pt x="447657" y="393979"/>
                    </a:lnTo>
                    <a:lnTo>
                      <a:pt x="480173" y="372056"/>
                    </a:lnTo>
                    <a:cubicBezTo>
                      <a:pt x="495557" y="365549"/>
                      <a:pt x="512471" y="361951"/>
                      <a:pt x="530225" y="361951"/>
                    </a:cubicBezTo>
                    <a:lnTo>
                      <a:pt x="546222" y="365181"/>
                    </a:lnTo>
                    <a:lnTo>
                      <a:pt x="540329" y="356441"/>
                    </a:lnTo>
                    <a:cubicBezTo>
                      <a:pt x="533822" y="341057"/>
                      <a:pt x="530224" y="324143"/>
                      <a:pt x="530224" y="306388"/>
                    </a:cubicBezTo>
                    <a:cubicBezTo>
                      <a:pt x="530224" y="288634"/>
                      <a:pt x="533822" y="271721"/>
                      <a:pt x="540329" y="256336"/>
                    </a:cubicBezTo>
                    <a:lnTo>
                      <a:pt x="541266" y="254947"/>
                    </a:lnTo>
                    <a:lnTo>
                      <a:pt x="530225" y="257177"/>
                    </a:lnTo>
                    <a:cubicBezTo>
                      <a:pt x="494717" y="257177"/>
                      <a:pt x="462570" y="242784"/>
                      <a:pt x="439300" y="219514"/>
                    </a:cubicBezTo>
                    <a:close/>
                    <a:moveTo>
                      <a:pt x="530225" y="0"/>
                    </a:moveTo>
                    <a:cubicBezTo>
                      <a:pt x="601242" y="0"/>
                      <a:pt x="658813" y="57572"/>
                      <a:pt x="658813" y="128588"/>
                    </a:cubicBezTo>
                    <a:cubicBezTo>
                      <a:pt x="658813" y="146343"/>
                      <a:pt x="655215" y="163256"/>
                      <a:pt x="648708" y="178640"/>
                    </a:cubicBezTo>
                    <a:lnTo>
                      <a:pt x="647772" y="180030"/>
                    </a:lnTo>
                    <a:lnTo>
                      <a:pt x="658812" y="177800"/>
                    </a:lnTo>
                    <a:cubicBezTo>
                      <a:pt x="729829" y="177800"/>
                      <a:pt x="787400" y="235372"/>
                      <a:pt x="787400" y="306388"/>
                    </a:cubicBezTo>
                    <a:lnTo>
                      <a:pt x="781040" y="337893"/>
                    </a:lnTo>
                    <a:lnTo>
                      <a:pt x="815136" y="314905"/>
                    </a:lnTo>
                    <a:cubicBezTo>
                      <a:pt x="830520" y="308398"/>
                      <a:pt x="847434" y="304799"/>
                      <a:pt x="865188" y="304799"/>
                    </a:cubicBezTo>
                    <a:cubicBezTo>
                      <a:pt x="882942" y="304799"/>
                      <a:pt x="899856" y="308398"/>
                      <a:pt x="915240" y="314905"/>
                    </a:cubicBezTo>
                    <a:lnTo>
                      <a:pt x="945660" y="335415"/>
                    </a:lnTo>
                    <a:lnTo>
                      <a:pt x="939800" y="306388"/>
                    </a:lnTo>
                    <a:lnTo>
                      <a:pt x="948497" y="263312"/>
                    </a:lnTo>
                    <a:lnTo>
                      <a:pt x="915987" y="269875"/>
                    </a:lnTo>
                    <a:cubicBezTo>
                      <a:pt x="844970" y="269875"/>
                      <a:pt x="787399" y="212304"/>
                      <a:pt x="787399" y="141287"/>
                    </a:cubicBezTo>
                    <a:cubicBezTo>
                      <a:pt x="787399" y="70270"/>
                      <a:pt x="844970" y="12699"/>
                      <a:pt x="915987" y="12699"/>
                    </a:cubicBezTo>
                    <a:cubicBezTo>
                      <a:pt x="987004" y="12699"/>
                      <a:pt x="1044575" y="70270"/>
                      <a:pt x="1044575" y="141287"/>
                    </a:cubicBezTo>
                    <a:lnTo>
                      <a:pt x="1035879" y="184363"/>
                    </a:lnTo>
                    <a:lnTo>
                      <a:pt x="1068388" y="177799"/>
                    </a:lnTo>
                    <a:cubicBezTo>
                      <a:pt x="1139405" y="177799"/>
                      <a:pt x="1196976" y="235371"/>
                      <a:pt x="1196976" y="306388"/>
                    </a:cubicBezTo>
                    <a:cubicBezTo>
                      <a:pt x="1196976" y="324142"/>
                      <a:pt x="1193378" y="341056"/>
                      <a:pt x="1186871" y="356440"/>
                    </a:cubicBezTo>
                    <a:lnTo>
                      <a:pt x="1180978" y="365180"/>
                    </a:lnTo>
                    <a:lnTo>
                      <a:pt x="1196975" y="361950"/>
                    </a:lnTo>
                    <a:cubicBezTo>
                      <a:pt x="1267992" y="361950"/>
                      <a:pt x="1325563" y="419522"/>
                      <a:pt x="1325563" y="490538"/>
                    </a:cubicBezTo>
                    <a:lnTo>
                      <a:pt x="1317663" y="529667"/>
                    </a:lnTo>
                    <a:lnTo>
                      <a:pt x="1362075" y="520701"/>
                    </a:lnTo>
                    <a:cubicBezTo>
                      <a:pt x="1433092" y="520701"/>
                      <a:pt x="1490663" y="578271"/>
                      <a:pt x="1490663" y="649289"/>
                    </a:cubicBezTo>
                    <a:cubicBezTo>
                      <a:pt x="1490663" y="720306"/>
                      <a:pt x="1433092" y="777876"/>
                      <a:pt x="1362075" y="777876"/>
                    </a:cubicBezTo>
                    <a:lnTo>
                      <a:pt x="1313724" y="768115"/>
                    </a:lnTo>
                    <a:lnTo>
                      <a:pt x="1315458" y="770686"/>
                    </a:lnTo>
                    <a:cubicBezTo>
                      <a:pt x="1321965" y="786070"/>
                      <a:pt x="1325563" y="802984"/>
                      <a:pt x="1325563" y="820738"/>
                    </a:cubicBezTo>
                    <a:cubicBezTo>
                      <a:pt x="1325563" y="838492"/>
                      <a:pt x="1321965" y="855406"/>
                      <a:pt x="1315458" y="870790"/>
                    </a:cubicBezTo>
                    <a:lnTo>
                      <a:pt x="1290991" y="907079"/>
                    </a:lnTo>
                    <a:lnTo>
                      <a:pt x="1331073" y="880055"/>
                    </a:lnTo>
                    <a:cubicBezTo>
                      <a:pt x="1346457" y="873548"/>
                      <a:pt x="1363371" y="869950"/>
                      <a:pt x="1381125" y="869950"/>
                    </a:cubicBezTo>
                    <a:cubicBezTo>
                      <a:pt x="1452142" y="869950"/>
                      <a:pt x="1509713" y="927521"/>
                      <a:pt x="1509713" y="998538"/>
                    </a:cubicBezTo>
                    <a:cubicBezTo>
                      <a:pt x="1509713" y="1069555"/>
                      <a:pt x="1452142" y="1127126"/>
                      <a:pt x="1381125" y="1127126"/>
                    </a:cubicBezTo>
                    <a:cubicBezTo>
                      <a:pt x="1363371" y="1127126"/>
                      <a:pt x="1346457" y="1123528"/>
                      <a:pt x="1331073" y="1117021"/>
                    </a:cubicBezTo>
                    <a:lnTo>
                      <a:pt x="1290991" y="1089997"/>
                    </a:lnTo>
                    <a:lnTo>
                      <a:pt x="1315458" y="1126286"/>
                    </a:lnTo>
                    <a:cubicBezTo>
                      <a:pt x="1321965" y="1141670"/>
                      <a:pt x="1325563" y="1158584"/>
                      <a:pt x="1325563" y="1176338"/>
                    </a:cubicBezTo>
                    <a:cubicBezTo>
                      <a:pt x="1325563" y="1194092"/>
                      <a:pt x="1321965" y="1211006"/>
                      <a:pt x="1315458" y="1226390"/>
                    </a:cubicBezTo>
                    <a:lnTo>
                      <a:pt x="1315111" y="1226906"/>
                    </a:lnTo>
                    <a:lnTo>
                      <a:pt x="1339805" y="1210256"/>
                    </a:lnTo>
                    <a:cubicBezTo>
                      <a:pt x="1355189" y="1203749"/>
                      <a:pt x="1372103" y="1200151"/>
                      <a:pt x="1389857" y="1200151"/>
                    </a:cubicBezTo>
                    <a:cubicBezTo>
                      <a:pt x="1460874" y="1200151"/>
                      <a:pt x="1518445" y="1257722"/>
                      <a:pt x="1518445" y="1328739"/>
                    </a:cubicBezTo>
                    <a:cubicBezTo>
                      <a:pt x="1518445" y="1382002"/>
                      <a:pt x="1486061" y="1427701"/>
                      <a:pt x="1439909" y="1447222"/>
                    </a:cubicBezTo>
                    <a:lnTo>
                      <a:pt x="1420608" y="1451119"/>
                    </a:lnTo>
                    <a:lnTo>
                      <a:pt x="1443622" y="1485254"/>
                    </a:lnTo>
                    <a:lnTo>
                      <a:pt x="1477123" y="1462667"/>
                    </a:lnTo>
                    <a:cubicBezTo>
                      <a:pt x="1492507" y="1456160"/>
                      <a:pt x="1509421" y="1452562"/>
                      <a:pt x="1527175" y="1452562"/>
                    </a:cubicBezTo>
                    <a:cubicBezTo>
                      <a:pt x="1598192" y="1452562"/>
                      <a:pt x="1655763" y="1510133"/>
                      <a:pt x="1655763" y="1581150"/>
                    </a:cubicBezTo>
                    <a:cubicBezTo>
                      <a:pt x="1655763" y="1652167"/>
                      <a:pt x="1598192" y="1709738"/>
                      <a:pt x="1527175" y="1709738"/>
                    </a:cubicBezTo>
                    <a:lnTo>
                      <a:pt x="1525840" y="1709469"/>
                    </a:lnTo>
                    <a:lnTo>
                      <a:pt x="1527176" y="1716087"/>
                    </a:lnTo>
                    <a:lnTo>
                      <a:pt x="1522164" y="1740912"/>
                    </a:lnTo>
                    <a:lnTo>
                      <a:pt x="1527175" y="1739900"/>
                    </a:lnTo>
                    <a:cubicBezTo>
                      <a:pt x="1598192" y="1739900"/>
                      <a:pt x="1655763" y="1797471"/>
                      <a:pt x="1655763" y="1868488"/>
                    </a:cubicBezTo>
                    <a:cubicBezTo>
                      <a:pt x="1655763" y="1939505"/>
                      <a:pt x="1598192" y="1997076"/>
                      <a:pt x="1527175" y="1997076"/>
                    </a:cubicBezTo>
                    <a:lnTo>
                      <a:pt x="1516135" y="1994847"/>
                    </a:lnTo>
                    <a:lnTo>
                      <a:pt x="1517071" y="1996235"/>
                    </a:lnTo>
                    <a:cubicBezTo>
                      <a:pt x="1523578" y="2011619"/>
                      <a:pt x="1527176" y="2028533"/>
                      <a:pt x="1527176" y="2046287"/>
                    </a:cubicBezTo>
                    <a:lnTo>
                      <a:pt x="1518155" y="2090971"/>
                    </a:lnTo>
                    <a:lnTo>
                      <a:pt x="1527175" y="2089150"/>
                    </a:lnTo>
                    <a:cubicBezTo>
                      <a:pt x="1598192" y="2089150"/>
                      <a:pt x="1655763" y="2146721"/>
                      <a:pt x="1655763" y="2217738"/>
                    </a:cubicBezTo>
                    <a:lnTo>
                      <a:pt x="1645730" y="2267433"/>
                    </a:lnTo>
                    <a:lnTo>
                      <a:pt x="1679576" y="2260600"/>
                    </a:lnTo>
                    <a:cubicBezTo>
                      <a:pt x="1750593" y="2260600"/>
                      <a:pt x="1808164" y="2318171"/>
                      <a:pt x="1808164" y="2389188"/>
                    </a:cubicBezTo>
                    <a:cubicBezTo>
                      <a:pt x="1808164" y="2460205"/>
                      <a:pt x="1750593" y="2517776"/>
                      <a:pt x="1679576" y="2517776"/>
                    </a:cubicBezTo>
                    <a:lnTo>
                      <a:pt x="1631058" y="2507981"/>
                    </a:lnTo>
                    <a:lnTo>
                      <a:pt x="1645658" y="2529636"/>
                    </a:lnTo>
                    <a:cubicBezTo>
                      <a:pt x="1652165" y="2545020"/>
                      <a:pt x="1655763" y="2561934"/>
                      <a:pt x="1655763" y="2579688"/>
                    </a:cubicBezTo>
                    <a:lnTo>
                      <a:pt x="1647863" y="2618816"/>
                    </a:lnTo>
                    <a:lnTo>
                      <a:pt x="1692275" y="2609850"/>
                    </a:lnTo>
                    <a:cubicBezTo>
                      <a:pt x="1763292" y="2609850"/>
                      <a:pt x="1820863" y="2667421"/>
                      <a:pt x="1820863" y="2738438"/>
                    </a:cubicBezTo>
                    <a:cubicBezTo>
                      <a:pt x="1820863" y="2809455"/>
                      <a:pt x="1763292" y="2867026"/>
                      <a:pt x="1692275" y="2867026"/>
                    </a:cubicBezTo>
                    <a:lnTo>
                      <a:pt x="1643924" y="2857265"/>
                    </a:lnTo>
                    <a:lnTo>
                      <a:pt x="1645658" y="2859836"/>
                    </a:lnTo>
                    <a:cubicBezTo>
                      <a:pt x="1652165" y="2875220"/>
                      <a:pt x="1655763" y="2892134"/>
                      <a:pt x="1655763" y="2909888"/>
                    </a:cubicBezTo>
                    <a:lnTo>
                      <a:pt x="1652940" y="2923874"/>
                    </a:lnTo>
                    <a:lnTo>
                      <a:pt x="1698625" y="2914650"/>
                    </a:lnTo>
                    <a:cubicBezTo>
                      <a:pt x="1769642" y="2914650"/>
                      <a:pt x="1827213" y="2972221"/>
                      <a:pt x="1827213" y="3043238"/>
                    </a:cubicBezTo>
                    <a:cubicBezTo>
                      <a:pt x="1827213" y="3114255"/>
                      <a:pt x="1769642" y="3171826"/>
                      <a:pt x="1698625" y="3171826"/>
                    </a:cubicBezTo>
                    <a:cubicBezTo>
                      <a:pt x="1627608" y="3171826"/>
                      <a:pt x="1570037" y="3114255"/>
                      <a:pt x="1570037" y="3043238"/>
                    </a:cubicBezTo>
                    <a:lnTo>
                      <a:pt x="1572861" y="3029253"/>
                    </a:lnTo>
                    <a:lnTo>
                      <a:pt x="1527175" y="3038476"/>
                    </a:lnTo>
                    <a:lnTo>
                      <a:pt x="1516135" y="3036247"/>
                    </a:lnTo>
                    <a:lnTo>
                      <a:pt x="1517071" y="3037635"/>
                    </a:lnTo>
                    <a:cubicBezTo>
                      <a:pt x="1523578" y="3053019"/>
                      <a:pt x="1527176" y="3069933"/>
                      <a:pt x="1527176" y="3087687"/>
                    </a:cubicBezTo>
                    <a:cubicBezTo>
                      <a:pt x="1527176" y="3105442"/>
                      <a:pt x="1523578" y="3122355"/>
                      <a:pt x="1517071" y="3137739"/>
                    </a:cubicBezTo>
                    <a:lnTo>
                      <a:pt x="1516134" y="3139129"/>
                    </a:lnTo>
                    <a:lnTo>
                      <a:pt x="1527175" y="3136900"/>
                    </a:lnTo>
                    <a:cubicBezTo>
                      <a:pt x="1598192" y="3136900"/>
                      <a:pt x="1655763" y="3194471"/>
                      <a:pt x="1655763" y="3265488"/>
                    </a:cubicBezTo>
                    <a:cubicBezTo>
                      <a:pt x="1655763" y="3336505"/>
                      <a:pt x="1598192" y="3394076"/>
                      <a:pt x="1527175" y="3394076"/>
                    </a:cubicBezTo>
                    <a:lnTo>
                      <a:pt x="1516135" y="3391847"/>
                    </a:lnTo>
                    <a:lnTo>
                      <a:pt x="1517071" y="3393235"/>
                    </a:lnTo>
                    <a:cubicBezTo>
                      <a:pt x="1523578" y="3408619"/>
                      <a:pt x="1527176" y="3425533"/>
                      <a:pt x="1527176" y="3443287"/>
                    </a:cubicBezTo>
                    <a:cubicBezTo>
                      <a:pt x="1527176" y="3461041"/>
                      <a:pt x="1523578" y="3477955"/>
                      <a:pt x="1517071" y="3493339"/>
                    </a:cubicBezTo>
                    <a:lnTo>
                      <a:pt x="1511178" y="3502080"/>
                    </a:lnTo>
                    <a:lnTo>
                      <a:pt x="1527175" y="3498850"/>
                    </a:lnTo>
                    <a:cubicBezTo>
                      <a:pt x="1598192" y="3498850"/>
                      <a:pt x="1655763" y="3556421"/>
                      <a:pt x="1655763" y="3627438"/>
                    </a:cubicBezTo>
                    <a:cubicBezTo>
                      <a:pt x="1655763" y="3698455"/>
                      <a:pt x="1598192" y="3756026"/>
                      <a:pt x="1527175" y="3756026"/>
                    </a:cubicBezTo>
                    <a:lnTo>
                      <a:pt x="1516135" y="3753797"/>
                    </a:lnTo>
                    <a:lnTo>
                      <a:pt x="1517071" y="3755185"/>
                    </a:lnTo>
                    <a:cubicBezTo>
                      <a:pt x="1523578" y="3770569"/>
                      <a:pt x="1527176" y="3787483"/>
                      <a:pt x="1527176" y="3805237"/>
                    </a:cubicBezTo>
                    <a:lnTo>
                      <a:pt x="1522164" y="3830062"/>
                    </a:lnTo>
                    <a:lnTo>
                      <a:pt x="1527175" y="3829050"/>
                    </a:lnTo>
                    <a:cubicBezTo>
                      <a:pt x="1598192" y="3829050"/>
                      <a:pt x="1655763" y="3886621"/>
                      <a:pt x="1655763" y="3957638"/>
                    </a:cubicBezTo>
                    <a:cubicBezTo>
                      <a:pt x="1655763" y="4028655"/>
                      <a:pt x="1598192" y="4086226"/>
                      <a:pt x="1527175" y="4086226"/>
                    </a:cubicBezTo>
                    <a:lnTo>
                      <a:pt x="1516135" y="4083997"/>
                    </a:lnTo>
                    <a:lnTo>
                      <a:pt x="1517071" y="4085385"/>
                    </a:lnTo>
                    <a:cubicBezTo>
                      <a:pt x="1523578" y="4100769"/>
                      <a:pt x="1527176" y="4117683"/>
                      <a:pt x="1527176" y="4135437"/>
                    </a:cubicBezTo>
                    <a:cubicBezTo>
                      <a:pt x="1527176" y="4206454"/>
                      <a:pt x="1469605" y="4264025"/>
                      <a:pt x="1398588" y="4264025"/>
                    </a:cubicBezTo>
                    <a:cubicBezTo>
                      <a:pt x="1380834" y="4264025"/>
                      <a:pt x="1363920" y="4260427"/>
                      <a:pt x="1348536" y="4253920"/>
                    </a:cubicBezTo>
                    <a:lnTo>
                      <a:pt x="1318116" y="4233410"/>
                    </a:lnTo>
                    <a:lnTo>
                      <a:pt x="1323976" y="4262437"/>
                    </a:lnTo>
                    <a:cubicBezTo>
                      <a:pt x="1323976" y="4315700"/>
                      <a:pt x="1291592" y="4361399"/>
                      <a:pt x="1245440" y="4380920"/>
                    </a:cubicBezTo>
                    <a:lnTo>
                      <a:pt x="1238535" y="4382314"/>
                    </a:lnTo>
                    <a:lnTo>
                      <a:pt x="1259896" y="4413997"/>
                    </a:lnTo>
                    <a:cubicBezTo>
                      <a:pt x="1266403" y="4429381"/>
                      <a:pt x="1270001" y="4446295"/>
                      <a:pt x="1270001" y="4464049"/>
                    </a:cubicBezTo>
                    <a:cubicBezTo>
                      <a:pt x="1270001" y="4535066"/>
                      <a:pt x="1212430" y="4592637"/>
                      <a:pt x="1141413" y="4592637"/>
                    </a:cubicBezTo>
                    <a:cubicBezTo>
                      <a:pt x="1070396" y="4592637"/>
                      <a:pt x="1012825" y="4535066"/>
                      <a:pt x="1012825" y="4464049"/>
                    </a:cubicBezTo>
                    <a:cubicBezTo>
                      <a:pt x="1012825" y="4410787"/>
                      <a:pt x="1045209" y="4365087"/>
                      <a:pt x="1091361" y="4345566"/>
                    </a:cubicBezTo>
                    <a:lnTo>
                      <a:pt x="1098266" y="4344172"/>
                    </a:lnTo>
                    <a:lnTo>
                      <a:pt x="1076905" y="4312489"/>
                    </a:lnTo>
                    <a:cubicBezTo>
                      <a:pt x="1070398" y="4297105"/>
                      <a:pt x="1066800" y="4280191"/>
                      <a:pt x="1066800" y="4262437"/>
                    </a:cubicBezTo>
                    <a:lnTo>
                      <a:pt x="1073161" y="4230933"/>
                    </a:lnTo>
                    <a:lnTo>
                      <a:pt x="1039064" y="4253921"/>
                    </a:lnTo>
                    <a:cubicBezTo>
                      <a:pt x="1023680" y="4260428"/>
                      <a:pt x="1006766" y="4264026"/>
                      <a:pt x="989012" y="4264026"/>
                    </a:cubicBezTo>
                    <a:cubicBezTo>
                      <a:pt x="917995" y="4264026"/>
                      <a:pt x="860424" y="4206455"/>
                      <a:pt x="860424" y="4135438"/>
                    </a:cubicBezTo>
                    <a:cubicBezTo>
                      <a:pt x="860424" y="4064421"/>
                      <a:pt x="917995" y="4006850"/>
                      <a:pt x="989012" y="4006850"/>
                    </a:cubicBezTo>
                    <a:cubicBezTo>
                      <a:pt x="1060029" y="4006850"/>
                      <a:pt x="1117600" y="4064421"/>
                      <a:pt x="1117600" y="4135438"/>
                    </a:cubicBezTo>
                    <a:lnTo>
                      <a:pt x="1111240" y="4166943"/>
                    </a:lnTo>
                    <a:lnTo>
                      <a:pt x="1145336" y="4143954"/>
                    </a:lnTo>
                    <a:cubicBezTo>
                      <a:pt x="1160720" y="4137447"/>
                      <a:pt x="1177634" y="4133849"/>
                      <a:pt x="1195388" y="4133849"/>
                    </a:cubicBezTo>
                    <a:cubicBezTo>
                      <a:pt x="1213142" y="4133849"/>
                      <a:pt x="1230056" y="4137447"/>
                      <a:pt x="1245440" y="4143954"/>
                    </a:cubicBezTo>
                    <a:lnTo>
                      <a:pt x="1275860" y="4164464"/>
                    </a:lnTo>
                    <a:lnTo>
                      <a:pt x="1270000" y="4135437"/>
                    </a:lnTo>
                    <a:cubicBezTo>
                      <a:pt x="1270000" y="4064420"/>
                      <a:pt x="1327571" y="4006849"/>
                      <a:pt x="1398588" y="4006849"/>
                    </a:cubicBezTo>
                    <a:lnTo>
                      <a:pt x="1409628" y="4009078"/>
                    </a:lnTo>
                    <a:lnTo>
                      <a:pt x="1408692" y="4007690"/>
                    </a:lnTo>
                    <a:cubicBezTo>
                      <a:pt x="1402185" y="3992306"/>
                      <a:pt x="1398587" y="3975392"/>
                      <a:pt x="1398587" y="3957638"/>
                    </a:cubicBezTo>
                    <a:lnTo>
                      <a:pt x="1403599" y="3932814"/>
                    </a:lnTo>
                    <a:lnTo>
                      <a:pt x="1398588" y="3933825"/>
                    </a:lnTo>
                    <a:cubicBezTo>
                      <a:pt x="1380834" y="3933825"/>
                      <a:pt x="1363920" y="3930227"/>
                      <a:pt x="1348536" y="3923720"/>
                    </a:cubicBezTo>
                    <a:lnTo>
                      <a:pt x="1318116" y="3903210"/>
                    </a:lnTo>
                    <a:lnTo>
                      <a:pt x="1323976" y="3932237"/>
                    </a:lnTo>
                    <a:cubicBezTo>
                      <a:pt x="1323976" y="4003254"/>
                      <a:pt x="1266405" y="4060825"/>
                      <a:pt x="1195388" y="4060825"/>
                    </a:cubicBezTo>
                    <a:cubicBezTo>
                      <a:pt x="1124371" y="4060825"/>
                      <a:pt x="1066800" y="4003254"/>
                      <a:pt x="1066800" y="3932237"/>
                    </a:cubicBezTo>
                    <a:lnTo>
                      <a:pt x="1073161" y="3900733"/>
                    </a:lnTo>
                    <a:lnTo>
                      <a:pt x="1039064" y="3923721"/>
                    </a:lnTo>
                    <a:cubicBezTo>
                      <a:pt x="1023680" y="3930228"/>
                      <a:pt x="1006766" y="3933826"/>
                      <a:pt x="989012" y="3933826"/>
                    </a:cubicBezTo>
                    <a:cubicBezTo>
                      <a:pt x="917995" y="3933826"/>
                      <a:pt x="860424" y="3876255"/>
                      <a:pt x="860424" y="3805238"/>
                    </a:cubicBezTo>
                    <a:cubicBezTo>
                      <a:pt x="860424" y="3787484"/>
                      <a:pt x="864022" y="3770570"/>
                      <a:pt x="870529" y="3755186"/>
                    </a:cubicBezTo>
                    <a:lnTo>
                      <a:pt x="871466" y="3753797"/>
                    </a:lnTo>
                    <a:lnTo>
                      <a:pt x="860425" y="3756026"/>
                    </a:lnTo>
                    <a:cubicBezTo>
                      <a:pt x="789408" y="3756026"/>
                      <a:pt x="731837" y="3698455"/>
                      <a:pt x="731837" y="3627438"/>
                    </a:cubicBezTo>
                    <a:cubicBezTo>
                      <a:pt x="731837" y="3556421"/>
                      <a:pt x="789408" y="3498850"/>
                      <a:pt x="860425" y="3498850"/>
                    </a:cubicBezTo>
                    <a:lnTo>
                      <a:pt x="876421" y="3502080"/>
                    </a:lnTo>
                    <a:lnTo>
                      <a:pt x="870529" y="3493340"/>
                    </a:lnTo>
                    <a:cubicBezTo>
                      <a:pt x="864022" y="3477956"/>
                      <a:pt x="860424" y="3461042"/>
                      <a:pt x="860424" y="3443288"/>
                    </a:cubicBezTo>
                    <a:cubicBezTo>
                      <a:pt x="860424" y="3425534"/>
                      <a:pt x="864022" y="3408620"/>
                      <a:pt x="870529" y="3393236"/>
                    </a:cubicBezTo>
                    <a:lnTo>
                      <a:pt x="871466" y="3391847"/>
                    </a:lnTo>
                    <a:lnTo>
                      <a:pt x="860425" y="3394076"/>
                    </a:lnTo>
                    <a:cubicBezTo>
                      <a:pt x="789408" y="3394076"/>
                      <a:pt x="731837" y="3336505"/>
                      <a:pt x="731837" y="3265488"/>
                    </a:cubicBezTo>
                    <a:cubicBezTo>
                      <a:pt x="731837" y="3194471"/>
                      <a:pt x="789408" y="3136900"/>
                      <a:pt x="860425" y="3136900"/>
                    </a:cubicBezTo>
                    <a:lnTo>
                      <a:pt x="871466" y="3139129"/>
                    </a:lnTo>
                    <a:lnTo>
                      <a:pt x="870529" y="3137740"/>
                    </a:lnTo>
                    <a:cubicBezTo>
                      <a:pt x="864022" y="3122356"/>
                      <a:pt x="860424" y="3105443"/>
                      <a:pt x="860424" y="3087688"/>
                    </a:cubicBezTo>
                    <a:cubicBezTo>
                      <a:pt x="860424" y="3069934"/>
                      <a:pt x="864022" y="3053020"/>
                      <a:pt x="870529" y="3037636"/>
                    </a:cubicBezTo>
                    <a:lnTo>
                      <a:pt x="871466" y="3036247"/>
                    </a:lnTo>
                    <a:lnTo>
                      <a:pt x="860425" y="3038476"/>
                    </a:lnTo>
                    <a:cubicBezTo>
                      <a:pt x="789408" y="3038476"/>
                      <a:pt x="731837" y="2980905"/>
                      <a:pt x="731837" y="2909888"/>
                    </a:cubicBezTo>
                    <a:cubicBezTo>
                      <a:pt x="731837" y="2838871"/>
                      <a:pt x="789408" y="2781300"/>
                      <a:pt x="860425" y="2781300"/>
                    </a:cubicBezTo>
                    <a:lnTo>
                      <a:pt x="865436" y="2782312"/>
                    </a:lnTo>
                    <a:lnTo>
                      <a:pt x="860424" y="2757488"/>
                    </a:lnTo>
                    <a:cubicBezTo>
                      <a:pt x="860424" y="2739734"/>
                      <a:pt x="864022" y="2722820"/>
                      <a:pt x="870529" y="2707436"/>
                    </a:cubicBezTo>
                    <a:lnTo>
                      <a:pt x="871466" y="2706047"/>
                    </a:lnTo>
                    <a:lnTo>
                      <a:pt x="860425" y="2708276"/>
                    </a:lnTo>
                    <a:cubicBezTo>
                      <a:pt x="789408" y="2708276"/>
                      <a:pt x="731837" y="2650705"/>
                      <a:pt x="731837" y="2579688"/>
                    </a:cubicBezTo>
                    <a:cubicBezTo>
                      <a:pt x="731837" y="2508671"/>
                      <a:pt x="789408" y="2451100"/>
                      <a:pt x="860425" y="2451100"/>
                    </a:cubicBezTo>
                    <a:lnTo>
                      <a:pt x="876421" y="2454330"/>
                    </a:lnTo>
                    <a:lnTo>
                      <a:pt x="870529" y="2445590"/>
                    </a:lnTo>
                    <a:cubicBezTo>
                      <a:pt x="864022" y="2430206"/>
                      <a:pt x="860424" y="2413292"/>
                      <a:pt x="860424" y="2395538"/>
                    </a:cubicBezTo>
                    <a:cubicBezTo>
                      <a:pt x="860424" y="2377784"/>
                      <a:pt x="864022" y="2360870"/>
                      <a:pt x="870529" y="2345486"/>
                    </a:cubicBezTo>
                    <a:lnTo>
                      <a:pt x="871466" y="2344097"/>
                    </a:lnTo>
                    <a:lnTo>
                      <a:pt x="860425" y="2346326"/>
                    </a:lnTo>
                    <a:cubicBezTo>
                      <a:pt x="789408" y="2346326"/>
                      <a:pt x="731837" y="2288755"/>
                      <a:pt x="731837" y="2217738"/>
                    </a:cubicBezTo>
                    <a:cubicBezTo>
                      <a:pt x="731837" y="2146721"/>
                      <a:pt x="789408" y="2089150"/>
                      <a:pt x="860425" y="2089150"/>
                    </a:cubicBezTo>
                    <a:lnTo>
                      <a:pt x="869445" y="2090971"/>
                    </a:lnTo>
                    <a:lnTo>
                      <a:pt x="860424" y="2046288"/>
                    </a:lnTo>
                    <a:cubicBezTo>
                      <a:pt x="860424" y="2028534"/>
                      <a:pt x="864022" y="2011620"/>
                      <a:pt x="870529" y="1996236"/>
                    </a:cubicBezTo>
                    <a:lnTo>
                      <a:pt x="871466" y="1994847"/>
                    </a:lnTo>
                    <a:lnTo>
                      <a:pt x="860425" y="1997076"/>
                    </a:lnTo>
                    <a:cubicBezTo>
                      <a:pt x="789408" y="1997076"/>
                      <a:pt x="731837" y="1939505"/>
                      <a:pt x="731837" y="1868488"/>
                    </a:cubicBezTo>
                    <a:lnTo>
                      <a:pt x="739467" y="1830696"/>
                    </a:lnTo>
                    <a:lnTo>
                      <a:pt x="701675" y="1838326"/>
                    </a:lnTo>
                    <a:cubicBezTo>
                      <a:pt x="630658" y="1838326"/>
                      <a:pt x="573087" y="1780755"/>
                      <a:pt x="573087" y="1709738"/>
                    </a:cubicBezTo>
                    <a:cubicBezTo>
                      <a:pt x="573087" y="1638721"/>
                      <a:pt x="630658" y="1581150"/>
                      <a:pt x="701675" y="1581150"/>
                    </a:cubicBezTo>
                    <a:lnTo>
                      <a:pt x="742675" y="1589428"/>
                    </a:lnTo>
                    <a:lnTo>
                      <a:pt x="741942" y="1588340"/>
                    </a:lnTo>
                    <a:cubicBezTo>
                      <a:pt x="735435" y="1572956"/>
                      <a:pt x="731837" y="1556042"/>
                      <a:pt x="731837" y="1538288"/>
                    </a:cubicBezTo>
                    <a:cubicBezTo>
                      <a:pt x="731837" y="1467271"/>
                      <a:pt x="789408" y="1409700"/>
                      <a:pt x="860425" y="1409700"/>
                    </a:cubicBezTo>
                    <a:cubicBezTo>
                      <a:pt x="931442" y="1409700"/>
                      <a:pt x="989013" y="1467271"/>
                      <a:pt x="989013" y="1538288"/>
                    </a:cubicBezTo>
                    <a:cubicBezTo>
                      <a:pt x="989013" y="1556042"/>
                      <a:pt x="985415" y="1572956"/>
                      <a:pt x="978908" y="1588340"/>
                    </a:cubicBezTo>
                    <a:lnTo>
                      <a:pt x="977972" y="1589729"/>
                    </a:lnTo>
                    <a:lnTo>
                      <a:pt x="989012" y="1587500"/>
                    </a:lnTo>
                    <a:cubicBezTo>
                      <a:pt x="1060029" y="1587500"/>
                      <a:pt x="1117600" y="1645071"/>
                      <a:pt x="1117600" y="1716088"/>
                    </a:cubicBezTo>
                    <a:lnTo>
                      <a:pt x="1111240" y="1747593"/>
                    </a:lnTo>
                    <a:lnTo>
                      <a:pt x="1145336" y="1724604"/>
                    </a:lnTo>
                    <a:cubicBezTo>
                      <a:pt x="1160720" y="1718097"/>
                      <a:pt x="1177634" y="1714499"/>
                      <a:pt x="1195388" y="1714499"/>
                    </a:cubicBezTo>
                    <a:cubicBezTo>
                      <a:pt x="1213142" y="1714499"/>
                      <a:pt x="1230056" y="1718097"/>
                      <a:pt x="1245440" y="1724604"/>
                    </a:cubicBezTo>
                    <a:lnTo>
                      <a:pt x="1275860" y="1745114"/>
                    </a:lnTo>
                    <a:lnTo>
                      <a:pt x="1270000" y="1716087"/>
                    </a:lnTo>
                    <a:cubicBezTo>
                      <a:pt x="1270000" y="1698333"/>
                      <a:pt x="1273598" y="1681419"/>
                      <a:pt x="1280105" y="1666035"/>
                    </a:cubicBezTo>
                    <a:lnTo>
                      <a:pt x="1285242" y="1658415"/>
                    </a:lnTo>
                    <a:lnTo>
                      <a:pt x="1277098" y="1656771"/>
                    </a:lnTo>
                    <a:cubicBezTo>
                      <a:pt x="1254022" y="1647011"/>
                      <a:pt x="1234388" y="1630706"/>
                      <a:pt x="1220523" y="1610183"/>
                    </a:cubicBezTo>
                    <a:lnTo>
                      <a:pt x="1218099" y="1605140"/>
                    </a:lnTo>
                    <a:lnTo>
                      <a:pt x="1195388" y="1609725"/>
                    </a:lnTo>
                    <a:cubicBezTo>
                      <a:pt x="1142125" y="1609725"/>
                      <a:pt x="1096426" y="1577342"/>
                      <a:pt x="1076905" y="1531189"/>
                    </a:cubicBezTo>
                    <a:lnTo>
                      <a:pt x="1067067" y="1482458"/>
                    </a:lnTo>
                    <a:lnTo>
                      <a:pt x="1018336" y="1472620"/>
                    </a:lnTo>
                    <a:cubicBezTo>
                      <a:pt x="972184" y="1453099"/>
                      <a:pt x="939800" y="1407400"/>
                      <a:pt x="939800" y="1354137"/>
                    </a:cubicBezTo>
                    <a:cubicBezTo>
                      <a:pt x="939800" y="1283120"/>
                      <a:pt x="997371" y="1225549"/>
                      <a:pt x="1068388" y="1225549"/>
                    </a:cubicBezTo>
                    <a:lnTo>
                      <a:pt x="1079428" y="1227778"/>
                    </a:lnTo>
                    <a:lnTo>
                      <a:pt x="1078492" y="1226390"/>
                    </a:lnTo>
                    <a:cubicBezTo>
                      <a:pt x="1071985" y="1211006"/>
                      <a:pt x="1068387" y="1194092"/>
                      <a:pt x="1068387" y="1176338"/>
                    </a:cubicBezTo>
                    <a:cubicBezTo>
                      <a:pt x="1068387" y="1158584"/>
                      <a:pt x="1071985" y="1141670"/>
                      <a:pt x="1078492" y="1126286"/>
                    </a:cubicBezTo>
                    <a:lnTo>
                      <a:pt x="1079429" y="1124896"/>
                    </a:lnTo>
                    <a:lnTo>
                      <a:pt x="1068388" y="1127125"/>
                    </a:lnTo>
                    <a:cubicBezTo>
                      <a:pt x="1050634" y="1127125"/>
                      <a:pt x="1033720" y="1123527"/>
                      <a:pt x="1018336" y="1117020"/>
                    </a:cubicBezTo>
                    <a:lnTo>
                      <a:pt x="987916" y="1096510"/>
                    </a:lnTo>
                    <a:lnTo>
                      <a:pt x="993776" y="1125537"/>
                    </a:lnTo>
                    <a:cubicBezTo>
                      <a:pt x="993776" y="1196554"/>
                      <a:pt x="936205" y="1254125"/>
                      <a:pt x="865188" y="1254125"/>
                    </a:cubicBezTo>
                    <a:cubicBezTo>
                      <a:pt x="794171" y="1254125"/>
                      <a:pt x="736600" y="1196554"/>
                      <a:pt x="736600" y="1125537"/>
                    </a:cubicBezTo>
                    <a:lnTo>
                      <a:pt x="742961" y="1094033"/>
                    </a:lnTo>
                    <a:lnTo>
                      <a:pt x="708864" y="1117021"/>
                    </a:lnTo>
                    <a:cubicBezTo>
                      <a:pt x="693480" y="1123528"/>
                      <a:pt x="676566" y="1127126"/>
                      <a:pt x="658812" y="1127126"/>
                    </a:cubicBezTo>
                    <a:lnTo>
                      <a:pt x="647772" y="1124897"/>
                    </a:lnTo>
                    <a:lnTo>
                      <a:pt x="648708" y="1126286"/>
                    </a:lnTo>
                    <a:cubicBezTo>
                      <a:pt x="655215" y="1141670"/>
                      <a:pt x="658813" y="1158584"/>
                      <a:pt x="658813" y="1176338"/>
                    </a:cubicBezTo>
                    <a:cubicBezTo>
                      <a:pt x="658813" y="1194092"/>
                      <a:pt x="655215" y="1211006"/>
                      <a:pt x="648708" y="1226390"/>
                    </a:cubicBezTo>
                    <a:lnTo>
                      <a:pt x="647772" y="1227779"/>
                    </a:lnTo>
                    <a:lnTo>
                      <a:pt x="658812" y="1225550"/>
                    </a:lnTo>
                    <a:cubicBezTo>
                      <a:pt x="729829" y="1225550"/>
                      <a:pt x="787400" y="1283121"/>
                      <a:pt x="787400" y="1354138"/>
                    </a:cubicBezTo>
                    <a:cubicBezTo>
                      <a:pt x="787400" y="1425155"/>
                      <a:pt x="729829" y="1482726"/>
                      <a:pt x="658812" y="1482726"/>
                    </a:cubicBezTo>
                    <a:cubicBezTo>
                      <a:pt x="587795" y="1482726"/>
                      <a:pt x="530224" y="1425155"/>
                      <a:pt x="530224" y="1354138"/>
                    </a:cubicBezTo>
                    <a:cubicBezTo>
                      <a:pt x="530224" y="1336384"/>
                      <a:pt x="533822" y="1319470"/>
                      <a:pt x="540329" y="1304086"/>
                    </a:cubicBezTo>
                    <a:lnTo>
                      <a:pt x="541266" y="1302697"/>
                    </a:lnTo>
                    <a:lnTo>
                      <a:pt x="530225" y="1304926"/>
                    </a:lnTo>
                    <a:cubicBezTo>
                      <a:pt x="459208" y="1304926"/>
                      <a:pt x="401637" y="1247355"/>
                      <a:pt x="401637" y="1176338"/>
                    </a:cubicBezTo>
                    <a:cubicBezTo>
                      <a:pt x="401637" y="1105321"/>
                      <a:pt x="459208" y="1047750"/>
                      <a:pt x="530225" y="1047750"/>
                    </a:cubicBezTo>
                    <a:lnTo>
                      <a:pt x="541266" y="1049979"/>
                    </a:lnTo>
                    <a:lnTo>
                      <a:pt x="540329" y="1048590"/>
                    </a:lnTo>
                    <a:cubicBezTo>
                      <a:pt x="533822" y="1033206"/>
                      <a:pt x="530224" y="1016292"/>
                      <a:pt x="530224" y="998538"/>
                    </a:cubicBezTo>
                    <a:cubicBezTo>
                      <a:pt x="530224" y="980784"/>
                      <a:pt x="533822" y="963870"/>
                      <a:pt x="540329" y="948486"/>
                    </a:cubicBezTo>
                    <a:lnTo>
                      <a:pt x="541266" y="947097"/>
                    </a:lnTo>
                    <a:lnTo>
                      <a:pt x="530225" y="949326"/>
                    </a:lnTo>
                    <a:cubicBezTo>
                      <a:pt x="459208" y="949326"/>
                      <a:pt x="401637" y="891755"/>
                      <a:pt x="401637" y="820738"/>
                    </a:cubicBezTo>
                    <a:cubicBezTo>
                      <a:pt x="401637" y="802984"/>
                      <a:pt x="405235" y="786070"/>
                      <a:pt x="411742" y="770686"/>
                    </a:cubicBezTo>
                    <a:lnTo>
                      <a:pt x="412476" y="769599"/>
                    </a:lnTo>
                    <a:lnTo>
                      <a:pt x="371475" y="777876"/>
                    </a:lnTo>
                    <a:cubicBezTo>
                      <a:pt x="300458" y="777876"/>
                      <a:pt x="242887" y="720306"/>
                      <a:pt x="242887" y="649289"/>
                    </a:cubicBezTo>
                    <a:cubicBezTo>
                      <a:pt x="242887" y="613780"/>
                      <a:pt x="257280" y="581633"/>
                      <a:pt x="280550" y="558363"/>
                    </a:cubicBezTo>
                    <a:lnTo>
                      <a:pt x="287137" y="553922"/>
                    </a:lnTo>
                    <a:lnTo>
                      <a:pt x="276973" y="551870"/>
                    </a:lnTo>
                    <a:cubicBezTo>
                      <a:pt x="246205" y="538856"/>
                      <a:pt x="221556" y="514207"/>
                      <a:pt x="208542" y="483439"/>
                    </a:cubicBezTo>
                    <a:lnTo>
                      <a:pt x="202451" y="453268"/>
                    </a:lnTo>
                    <a:lnTo>
                      <a:pt x="178640" y="469322"/>
                    </a:lnTo>
                    <a:cubicBezTo>
                      <a:pt x="163256" y="475830"/>
                      <a:pt x="146342" y="479428"/>
                      <a:pt x="128588" y="479428"/>
                    </a:cubicBezTo>
                    <a:cubicBezTo>
                      <a:pt x="57571" y="479428"/>
                      <a:pt x="0" y="421855"/>
                      <a:pt x="0" y="350838"/>
                    </a:cubicBezTo>
                    <a:cubicBezTo>
                      <a:pt x="0" y="279822"/>
                      <a:pt x="57571" y="222250"/>
                      <a:pt x="128588" y="222250"/>
                    </a:cubicBezTo>
                    <a:lnTo>
                      <a:pt x="179391" y="237768"/>
                    </a:lnTo>
                    <a:lnTo>
                      <a:pt x="171450" y="198437"/>
                    </a:lnTo>
                    <a:cubicBezTo>
                      <a:pt x="171450" y="127420"/>
                      <a:pt x="229021" y="69849"/>
                      <a:pt x="300038" y="69849"/>
                    </a:cubicBezTo>
                    <a:cubicBezTo>
                      <a:pt x="335547" y="69849"/>
                      <a:pt x="367694" y="84242"/>
                      <a:pt x="390964" y="107512"/>
                    </a:cubicBezTo>
                    <a:lnTo>
                      <a:pt x="402452" y="124551"/>
                    </a:lnTo>
                    <a:lnTo>
                      <a:pt x="411742" y="78536"/>
                    </a:lnTo>
                    <a:cubicBezTo>
                      <a:pt x="431263" y="32384"/>
                      <a:pt x="476962" y="0"/>
                      <a:pt x="530225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124AC8A-5112-4E01-8A70-402642DA9089}"/>
                  </a:ext>
                </a:extLst>
              </p:cNvPr>
              <p:cNvSpPr/>
              <p:nvPr/>
            </p:nvSpPr>
            <p:spPr>
              <a:xfrm rot="13500000" flipH="1">
                <a:off x="5228714" y="2450008"/>
                <a:ext cx="643733" cy="1618001"/>
              </a:xfrm>
              <a:custGeom>
                <a:avLst/>
                <a:gdLst>
                  <a:gd name="connsiteX0" fmla="*/ 1073161 w 1827213"/>
                  <a:gd name="connsiteY0" fmla="*/ 3538783 h 4592637"/>
                  <a:gd name="connsiteX1" fmla="*/ 1039064 w 1827213"/>
                  <a:gd name="connsiteY1" fmla="*/ 3561771 h 4592637"/>
                  <a:gd name="connsiteX2" fmla="*/ 989012 w 1827213"/>
                  <a:gd name="connsiteY2" fmla="*/ 3571876 h 4592637"/>
                  <a:gd name="connsiteX3" fmla="*/ 973016 w 1827213"/>
                  <a:gd name="connsiteY3" fmla="*/ 3568647 h 4592637"/>
                  <a:gd name="connsiteX4" fmla="*/ 978908 w 1827213"/>
                  <a:gd name="connsiteY4" fmla="*/ 3577386 h 4592637"/>
                  <a:gd name="connsiteX5" fmla="*/ 989013 w 1827213"/>
                  <a:gd name="connsiteY5" fmla="*/ 3627438 h 4592637"/>
                  <a:gd name="connsiteX6" fmla="*/ 978908 w 1827213"/>
                  <a:gd name="connsiteY6" fmla="*/ 3677490 h 4592637"/>
                  <a:gd name="connsiteX7" fmla="*/ 977972 w 1827213"/>
                  <a:gd name="connsiteY7" fmla="*/ 3678879 h 4592637"/>
                  <a:gd name="connsiteX8" fmla="*/ 989012 w 1827213"/>
                  <a:gd name="connsiteY8" fmla="*/ 3676650 h 4592637"/>
                  <a:gd name="connsiteX9" fmla="*/ 1117600 w 1827213"/>
                  <a:gd name="connsiteY9" fmla="*/ 3805238 h 4592637"/>
                  <a:gd name="connsiteX10" fmla="*/ 1111240 w 1827213"/>
                  <a:gd name="connsiteY10" fmla="*/ 3836743 h 4592637"/>
                  <a:gd name="connsiteX11" fmla="*/ 1145336 w 1827213"/>
                  <a:gd name="connsiteY11" fmla="*/ 3813754 h 4592637"/>
                  <a:gd name="connsiteX12" fmla="*/ 1195388 w 1827213"/>
                  <a:gd name="connsiteY12" fmla="*/ 3803649 h 4592637"/>
                  <a:gd name="connsiteX13" fmla="*/ 1245440 w 1827213"/>
                  <a:gd name="connsiteY13" fmla="*/ 3813754 h 4592637"/>
                  <a:gd name="connsiteX14" fmla="*/ 1275860 w 1827213"/>
                  <a:gd name="connsiteY14" fmla="*/ 3834264 h 4592637"/>
                  <a:gd name="connsiteX15" fmla="*/ 1270000 w 1827213"/>
                  <a:gd name="connsiteY15" fmla="*/ 3805237 h 4592637"/>
                  <a:gd name="connsiteX16" fmla="*/ 1398588 w 1827213"/>
                  <a:gd name="connsiteY16" fmla="*/ 3676649 h 4592637"/>
                  <a:gd name="connsiteX17" fmla="*/ 1409628 w 1827213"/>
                  <a:gd name="connsiteY17" fmla="*/ 3678878 h 4592637"/>
                  <a:gd name="connsiteX18" fmla="*/ 1408692 w 1827213"/>
                  <a:gd name="connsiteY18" fmla="*/ 3677490 h 4592637"/>
                  <a:gd name="connsiteX19" fmla="*/ 1398587 w 1827213"/>
                  <a:gd name="connsiteY19" fmla="*/ 3627438 h 4592637"/>
                  <a:gd name="connsiteX20" fmla="*/ 1408692 w 1827213"/>
                  <a:gd name="connsiteY20" fmla="*/ 3577386 h 4592637"/>
                  <a:gd name="connsiteX21" fmla="*/ 1414585 w 1827213"/>
                  <a:gd name="connsiteY21" fmla="*/ 3568646 h 4592637"/>
                  <a:gd name="connsiteX22" fmla="*/ 1398588 w 1827213"/>
                  <a:gd name="connsiteY22" fmla="*/ 3571875 h 4592637"/>
                  <a:gd name="connsiteX23" fmla="*/ 1348536 w 1827213"/>
                  <a:gd name="connsiteY23" fmla="*/ 3561770 h 4592637"/>
                  <a:gd name="connsiteX24" fmla="*/ 1318116 w 1827213"/>
                  <a:gd name="connsiteY24" fmla="*/ 3541260 h 4592637"/>
                  <a:gd name="connsiteX25" fmla="*/ 1323976 w 1827213"/>
                  <a:gd name="connsiteY25" fmla="*/ 3570287 h 4592637"/>
                  <a:gd name="connsiteX26" fmla="*/ 1195388 w 1827213"/>
                  <a:gd name="connsiteY26" fmla="*/ 3698875 h 4592637"/>
                  <a:gd name="connsiteX27" fmla="*/ 1066800 w 1827213"/>
                  <a:gd name="connsiteY27" fmla="*/ 3570287 h 4592637"/>
                  <a:gd name="connsiteX28" fmla="*/ 1073161 w 1827213"/>
                  <a:gd name="connsiteY28" fmla="*/ 3183183 h 4592637"/>
                  <a:gd name="connsiteX29" fmla="*/ 1039064 w 1827213"/>
                  <a:gd name="connsiteY29" fmla="*/ 3206171 h 4592637"/>
                  <a:gd name="connsiteX30" fmla="*/ 989012 w 1827213"/>
                  <a:gd name="connsiteY30" fmla="*/ 3216276 h 4592637"/>
                  <a:gd name="connsiteX31" fmla="*/ 977972 w 1827213"/>
                  <a:gd name="connsiteY31" fmla="*/ 3214047 h 4592637"/>
                  <a:gd name="connsiteX32" fmla="*/ 978908 w 1827213"/>
                  <a:gd name="connsiteY32" fmla="*/ 3215436 h 4592637"/>
                  <a:gd name="connsiteX33" fmla="*/ 989013 w 1827213"/>
                  <a:gd name="connsiteY33" fmla="*/ 3265488 h 4592637"/>
                  <a:gd name="connsiteX34" fmla="*/ 978908 w 1827213"/>
                  <a:gd name="connsiteY34" fmla="*/ 3315540 h 4592637"/>
                  <a:gd name="connsiteX35" fmla="*/ 977972 w 1827213"/>
                  <a:gd name="connsiteY35" fmla="*/ 3316929 h 4592637"/>
                  <a:gd name="connsiteX36" fmla="*/ 989012 w 1827213"/>
                  <a:gd name="connsiteY36" fmla="*/ 3314700 h 4592637"/>
                  <a:gd name="connsiteX37" fmla="*/ 1117600 w 1827213"/>
                  <a:gd name="connsiteY37" fmla="*/ 3443288 h 4592637"/>
                  <a:gd name="connsiteX38" fmla="*/ 1111240 w 1827213"/>
                  <a:gd name="connsiteY38" fmla="*/ 3474793 h 4592637"/>
                  <a:gd name="connsiteX39" fmla="*/ 1145336 w 1827213"/>
                  <a:gd name="connsiteY39" fmla="*/ 3451804 h 4592637"/>
                  <a:gd name="connsiteX40" fmla="*/ 1195388 w 1827213"/>
                  <a:gd name="connsiteY40" fmla="*/ 3441699 h 4592637"/>
                  <a:gd name="connsiteX41" fmla="*/ 1245440 w 1827213"/>
                  <a:gd name="connsiteY41" fmla="*/ 3451804 h 4592637"/>
                  <a:gd name="connsiteX42" fmla="*/ 1275860 w 1827213"/>
                  <a:gd name="connsiteY42" fmla="*/ 3472314 h 4592637"/>
                  <a:gd name="connsiteX43" fmla="*/ 1270000 w 1827213"/>
                  <a:gd name="connsiteY43" fmla="*/ 3443287 h 4592637"/>
                  <a:gd name="connsiteX44" fmla="*/ 1398588 w 1827213"/>
                  <a:gd name="connsiteY44" fmla="*/ 3314699 h 4592637"/>
                  <a:gd name="connsiteX45" fmla="*/ 1409628 w 1827213"/>
                  <a:gd name="connsiteY45" fmla="*/ 3316928 h 4592637"/>
                  <a:gd name="connsiteX46" fmla="*/ 1408692 w 1827213"/>
                  <a:gd name="connsiteY46" fmla="*/ 3315540 h 4592637"/>
                  <a:gd name="connsiteX47" fmla="*/ 1398587 w 1827213"/>
                  <a:gd name="connsiteY47" fmla="*/ 3265488 h 4592637"/>
                  <a:gd name="connsiteX48" fmla="*/ 1408692 w 1827213"/>
                  <a:gd name="connsiteY48" fmla="*/ 3215436 h 4592637"/>
                  <a:gd name="connsiteX49" fmla="*/ 1409629 w 1827213"/>
                  <a:gd name="connsiteY49" fmla="*/ 3214046 h 4592637"/>
                  <a:gd name="connsiteX50" fmla="*/ 1398588 w 1827213"/>
                  <a:gd name="connsiteY50" fmla="*/ 3216275 h 4592637"/>
                  <a:gd name="connsiteX51" fmla="*/ 1348536 w 1827213"/>
                  <a:gd name="connsiteY51" fmla="*/ 3206170 h 4592637"/>
                  <a:gd name="connsiteX52" fmla="*/ 1318116 w 1827213"/>
                  <a:gd name="connsiteY52" fmla="*/ 3185660 h 4592637"/>
                  <a:gd name="connsiteX53" fmla="*/ 1323976 w 1827213"/>
                  <a:gd name="connsiteY53" fmla="*/ 3214687 h 4592637"/>
                  <a:gd name="connsiteX54" fmla="*/ 1195388 w 1827213"/>
                  <a:gd name="connsiteY54" fmla="*/ 3343275 h 4592637"/>
                  <a:gd name="connsiteX55" fmla="*/ 1066800 w 1827213"/>
                  <a:gd name="connsiteY55" fmla="*/ 3214687 h 4592637"/>
                  <a:gd name="connsiteX56" fmla="*/ 1073161 w 1827213"/>
                  <a:gd name="connsiteY56" fmla="*/ 2852983 h 4592637"/>
                  <a:gd name="connsiteX57" fmla="*/ 1039064 w 1827213"/>
                  <a:gd name="connsiteY57" fmla="*/ 2875971 h 4592637"/>
                  <a:gd name="connsiteX58" fmla="*/ 989012 w 1827213"/>
                  <a:gd name="connsiteY58" fmla="*/ 2886076 h 4592637"/>
                  <a:gd name="connsiteX59" fmla="*/ 984001 w 1827213"/>
                  <a:gd name="connsiteY59" fmla="*/ 2885065 h 4592637"/>
                  <a:gd name="connsiteX60" fmla="*/ 989013 w 1827213"/>
                  <a:gd name="connsiteY60" fmla="*/ 2909888 h 4592637"/>
                  <a:gd name="connsiteX61" fmla="*/ 978908 w 1827213"/>
                  <a:gd name="connsiteY61" fmla="*/ 2959940 h 4592637"/>
                  <a:gd name="connsiteX62" fmla="*/ 977972 w 1827213"/>
                  <a:gd name="connsiteY62" fmla="*/ 2961329 h 4592637"/>
                  <a:gd name="connsiteX63" fmla="*/ 989012 w 1827213"/>
                  <a:gd name="connsiteY63" fmla="*/ 2959100 h 4592637"/>
                  <a:gd name="connsiteX64" fmla="*/ 1117600 w 1827213"/>
                  <a:gd name="connsiteY64" fmla="*/ 3087688 h 4592637"/>
                  <a:gd name="connsiteX65" fmla="*/ 1111240 w 1827213"/>
                  <a:gd name="connsiteY65" fmla="*/ 3119193 h 4592637"/>
                  <a:gd name="connsiteX66" fmla="*/ 1145336 w 1827213"/>
                  <a:gd name="connsiteY66" fmla="*/ 3096204 h 4592637"/>
                  <a:gd name="connsiteX67" fmla="*/ 1195388 w 1827213"/>
                  <a:gd name="connsiteY67" fmla="*/ 3086099 h 4592637"/>
                  <a:gd name="connsiteX68" fmla="*/ 1245440 w 1827213"/>
                  <a:gd name="connsiteY68" fmla="*/ 3096204 h 4592637"/>
                  <a:gd name="connsiteX69" fmla="*/ 1275860 w 1827213"/>
                  <a:gd name="connsiteY69" fmla="*/ 3116714 h 4592637"/>
                  <a:gd name="connsiteX70" fmla="*/ 1270000 w 1827213"/>
                  <a:gd name="connsiteY70" fmla="*/ 3087687 h 4592637"/>
                  <a:gd name="connsiteX71" fmla="*/ 1398588 w 1827213"/>
                  <a:gd name="connsiteY71" fmla="*/ 2959099 h 4592637"/>
                  <a:gd name="connsiteX72" fmla="*/ 1409628 w 1827213"/>
                  <a:gd name="connsiteY72" fmla="*/ 2961328 h 4592637"/>
                  <a:gd name="connsiteX73" fmla="*/ 1408692 w 1827213"/>
                  <a:gd name="connsiteY73" fmla="*/ 2959940 h 4592637"/>
                  <a:gd name="connsiteX74" fmla="*/ 1398587 w 1827213"/>
                  <a:gd name="connsiteY74" fmla="*/ 2909888 h 4592637"/>
                  <a:gd name="connsiteX75" fmla="*/ 1403599 w 1827213"/>
                  <a:gd name="connsiteY75" fmla="*/ 2885064 h 4592637"/>
                  <a:gd name="connsiteX76" fmla="*/ 1398588 w 1827213"/>
                  <a:gd name="connsiteY76" fmla="*/ 2886075 h 4592637"/>
                  <a:gd name="connsiteX77" fmla="*/ 1348536 w 1827213"/>
                  <a:gd name="connsiteY77" fmla="*/ 2875970 h 4592637"/>
                  <a:gd name="connsiteX78" fmla="*/ 1318116 w 1827213"/>
                  <a:gd name="connsiteY78" fmla="*/ 2855460 h 4592637"/>
                  <a:gd name="connsiteX79" fmla="*/ 1323976 w 1827213"/>
                  <a:gd name="connsiteY79" fmla="*/ 2884487 h 4592637"/>
                  <a:gd name="connsiteX80" fmla="*/ 1195388 w 1827213"/>
                  <a:gd name="connsiteY80" fmla="*/ 3013075 h 4592637"/>
                  <a:gd name="connsiteX81" fmla="*/ 1066800 w 1827213"/>
                  <a:gd name="connsiteY81" fmla="*/ 2884487 h 4592637"/>
                  <a:gd name="connsiteX82" fmla="*/ 1571587 w 1827213"/>
                  <a:gd name="connsiteY82" fmla="*/ 2699310 h 4592637"/>
                  <a:gd name="connsiteX83" fmla="*/ 1527175 w 1827213"/>
                  <a:gd name="connsiteY83" fmla="*/ 2708276 h 4592637"/>
                  <a:gd name="connsiteX84" fmla="*/ 1516135 w 1827213"/>
                  <a:gd name="connsiteY84" fmla="*/ 2706047 h 4592637"/>
                  <a:gd name="connsiteX85" fmla="*/ 1517071 w 1827213"/>
                  <a:gd name="connsiteY85" fmla="*/ 2707435 h 4592637"/>
                  <a:gd name="connsiteX86" fmla="*/ 1527176 w 1827213"/>
                  <a:gd name="connsiteY86" fmla="*/ 2757487 h 4592637"/>
                  <a:gd name="connsiteX87" fmla="*/ 1522164 w 1827213"/>
                  <a:gd name="connsiteY87" fmla="*/ 2782312 h 4592637"/>
                  <a:gd name="connsiteX88" fmla="*/ 1527175 w 1827213"/>
                  <a:gd name="connsiteY88" fmla="*/ 2781300 h 4592637"/>
                  <a:gd name="connsiteX89" fmla="*/ 1575526 w 1827213"/>
                  <a:gd name="connsiteY89" fmla="*/ 2791062 h 4592637"/>
                  <a:gd name="connsiteX90" fmla="*/ 1573792 w 1827213"/>
                  <a:gd name="connsiteY90" fmla="*/ 2788490 h 4592637"/>
                  <a:gd name="connsiteX91" fmla="*/ 1563687 w 1827213"/>
                  <a:gd name="connsiteY91" fmla="*/ 2738438 h 4592637"/>
                  <a:gd name="connsiteX92" fmla="*/ 1073161 w 1827213"/>
                  <a:gd name="connsiteY92" fmla="*/ 2491033 h 4592637"/>
                  <a:gd name="connsiteX93" fmla="*/ 1039064 w 1827213"/>
                  <a:gd name="connsiteY93" fmla="*/ 2514021 h 4592637"/>
                  <a:gd name="connsiteX94" fmla="*/ 989012 w 1827213"/>
                  <a:gd name="connsiteY94" fmla="*/ 2524126 h 4592637"/>
                  <a:gd name="connsiteX95" fmla="*/ 973016 w 1827213"/>
                  <a:gd name="connsiteY95" fmla="*/ 2520897 h 4592637"/>
                  <a:gd name="connsiteX96" fmla="*/ 978908 w 1827213"/>
                  <a:gd name="connsiteY96" fmla="*/ 2529636 h 4592637"/>
                  <a:gd name="connsiteX97" fmla="*/ 989013 w 1827213"/>
                  <a:gd name="connsiteY97" fmla="*/ 2579688 h 4592637"/>
                  <a:gd name="connsiteX98" fmla="*/ 978908 w 1827213"/>
                  <a:gd name="connsiteY98" fmla="*/ 2629740 h 4592637"/>
                  <a:gd name="connsiteX99" fmla="*/ 977972 w 1827213"/>
                  <a:gd name="connsiteY99" fmla="*/ 2631129 h 4592637"/>
                  <a:gd name="connsiteX100" fmla="*/ 989012 w 1827213"/>
                  <a:gd name="connsiteY100" fmla="*/ 2628900 h 4592637"/>
                  <a:gd name="connsiteX101" fmla="*/ 1117600 w 1827213"/>
                  <a:gd name="connsiteY101" fmla="*/ 2757488 h 4592637"/>
                  <a:gd name="connsiteX102" fmla="*/ 1111240 w 1827213"/>
                  <a:gd name="connsiteY102" fmla="*/ 2788993 h 4592637"/>
                  <a:gd name="connsiteX103" fmla="*/ 1145336 w 1827213"/>
                  <a:gd name="connsiteY103" fmla="*/ 2766004 h 4592637"/>
                  <a:gd name="connsiteX104" fmla="*/ 1195388 w 1827213"/>
                  <a:gd name="connsiteY104" fmla="*/ 2755899 h 4592637"/>
                  <a:gd name="connsiteX105" fmla="*/ 1245440 w 1827213"/>
                  <a:gd name="connsiteY105" fmla="*/ 2766004 h 4592637"/>
                  <a:gd name="connsiteX106" fmla="*/ 1275860 w 1827213"/>
                  <a:gd name="connsiteY106" fmla="*/ 2786514 h 4592637"/>
                  <a:gd name="connsiteX107" fmla="*/ 1270000 w 1827213"/>
                  <a:gd name="connsiteY107" fmla="*/ 2757487 h 4592637"/>
                  <a:gd name="connsiteX108" fmla="*/ 1398588 w 1827213"/>
                  <a:gd name="connsiteY108" fmla="*/ 2628899 h 4592637"/>
                  <a:gd name="connsiteX109" fmla="*/ 1409628 w 1827213"/>
                  <a:gd name="connsiteY109" fmla="*/ 2631128 h 4592637"/>
                  <a:gd name="connsiteX110" fmla="*/ 1408692 w 1827213"/>
                  <a:gd name="connsiteY110" fmla="*/ 2629740 h 4592637"/>
                  <a:gd name="connsiteX111" fmla="*/ 1398587 w 1827213"/>
                  <a:gd name="connsiteY111" fmla="*/ 2579688 h 4592637"/>
                  <a:gd name="connsiteX112" fmla="*/ 1408692 w 1827213"/>
                  <a:gd name="connsiteY112" fmla="*/ 2529636 h 4592637"/>
                  <a:gd name="connsiteX113" fmla="*/ 1414585 w 1827213"/>
                  <a:gd name="connsiteY113" fmla="*/ 2520895 h 4592637"/>
                  <a:gd name="connsiteX114" fmla="*/ 1398588 w 1827213"/>
                  <a:gd name="connsiteY114" fmla="*/ 2524125 h 4592637"/>
                  <a:gd name="connsiteX115" fmla="*/ 1348536 w 1827213"/>
                  <a:gd name="connsiteY115" fmla="*/ 2514020 h 4592637"/>
                  <a:gd name="connsiteX116" fmla="*/ 1318116 w 1827213"/>
                  <a:gd name="connsiteY116" fmla="*/ 2493510 h 4592637"/>
                  <a:gd name="connsiteX117" fmla="*/ 1323976 w 1827213"/>
                  <a:gd name="connsiteY117" fmla="*/ 2522537 h 4592637"/>
                  <a:gd name="connsiteX118" fmla="*/ 1195388 w 1827213"/>
                  <a:gd name="connsiteY118" fmla="*/ 2651125 h 4592637"/>
                  <a:gd name="connsiteX119" fmla="*/ 1066800 w 1827213"/>
                  <a:gd name="connsiteY119" fmla="*/ 2522537 h 4592637"/>
                  <a:gd name="connsiteX120" fmla="*/ 1561021 w 1827213"/>
                  <a:gd name="connsiteY120" fmla="*/ 2339493 h 4592637"/>
                  <a:gd name="connsiteX121" fmla="*/ 1527175 w 1827213"/>
                  <a:gd name="connsiteY121" fmla="*/ 2346326 h 4592637"/>
                  <a:gd name="connsiteX122" fmla="*/ 1516135 w 1827213"/>
                  <a:gd name="connsiteY122" fmla="*/ 2344097 h 4592637"/>
                  <a:gd name="connsiteX123" fmla="*/ 1517071 w 1827213"/>
                  <a:gd name="connsiteY123" fmla="*/ 2345485 h 4592637"/>
                  <a:gd name="connsiteX124" fmla="*/ 1527176 w 1827213"/>
                  <a:gd name="connsiteY124" fmla="*/ 2395537 h 4592637"/>
                  <a:gd name="connsiteX125" fmla="*/ 1517071 w 1827213"/>
                  <a:gd name="connsiteY125" fmla="*/ 2445589 h 4592637"/>
                  <a:gd name="connsiteX126" fmla="*/ 1511178 w 1827213"/>
                  <a:gd name="connsiteY126" fmla="*/ 2454330 h 4592637"/>
                  <a:gd name="connsiteX127" fmla="*/ 1527175 w 1827213"/>
                  <a:gd name="connsiteY127" fmla="*/ 2451100 h 4592637"/>
                  <a:gd name="connsiteX128" fmla="*/ 1575694 w 1827213"/>
                  <a:gd name="connsiteY128" fmla="*/ 2460896 h 4592637"/>
                  <a:gd name="connsiteX129" fmla="*/ 1561093 w 1827213"/>
                  <a:gd name="connsiteY129" fmla="*/ 2439240 h 4592637"/>
                  <a:gd name="connsiteX130" fmla="*/ 1550988 w 1827213"/>
                  <a:gd name="connsiteY130" fmla="*/ 2389188 h 4592637"/>
                  <a:gd name="connsiteX131" fmla="*/ 1073161 w 1827213"/>
                  <a:gd name="connsiteY131" fmla="*/ 2141783 h 4592637"/>
                  <a:gd name="connsiteX132" fmla="*/ 1039064 w 1827213"/>
                  <a:gd name="connsiteY132" fmla="*/ 2164771 h 4592637"/>
                  <a:gd name="connsiteX133" fmla="*/ 989012 w 1827213"/>
                  <a:gd name="connsiteY133" fmla="*/ 2174876 h 4592637"/>
                  <a:gd name="connsiteX134" fmla="*/ 979992 w 1827213"/>
                  <a:gd name="connsiteY134" fmla="*/ 2173055 h 4592637"/>
                  <a:gd name="connsiteX135" fmla="*/ 989013 w 1827213"/>
                  <a:gd name="connsiteY135" fmla="*/ 2217738 h 4592637"/>
                  <a:gd name="connsiteX136" fmla="*/ 978908 w 1827213"/>
                  <a:gd name="connsiteY136" fmla="*/ 2267790 h 4592637"/>
                  <a:gd name="connsiteX137" fmla="*/ 977972 w 1827213"/>
                  <a:gd name="connsiteY137" fmla="*/ 2269179 h 4592637"/>
                  <a:gd name="connsiteX138" fmla="*/ 989012 w 1827213"/>
                  <a:gd name="connsiteY138" fmla="*/ 2266950 h 4592637"/>
                  <a:gd name="connsiteX139" fmla="*/ 1117600 w 1827213"/>
                  <a:gd name="connsiteY139" fmla="*/ 2395538 h 4592637"/>
                  <a:gd name="connsiteX140" fmla="*/ 1111240 w 1827213"/>
                  <a:gd name="connsiteY140" fmla="*/ 2427043 h 4592637"/>
                  <a:gd name="connsiteX141" fmla="*/ 1145336 w 1827213"/>
                  <a:gd name="connsiteY141" fmla="*/ 2404054 h 4592637"/>
                  <a:gd name="connsiteX142" fmla="*/ 1195388 w 1827213"/>
                  <a:gd name="connsiteY142" fmla="*/ 2393949 h 4592637"/>
                  <a:gd name="connsiteX143" fmla="*/ 1245440 w 1827213"/>
                  <a:gd name="connsiteY143" fmla="*/ 2404054 h 4592637"/>
                  <a:gd name="connsiteX144" fmla="*/ 1275860 w 1827213"/>
                  <a:gd name="connsiteY144" fmla="*/ 2424564 h 4592637"/>
                  <a:gd name="connsiteX145" fmla="*/ 1270000 w 1827213"/>
                  <a:gd name="connsiteY145" fmla="*/ 2395537 h 4592637"/>
                  <a:gd name="connsiteX146" fmla="*/ 1398588 w 1827213"/>
                  <a:gd name="connsiteY146" fmla="*/ 2266949 h 4592637"/>
                  <a:gd name="connsiteX147" fmla="*/ 1409628 w 1827213"/>
                  <a:gd name="connsiteY147" fmla="*/ 2269178 h 4592637"/>
                  <a:gd name="connsiteX148" fmla="*/ 1408692 w 1827213"/>
                  <a:gd name="connsiteY148" fmla="*/ 2267790 h 4592637"/>
                  <a:gd name="connsiteX149" fmla="*/ 1398587 w 1827213"/>
                  <a:gd name="connsiteY149" fmla="*/ 2217738 h 4592637"/>
                  <a:gd name="connsiteX150" fmla="*/ 1407608 w 1827213"/>
                  <a:gd name="connsiteY150" fmla="*/ 2173054 h 4592637"/>
                  <a:gd name="connsiteX151" fmla="*/ 1398588 w 1827213"/>
                  <a:gd name="connsiteY151" fmla="*/ 2174875 h 4592637"/>
                  <a:gd name="connsiteX152" fmla="*/ 1348536 w 1827213"/>
                  <a:gd name="connsiteY152" fmla="*/ 2164770 h 4592637"/>
                  <a:gd name="connsiteX153" fmla="*/ 1318116 w 1827213"/>
                  <a:gd name="connsiteY153" fmla="*/ 2144260 h 4592637"/>
                  <a:gd name="connsiteX154" fmla="*/ 1323976 w 1827213"/>
                  <a:gd name="connsiteY154" fmla="*/ 2173287 h 4592637"/>
                  <a:gd name="connsiteX155" fmla="*/ 1195388 w 1827213"/>
                  <a:gd name="connsiteY155" fmla="*/ 2301875 h 4592637"/>
                  <a:gd name="connsiteX156" fmla="*/ 1066800 w 1827213"/>
                  <a:gd name="connsiteY156" fmla="*/ 2173287 h 4592637"/>
                  <a:gd name="connsiteX157" fmla="*/ 1073161 w 1827213"/>
                  <a:gd name="connsiteY157" fmla="*/ 1811583 h 4592637"/>
                  <a:gd name="connsiteX158" fmla="*/ 1039064 w 1827213"/>
                  <a:gd name="connsiteY158" fmla="*/ 1834571 h 4592637"/>
                  <a:gd name="connsiteX159" fmla="*/ 989012 w 1827213"/>
                  <a:gd name="connsiteY159" fmla="*/ 1844676 h 4592637"/>
                  <a:gd name="connsiteX160" fmla="*/ 984001 w 1827213"/>
                  <a:gd name="connsiteY160" fmla="*/ 1843665 h 4592637"/>
                  <a:gd name="connsiteX161" fmla="*/ 989013 w 1827213"/>
                  <a:gd name="connsiteY161" fmla="*/ 1868488 h 4592637"/>
                  <a:gd name="connsiteX162" fmla="*/ 978908 w 1827213"/>
                  <a:gd name="connsiteY162" fmla="*/ 1918540 h 4592637"/>
                  <a:gd name="connsiteX163" fmla="*/ 977972 w 1827213"/>
                  <a:gd name="connsiteY163" fmla="*/ 1919929 h 4592637"/>
                  <a:gd name="connsiteX164" fmla="*/ 989012 w 1827213"/>
                  <a:gd name="connsiteY164" fmla="*/ 1917700 h 4592637"/>
                  <a:gd name="connsiteX165" fmla="*/ 1117600 w 1827213"/>
                  <a:gd name="connsiteY165" fmla="*/ 2046288 h 4592637"/>
                  <a:gd name="connsiteX166" fmla="*/ 1111240 w 1827213"/>
                  <a:gd name="connsiteY166" fmla="*/ 2077793 h 4592637"/>
                  <a:gd name="connsiteX167" fmla="*/ 1145336 w 1827213"/>
                  <a:gd name="connsiteY167" fmla="*/ 2054804 h 4592637"/>
                  <a:gd name="connsiteX168" fmla="*/ 1195388 w 1827213"/>
                  <a:gd name="connsiteY168" fmla="*/ 2044699 h 4592637"/>
                  <a:gd name="connsiteX169" fmla="*/ 1245440 w 1827213"/>
                  <a:gd name="connsiteY169" fmla="*/ 2054804 h 4592637"/>
                  <a:gd name="connsiteX170" fmla="*/ 1275860 w 1827213"/>
                  <a:gd name="connsiteY170" fmla="*/ 2075314 h 4592637"/>
                  <a:gd name="connsiteX171" fmla="*/ 1270000 w 1827213"/>
                  <a:gd name="connsiteY171" fmla="*/ 2046287 h 4592637"/>
                  <a:gd name="connsiteX172" fmla="*/ 1398588 w 1827213"/>
                  <a:gd name="connsiteY172" fmla="*/ 1917699 h 4592637"/>
                  <a:gd name="connsiteX173" fmla="*/ 1409628 w 1827213"/>
                  <a:gd name="connsiteY173" fmla="*/ 1919928 h 4592637"/>
                  <a:gd name="connsiteX174" fmla="*/ 1408692 w 1827213"/>
                  <a:gd name="connsiteY174" fmla="*/ 1918540 h 4592637"/>
                  <a:gd name="connsiteX175" fmla="*/ 1398587 w 1827213"/>
                  <a:gd name="connsiteY175" fmla="*/ 1868488 h 4592637"/>
                  <a:gd name="connsiteX176" fmla="*/ 1403599 w 1827213"/>
                  <a:gd name="connsiteY176" fmla="*/ 1843664 h 4592637"/>
                  <a:gd name="connsiteX177" fmla="*/ 1398588 w 1827213"/>
                  <a:gd name="connsiteY177" fmla="*/ 1844675 h 4592637"/>
                  <a:gd name="connsiteX178" fmla="*/ 1348536 w 1827213"/>
                  <a:gd name="connsiteY178" fmla="*/ 1834570 h 4592637"/>
                  <a:gd name="connsiteX179" fmla="*/ 1318116 w 1827213"/>
                  <a:gd name="connsiteY179" fmla="*/ 1814060 h 4592637"/>
                  <a:gd name="connsiteX180" fmla="*/ 1323976 w 1827213"/>
                  <a:gd name="connsiteY180" fmla="*/ 1843087 h 4592637"/>
                  <a:gd name="connsiteX181" fmla="*/ 1195388 w 1827213"/>
                  <a:gd name="connsiteY181" fmla="*/ 1971675 h 4592637"/>
                  <a:gd name="connsiteX182" fmla="*/ 1066800 w 1827213"/>
                  <a:gd name="connsiteY182" fmla="*/ 1843087 h 4592637"/>
                  <a:gd name="connsiteX183" fmla="*/ 819425 w 1827213"/>
                  <a:gd name="connsiteY183" fmla="*/ 1658599 h 4592637"/>
                  <a:gd name="connsiteX184" fmla="*/ 820158 w 1827213"/>
                  <a:gd name="connsiteY184" fmla="*/ 1659686 h 4592637"/>
                  <a:gd name="connsiteX185" fmla="*/ 830263 w 1827213"/>
                  <a:gd name="connsiteY185" fmla="*/ 1709738 h 4592637"/>
                  <a:gd name="connsiteX186" fmla="*/ 822633 w 1827213"/>
                  <a:gd name="connsiteY186" fmla="*/ 1747530 h 4592637"/>
                  <a:gd name="connsiteX187" fmla="*/ 860425 w 1827213"/>
                  <a:gd name="connsiteY187" fmla="*/ 1739900 h 4592637"/>
                  <a:gd name="connsiteX188" fmla="*/ 865436 w 1827213"/>
                  <a:gd name="connsiteY188" fmla="*/ 1740912 h 4592637"/>
                  <a:gd name="connsiteX189" fmla="*/ 860424 w 1827213"/>
                  <a:gd name="connsiteY189" fmla="*/ 1716088 h 4592637"/>
                  <a:gd name="connsiteX190" fmla="*/ 870529 w 1827213"/>
                  <a:gd name="connsiteY190" fmla="*/ 1666036 h 4592637"/>
                  <a:gd name="connsiteX191" fmla="*/ 871466 w 1827213"/>
                  <a:gd name="connsiteY191" fmla="*/ 1664647 h 4592637"/>
                  <a:gd name="connsiteX192" fmla="*/ 860425 w 1827213"/>
                  <a:gd name="connsiteY192" fmla="*/ 1666876 h 4592637"/>
                  <a:gd name="connsiteX193" fmla="*/ 1271722 w 1827213"/>
                  <a:gd name="connsiteY193" fmla="*/ 1278172 h 4592637"/>
                  <a:gd name="connsiteX194" fmla="*/ 1247027 w 1827213"/>
                  <a:gd name="connsiteY194" fmla="*/ 1294821 h 4592637"/>
                  <a:gd name="connsiteX195" fmla="*/ 1196975 w 1827213"/>
                  <a:gd name="connsiteY195" fmla="*/ 1304926 h 4592637"/>
                  <a:gd name="connsiteX196" fmla="*/ 1185935 w 1827213"/>
                  <a:gd name="connsiteY196" fmla="*/ 1302697 h 4592637"/>
                  <a:gd name="connsiteX197" fmla="*/ 1186871 w 1827213"/>
                  <a:gd name="connsiteY197" fmla="*/ 1304085 h 4592637"/>
                  <a:gd name="connsiteX198" fmla="*/ 1196709 w 1827213"/>
                  <a:gd name="connsiteY198" fmla="*/ 1352816 h 4592637"/>
                  <a:gd name="connsiteX199" fmla="*/ 1245440 w 1827213"/>
                  <a:gd name="connsiteY199" fmla="*/ 1362654 h 4592637"/>
                  <a:gd name="connsiteX200" fmla="*/ 1273041 w 1827213"/>
                  <a:gd name="connsiteY200" fmla="*/ 1381263 h 4592637"/>
                  <a:gd name="connsiteX201" fmla="*/ 1271374 w 1827213"/>
                  <a:gd name="connsiteY201" fmla="*/ 1378791 h 4592637"/>
                  <a:gd name="connsiteX202" fmla="*/ 1261269 w 1827213"/>
                  <a:gd name="connsiteY202" fmla="*/ 1328739 h 4592637"/>
                  <a:gd name="connsiteX203" fmla="*/ 1271374 w 1827213"/>
                  <a:gd name="connsiteY203" fmla="*/ 1278687 h 4592637"/>
                  <a:gd name="connsiteX204" fmla="*/ 1287109 w 1827213"/>
                  <a:gd name="connsiteY204" fmla="*/ 912197 h 4592637"/>
                  <a:gd name="connsiteX205" fmla="*/ 1247027 w 1827213"/>
                  <a:gd name="connsiteY205" fmla="*/ 939221 h 4592637"/>
                  <a:gd name="connsiteX206" fmla="*/ 1196975 w 1827213"/>
                  <a:gd name="connsiteY206" fmla="*/ 949326 h 4592637"/>
                  <a:gd name="connsiteX207" fmla="*/ 1185935 w 1827213"/>
                  <a:gd name="connsiteY207" fmla="*/ 947097 h 4592637"/>
                  <a:gd name="connsiteX208" fmla="*/ 1186871 w 1827213"/>
                  <a:gd name="connsiteY208" fmla="*/ 948485 h 4592637"/>
                  <a:gd name="connsiteX209" fmla="*/ 1196976 w 1827213"/>
                  <a:gd name="connsiteY209" fmla="*/ 998537 h 4592637"/>
                  <a:gd name="connsiteX210" fmla="*/ 1186871 w 1827213"/>
                  <a:gd name="connsiteY210" fmla="*/ 1048589 h 4592637"/>
                  <a:gd name="connsiteX211" fmla="*/ 1185934 w 1827213"/>
                  <a:gd name="connsiteY211" fmla="*/ 1049979 h 4592637"/>
                  <a:gd name="connsiteX212" fmla="*/ 1196975 w 1827213"/>
                  <a:gd name="connsiteY212" fmla="*/ 1047750 h 4592637"/>
                  <a:gd name="connsiteX213" fmla="*/ 1247027 w 1827213"/>
                  <a:gd name="connsiteY213" fmla="*/ 1057855 h 4592637"/>
                  <a:gd name="connsiteX214" fmla="*/ 1287109 w 1827213"/>
                  <a:gd name="connsiteY214" fmla="*/ 1084879 h 4592637"/>
                  <a:gd name="connsiteX215" fmla="*/ 1262642 w 1827213"/>
                  <a:gd name="connsiteY215" fmla="*/ 1048590 h 4592637"/>
                  <a:gd name="connsiteX216" fmla="*/ 1252537 w 1827213"/>
                  <a:gd name="connsiteY216" fmla="*/ 998538 h 4592637"/>
                  <a:gd name="connsiteX217" fmla="*/ 1262642 w 1827213"/>
                  <a:gd name="connsiteY217" fmla="*/ 948486 h 4592637"/>
                  <a:gd name="connsiteX218" fmla="*/ 742961 w 1827213"/>
                  <a:gd name="connsiteY218" fmla="*/ 763833 h 4592637"/>
                  <a:gd name="connsiteX219" fmla="*/ 708864 w 1827213"/>
                  <a:gd name="connsiteY219" fmla="*/ 786821 h 4592637"/>
                  <a:gd name="connsiteX220" fmla="*/ 658812 w 1827213"/>
                  <a:gd name="connsiteY220" fmla="*/ 796926 h 4592637"/>
                  <a:gd name="connsiteX221" fmla="*/ 653801 w 1827213"/>
                  <a:gd name="connsiteY221" fmla="*/ 795915 h 4592637"/>
                  <a:gd name="connsiteX222" fmla="*/ 658813 w 1827213"/>
                  <a:gd name="connsiteY222" fmla="*/ 820738 h 4592637"/>
                  <a:gd name="connsiteX223" fmla="*/ 648708 w 1827213"/>
                  <a:gd name="connsiteY223" fmla="*/ 870790 h 4592637"/>
                  <a:gd name="connsiteX224" fmla="*/ 647772 w 1827213"/>
                  <a:gd name="connsiteY224" fmla="*/ 872179 h 4592637"/>
                  <a:gd name="connsiteX225" fmla="*/ 658812 w 1827213"/>
                  <a:gd name="connsiteY225" fmla="*/ 869950 h 4592637"/>
                  <a:gd name="connsiteX226" fmla="*/ 787400 w 1827213"/>
                  <a:gd name="connsiteY226" fmla="*/ 998538 h 4592637"/>
                  <a:gd name="connsiteX227" fmla="*/ 781040 w 1827213"/>
                  <a:gd name="connsiteY227" fmla="*/ 1030043 h 4592637"/>
                  <a:gd name="connsiteX228" fmla="*/ 815136 w 1827213"/>
                  <a:gd name="connsiteY228" fmla="*/ 1007054 h 4592637"/>
                  <a:gd name="connsiteX229" fmla="*/ 865188 w 1827213"/>
                  <a:gd name="connsiteY229" fmla="*/ 996949 h 4592637"/>
                  <a:gd name="connsiteX230" fmla="*/ 915240 w 1827213"/>
                  <a:gd name="connsiteY230" fmla="*/ 1007054 h 4592637"/>
                  <a:gd name="connsiteX231" fmla="*/ 945660 w 1827213"/>
                  <a:gd name="connsiteY231" fmla="*/ 1027564 h 4592637"/>
                  <a:gd name="connsiteX232" fmla="*/ 939800 w 1827213"/>
                  <a:gd name="connsiteY232" fmla="*/ 998537 h 4592637"/>
                  <a:gd name="connsiteX233" fmla="*/ 1068388 w 1827213"/>
                  <a:gd name="connsiteY233" fmla="*/ 869949 h 4592637"/>
                  <a:gd name="connsiteX234" fmla="*/ 1079428 w 1827213"/>
                  <a:gd name="connsiteY234" fmla="*/ 872178 h 4592637"/>
                  <a:gd name="connsiteX235" fmla="*/ 1078492 w 1827213"/>
                  <a:gd name="connsiteY235" fmla="*/ 870790 h 4592637"/>
                  <a:gd name="connsiteX236" fmla="*/ 1068387 w 1827213"/>
                  <a:gd name="connsiteY236" fmla="*/ 820738 h 4592637"/>
                  <a:gd name="connsiteX237" fmla="*/ 1073399 w 1827213"/>
                  <a:gd name="connsiteY237" fmla="*/ 795914 h 4592637"/>
                  <a:gd name="connsiteX238" fmla="*/ 1068388 w 1827213"/>
                  <a:gd name="connsiteY238" fmla="*/ 796925 h 4592637"/>
                  <a:gd name="connsiteX239" fmla="*/ 1018336 w 1827213"/>
                  <a:gd name="connsiteY239" fmla="*/ 786820 h 4592637"/>
                  <a:gd name="connsiteX240" fmla="*/ 987916 w 1827213"/>
                  <a:gd name="connsiteY240" fmla="*/ 766310 h 4592637"/>
                  <a:gd name="connsiteX241" fmla="*/ 993776 w 1827213"/>
                  <a:gd name="connsiteY241" fmla="*/ 795337 h 4592637"/>
                  <a:gd name="connsiteX242" fmla="*/ 865188 w 1827213"/>
                  <a:gd name="connsiteY242" fmla="*/ 923925 h 4592637"/>
                  <a:gd name="connsiteX243" fmla="*/ 736600 w 1827213"/>
                  <a:gd name="connsiteY243" fmla="*/ 795337 h 4592637"/>
                  <a:gd name="connsiteX244" fmla="*/ 492433 w 1827213"/>
                  <a:gd name="connsiteY244" fmla="*/ 611497 h 4592637"/>
                  <a:gd name="connsiteX245" fmla="*/ 500063 w 1827213"/>
                  <a:gd name="connsiteY245" fmla="*/ 649289 h 4592637"/>
                  <a:gd name="connsiteX246" fmla="*/ 489958 w 1827213"/>
                  <a:gd name="connsiteY246" fmla="*/ 699341 h 4592637"/>
                  <a:gd name="connsiteX247" fmla="*/ 489225 w 1827213"/>
                  <a:gd name="connsiteY247" fmla="*/ 700429 h 4592637"/>
                  <a:gd name="connsiteX248" fmla="*/ 530225 w 1827213"/>
                  <a:gd name="connsiteY248" fmla="*/ 692150 h 4592637"/>
                  <a:gd name="connsiteX249" fmla="*/ 535236 w 1827213"/>
                  <a:gd name="connsiteY249" fmla="*/ 693162 h 4592637"/>
                  <a:gd name="connsiteX250" fmla="*/ 530224 w 1827213"/>
                  <a:gd name="connsiteY250" fmla="*/ 668338 h 4592637"/>
                  <a:gd name="connsiteX251" fmla="*/ 540329 w 1827213"/>
                  <a:gd name="connsiteY251" fmla="*/ 618286 h 4592637"/>
                  <a:gd name="connsiteX252" fmla="*/ 541266 w 1827213"/>
                  <a:gd name="connsiteY252" fmla="*/ 616898 h 4592637"/>
                  <a:gd name="connsiteX253" fmla="*/ 530225 w 1827213"/>
                  <a:gd name="connsiteY253" fmla="*/ 619127 h 4592637"/>
                  <a:gd name="connsiteX254" fmla="*/ 1241387 w 1827213"/>
                  <a:gd name="connsiteY254" fmla="*/ 610161 h 4592637"/>
                  <a:gd name="connsiteX255" fmla="*/ 1196975 w 1827213"/>
                  <a:gd name="connsiteY255" fmla="*/ 619127 h 4592637"/>
                  <a:gd name="connsiteX256" fmla="*/ 1185935 w 1827213"/>
                  <a:gd name="connsiteY256" fmla="*/ 616898 h 4592637"/>
                  <a:gd name="connsiteX257" fmla="*/ 1186871 w 1827213"/>
                  <a:gd name="connsiteY257" fmla="*/ 618286 h 4592637"/>
                  <a:gd name="connsiteX258" fmla="*/ 1196976 w 1827213"/>
                  <a:gd name="connsiteY258" fmla="*/ 668338 h 4592637"/>
                  <a:gd name="connsiteX259" fmla="*/ 1191964 w 1827213"/>
                  <a:gd name="connsiteY259" fmla="*/ 693162 h 4592637"/>
                  <a:gd name="connsiteX260" fmla="*/ 1196975 w 1827213"/>
                  <a:gd name="connsiteY260" fmla="*/ 692150 h 4592637"/>
                  <a:gd name="connsiteX261" fmla="*/ 1245326 w 1827213"/>
                  <a:gd name="connsiteY261" fmla="*/ 701913 h 4592637"/>
                  <a:gd name="connsiteX262" fmla="*/ 1243592 w 1827213"/>
                  <a:gd name="connsiteY262" fmla="*/ 699341 h 4592637"/>
                  <a:gd name="connsiteX263" fmla="*/ 1233487 w 1827213"/>
                  <a:gd name="connsiteY263" fmla="*/ 649289 h 4592637"/>
                  <a:gd name="connsiteX264" fmla="*/ 742961 w 1827213"/>
                  <a:gd name="connsiteY264" fmla="*/ 401883 h 4592637"/>
                  <a:gd name="connsiteX265" fmla="*/ 708864 w 1827213"/>
                  <a:gd name="connsiteY265" fmla="*/ 424873 h 4592637"/>
                  <a:gd name="connsiteX266" fmla="*/ 658812 w 1827213"/>
                  <a:gd name="connsiteY266" fmla="*/ 434977 h 4592637"/>
                  <a:gd name="connsiteX267" fmla="*/ 642815 w 1827213"/>
                  <a:gd name="connsiteY267" fmla="*/ 431747 h 4592637"/>
                  <a:gd name="connsiteX268" fmla="*/ 648708 w 1827213"/>
                  <a:gd name="connsiteY268" fmla="*/ 440487 h 4592637"/>
                  <a:gd name="connsiteX269" fmla="*/ 658813 w 1827213"/>
                  <a:gd name="connsiteY269" fmla="*/ 490540 h 4592637"/>
                  <a:gd name="connsiteX270" fmla="*/ 648708 w 1827213"/>
                  <a:gd name="connsiteY270" fmla="*/ 540591 h 4592637"/>
                  <a:gd name="connsiteX271" fmla="*/ 647772 w 1827213"/>
                  <a:gd name="connsiteY271" fmla="*/ 541980 h 4592637"/>
                  <a:gd name="connsiteX272" fmla="*/ 658812 w 1827213"/>
                  <a:gd name="connsiteY272" fmla="*/ 539751 h 4592637"/>
                  <a:gd name="connsiteX273" fmla="*/ 787400 w 1827213"/>
                  <a:gd name="connsiteY273" fmla="*/ 668338 h 4592637"/>
                  <a:gd name="connsiteX274" fmla="*/ 781040 w 1827213"/>
                  <a:gd name="connsiteY274" fmla="*/ 699843 h 4592637"/>
                  <a:gd name="connsiteX275" fmla="*/ 815136 w 1827213"/>
                  <a:gd name="connsiteY275" fmla="*/ 676855 h 4592637"/>
                  <a:gd name="connsiteX276" fmla="*/ 865188 w 1827213"/>
                  <a:gd name="connsiteY276" fmla="*/ 666749 h 4592637"/>
                  <a:gd name="connsiteX277" fmla="*/ 915240 w 1827213"/>
                  <a:gd name="connsiteY277" fmla="*/ 676855 h 4592637"/>
                  <a:gd name="connsiteX278" fmla="*/ 945660 w 1827213"/>
                  <a:gd name="connsiteY278" fmla="*/ 697364 h 4592637"/>
                  <a:gd name="connsiteX279" fmla="*/ 939800 w 1827213"/>
                  <a:gd name="connsiteY279" fmla="*/ 668338 h 4592637"/>
                  <a:gd name="connsiteX280" fmla="*/ 1068388 w 1827213"/>
                  <a:gd name="connsiteY280" fmla="*/ 539749 h 4592637"/>
                  <a:gd name="connsiteX281" fmla="*/ 1079428 w 1827213"/>
                  <a:gd name="connsiteY281" fmla="*/ 541979 h 4592637"/>
                  <a:gd name="connsiteX282" fmla="*/ 1078492 w 1827213"/>
                  <a:gd name="connsiteY282" fmla="*/ 540591 h 4592637"/>
                  <a:gd name="connsiteX283" fmla="*/ 1068387 w 1827213"/>
                  <a:gd name="connsiteY283" fmla="*/ 490538 h 4592637"/>
                  <a:gd name="connsiteX284" fmla="*/ 1078492 w 1827213"/>
                  <a:gd name="connsiteY284" fmla="*/ 440486 h 4592637"/>
                  <a:gd name="connsiteX285" fmla="*/ 1084385 w 1827213"/>
                  <a:gd name="connsiteY285" fmla="*/ 431746 h 4592637"/>
                  <a:gd name="connsiteX286" fmla="*/ 1068388 w 1827213"/>
                  <a:gd name="connsiteY286" fmla="*/ 434976 h 4592637"/>
                  <a:gd name="connsiteX287" fmla="*/ 1018336 w 1827213"/>
                  <a:gd name="connsiteY287" fmla="*/ 424871 h 4592637"/>
                  <a:gd name="connsiteX288" fmla="*/ 987916 w 1827213"/>
                  <a:gd name="connsiteY288" fmla="*/ 404361 h 4592637"/>
                  <a:gd name="connsiteX289" fmla="*/ 993776 w 1827213"/>
                  <a:gd name="connsiteY289" fmla="*/ 433388 h 4592637"/>
                  <a:gd name="connsiteX290" fmla="*/ 865188 w 1827213"/>
                  <a:gd name="connsiteY290" fmla="*/ 561975 h 4592637"/>
                  <a:gd name="connsiteX291" fmla="*/ 736600 w 1827213"/>
                  <a:gd name="connsiteY291" fmla="*/ 433388 h 4592637"/>
                  <a:gd name="connsiteX292" fmla="*/ 250343 w 1827213"/>
                  <a:gd name="connsiteY292" fmla="*/ 316992 h 4592637"/>
                  <a:gd name="connsiteX293" fmla="*/ 253163 w 1827213"/>
                  <a:gd name="connsiteY293" fmla="*/ 330958 h 4592637"/>
                  <a:gd name="connsiteX294" fmla="*/ 268453 w 1827213"/>
                  <a:gd name="connsiteY294" fmla="*/ 320648 h 4592637"/>
                  <a:gd name="connsiteX295" fmla="*/ 427811 w 1827213"/>
                  <a:gd name="connsiteY295" fmla="*/ 202474 h 4592637"/>
                  <a:gd name="connsiteX296" fmla="*/ 418521 w 1827213"/>
                  <a:gd name="connsiteY296" fmla="*/ 248489 h 4592637"/>
                  <a:gd name="connsiteX297" fmla="*/ 390964 w 1827213"/>
                  <a:gd name="connsiteY297" fmla="*/ 289363 h 4592637"/>
                  <a:gd name="connsiteX298" fmla="*/ 355271 w 1827213"/>
                  <a:gd name="connsiteY298" fmla="*/ 313427 h 4592637"/>
                  <a:gd name="connsiteX299" fmla="*/ 398920 w 1827213"/>
                  <a:gd name="connsiteY299" fmla="*/ 326760 h 4592637"/>
                  <a:gd name="connsiteX300" fmla="*/ 445508 w 1827213"/>
                  <a:gd name="connsiteY300" fmla="*/ 383335 h 4592637"/>
                  <a:gd name="connsiteX301" fmla="*/ 447657 w 1827213"/>
                  <a:gd name="connsiteY301" fmla="*/ 393979 h 4592637"/>
                  <a:gd name="connsiteX302" fmla="*/ 480173 w 1827213"/>
                  <a:gd name="connsiteY302" fmla="*/ 372056 h 4592637"/>
                  <a:gd name="connsiteX303" fmla="*/ 530225 w 1827213"/>
                  <a:gd name="connsiteY303" fmla="*/ 361951 h 4592637"/>
                  <a:gd name="connsiteX304" fmla="*/ 546222 w 1827213"/>
                  <a:gd name="connsiteY304" fmla="*/ 365181 h 4592637"/>
                  <a:gd name="connsiteX305" fmla="*/ 540329 w 1827213"/>
                  <a:gd name="connsiteY305" fmla="*/ 356441 h 4592637"/>
                  <a:gd name="connsiteX306" fmla="*/ 530224 w 1827213"/>
                  <a:gd name="connsiteY306" fmla="*/ 306388 h 4592637"/>
                  <a:gd name="connsiteX307" fmla="*/ 540329 w 1827213"/>
                  <a:gd name="connsiteY307" fmla="*/ 256336 h 4592637"/>
                  <a:gd name="connsiteX308" fmla="*/ 541266 w 1827213"/>
                  <a:gd name="connsiteY308" fmla="*/ 254947 h 4592637"/>
                  <a:gd name="connsiteX309" fmla="*/ 530225 w 1827213"/>
                  <a:gd name="connsiteY309" fmla="*/ 257177 h 4592637"/>
                  <a:gd name="connsiteX310" fmla="*/ 439300 w 1827213"/>
                  <a:gd name="connsiteY310" fmla="*/ 219514 h 4592637"/>
                  <a:gd name="connsiteX311" fmla="*/ 530225 w 1827213"/>
                  <a:gd name="connsiteY311" fmla="*/ 0 h 4592637"/>
                  <a:gd name="connsiteX312" fmla="*/ 658813 w 1827213"/>
                  <a:gd name="connsiteY312" fmla="*/ 128588 h 4592637"/>
                  <a:gd name="connsiteX313" fmla="*/ 648708 w 1827213"/>
                  <a:gd name="connsiteY313" fmla="*/ 178640 h 4592637"/>
                  <a:gd name="connsiteX314" fmla="*/ 647772 w 1827213"/>
                  <a:gd name="connsiteY314" fmla="*/ 180030 h 4592637"/>
                  <a:gd name="connsiteX315" fmla="*/ 658812 w 1827213"/>
                  <a:gd name="connsiteY315" fmla="*/ 177800 h 4592637"/>
                  <a:gd name="connsiteX316" fmla="*/ 787400 w 1827213"/>
                  <a:gd name="connsiteY316" fmla="*/ 306388 h 4592637"/>
                  <a:gd name="connsiteX317" fmla="*/ 781040 w 1827213"/>
                  <a:gd name="connsiteY317" fmla="*/ 337893 h 4592637"/>
                  <a:gd name="connsiteX318" fmla="*/ 815136 w 1827213"/>
                  <a:gd name="connsiteY318" fmla="*/ 314905 h 4592637"/>
                  <a:gd name="connsiteX319" fmla="*/ 865188 w 1827213"/>
                  <a:gd name="connsiteY319" fmla="*/ 304799 h 4592637"/>
                  <a:gd name="connsiteX320" fmla="*/ 915240 w 1827213"/>
                  <a:gd name="connsiteY320" fmla="*/ 314905 h 4592637"/>
                  <a:gd name="connsiteX321" fmla="*/ 945660 w 1827213"/>
                  <a:gd name="connsiteY321" fmla="*/ 335415 h 4592637"/>
                  <a:gd name="connsiteX322" fmla="*/ 939800 w 1827213"/>
                  <a:gd name="connsiteY322" fmla="*/ 306388 h 4592637"/>
                  <a:gd name="connsiteX323" fmla="*/ 948497 w 1827213"/>
                  <a:gd name="connsiteY323" fmla="*/ 263312 h 4592637"/>
                  <a:gd name="connsiteX324" fmla="*/ 915987 w 1827213"/>
                  <a:gd name="connsiteY324" fmla="*/ 269875 h 4592637"/>
                  <a:gd name="connsiteX325" fmla="*/ 787399 w 1827213"/>
                  <a:gd name="connsiteY325" fmla="*/ 141287 h 4592637"/>
                  <a:gd name="connsiteX326" fmla="*/ 915987 w 1827213"/>
                  <a:gd name="connsiteY326" fmla="*/ 12699 h 4592637"/>
                  <a:gd name="connsiteX327" fmla="*/ 1044575 w 1827213"/>
                  <a:gd name="connsiteY327" fmla="*/ 141287 h 4592637"/>
                  <a:gd name="connsiteX328" fmla="*/ 1035879 w 1827213"/>
                  <a:gd name="connsiteY328" fmla="*/ 184363 h 4592637"/>
                  <a:gd name="connsiteX329" fmla="*/ 1068388 w 1827213"/>
                  <a:gd name="connsiteY329" fmla="*/ 177799 h 4592637"/>
                  <a:gd name="connsiteX330" fmla="*/ 1196976 w 1827213"/>
                  <a:gd name="connsiteY330" fmla="*/ 306388 h 4592637"/>
                  <a:gd name="connsiteX331" fmla="*/ 1186871 w 1827213"/>
                  <a:gd name="connsiteY331" fmla="*/ 356440 h 4592637"/>
                  <a:gd name="connsiteX332" fmla="*/ 1180978 w 1827213"/>
                  <a:gd name="connsiteY332" fmla="*/ 365180 h 4592637"/>
                  <a:gd name="connsiteX333" fmla="*/ 1196975 w 1827213"/>
                  <a:gd name="connsiteY333" fmla="*/ 361950 h 4592637"/>
                  <a:gd name="connsiteX334" fmla="*/ 1325563 w 1827213"/>
                  <a:gd name="connsiteY334" fmla="*/ 490538 h 4592637"/>
                  <a:gd name="connsiteX335" fmla="*/ 1317663 w 1827213"/>
                  <a:gd name="connsiteY335" fmla="*/ 529667 h 4592637"/>
                  <a:gd name="connsiteX336" fmla="*/ 1362075 w 1827213"/>
                  <a:gd name="connsiteY336" fmla="*/ 520701 h 4592637"/>
                  <a:gd name="connsiteX337" fmla="*/ 1490663 w 1827213"/>
                  <a:gd name="connsiteY337" fmla="*/ 649289 h 4592637"/>
                  <a:gd name="connsiteX338" fmla="*/ 1362075 w 1827213"/>
                  <a:gd name="connsiteY338" fmla="*/ 777876 h 4592637"/>
                  <a:gd name="connsiteX339" fmla="*/ 1313724 w 1827213"/>
                  <a:gd name="connsiteY339" fmla="*/ 768115 h 4592637"/>
                  <a:gd name="connsiteX340" fmla="*/ 1315458 w 1827213"/>
                  <a:gd name="connsiteY340" fmla="*/ 770686 h 4592637"/>
                  <a:gd name="connsiteX341" fmla="*/ 1325563 w 1827213"/>
                  <a:gd name="connsiteY341" fmla="*/ 820738 h 4592637"/>
                  <a:gd name="connsiteX342" fmla="*/ 1315458 w 1827213"/>
                  <a:gd name="connsiteY342" fmla="*/ 870790 h 4592637"/>
                  <a:gd name="connsiteX343" fmla="*/ 1290991 w 1827213"/>
                  <a:gd name="connsiteY343" fmla="*/ 907079 h 4592637"/>
                  <a:gd name="connsiteX344" fmla="*/ 1331073 w 1827213"/>
                  <a:gd name="connsiteY344" fmla="*/ 880055 h 4592637"/>
                  <a:gd name="connsiteX345" fmla="*/ 1381125 w 1827213"/>
                  <a:gd name="connsiteY345" fmla="*/ 869950 h 4592637"/>
                  <a:gd name="connsiteX346" fmla="*/ 1509713 w 1827213"/>
                  <a:gd name="connsiteY346" fmla="*/ 998538 h 4592637"/>
                  <a:gd name="connsiteX347" fmla="*/ 1381125 w 1827213"/>
                  <a:gd name="connsiteY347" fmla="*/ 1127126 h 4592637"/>
                  <a:gd name="connsiteX348" fmla="*/ 1331073 w 1827213"/>
                  <a:gd name="connsiteY348" fmla="*/ 1117021 h 4592637"/>
                  <a:gd name="connsiteX349" fmla="*/ 1290991 w 1827213"/>
                  <a:gd name="connsiteY349" fmla="*/ 1089997 h 4592637"/>
                  <a:gd name="connsiteX350" fmla="*/ 1315458 w 1827213"/>
                  <a:gd name="connsiteY350" fmla="*/ 1126286 h 4592637"/>
                  <a:gd name="connsiteX351" fmla="*/ 1325563 w 1827213"/>
                  <a:gd name="connsiteY351" fmla="*/ 1176338 h 4592637"/>
                  <a:gd name="connsiteX352" fmla="*/ 1315458 w 1827213"/>
                  <a:gd name="connsiteY352" fmla="*/ 1226390 h 4592637"/>
                  <a:gd name="connsiteX353" fmla="*/ 1315111 w 1827213"/>
                  <a:gd name="connsiteY353" fmla="*/ 1226906 h 4592637"/>
                  <a:gd name="connsiteX354" fmla="*/ 1339805 w 1827213"/>
                  <a:gd name="connsiteY354" fmla="*/ 1210256 h 4592637"/>
                  <a:gd name="connsiteX355" fmla="*/ 1389857 w 1827213"/>
                  <a:gd name="connsiteY355" fmla="*/ 1200151 h 4592637"/>
                  <a:gd name="connsiteX356" fmla="*/ 1518445 w 1827213"/>
                  <a:gd name="connsiteY356" fmla="*/ 1328739 h 4592637"/>
                  <a:gd name="connsiteX357" fmla="*/ 1439909 w 1827213"/>
                  <a:gd name="connsiteY357" fmla="*/ 1447222 h 4592637"/>
                  <a:gd name="connsiteX358" fmla="*/ 1420608 w 1827213"/>
                  <a:gd name="connsiteY358" fmla="*/ 1451119 h 4592637"/>
                  <a:gd name="connsiteX359" fmla="*/ 1443622 w 1827213"/>
                  <a:gd name="connsiteY359" fmla="*/ 1485254 h 4592637"/>
                  <a:gd name="connsiteX360" fmla="*/ 1477123 w 1827213"/>
                  <a:gd name="connsiteY360" fmla="*/ 1462667 h 4592637"/>
                  <a:gd name="connsiteX361" fmla="*/ 1527175 w 1827213"/>
                  <a:gd name="connsiteY361" fmla="*/ 1452562 h 4592637"/>
                  <a:gd name="connsiteX362" fmla="*/ 1655763 w 1827213"/>
                  <a:gd name="connsiteY362" fmla="*/ 1581150 h 4592637"/>
                  <a:gd name="connsiteX363" fmla="*/ 1527175 w 1827213"/>
                  <a:gd name="connsiteY363" fmla="*/ 1709738 h 4592637"/>
                  <a:gd name="connsiteX364" fmla="*/ 1525840 w 1827213"/>
                  <a:gd name="connsiteY364" fmla="*/ 1709469 h 4592637"/>
                  <a:gd name="connsiteX365" fmla="*/ 1527176 w 1827213"/>
                  <a:gd name="connsiteY365" fmla="*/ 1716087 h 4592637"/>
                  <a:gd name="connsiteX366" fmla="*/ 1522164 w 1827213"/>
                  <a:gd name="connsiteY366" fmla="*/ 1740912 h 4592637"/>
                  <a:gd name="connsiteX367" fmla="*/ 1527175 w 1827213"/>
                  <a:gd name="connsiteY367" fmla="*/ 1739900 h 4592637"/>
                  <a:gd name="connsiteX368" fmla="*/ 1655763 w 1827213"/>
                  <a:gd name="connsiteY368" fmla="*/ 1868488 h 4592637"/>
                  <a:gd name="connsiteX369" fmla="*/ 1527175 w 1827213"/>
                  <a:gd name="connsiteY369" fmla="*/ 1997076 h 4592637"/>
                  <a:gd name="connsiteX370" fmla="*/ 1516135 w 1827213"/>
                  <a:gd name="connsiteY370" fmla="*/ 1994847 h 4592637"/>
                  <a:gd name="connsiteX371" fmla="*/ 1517071 w 1827213"/>
                  <a:gd name="connsiteY371" fmla="*/ 1996235 h 4592637"/>
                  <a:gd name="connsiteX372" fmla="*/ 1527176 w 1827213"/>
                  <a:gd name="connsiteY372" fmla="*/ 2046287 h 4592637"/>
                  <a:gd name="connsiteX373" fmla="*/ 1518155 w 1827213"/>
                  <a:gd name="connsiteY373" fmla="*/ 2090971 h 4592637"/>
                  <a:gd name="connsiteX374" fmla="*/ 1527175 w 1827213"/>
                  <a:gd name="connsiteY374" fmla="*/ 2089150 h 4592637"/>
                  <a:gd name="connsiteX375" fmla="*/ 1655763 w 1827213"/>
                  <a:gd name="connsiteY375" fmla="*/ 2217738 h 4592637"/>
                  <a:gd name="connsiteX376" fmla="*/ 1645730 w 1827213"/>
                  <a:gd name="connsiteY376" fmla="*/ 2267433 h 4592637"/>
                  <a:gd name="connsiteX377" fmla="*/ 1679576 w 1827213"/>
                  <a:gd name="connsiteY377" fmla="*/ 2260600 h 4592637"/>
                  <a:gd name="connsiteX378" fmla="*/ 1808164 w 1827213"/>
                  <a:gd name="connsiteY378" fmla="*/ 2389188 h 4592637"/>
                  <a:gd name="connsiteX379" fmla="*/ 1679576 w 1827213"/>
                  <a:gd name="connsiteY379" fmla="*/ 2517776 h 4592637"/>
                  <a:gd name="connsiteX380" fmla="*/ 1631058 w 1827213"/>
                  <a:gd name="connsiteY380" fmla="*/ 2507981 h 4592637"/>
                  <a:gd name="connsiteX381" fmla="*/ 1645658 w 1827213"/>
                  <a:gd name="connsiteY381" fmla="*/ 2529636 h 4592637"/>
                  <a:gd name="connsiteX382" fmla="*/ 1655763 w 1827213"/>
                  <a:gd name="connsiteY382" fmla="*/ 2579688 h 4592637"/>
                  <a:gd name="connsiteX383" fmla="*/ 1647863 w 1827213"/>
                  <a:gd name="connsiteY383" fmla="*/ 2618816 h 4592637"/>
                  <a:gd name="connsiteX384" fmla="*/ 1692275 w 1827213"/>
                  <a:gd name="connsiteY384" fmla="*/ 2609850 h 4592637"/>
                  <a:gd name="connsiteX385" fmla="*/ 1820863 w 1827213"/>
                  <a:gd name="connsiteY385" fmla="*/ 2738438 h 4592637"/>
                  <a:gd name="connsiteX386" fmla="*/ 1692275 w 1827213"/>
                  <a:gd name="connsiteY386" fmla="*/ 2867026 h 4592637"/>
                  <a:gd name="connsiteX387" fmla="*/ 1643924 w 1827213"/>
                  <a:gd name="connsiteY387" fmla="*/ 2857265 h 4592637"/>
                  <a:gd name="connsiteX388" fmla="*/ 1645658 w 1827213"/>
                  <a:gd name="connsiteY388" fmla="*/ 2859836 h 4592637"/>
                  <a:gd name="connsiteX389" fmla="*/ 1655763 w 1827213"/>
                  <a:gd name="connsiteY389" fmla="*/ 2909888 h 4592637"/>
                  <a:gd name="connsiteX390" fmla="*/ 1652940 w 1827213"/>
                  <a:gd name="connsiteY390" fmla="*/ 2923874 h 4592637"/>
                  <a:gd name="connsiteX391" fmla="*/ 1698625 w 1827213"/>
                  <a:gd name="connsiteY391" fmla="*/ 2914650 h 4592637"/>
                  <a:gd name="connsiteX392" fmla="*/ 1827213 w 1827213"/>
                  <a:gd name="connsiteY392" fmla="*/ 3043238 h 4592637"/>
                  <a:gd name="connsiteX393" fmla="*/ 1698625 w 1827213"/>
                  <a:gd name="connsiteY393" fmla="*/ 3171826 h 4592637"/>
                  <a:gd name="connsiteX394" fmla="*/ 1570037 w 1827213"/>
                  <a:gd name="connsiteY394" fmla="*/ 3043238 h 4592637"/>
                  <a:gd name="connsiteX395" fmla="*/ 1572861 w 1827213"/>
                  <a:gd name="connsiteY395" fmla="*/ 3029253 h 4592637"/>
                  <a:gd name="connsiteX396" fmla="*/ 1527175 w 1827213"/>
                  <a:gd name="connsiteY396" fmla="*/ 3038476 h 4592637"/>
                  <a:gd name="connsiteX397" fmla="*/ 1516135 w 1827213"/>
                  <a:gd name="connsiteY397" fmla="*/ 3036247 h 4592637"/>
                  <a:gd name="connsiteX398" fmla="*/ 1517071 w 1827213"/>
                  <a:gd name="connsiteY398" fmla="*/ 3037635 h 4592637"/>
                  <a:gd name="connsiteX399" fmla="*/ 1527176 w 1827213"/>
                  <a:gd name="connsiteY399" fmla="*/ 3087687 h 4592637"/>
                  <a:gd name="connsiteX400" fmla="*/ 1517071 w 1827213"/>
                  <a:gd name="connsiteY400" fmla="*/ 3137739 h 4592637"/>
                  <a:gd name="connsiteX401" fmla="*/ 1516134 w 1827213"/>
                  <a:gd name="connsiteY401" fmla="*/ 3139129 h 4592637"/>
                  <a:gd name="connsiteX402" fmla="*/ 1527175 w 1827213"/>
                  <a:gd name="connsiteY402" fmla="*/ 3136900 h 4592637"/>
                  <a:gd name="connsiteX403" fmla="*/ 1655763 w 1827213"/>
                  <a:gd name="connsiteY403" fmla="*/ 3265488 h 4592637"/>
                  <a:gd name="connsiteX404" fmla="*/ 1527175 w 1827213"/>
                  <a:gd name="connsiteY404" fmla="*/ 3394076 h 4592637"/>
                  <a:gd name="connsiteX405" fmla="*/ 1516135 w 1827213"/>
                  <a:gd name="connsiteY405" fmla="*/ 3391847 h 4592637"/>
                  <a:gd name="connsiteX406" fmla="*/ 1517071 w 1827213"/>
                  <a:gd name="connsiteY406" fmla="*/ 3393235 h 4592637"/>
                  <a:gd name="connsiteX407" fmla="*/ 1527176 w 1827213"/>
                  <a:gd name="connsiteY407" fmla="*/ 3443287 h 4592637"/>
                  <a:gd name="connsiteX408" fmla="*/ 1517071 w 1827213"/>
                  <a:gd name="connsiteY408" fmla="*/ 3493339 h 4592637"/>
                  <a:gd name="connsiteX409" fmla="*/ 1511178 w 1827213"/>
                  <a:gd name="connsiteY409" fmla="*/ 3502080 h 4592637"/>
                  <a:gd name="connsiteX410" fmla="*/ 1527175 w 1827213"/>
                  <a:gd name="connsiteY410" fmla="*/ 3498850 h 4592637"/>
                  <a:gd name="connsiteX411" fmla="*/ 1655763 w 1827213"/>
                  <a:gd name="connsiteY411" fmla="*/ 3627438 h 4592637"/>
                  <a:gd name="connsiteX412" fmla="*/ 1527175 w 1827213"/>
                  <a:gd name="connsiteY412" fmla="*/ 3756026 h 4592637"/>
                  <a:gd name="connsiteX413" fmla="*/ 1516135 w 1827213"/>
                  <a:gd name="connsiteY413" fmla="*/ 3753797 h 4592637"/>
                  <a:gd name="connsiteX414" fmla="*/ 1517071 w 1827213"/>
                  <a:gd name="connsiteY414" fmla="*/ 3755185 h 4592637"/>
                  <a:gd name="connsiteX415" fmla="*/ 1527176 w 1827213"/>
                  <a:gd name="connsiteY415" fmla="*/ 3805237 h 4592637"/>
                  <a:gd name="connsiteX416" fmla="*/ 1522164 w 1827213"/>
                  <a:gd name="connsiteY416" fmla="*/ 3830062 h 4592637"/>
                  <a:gd name="connsiteX417" fmla="*/ 1527175 w 1827213"/>
                  <a:gd name="connsiteY417" fmla="*/ 3829050 h 4592637"/>
                  <a:gd name="connsiteX418" fmla="*/ 1655763 w 1827213"/>
                  <a:gd name="connsiteY418" fmla="*/ 3957638 h 4592637"/>
                  <a:gd name="connsiteX419" fmla="*/ 1527175 w 1827213"/>
                  <a:gd name="connsiteY419" fmla="*/ 4086226 h 4592637"/>
                  <a:gd name="connsiteX420" fmla="*/ 1516135 w 1827213"/>
                  <a:gd name="connsiteY420" fmla="*/ 4083997 h 4592637"/>
                  <a:gd name="connsiteX421" fmla="*/ 1517071 w 1827213"/>
                  <a:gd name="connsiteY421" fmla="*/ 4085385 h 4592637"/>
                  <a:gd name="connsiteX422" fmla="*/ 1527176 w 1827213"/>
                  <a:gd name="connsiteY422" fmla="*/ 4135437 h 4592637"/>
                  <a:gd name="connsiteX423" fmla="*/ 1398588 w 1827213"/>
                  <a:gd name="connsiteY423" fmla="*/ 4264025 h 4592637"/>
                  <a:gd name="connsiteX424" fmla="*/ 1348536 w 1827213"/>
                  <a:gd name="connsiteY424" fmla="*/ 4253920 h 4592637"/>
                  <a:gd name="connsiteX425" fmla="*/ 1318116 w 1827213"/>
                  <a:gd name="connsiteY425" fmla="*/ 4233410 h 4592637"/>
                  <a:gd name="connsiteX426" fmla="*/ 1323976 w 1827213"/>
                  <a:gd name="connsiteY426" fmla="*/ 4262437 h 4592637"/>
                  <a:gd name="connsiteX427" fmla="*/ 1245440 w 1827213"/>
                  <a:gd name="connsiteY427" fmla="*/ 4380920 h 4592637"/>
                  <a:gd name="connsiteX428" fmla="*/ 1238535 w 1827213"/>
                  <a:gd name="connsiteY428" fmla="*/ 4382314 h 4592637"/>
                  <a:gd name="connsiteX429" fmla="*/ 1259896 w 1827213"/>
                  <a:gd name="connsiteY429" fmla="*/ 4413997 h 4592637"/>
                  <a:gd name="connsiteX430" fmla="*/ 1270001 w 1827213"/>
                  <a:gd name="connsiteY430" fmla="*/ 4464049 h 4592637"/>
                  <a:gd name="connsiteX431" fmla="*/ 1141413 w 1827213"/>
                  <a:gd name="connsiteY431" fmla="*/ 4592637 h 4592637"/>
                  <a:gd name="connsiteX432" fmla="*/ 1012825 w 1827213"/>
                  <a:gd name="connsiteY432" fmla="*/ 4464049 h 4592637"/>
                  <a:gd name="connsiteX433" fmla="*/ 1091361 w 1827213"/>
                  <a:gd name="connsiteY433" fmla="*/ 4345566 h 4592637"/>
                  <a:gd name="connsiteX434" fmla="*/ 1098266 w 1827213"/>
                  <a:gd name="connsiteY434" fmla="*/ 4344172 h 4592637"/>
                  <a:gd name="connsiteX435" fmla="*/ 1076905 w 1827213"/>
                  <a:gd name="connsiteY435" fmla="*/ 4312489 h 4592637"/>
                  <a:gd name="connsiteX436" fmla="*/ 1066800 w 1827213"/>
                  <a:gd name="connsiteY436" fmla="*/ 4262437 h 4592637"/>
                  <a:gd name="connsiteX437" fmla="*/ 1073161 w 1827213"/>
                  <a:gd name="connsiteY437" fmla="*/ 4230933 h 4592637"/>
                  <a:gd name="connsiteX438" fmla="*/ 1039064 w 1827213"/>
                  <a:gd name="connsiteY438" fmla="*/ 4253921 h 4592637"/>
                  <a:gd name="connsiteX439" fmla="*/ 989012 w 1827213"/>
                  <a:gd name="connsiteY439" fmla="*/ 4264026 h 4592637"/>
                  <a:gd name="connsiteX440" fmla="*/ 860424 w 1827213"/>
                  <a:gd name="connsiteY440" fmla="*/ 4135438 h 4592637"/>
                  <a:gd name="connsiteX441" fmla="*/ 989012 w 1827213"/>
                  <a:gd name="connsiteY441" fmla="*/ 4006850 h 4592637"/>
                  <a:gd name="connsiteX442" fmla="*/ 1117600 w 1827213"/>
                  <a:gd name="connsiteY442" fmla="*/ 4135438 h 4592637"/>
                  <a:gd name="connsiteX443" fmla="*/ 1111240 w 1827213"/>
                  <a:gd name="connsiteY443" fmla="*/ 4166943 h 4592637"/>
                  <a:gd name="connsiteX444" fmla="*/ 1145336 w 1827213"/>
                  <a:gd name="connsiteY444" fmla="*/ 4143954 h 4592637"/>
                  <a:gd name="connsiteX445" fmla="*/ 1195388 w 1827213"/>
                  <a:gd name="connsiteY445" fmla="*/ 4133849 h 4592637"/>
                  <a:gd name="connsiteX446" fmla="*/ 1245440 w 1827213"/>
                  <a:gd name="connsiteY446" fmla="*/ 4143954 h 4592637"/>
                  <a:gd name="connsiteX447" fmla="*/ 1275860 w 1827213"/>
                  <a:gd name="connsiteY447" fmla="*/ 4164464 h 4592637"/>
                  <a:gd name="connsiteX448" fmla="*/ 1270000 w 1827213"/>
                  <a:gd name="connsiteY448" fmla="*/ 4135437 h 4592637"/>
                  <a:gd name="connsiteX449" fmla="*/ 1398588 w 1827213"/>
                  <a:gd name="connsiteY449" fmla="*/ 4006849 h 4592637"/>
                  <a:gd name="connsiteX450" fmla="*/ 1409628 w 1827213"/>
                  <a:gd name="connsiteY450" fmla="*/ 4009078 h 4592637"/>
                  <a:gd name="connsiteX451" fmla="*/ 1408692 w 1827213"/>
                  <a:gd name="connsiteY451" fmla="*/ 4007690 h 4592637"/>
                  <a:gd name="connsiteX452" fmla="*/ 1398587 w 1827213"/>
                  <a:gd name="connsiteY452" fmla="*/ 3957638 h 4592637"/>
                  <a:gd name="connsiteX453" fmla="*/ 1403599 w 1827213"/>
                  <a:gd name="connsiteY453" fmla="*/ 3932814 h 4592637"/>
                  <a:gd name="connsiteX454" fmla="*/ 1398588 w 1827213"/>
                  <a:gd name="connsiteY454" fmla="*/ 3933825 h 4592637"/>
                  <a:gd name="connsiteX455" fmla="*/ 1348536 w 1827213"/>
                  <a:gd name="connsiteY455" fmla="*/ 3923720 h 4592637"/>
                  <a:gd name="connsiteX456" fmla="*/ 1318116 w 1827213"/>
                  <a:gd name="connsiteY456" fmla="*/ 3903210 h 4592637"/>
                  <a:gd name="connsiteX457" fmla="*/ 1323976 w 1827213"/>
                  <a:gd name="connsiteY457" fmla="*/ 3932237 h 4592637"/>
                  <a:gd name="connsiteX458" fmla="*/ 1195388 w 1827213"/>
                  <a:gd name="connsiteY458" fmla="*/ 4060825 h 4592637"/>
                  <a:gd name="connsiteX459" fmla="*/ 1066800 w 1827213"/>
                  <a:gd name="connsiteY459" fmla="*/ 3932237 h 4592637"/>
                  <a:gd name="connsiteX460" fmla="*/ 1073161 w 1827213"/>
                  <a:gd name="connsiteY460" fmla="*/ 3900733 h 4592637"/>
                  <a:gd name="connsiteX461" fmla="*/ 1039064 w 1827213"/>
                  <a:gd name="connsiteY461" fmla="*/ 3923721 h 4592637"/>
                  <a:gd name="connsiteX462" fmla="*/ 989012 w 1827213"/>
                  <a:gd name="connsiteY462" fmla="*/ 3933826 h 4592637"/>
                  <a:gd name="connsiteX463" fmla="*/ 860424 w 1827213"/>
                  <a:gd name="connsiteY463" fmla="*/ 3805238 h 4592637"/>
                  <a:gd name="connsiteX464" fmla="*/ 870529 w 1827213"/>
                  <a:gd name="connsiteY464" fmla="*/ 3755186 h 4592637"/>
                  <a:gd name="connsiteX465" fmla="*/ 871466 w 1827213"/>
                  <a:gd name="connsiteY465" fmla="*/ 3753797 h 4592637"/>
                  <a:gd name="connsiteX466" fmla="*/ 860425 w 1827213"/>
                  <a:gd name="connsiteY466" fmla="*/ 3756026 h 4592637"/>
                  <a:gd name="connsiteX467" fmla="*/ 731837 w 1827213"/>
                  <a:gd name="connsiteY467" fmla="*/ 3627438 h 4592637"/>
                  <a:gd name="connsiteX468" fmla="*/ 860425 w 1827213"/>
                  <a:gd name="connsiteY468" fmla="*/ 3498850 h 4592637"/>
                  <a:gd name="connsiteX469" fmla="*/ 876421 w 1827213"/>
                  <a:gd name="connsiteY469" fmla="*/ 3502080 h 4592637"/>
                  <a:gd name="connsiteX470" fmla="*/ 870529 w 1827213"/>
                  <a:gd name="connsiteY470" fmla="*/ 3493340 h 4592637"/>
                  <a:gd name="connsiteX471" fmla="*/ 860424 w 1827213"/>
                  <a:gd name="connsiteY471" fmla="*/ 3443288 h 4592637"/>
                  <a:gd name="connsiteX472" fmla="*/ 870529 w 1827213"/>
                  <a:gd name="connsiteY472" fmla="*/ 3393236 h 4592637"/>
                  <a:gd name="connsiteX473" fmla="*/ 871466 w 1827213"/>
                  <a:gd name="connsiteY473" fmla="*/ 3391847 h 4592637"/>
                  <a:gd name="connsiteX474" fmla="*/ 860425 w 1827213"/>
                  <a:gd name="connsiteY474" fmla="*/ 3394076 h 4592637"/>
                  <a:gd name="connsiteX475" fmla="*/ 731837 w 1827213"/>
                  <a:gd name="connsiteY475" fmla="*/ 3265488 h 4592637"/>
                  <a:gd name="connsiteX476" fmla="*/ 860425 w 1827213"/>
                  <a:gd name="connsiteY476" fmla="*/ 3136900 h 4592637"/>
                  <a:gd name="connsiteX477" fmla="*/ 871466 w 1827213"/>
                  <a:gd name="connsiteY477" fmla="*/ 3139129 h 4592637"/>
                  <a:gd name="connsiteX478" fmla="*/ 870529 w 1827213"/>
                  <a:gd name="connsiteY478" fmla="*/ 3137740 h 4592637"/>
                  <a:gd name="connsiteX479" fmla="*/ 860424 w 1827213"/>
                  <a:gd name="connsiteY479" fmla="*/ 3087688 h 4592637"/>
                  <a:gd name="connsiteX480" fmla="*/ 870529 w 1827213"/>
                  <a:gd name="connsiteY480" fmla="*/ 3037636 h 4592637"/>
                  <a:gd name="connsiteX481" fmla="*/ 871466 w 1827213"/>
                  <a:gd name="connsiteY481" fmla="*/ 3036247 h 4592637"/>
                  <a:gd name="connsiteX482" fmla="*/ 860425 w 1827213"/>
                  <a:gd name="connsiteY482" fmla="*/ 3038476 h 4592637"/>
                  <a:gd name="connsiteX483" fmla="*/ 731837 w 1827213"/>
                  <a:gd name="connsiteY483" fmla="*/ 2909888 h 4592637"/>
                  <a:gd name="connsiteX484" fmla="*/ 860425 w 1827213"/>
                  <a:gd name="connsiteY484" fmla="*/ 2781300 h 4592637"/>
                  <a:gd name="connsiteX485" fmla="*/ 865436 w 1827213"/>
                  <a:gd name="connsiteY485" fmla="*/ 2782312 h 4592637"/>
                  <a:gd name="connsiteX486" fmla="*/ 860424 w 1827213"/>
                  <a:gd name="connsiteY486" fmla="*/ 2757488 h 4592637"/>
                  <a:gd name="connsiteX487" fmla="*/ 870529 w 1827213"/>
                  <a:gd name="connsiteY487" fmla="*/ 2707436 h 4592637"/>
                  <a:gd name="connsiteX488" fmla="*/ 871466 w 1827213"/>
                  <a:gd name="connsiteY488" fmla="*/ 2706047 h 4592637"/>
                  <a:gd name="connsiteX489" fmla="*/ 860425 w 1827213"/>
                  <a:gd name="connsiteY489" fmla="*/ 2708276 h 4592637"/>
                  <a:gd name="connsiteX490" fmla="*/ 731837 w 1827213"/>
                  <a:gd name="connsiteY490" fmla="*/ 2579688 h 4592637"/>
                  <a:gd name="connsiteX491" fmla="*/ 860425 w 1827213"/>
                  <a:gd name="connsiteY491" fmla="*/ 2451100 h 4592637"/>
                  <a:gd name="connsiteX492" fmla="*/ 876421 w 1827213"/>
                  <a:gd name="connsiteY492" fmla="*/ 2454330 h 4592637"/>
                  <a:gd name="connsiteX493" fmla="*/ 870529 w 1827213"/>
                  <a:gd name="connsiteY493" fmla="*/ 2445590 h 4592637"/>
                  <a:gd name="connsiteX494" fmla="*/ 860424 w 1827213"/>
                  <a:gd name="connsiteY494" fmla="*/ 2395538 h 4592637"/>
                  <a:gd name="connsiteX495" fmla="*/ 870529 w 1827213"/>
                  <a:gd name="connsiteY495" fmla="*/ 2345486 h 4592637"/>
                  <a:gd name="connsiteX496" fmla="*/ 871466 w 1827213"/>
                  <a:gd name="connsiteY496" fmla="*/ 2344097 h 4592637"/>
                  <a:gd name="connsiteX497" fmla="*/ 860425 w 1827213"/>
                  <a:gd name="connsiteY497" fmla="*/ 2346326 h 4592637"/>
                  <a:gd name="connsiteX498" fmla="*/ 731837 w 1827213"/>
                  <a:gd name="connsiteY498" fmla="*/ 2217738 h 4592637"/>
                  <a:gd name="connsiteX499" fmla="*/ 860425 w 1827213"/>
                  <a:gd name="connsiteY499" fmla="*/ 2089150 h 4592637"/>
                  <a:gd name="connsiteX500" fmla="*/ 869445 w 1827213"/>
                  <a:gd name="connsiteY500" fmla="*/ 2090971 h 4592637"/>
                  <a:gd name="connsiteX501" fmla="*/ 860424 w 1827213"/>
                  <a:gd name="connsiteY501" fmla="*/ 2046288 h 4592637"/>
                  <a:gd name="connsiteX502" fmla="*/ 870529 w 1827213"/>
                  <a:gd name="connsiteY502" fmla="*/ 1996236 h 4592637"/>
                  <a:gd name="connsiteX503" fmla="*/ 871466 w 1827213"/>
                  <a:gd name="connsiteY503" fmla="*/ 1994847 h 4592637"/>
                  <a:gd name="connsiteX504" fmla="*/ 860425 w 1827213"/>
                  <a:gd name="connsiteY504" fmla="*/ 1997076 h 4592637"/>
                  <a:gd name="connsiteX505" fmla="*/ 731837 w 1827213"/>
                  <a:gd name="connsiteY505" fmla="*/ 1868488 h 4592637"/>
                  <a:gd name="connsiteX506" fmla="*/ 739467 w 1827213"/>
                  <a:gd name="connsiteY506" fmla="*/ 1830696 h 4592637"/>
                  <a:gd name="connsiteX507" fmla="*/ 701675 w 1827213"/>
                  <a:gd name="connsiteY507" fmla="*/ 1838326 h 4592637"/>
                  <a:gd name="connsiteX508" fmla="*/ 573087 w 1827213"/>
                  <a:gd name="connsiteY508" fmla="*/ 1709738 h 4592637"/>
                  <a:gd name="connsiteX509" fmla="*/ 701675 w 1827213"/>
                  <a:gd name="connsiteY509" fmla="*/ 1581150 h 4592637"/>
                  <a:gd name="connsiteX510" fmla="*/ 742675 w 1827213"/>
                  <a:gd name="connsiteY510" fmla="*/ 1589428 h 4592637"/>
                  <a:gd name="connsiteX511" fmla="*/ 741942 w 1827213"/>
                  <a:gd name="connsiteY511" fmla="*/ 1588340 h 4592637"/>
                  <a:gd name="connsiteX512" fmla="*/ 731837 w 1827213"/>
                  <a:gd name="connsiteY512" fmla="*/ 1538288 h 4592637"/>
                  <a:gd name="connsiteX513" fmla="*/ 860425 w 1827213"/>
                  <a:gd name="connsiteY513" fmla="*/ 1409700 h 4592637"/>
                  <a:gd name="connsiteX514" fmla="*/ 989013 w 1827213"/>
                  <a:gd name="connsiteY514" fmla="*/ 1538288 h 4592637"/>
                  <a:gd name="connsiteX515" fmla="*/ 978908 w 1827213"/>
                  <a:gd name="connsiteY515" fmla="*/ 1588340 h 4592637"/>
                  <a:gd name="connsiteX516" fmla="*/ 977972 w 1827213"/>
                  <a:gd name="connsiteY516" fmla="*/ 1589729 h 4592637"/>
                  <a:gd name="connsiteX517" fmla="*/ 989012 w 1827213"/>
                  <a:gd name="connsiteY517" fmla="*/ 1587500 h 4592637"/>
                  <a:gd name="connsiteX518" fmla="*/ 1117600 w 1827213"/>
                  <a:gd name="connsiteY518" fmla="*/ 1716088 h 4592637"/>
                  <a:gd name="connsiteX519" fmla="*/ 1111240 w 1827213"/>
                  <a:gd name="connsiteY519" fmla="*/ 1747593 h 4592637"/>
                  <a:gd name="connsiteX520" fmla="*/ 1145336 w 1827213"/>
                  <a:gd name="connsiteY520" fmla="*/ 1724604 h 4592637"/>
                  <a:gd name="connsiteX521" fmla="*/ 1195388 w 1827213"/>
                  <a:gd name="connsiteY521" fmla="*/ 1714499 h 4592637"/>
                  <a:gd name="connsiteX522" fmla="*/ 1245440 w 1827213"/>
                  <a:gd name="connsiteY522" fmla="*/ 1724604 h 4592637"/>
                  <a:gd name="connsiteX523" fmla="*/ 1275860 w 1827213"/>
                  <a:gd name="connsiteY523" fmla="*/ 1745114 h 4592637"/>
                  <a:gd name="connsiteX524" fmla="*/ 1270000 w 1827213"/>
                  <a:gd name="connsiteY524" fmla="*/ 1716087 h 4592637"/>
                  <a:gd name="connsiteX525" fmla="*/ 1280105 w 1827213"/>
                  <a:gd name="connsiteY525" fmla="*/ 1666035 h 4592637"/>
                  <a:gd name="connsiteX526" fmla="*/ 1285242 w 1827213"/>
                  <a:gd name="connsiteY526" fmla="*/ 1658415 h 4592637"/>
                  <a:gd name="connsiteX527" fmla="*/ 1277098 w 1827213"/>
                  <a:gd name="connsiteY527" fmla="*/ 1656771 h 4592637"/>
                  <a:gd name="connsiteX528" fmla="*/ 1220523 w 1827213"/>
                  <a:gd name="connsiteY528" fmla="*/ 1610183 h 4592637"/>
                  <a:gd name="connsiteX529" fmla="*/ 1218099 w 1827213"/>
                  <a:gd name="connsiteY529" fmla="*/ 1605140 h 4592637"/>
                  <a:gd name="connsiteX530" fmla="*/ 1195388 w 1827213"/>
                  <a:gd name="connsiteY530" fmla="*/ 1609725 h 4592637"/>
                  <a:gd name="connsiteX531" fmla="*/ 1076905 w 1827213"/>
                  <a:gd name="connsiteY531" fmla="*/ 1531189 h 4592637"/>
                  <a:gd name="connsiteX532" fmla="*/ 1067067 w 1827213"/>
                  <a:gd name="connsiteY532" fmla="*/ 1482458 h 4592637"/>
                  <a:gd name="connsiteX533" fmla="*/ 1018336 w 1827213"/>
                  <a:gd name="connsiteY533" fmla="*/ 1472620 h 4592637"/>
                  <a:gd name="connsiteX534" fmla="*/ 939800 w 1827213"/>
                  <a:gd name="connsiteY534" fmla="*/ 1354137 h 4592637"/>
                  <a:gd name="connsiteX535" fmla="*/ 1068388 w 1827213"/>
                  <a:gd name="connsiteY535" fmla="*/ 1225549 h 4592637"/>
                  <a:gd name="connsiteX536" fmla="*/ 1079428 w 1827213"/>
                  <a:gd name="connsiteY536" fmla="*/ 1227778 h 4592637"/>
                  <a:gd name="connsiteX537" fmla="*/ 1078492 w 1827213"/>
                  <a:gd name="connsiteY537" fmla="*/ 1226390 h 4592637"/>
                  <a:gd name="connsiteX538" fmla="*/ 1068387 w 1827213"/>
                  <a:gd name="connsiteY538" fmla="*/ 1176338 h 4592637"/>
                  <a:gd name="connsiteX539" fmla="*/ 1078492 w 1827213"/>
                  <a:gd name="connsiteY539" fmla="*/ 1126286 h 4592637"/>
                  <a:gd name="connsiteX540" fmla="*/ 1079429 w 1827213"/>
                  <a:gd name="connsiteY540" fmla="*/ 1124896 h 4592637"/>
                  <a:gd name="connsiteX541" fmla="*/ 1068388 w 1827213"/>
                  <a:gd name="connsiteY541" fmla="*/ 1127125 h 4592637"/>
                  <a:gd name="connsiteX542" fmla="*/ 1018336 w 1827213"/>
                  <a:gd name="connsiteY542" fmla="*/ 1117020 h 4592637"/>
                  <a:gd name="connsiteX543" fmla="*/ 987916 w 1827213"/>
                  <a:gd name="connsiteY543" fmla="*/ 1096510 h 4592637"/>
                  <a:gd name="connsiteX544" fmla="*/ 993776 w 1827213"/>
                  <a:gd name="connsiteY544" fmla="*/ 1125537 h 4592637"/>
                  <a:gd name="connsiteX545" fmla="*/ 865188 w 1827213"/>
                  <a:gd name="connsiteY545" fmla="*/ 1254125 h 4592637"/>
                  <a:gd name="connsiteX546" fmla="*/ 736600 w 1827213"/>
                  <a:gd name="connsiteY546" fmla="*/ 1125537 h 4592637"/>
                  <a:gd name="connsiteX547" fmla="*/ 742961 w 1827213"/>
                  <a:gd name="connsiteY547" fmla="*/ 1094033 h 4592637"/>
                  <a:gd name="connsiteX548" fmla="*/ 708864 w 1827213"/>
                  <a:gd name="connsiteY548" fmla="*/ 1117021 h 4592637"/>
                  <a:gd name="connsiteX549" fmla="*/ 658812 w 1827213"/>
                  <a:gd name="connsiteY549" fmla="*/ 1127126 h 4592637"/>
                  <a:gd name="connsiteX550" fmla="*/ 647772 w 1827213"/>
                  <a:gd name="connsiteY550" fmla="*/ 1124897 h 4592637"/>
                  <a:gd name="connsiteX551" fmla="*/ 648708 w 1827213"/>
                  <a:gd name="connsiteY551" fmla="*/ 1126286 h 4592637"/>
                  <a:gd name="connsiteX552" fmla="*/ 658813 w 1827213"/>
                  <a:gd name="connsiteY552" fmla="*/ 1176338 h 4592637"/>
                  <a:gd name="connsiteX553" fmla="*/ 648708 w 1827213"/>
                  <a:gd name="connsiteY553" fmla="*/ 1226390 h 4592637"/>
                  <a:gd name="connsiteX554" fmla="*/ 647772 w 1827213"/>
                  <a:gd name="connsiteY554" fmla="*/ 1227779 h 4592637"/>
                  <a:gd name="connsiteX555" fmla="*/ 658812 w 1827213"/>
                  <a:gd name="connsiteY555" fmla="*/ 1225550 h 4592637"/>
                  <a:gd name="connsiteX556" fmla="*/ 787400 w 1827213"/>
                  <a:gd name="connsiteY556" fmla="*/ 1354138 h 4592637"/>
                  <a:gd name="connsiteX557" fmla="*/ 658812 w 1827213"/>
                  <a:gd name="connsiteY557" fmla="*/ 1482726 h 4592637"/>
                  <a:gd name="connsiteX558" fmla="*/ 530224 w 1827213"/>
                  <a:gd name="connsiteY558" fmla="*/ 1354138 h 4592637"/>
                  <a:gd name="connsiteX559" fmla="*/ 540329 w 1827213"/>
                  <a:gd name="connsiteY559" fmla="*/ 1304086 h 4592637"/>
                  <a:gd name="connsiteX560" fmla="*/ 541266 w 1827213"/>
                  <a:gd name="connsiteY560" fmla="*/ 1302697 h 4592637"/>
                  <a:gd name="connsiteX561" fmla="*/ 530225 w 1827213"/>
                  <a:gd name="connsiteY561" fmla="*/ 1304926 h 4592637"/>
                  <a:gd name="connsiteX562" fmla="*/ 401637 w 1827213"/>
                  <a:gd name="connsiteY562" fmla="*/ 1176338 h 4592637"/>
                  <a:gd name="connsiteX563" fmla="*/ 530225 w 1827213"/>
                  <a:gd name="connsiteY563" fmla="*/ 1047750 h 4592637"/>
                  <a:gd name="connsiteX564" fmla="*/ 541266 w 1827213"/>
                  <a:gd name="connsiteY564" fmla="*/ 1049979 h 4592637"/>
                  <a:gd name="connsiteX565" fmla="*/ 540329 w 1827213"/>
                  <a:gd name="connsiteY565" fmla="*/ 1048590 h 4592637"/>
                  <a:gd name="connsiteX566" fmla="*/ 530224 w 1827213"/>
                  <a:gd name="connsiteY566" fmla="*/ 998538 h 4592637"/>
                  <a:gd name="connsiteX567" fmla="*/ 540329 w 1827213"/>
                  <a:gd name="connsiteY567" fmla="*/ 948486 h 4592637"/>
                  <a:gd name="connsiteX568" fmla="*/ 541266 w 1827213"/>
                  <a:gd name="connsiteY568" fmla="*/ 947097 h 4592637"/>
                  <a:gd name="connsiteX569" fmla="*/ 530225 w 1827213"/>
                  <a:gd name="connsiteY569" fmla="*/ 949326 h 4592637"/>
                  <a:gd name="connsiteX570" fmla="*/ 401637 w 1827213"/>
                  <a:gd name="connsiteY570" fmla="*/ 820738 h 4592637"/>
                  <a:gd name="connsiteX571" fmla="*/ 411742 w 1827213"/>
                  <a:gd name="connsiteY571" fmla="*/ 770686 h 4592637"/>
                  <a:gd name="connsiteX572" fmla="*/ 412476 w 1827213"/>
                  <a:gd name="connsiteY572" fmla="*/ 769599 h 4592637"/>
                  <a:gd name="connsiteX573" fmla="*/ 371475 w 1827213"/>
                  <a:gd name="connsiteY573" fmla="*/ 777876 h 4592637"/>
                  <a:gd name="connsiteX574" fmla="*/ 242887 w 1827213"/>
                  <a:gd name="connsiteY574" fmla="*/ 649289 h 4592637"/>
                  <a:gd name="connsiteX575" fmla="*/ 280550 w 1827213"/>
                  <a:gd name="connsiteY575" fmla="*/ 558363 h 4592637"/>
                  <a:gd name="connsiteX576" fmla="*/ 287137 w 1827213"/>
                  <a:gd name="connsiteY576" fmla="*/ 553922 h 4592637"/>
                  <a:gd name="connsiteX577" fmla="*/ 276973 w 1827213"/>
                  <a:gd name="connsiteY577" fmla="*/ 551870 h 4592637"/>
                  <a:gd name="connsiteX578" fmla="*/ 208542 w 1827213"/>
                  <a:gd name="connsiteY578" fmla="*/ 483439 h 4592637"/>
                  <a:gd name="connsiteX579" fmla="*/ 202451 w 1827213"/>
                  <a:gd name="connsiteY579" fmla="*/ 453268 h 4592637"/>
                  <a:gd name="connsiteX580" fmla="*/ 178640 w 1827213"/>
                  <a:gd name="connsiteY580" fmla="*/ 469322 h 4592637"/>
                  <a:gd name="connsiteX581" fmla="*/ 128588 w 1827213"/>
                  <a:gd name="connsiteY581" fmla="*/ 479428 h 4592637"/>
                  <a:gd name="connsiteX582" fmla="*/ 0 w 1827213"/>
                  <a:gd name="connsiteY582" fmla="*/ 350838 h 4592637"/>
                  <a:gd name="connsiteX583" fmla="*/ 128588 w 1827213"/>
                  <a:gd name="connsiteY583" fmla="*/ 222250 h 4592637"/>
                  <a:gd name="connsiteX584" fmla="*/ 179391 w 1827213"/>
                  <a:gd name="connsiteY584" fmla="*/ 237768 h 4592637"/>
                  <a:gd name="connsiteX585" fmla="*/ 171450 w 1827213"/>
                  <a:gd name="connsiteY585" fmla="*/ 198437 h 4592637"/>
                  <a:gd name="connsiteX586" fmla="*/ 300038 w 1827213"/>
                  <a:gd name="connsiteY586" fmla="*/ 69849 h 4592637"/>
                  <a:gd name="connsiteX587" fmla="*/ 390964 w 1827213"/>
                  <a:gd name="connsiteY587" fmla="*/ 107512 h 4592637"/>
                  <a:gd name="connsiteX588" fmla="*/ 402452 w 1827213"/>
                  <a:gd name="connsiteY588" fmla="*/ 124551 h 4592637"/>
                  <a:gd name="connsiteX589" fmla="*/ 411742 w 1827213"/>
                  <a:gd name="connsiteY589" fmla="*/ 78536 h 4592637"/>
                  <a:gd name="connsiteX590" fmla="*/ 530225 w 1827213"/>
                  <a:gd name="connsiteY590" fmla="*/ 0 h 4592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</a:cxnLst>
                <a:rect l="l" t="t" r="r" b="b"/>
                <a:pathLst>
                  <a:path w="1827213" h="4592637">
                    <a:moveTo>
                      <a:pt x="1073161" y="3538783"/>
                    </a:moveTo>
                    <a:lnTo>
                      <a:pt x="1039064" y="3561771"/>
                    </a:lnTo>
                    <a:cubicBezTo>
                      <a:pt x="1023680" y="3568278"/>
                      <a:pt x="1006766" y="3571876"/>
                      <a:pt x="989012" y="3571876"/>
                    </a:cubicBezTo>
                    <a:lnTo>
                      <a:pt x="973016" y="3568647"/>
                    </a:lnTo>
                    <a:lnTo>
                      <a:pt x="978908" y="3577386"/>
                    </a:lnTo>
                    <a:cubicBezTo>
                      <a:pt x="985415" y="3592770"/>
                      <a:pt x="989013" y="3609684"/>
                      <a:pt x="989013" y="3627438"/>
                    </a:cubicBezTo>
                    <a:cubicBezTo>
                      <a:pt x="989013" y="3645192"/>
                      <a:pt x="985415" y="3662106"/>
                      <a:pt x="978908" y="3677490"/>
                    </a:cubicBezTo>
                    <a:lnTo>
                      <a:pt x="977972" y="3678879"/>
                    </a:lnTo>
                    <a:lnTo>
                      <a:pt x="989012" y="3676650"/>
                    </a:lnTo>
                    <a:cubicBezTo>
                      <a:pt x="1060029" y="3676650"/>
                      <a:pt x="1117600" y="3734221"/>
                      <a:pt x="1117600" y="3805238"/>
                    </a:cubicBezTo>
                    <a:lnTo>
                      <a:pt x="1111240" y="3836743"/>
                    </a:lnTo>
                    <a:lnTo>
                      <a:pt x="1145336" y="3813754"/>
                    </a:lnTo>
                    <a:cubicBezTo>
                      <a:pt x="1160720" y="3807247"/>
                      <a:pt x="1177634" y="3803649"/>
                      <a:pt x="1195388" y="3803649"/>
                    </a:cubicBezTo>
                    <a:cubicBezTo>
                      <a:pt x="1213142" y="3803649"/>
                      <a:pt x="1230056" y="3807247"/>
                      <a:pt x="1245440" y="3813754"/>
                    </a:cubicBezTo>
                    <a:lnTo>
                      <a:pt x="1275860" y="3834264"/>
                    </a:lnTo>
                    <a:lnTo>
                      <a:pt x="1270000" y="3805237"/>
                    </a:lnTo>
                    <a:cubicBezTo>
                      <a:pt x="1270000" y="3734220"/>
                      <a:pt x="1327571" y="3676649"/>
                      <a:pt x="1398588" y="3676649"/>
                    </a:cubicBezTo>
                    <a:lnTo>
                      <a:pt x="1409628" y="3678878"/>
                    </a:lnTo>
                    <a:lnTo>
                      <a:pt x="1408692" y="3677490"/>
                    </a:lnTo>
                    <a:cubicBezTo>
                      <a:pt x="1402185" y="3662106"/>
                      <a:pt x="1398587" y="3645192"/>
                      <a:pt x="1398587" y="3627438"/>
                    </a:cubicBezTo>
                    <a:cubicBezTo>
                      <a:pt x="1398587" y="3609684"/>
                      <a:pt x="1402185" y="3592770"/>
                      <a:pt x="1408692" y="3577386"/>
                    </a:cubicBezTo>
                    <a:lnTo>
                      <a:pt x="1414585" y="3568646"/>
                    </a:lnTo>
                    <a:lnTo>
                      <a:pt x="1398588" y="3571875"/>
                    </a:lnTo>
                    <a:cubicBezTo>
                      <a:pt x="1380834" y="3571875"/>
                      <a:pt x="1363920" y="3568277"/>
                      <a:pt x="1348536" y="3561770"/>
                    </a:cubicBezTo>
                    <a:lnTo>
                      <a:pt x="1318116" y="3541260"/>
                    </a:lnTo>
                    <a:lnTo>
                      <a:pt x="1323976" y="3570287"/>
                    </a:lnTo>
                    <a:cubicBezTo>
                      <a:pt x="1323976" y="3641304"/>
                      <a:pt x="1266405" y="3698875"/>
                      <a:pt x="1195388" y="3698875"/>
                    </a:cubicBezTo>
                    <a:cubicBezTo>
                      <a:pt x="1124371" y="3698875"/>
                      <a:pt x="1066800" y="3641304"/>
                      <a:pt x="1066800" y="3570287"/>
                    </a:cubicBezTo>
                    <a:close/>
                    <a:moveTo>
                      <a:pt x="1073161" y="3183183"/>
                    </a:moveTo>
                    <a:lnTo>
                      <a:pt x="1039064" y="3206171"/>
                    </a:lnTo>
                    <a:cubicBezTo>
                      <a:pt x="1023680" y="3212678"/>
                      <a:pt x="1006766" y="3216276"/>
                      <a:pt x="989012" y="3216276"/>
                    </a:cubicBezTo>
                    <a:lnTo>
                      <a:pt x="977972" y="3214047"/>
                    </a:lnTo>
                    <a:lnTo>
                      <a:pt x="978908" y="3215436"/>
                    </a:lnTo>
                    <a:cubicBezTo>
                      <a:pt x="985415" y="3230820"/>
                      <a:pt x="989013" y="3247734"/>
                      <a:pt x="989013" y="3265488"/>
                    </a:cubicBezTo>
                    <a:cubicBezTo>
                      <a:pt x="989013" y="3283242"/>
                      <a:pt x="985415" y="3300156"/>
                      <a:pt x="978908" y="3315540"/>
                    </a:cubicBezTo>
                    <a:lnTo>
                      <a:pt x="977972" y="3316929"/>
                    </a:lnTo>
                    <a:lnTo>
                      <a:pt x="989012" y="3314700"/>
                    </a:lnTo>
                    <a:cubicBezTo>
                      <a:pt x="1060029" y="3314700"/>
                      <a:pt x="1117600" y="3372271"/>
                      <a:pt x="1117600" y="3443288"/>
                    </a:cubicBezTo>
                    <a:lnTo>
                      <a:pt x="1111240" y="3474793"/>
                    </a:lnTo>
                    <a:lnTo>
                      <a:pt x="1145336" y="3451804"/>
                    </a:lnTo>
                    <a:cubicBezTo>
                      <a:pt x="1160720" y="3445297"/>
                      <a:pt x="1177634" y="3441699"/>
                      <a:pt x="1195388" y="3441699"/>
                    </a:cubicBezTo>
                    <a:cubicBezTo>
                      <a:pt x="1213142" y="3441699"/>
                      <a:pt x="1230056" y="3445297"/>
                      <a:pt x="1245440" y="3451804"/>
                    </a:cubicBezTo>
                    <a:lnTo>
                      <a:pt x="1275860" y="3472314"/>
                    </a:lnTo>
                    <a:lnTo>
                      <a:pt x="1270000" y="3443287"/>
                    </a:lnTo>
                    <a:cubicBezTo>
                      <a:pt x="1270000" y="3372270"/>
                      <a:pt x="1327571" y="3314699"/>
                      <a:pt x="1398588" y="3314699"/>
                    </a:cubicBezTo>
                    <a:lnTo>
                      <a:pt x="1409628" y="3316928"/>
                    </a:lnTo>
                    <a:lnTo>
                      <a:pt x="1408692" y="3315540"/>
                    </a:lnTo>
                    <a:cubicBezTo>
                      <a:pt x="1402185" y="3300156"/>
                      <a:pt x="1398587" y="3283242"/>
                      <a:pt x="1398587" y="3265488"/>
                    </a:cubicBezTo>
                    <a:cubicBezTo>
                      <a:pt x="1398587" y="3247734"/>
                      <a:pt x="1402185" y="3230820"/>
                      <a:pt x="1408692" y="3215436"/>
                    </a:cubicBezTo>
                    <a:lnTo>
                      <a:pt x="1409629" y="3214046"/>
                    </a:lnTo>
                    <a:lnTo>
                      <a:pt x="1398588" y="3216275"/>
                    </a:lnTo>
                    <a:cubicBezTo>
                      <a:pt x="1380834" y="3216275"/>
                      <a:pt x="1363920" y="3212677"/>
                      <a:pt x="1348536" y="3206170"/>
                    </a:cubicBezTo>
                    <a:lnTo>
                      <a:pt x="1318116" y="3185660"/>
                    </a:lnTo>
                    <a:lnTo>
                      <a:pt x="1323976" y="3214687"/>
                    </a:lnTo>
                    <a:cubicBezTo>
                      <a:pt x="1323976" y="3285704"/>
                      <a:pt x="1266405" y="3343275"/>
                      <a:pt x="1195388" y="3343275"/>
                    </a:cubicBezTo>
                    <a:cubicBezTo>
                      <a:pt x="1124371" y="3343275"/>
                      <a:pt x="1066800" y="3285704"/>
                      <a:pt x="1066800" y="3214687"/>
                    </a:cubicBezTo>
                    <a:close/>
                    <a:moveTo>
                      <a:pt x="1073161" y="2852983"/>
                    </a:moveTo>
                    <a:lnTo>
                      <a:pt x="1039064" y="2875971"/>
                    </a:lnTo>
                    <a:cubicBezTo>
                      <a:pt x="1023680" y="2882478"/>
                      <a:pt x="1006766" y="2886076"/>
                      <a:pt x="989012" y="2886076"/>
                    </a:cubicBezTo>
                    <a:lnTo>
                      <a:pt x="984001" y="2885065"/>
                    </a:lnTo>
                    <a:lnTo>
                      <a:pt x="989013" y="2909888"/>
                    </a:lnTo>
                    <a:cubicBezTo>
                      <a:pt x="989013" y="2927642"/>
                      <a:pt x="985415" y="2944556"/>
                      <a:pt x="978908" y="2959940"/>
                    </a:cubicBezTo>
                    <a:lnTo>
                      <a:pt x="977972" y="2961329"/>
                    </a:lnTo>
                    <a:lnTo>
                      <a:pt x="989012" y="2959100"/>
                    </a:lnTo>
                    <a:cubicBezTo>
                      <a:pt x="1060029" y="2959100"/>
                      <a:pt x="1117600" y="3016671"/>
                      <a:pt x="1117600" y="3087688"/>
                    </a:cubicBezTo>
                    <a:lnTo>
                      <a:pt x="1111240" y="3119193"/>
                    </a:lnTo>
                    <a:lnTo>
                      <a:pt x="1145336" y="3096204"/>
                    </a:lnTo>
                    <a:cubicBezTo>
                      <a:pt x="1160720" y="3089697"/>
                      <a:pt x="1177634" y="3086099"/>
                      <a:pt x="1195388" y="3086099"/>
                    </a:cubicBezTo>
                    <a:cubicBezTo>
                      <a:pt x="1213142" y="3086099"/>
                      <a:pt x="1230056" y="3089697"/>
                      <a:pt x="1245440" y="3096204"/>
                    </a:cubicBezTo>
                    <a:lnTo>
                      <a:pt x="1275860" y="3116714"/>
                    </a:lnTo>
                    <a:lnTo>
                      <a:pt x="1270000" y="3087687"/>
                    </a:lnTo>
                    <a:cubicBezTo>
                      <a:pt x="1270000" y="3016670"/>
                      <a:pt x="1327571" y="2959099"/>
                      <a:pt x="1398588" y="2959099"/>
                    </a:cubicBezTo>
                    <a:lnTo>
                      <a:pt x="1409628" y="2961328"/>
                    </a:lnTo>
                    <a:lnTo>
                      <a:pt x="1408692" y="2959940"/>
                    </a:lnTo>
                    <a:cubicBezTo>
                      <a:pt x="1402185" y="2944556"/>
                      <a:pt x="1398587" y="2927642"/>
                      <a:pt x="1398587" y="2909888"/>
                    </a:cubicBezTo>
                    <a:lnTo>
                      <a:pt x="1403599" y="2885064"/>
                    </a:lnTo>
                    <a:lnTo>
                      <a:pt x="1398588" y="2886075"/>
                    </a:lnTo>
                    <a:cubicBezTo>
                      <a:pt x="1380834" y="2886075"/>
                      <a:pt x="1363920" y="2882477"/>
                      <a:pt x="1348536" y="2875970"/>
                    </a:cubicBezTo>
                    <a:lnTo>
                      <a:pt x="1318116" y="2855460"/>
                    </a:lnTo>
                    <a:lnTo>
                      <a:pt x="1323976" y="2884487"/>
                    </a:lnTo>
                    <a:cubicBezTo>
                      <a:pt x="1323976" y="2955504"/>
                      <a:pt x="1266405" y="3013075"/>
                      <a:pt x="1195388" y="3013075"/>
                    </a:cubicBezTo>
                    <a:cubicBezTo>
                      <a:pt x="1124371" y="3013075"/>
                      <a:pt x="1066800" y="2955504"/>
                      <a:pt x="1066800" y="2884487"/>
                    </a:cubicBezTo>
                    <a:close/>
                    <a:moveTo>
                      <a:pt x="1571587" y="2699310"/>
                    </a:moveTo>
                    <a:lnTo>
                      <a:pt x="1527175" y="2708276"/>
                    </a:lnTo>
                    <a:lnTo>
                      <a:pt x="1516135" y="2706047"/>
                    </a:lnTo>
                    <a:lnTo>
                      <a:pt x="1517071" y="2707435"/>
                    </a:lnTo>
                    <a:cubicBezTo>
                      <a:pt x="1523578" y="2722819"/>
                      <a:pt x="1527176" y="2739733"/>
                      <a:pt x="1527176" y="2757487"/>
                    </a:cubicBezTo>
                    <a:lnTo>
                      <a:pt x="1522164" y="2782312"/>
                    </a:lnTo>
                    <a:lnTo>
                      <a:pt x="1527175" y="2781300"/>
                    </a:lnTo>
                    <a:lnTo>
                      <a:pt x="1575526" y="2791062"/>
                    </a:lnTo>
                    <a:lnTo>
                      <a:pt x="1573792" y="2788490"/>
                    </a:lnTo>
                    <a:cubicBezTo>
                      <a:pt x="1567285" y="2773106"/>
                      <a:pt x="1563687" y="2756192"/>
                      <a:pt x="1563687" y="2738438"/>
                    </a:cubicBezTo>
                    <a:close/>
                    <a:moveTo>
                      <a:pt x="1073161" y="2491033"/>
                    </a:moveTo>
                    <a:lnTo>
                      <a:pt x="1039064" y="2514021"/>
                    </a:lnTo>
                    <a:cubicBezTo>
                      <a:pt x="1023680" y="2520528"/>
                      <a:pt x="1006766" y="2524126"/>
                      <a:pt x="989012" y="2524126"/>
                    </a:cubicBezTo>
                    <a:lnTo>
                      <a:pt x="973016" y="2520897"/>
                    </a:lnTo>
                    <a:lnTo>
                      <a:pt x="978908" y="2529636"/>
                    </a:lnTo>
                    <a:cubicBezTo>
                      <a:pt x="985415" y="2545020"/>
                      <a:pt x="989013" y="2561934"/>
                      <a:pt x="989013" y="2579688"/>
                    </a:cubicBezTo>
                    <a:cubicBezTo>
                      <a:pt x="989013" y="2597442"/>
                      <a:pt x="985415" y="2614356"/>
                      <a:pt x="978908" y="2629740"/>
                    </a:cubicBezTo>
                    <a:lnTo>
                      <a:pt x="977972" y="2631129"/>
                    </a:lnTo>
                    <a:lnTo>
                      <a:pt x="989012" y="2628900"/>
                    </a:lnTo>
                    <a:cubicBezTo>
                      <a:pt x="1060029" y="2628900"/>
                      <a:pt x="1117600" y="2686471"/>
                      <a:pt x="1117600" y="2757488"/>
                    </a:cubicBezTo>
                    <a:lnTo>
                      <a:pt x="1111240" y="2788993"/>
                    </a:lnTo>
                    <a:lnTo>
                      <a:pt x="1145336" y="2766004"/>
                    </a:lnTo>
                    <a:cubicBezTo>
                      <a:pt x="1160720" y="2759497"/>
                      <a:pt x="1177634" y="2755899"/>
                      <a:pt x="1195388" y="2755899"/>
                    </a:cubicBezTo>
                    <a:cubicBezTo>
                      <a:pt x="1213142" y="2755899"/>
                      <a:pt x="1230056" y="2759497"/>
                      <a:pt x="1245440" y="2766004"/>
                    </a:cubicBezTo>
                    <a:lnTo>
                      <a:pt x="1275860" y="2786514"/>
                    </a:lnTo>
                    <a:lnTo>
                      <a:pt x="1270000" y="2757487"/>
                    </a:lnTo>
                    <a:cubicBezTo>
                      <a:pt x="1270000" y="2686470"/>
                      <a:pt x="1327571" y="2628899"/>
                      <a:pt x="1398588" y="2628899"/>
                    </a:cubicBezTo>
                    <a:lnTo>
                      <a:pt x="1409628" y="2631128"/>
                    </a:lnTo>
                    <a:lnTo>
                      <a:pt x="1408692" y="2629740"/>
                    </a:lnTo>
                    <a:cubicBezTo>
                      <a:pt x="1402185" y="2614356"/>
                      <a:pt x="1398587" y="2597442"/>
                      <a:pt x="1398587" y="2579688"/>
                    </a:cubicBezTo>
                    <a:cubicBezTo>
                      <a:pt x="1398587" y="2561934"/>
                      <a:pt x="1402185" y="2545020"/>
                      <a:pt x="1408692" y="2529636"/>
                    </a:cubicBezTo>
                    <a:lnTo>
                      <a:pt x="1414585" y="2520895"/>
                    </a:lnTo>
                    <a:lnTo>
                      <a:pt x="1398588" y="2524125"/>
                    </a:lnTo>
                    <a:cubicBezTo>
                      <a:pt x="1380834" y="2524125"/>
                      <a:pt x="1363920" y="2520527"/>
                      <a:pt x="1348536" y="2514020"/>
                    </a:cubicBezTo>
                    <a:lnTo>
                      <a:pt x="1318116" y="2493510"/>
                    </a:lnTo>
                    <a:lnTo>
                      <a:pt x="1323976" y="2522537"/>
                    </a:lnTo>
                    <a:cubicBezTo>
                      <a:pt x="1323976" y="2593554"/>
                      <a:pt x="1266405" y="2651125"/>
                      <a:pt x="1195388" y="2651125"/>
                    </a:cubicBezTo>
                    <a:cubicBezTo>
                      <a:pt x="1124371" y="2651125"/>
                      <a:pt x="1066800" y="2593554"/>
                      <a:pt x="1066800" y="2522537"/>
                    </a:cubicBezTo>
                    <a:close/>
                    <a:moveTo>
                      <a:pt x="1561021" y="2339493"/>
                    </a:moveTo>
                    <a:lnTo>
                      <a:pt x="1527175" y="2346326"/>
                    </a:lnTo>
                    <a:lnTo>
                      <a:pt x="1516135" y="2344097"/>
                    </a:lnTo>
                    <a:lnTo>
                      <a:pt x="1517071" y="2345485"/>
                    </a:lnTo>
                    <a:cubicBezTo>
                      <a:pt x="1523578" y="2360869"/>
                      <a:pt x="1527176" y="2377783"/>
                      <a:pt x="1527176" y="2395537"/>
                    </a:cubicBezTo>
                    <a:cubicBezTo>
                      <a:pt x="1527176" y="2413291"/>
                      <a:pt x="1523578" y="2430205"/>
                      <a:pt x="1517071" y="2445589"/>
                    </a:cubicBezTo>
                    <a:lnTo>
                      <a:pt x="1511178" y="2454330"/>
                    </a:lnTo>
                    <a:lnTo>
                      <a:pt x="1527175" y="2451100"/>
                    </a:lnTo>
                    <a:lnTo>
                      <a:pt x="1575694" y="2460896"/>
                    </a:lnTo>
                    <a:lnTo>
                      <a:pt x="1561093" y="2439240"/>
                    </a:lnTo>
                    <a:cubicBezTo>
                      <a:pt x="1554586" y="2423856"/>
                      <a:pt x="1550988" y="2406942"/>
                      <a:pt x="1550988" y="2389188"/>
                    </a:cubicBezTo>
                    <a:close/>
                    <a:moveTo>
                      <a:pt x="1073161" y="2141783"/>
                    </a:moveTo>
                    <a:lnTo>
                      <a:pt x="1039064" y="2164771"/>
                    </a:lnTo>
                    <a:cubicBezTo>
                      <a:pt x="1023680" y="2171278"/>
                      <a:pt x="1006766" y="2174876"/>
                      <a:pt x="989012" y="2174876"/>
                    </a:cubicBezTo>
                    <a:lnTo>
                      <a:pt x="979992" y="2173055"/>
                    </a:lnTo>
                    <a:lnTo>
                      <a:pt x="989013" y="2217738"/>
                    </a:lnTo>
                    <a:cubicBezTo>
                      <a:pt x="989013" y="2235492"/>
                      <a:pt x="985415" y="2252406"/>
                      <a:pt x="978908" y="2267790"/>
                    </a:cubicBezTo>
                    <a:lnTo>
                      <a:pt x="977972" y="2269179"/>
                    </a:lnTo>
                    <a:lnTo>
                      <a:pt x="989012" y="2266950"/>
                    </a:lnTo>
                    <a:cubicBezTo>
                      <a:pt x="1060029" y="2266950"/>
                      <a:pt x="1117600" y="2324521"/>
                      <a:pt x="1117600" y="2395538"/>
                    </a:cubicBezTo>
                    <a:lnTo>
                      <a:pt x="1111240" y="2427043"/>
                    </a:lnTo>
                    <a:lnTo>
                      <a:pt x="1145336" y="2404054"/>
                    </a:lnTo>
                    <a:cubicBezTo>
                      <a:pt x="1160720" y="2397547"/>
                      <a:pt x="1177634" y="2393949"/>
                      <a:pt x="1195388" y="2393949"/>
                    </a:cubicBezTo>
                    <a:cubicBezTo>
                      <a:pt x="1213142" y="2393949"/>
                      <a:pt x="1230056" y="2397547"/>
                      <a:pt x="1245440" y="2404054"/>
                    </a:cubicBezTo>
                    <a:lnTo>
                      <a:pt x="1275860" y="2424564"/>
                    </a:lnTo>
                    <a:lnTo>
                      <a:pt x="1270000" y="2395537"/>
                    </a:lnTo>
                    <a:cubicBezTo>
                      <a:pt x="1270000" y="2324520"/>
                      <a:pt x="1327571" y="2266949"/>
                      <a:pt x="1398588" y="2266949"/>
                    </a:cubicBezTo>
                    <a:lnTo>
                      <a:pt x="1409628" y="2269178"/>
                    </a:lnTo>
                    <a:lnTo>
                      <a:pt x="1408692" y="2267790"/>
                    </a:lnTo>
                    <a:cubicBezTo>
                      <a:pt x="1402185" y="2252406"/>
                      <a:pt x="1398587" y="2235492"/>
                      <a:pt x="1398587" y="2217738"/>
                    </a:cubicBezTo>
                    <a:lnTo>
                      <a:pt x="1407608" y="2173054"/>
                    </a:lnTo>
                    <a:lnTo>
                      <a:pt x="1398588" y="2174875"/>
                    </a:lnTo>
                    <a:cubicBezTo>
                      <a:pt x="1380834" y="2174875"/>
                      <a:pt x="1363920" y="2171277"/>
                      <a:pt x="1348536" y="2164770"/>
                    </a:cubicBezTo>
                    <a:lnTo>
                      <a:pt x="1318116" y="2144260"/>
                    </a:lnTo>
                    <a:lnTo>
                      <a:pt x="1323976" y="2173287"/>
                    </a:lnTo>
                    <a:cubicBezTo>
                      <a:pt x="1323976" y="2244304"/>
                      <a:pt x="1266405" y="2301875"/>
                      <a:pt x="1195388" y="2301875"/>
                    </a:cubicBezTo>
                    <a:cubicBezTo>
                      <a:pt x="1124371" y="2301875"/>
                      <a:pt x="1066800" y="2244304"/>
                      <a:pt x="1066800" y="2173287"/>
                    </a:cubicBezTo>
                    <a:close/>
                    <a:moveTo>
                      <a:pt x="1073161" y="1811583"/>
                    </a:moveTo>
                    <a:lnTo>
                      <a:pt x="1039064" y="1834571"/>
                    </a:lnTo>
                    <a:cubicBezTo>
                      <a:pt x="1023680" y="1841078"/>
                      <a:pt x="1006766" y="1844676"/>
                      <a:pt x="989012" y="1844676"/>
                    </a:cubicBezTo>
                    <a:lnTo>
                      <a:pt x="984001" y="1843665"/>
                    </a:lnTo>
                    <a:lnTo>
                      <a:pt x="989013" y="1868488"/>
                    </a:lnTo>
                    <a:cubicBezTo>
                      <a:pt x="989013" y="1886242"/>
                      <a:pt x="985415" y="1903156"/>
                      <a:pt x="978908" y="1918540"/>
                    </a:cubicBezTo>
                    <a:lnTo>
                      <a:pt x="977972" y="1919929"/>
                    </a:lnTo>
                    <a:lnTo>
                      <a:pt x="989012" y="1917700"/>
                    </a:lnTo>
                    <a:cubicBezTo>
                      <a:pt x="1060029" y="1917700"/>
                      <a:pt x="1117600" y="1975271"/>
                      <a:pt x="1117600" y="2046288"/>
                    </a:cubicBezTo>
                    <a:lnTo>
                      <a:pt x="1111240" y="2077793"/>
                    </a:lnTo>
                    <a:lnTo>
                      <a:pt x="1145336" y="2054804"/>
                    </a:lnTo>
                    <a:cubicBezTo>
                      <a:pt x="1160720" y="2048297"/>
                      <a:pt x="1177634" y="2044699"/>
                      <a:pt x="1195388" y="2044699"/>
                    </a:cubicBezTo>
                    <a:cubicBezTo>
                      <a:pt x="1213142" y="2044699"/>
                      <a:pt x="1230056" y="2048297"/>
                      <a:pt x="1245440" y="2054804"/>
                    </a:cubicBezTo>
                    <a:lnTo>
                      <a:pt x="1275860" y="2075314"/>
                    </a:lnTo>
                    <a:lnTo>
                      <a:pt x="1270000" y="2046287"/>
                    </a:lnTo>
                    <a:cubicBezTo>
                      <a:pt x="1270000" y="1975270"/>
                      <a:pt x="1327571" y="1917699"/>
                      <a:pt x="1398588" y="1917699"/>
                    </a:cubicBezTo>
                    <a:lnTo>
                      <a:pt x="1409628" y="1919928"/>
                    </a:lnTo>
                    <a:lnTo>
                      <a:pt x="1408692" y="1918540"/>
                    </a:lnTo>
                    <a:cubicBezTo>
                      <a:pt x="1402185" y="1903156"/>
                      <a:pt x="1398587" y="1886242"/>
                      <a:pt x="1398587" y="1868488"/>
                    </a:cubicBezTo>
                    <a:lnTo>
                      <a:pt x="1403599" y="1843664"/>
                    </a:lnTo>
                    <a:lnTo>
                      <a:pt x="1398588" y="1844675"/>
                    </a:lnTo>
                    <a:cubicBezTo>
                      <a:pt x="1380834" y="1844675"/>
                      <a:pt x="1363920" y="1841077"/>
                      <a:pt x="1348536" y="1834570"/>
                    </a:cubicBezTo>
                    <a:lnTo>
                      <a:pt x="1318116" y="1814060"/>
                    </a:lnTo>
                    <a:lnTo>
                      <a:pt x="1323976" y="1843087"/>
                    </a:lnTo>
                    <a:cubicBezTo>
                      <a:pt x="1323976" y="1914104"/>
                      <a:pt x="1266405" y="1971675"/>
                      <a:pt x="1195388" y="1971675"/>
                    </a:cubicBezTo>
                    <a:cubicBezTo>
                      <a:pt x="1124371" y="1971675"/>
                      <a:pt x="1066800" y="1914104"/>
                      <a:pt x="1066800" y="1843087"/>
                    </a:cubicBezTo>
                    <a:close/>
                    <a:moveTo>
                      <a:pt x="819425" y="1658599"/>
                    </a:moveTo>
                    <a:lnTo>
                      <a:pt x="820158" y="1659686"/>
                    </a:lnTo>
                    <a:cubicBezTo>
                      <a:pt x="826665" y="1675070"/>
                      <a:pt x="830263" y="1691984"/>
                      <a:pt x="830263" y="1709738"/>
                    </a:cubicBezTo>
                    <a:lnTo>
                      <a:pt x="822633" y="1747530"/>
                    </a:lnTo>
                    <a:lnTo>
                      <a:pt x="860425" y="1739900"/>
                    </a:lnTo>
                    <a:lnTo>
                      <a:pt x="865436" y="1740912"/>
                    </a:lnTo>
                    <a:lnTo>
                      <a:pt x="860424" y="1716088"/>
                    </a:lnTo>
                    <a:cubicBezTo>
                      <a:pt x="860424" y="1698334"/>
                      <a:pt x="864022" y="1681420"/>
                      <a:pt x="870529" y="1666036"/>
                    </a:cubicBezTo>
                    <a:lnTo>
                      <a:pt x="871466" y="1664647"/>
                    </a:lnTo>
                    <a:lnTo>
                      <a:pt x="860425" y="1666876"/>
                    </a:lnTo>
                    <a:close/>
                    <a:moveTo>
                      <a:pt x="1271722" y="1278172"/>
                    </a:moveTo>
                    <a:lnTo>
                      <a:pt x="1247027" y="1294821"/>
                    </a:lnTo>
                    <a:cubicBezTo>
                      <a:pt x="1231643" y="1301328"/>
                      <a:pt x="1214729" y="1304926"/>
                      <a:pt x="1196975" y="1304926"/>
                    </a:cubicBezTo>
                    <a:lnTo>
                      <a:pt x="1185935" y="1302697"/>
                    </a:lnTo>
                    <a:lnTo>
                      <a:pt x="1186871" y="1304085"/>
                    </a:lnTo>
                    <a:lnTo>
                      <a:pt x="1196709" y="1352816"/>
                    </a:lnTo>
                    <a:lnTo>
                      <a:pt x="1245440" y="1362654"/>
                    </a:lnTo>
                    <a:lnTo>
                      <a:pt x="1273041" y="1381263"/>
                    </a:lnTo>
                    <a:lnTo>
                      <a:pt x="1271374" y="1378791"/>
                    </a:lnTo>
                    <a:cubicBezTo>
                      <a:pt x="1264867" y="1363407"/>
                      <a:pt x="1261269" y="1346493"/>
                      <a:pt x="1261269" y="1328739"/>
                    </a:cubicBezTo>
                    <a:cubicBezTo>
                      <a:pt x="1261269" y="1310985"/>
                      <a:pt x="1264867" y="1294071"/>
                      <a:pt x="1271374" y="1278687"/>
                    </a:cubicBezTo>
                    <a:close/>
                    <a:moveTo>
                      <a:pt x="1287109" y="912197"/>
                    </a:moveTo>
                    <a:lnTo>
                      <a:pt x="1247027" y="939221"/>
                    </a:lnTo>
                    <a:cubicBezTo>
                      <a:pt x="1231643" y="945728"/>
                      <a:pt x="1214729" y="949326"/>
                      <a:pt x="1196975" y="949326"/>
                    </a:cubicBezTo>
                    <a:lnTo>
                      <a:pt x="1185935" y="947097"/>
                    </a:lnTo>
                    <a:lnTo>
                      <a:pt x="1186871" y="948485"/>
                    </a:lnTo>
                    <a:cubicBezTo>
                      <a:pt x="1193378" y="963869"/>
                      <a:pt x="1196976" y="980783"/>
                      <a:pt x="1196976" y="998537"/>
                    </a:cubicBezTo>
                    <a:cubicBezTo>
                      <a:pt x="1196976" y="1016291"/>
                      <a:pt x="1193378" y="1033205"/>
                      <a:pt x="1186871" y="1048589"/>
                    </a:cubicBezTo>
                    <a:lnTo>
                      <a:pt x="1185934" y="1049979"/>
                    </a:lnTo>
                    <a:lnTo>
                      <a:pt x="1196975" y="1047750"/>
                    </a:lnTo>
                    <a:cubicBezTo>
                      <a:pt x="1214729" y="1047750"/>
                      <a:pt x="1231643" y="1051348"/>
                      <a:pt x="1247027" y="1057855"/>
                    </a:cubicBezTo>
                    <a:lnTo>
                      <a:pt x="1287109" y="1084879"/>
                    </a:lnTo>
                    <a:lnTo>
                      <a:pt x="1262642" y="1048590"/>
                    </a:lnTo>
                    <a:cubicBezTo>
                      <a:pt x="1256135" y="1033206"/>
                      <a:pt x="1252537" y="1016292"/>
                      <a:pt x="1252537" y="998538"/>
                    </a:cubicBezTo>
                    <a:cubicBezTo>
                      <a:pt x="1252537" y="980784"/>
                      <a:pt x="1256135" y="963870"/>
                      <a:pt x="1262642" y="948486"/>
                    </a:cubicBezTo>
                    <a:close/>
                    <a:moveTo>
                      <a:pt x="742961" y="763833"/>
                    </a:moveTo>
                    <a:lnTo>
                      <a:pt x="708864" y="786821"/>
                    </a:lnTo>
                    <a:cubicBezTo>
                      <a:pt x="693480" y="793328"/>
                      <a:pt x="676566" y="796926"/>
                      <a:pt x="658812" y="796926"/>
                    </a:cubicBezTo>
                    <a:lnTo>
                      <a:pt x="653801" y="795915"/>
                    </a:lnTo>
                    <a:lnTo>
                      <a:pt x="658813" y="820738"/>
                    </a:lnTo>
                    <a:cubicBezTo>
                      <a:pt x="658813" y="838492"/>
                      <a:pt x="655215" y="855406"/>
                      <a:pt x="648708" y="870790"/>
                    </a:cubicBezTo>
                    <a:lnTo>
                      <a:pt x="647772" y="872179"/>
                    </a:lnTo>
                    <a:lnTo>
                      <a:pt x="658812" y="869950"/>
                    </a:lnTo>
                    <a:cubicBezTo>
                      <a:pt x="729829" y="869950"/>
                      <a:pt x="787400" y="927521"/>
                      <a:pt x="787400" y="998538"/>
                    </a:cubicBezTo>
                    <a:lnTo>
                      <a:pt x="781040" y="1030043"/>
                    </a:lnTo>
                    <a:lnTo>
                      <a:pt x="815136" y="1007054"/>
                    </a:lnTo>
                    <a:cubicBezTo>
                      <a:pt x="830520" y="1000547"/>
                      <a:pt x="847434" y="996949"/>
                      <a:pt x="865188" y="996949"/>
                    </a:cubicBezTo>
                    <a:cubicBezTo>
                      <a:pt x="882942" y="996949"/>
                      <a:pt x="899856" y="1000547"/>
                      <a:pt x="915240" y="1007054"/>
                    </a:cubicBezTo>
                    <a:lnTo>
                      <a:pt x="945660" y="1027564"/>
                    </a:lnTo>
                    <a:lnTo>
                      <a:pt x="939800" y="998537"/>
                    </a:lnTo>
                    <a:cubicBezTo>
                      <a:pt x="939800" y="927520"/>
                      <a:pt x="997371" y="869949"/>
                      <a:pt x="1068388" y="869949"/>
                    </a:cubicBezTo>
                    <a:lnTo>
                      <a:pt x="1079428" y="872178"/>
                    </a:lnTo>
                    <a:lnTo>
                      <a:pt x="1078492" y="870790"/>
                    </a:lnTo>
                    <a:cubicBezTo>
                      <a:pt x="1071985" y="855406"/>
                      <a:pt x="1068387" y="838492"/>
                      <a:pt x="1068387" y="820738"/>
                    </a:cubicBezTo>
                    <a:lnTo>
                      <a:pt x="1073399" y="795914"/>
                    </a:lnTo>
                    <a:lnTo>
                      <a:pt x="1068388" y="796925"/>
                    </a:lnTo>
                    <a:cubicBezTo>
                      <a:pt x="1050634" y="796925"/>
                      <a:pt x="1033720" y="793327"/>
                      <a:pt x="1018336" y="786820"/>
                    </a:cubicBezTo>
                    <a:lnTo>
                      <a:pt x="987916" y="766310"/>
                    </a:lnTo>
                    <a:lnTo>
                      <a:pt x="993776" y="795337"/>
                    </a:lnTo>
                    <a:cubicBezTo>
                      <a:pt x="993776" y="866354"/>
                      <a:pt x="936205" y="923925"/>
                      <a:pt x="865188" y="923925"/>
                    </a:cubicBezTo>
                    <a:cubicBezTo>
                      <a:pt x="794171" y="923925"/>
                      <a:pt x="736600" y="866354"/>
                      <a:pt x="736600" y="795337"/>
                    </a:cubicBezTo>
                    <a:close/>
                    <a:moveTo>
                      <a:pt x="492433" y="611497"/>
                    </a:moveTo>
                    <a:lnTo>
                      <a:pt x="500063" y="649289"/>
                    </a:lnTo>
                    <a:cubicBezTo>
                      <a:pt x="500063" y="667043"/>
                      <a:pt x="496465" y="683957"/>
                      <a:pt x="489958" y="699341"/>
                    </a:cubicBezTo>
                    <a:lnTo>
                      <a:pt x="489225" y="700429"/>
                    </a:lnTo>
                    <a:lnTo>
                      <a:pt x="530225" y="692150"/>
                    </a:lnTo>
                    <a:lnTo>
                      <a:pt x="535236" y="693162"/>
                    </a:lnTo>
                    <a:lnTo>
                      <a:pt x="530224" y="668338"/>
                    </a:lnTo>
                    <a:cubicBezTo>
                      <a:pt x="530224" y="650584"/>
                      <a:pt x="533822" y="633671"/>
                      <a:pt x="540329" y="618286"/>
                    </a:cubicBezTo>
                    <a:lnTo>
                      <a:pt x="541266" y="616898"/>
                    </a:lnTo>
                    <a:lnTo>
                      <a:pt x="530225" y="619127"/>
                    </a:lnTo>
                    <a:close/>
                    <a:moveTo>
                      <a:pt x="1241387" y="610161"/>
                    </a:moveTo>
                    <a:lnTo>
                      <a:pt x="1196975" y="619127"/>
                    </a:lnTo>
                    <a:lnTo>
                      <a:pt x="1185935" y="616898"/>
                    </a:lnTo>
                    <a:lnTo>
                      <a:pt x="1186871" y="618286"/>
                    </a:lnTo>
                    <a:cubicBezTo>
                      <a:pt x="1193378" y="633669"/>
                      <a:pt x="1196976" y="650583"/>
                      <a:pt x="1196976" y="668338"/>
                    </a:cubicBezTo>
                    <a:lnTo>
                      <a:pt x="1191964" y="693162"/>
                    </a:lnTo>
                    <a:lnTo>
                      <a:pt x="1196975" y="692150"/>
                    </a:lnTo>
                    <a:lnTo>
                      <a:pt x="1245326" y="701913"/>
                    </a:lnTo>
                    <a:lnTo>
                      <a:pt x="1243592" y="699341"/>
                    </a:lnTo>
                    <a:cubicBezTo>
                      <a:pt x="1237085" y="683957"/>
                      <a:pt x="1233487" y="667043"/>
                      <a:pt x="1233487" y="649289"/>
                    </a:cubicBezTo>
                    <a:close/>
                    <a:moveTo>
                      <a:pt x="742961" y="401883"/>
                    </a:moveTo>
                    <a:lnTo>
                      <a:pt x="708864" y="424873"/>
                    </a:lnTo>
                    <a:cubicBezTo>
                      <a:pt x="693480" y="431379"/>
                      <a:pt x="676566" y="434977"/>
                      <a:pt x="658812" y="434977"/>
                    </a:cubicBezTo>
                    <a:lnTo>
                      <a:pt x="642815" y="431747"/>
                    </a:lnTo>
                    <a:lnTo>
                      <a:pt x="648708" y="440487"/>
                    </a:lnTo>
                    <a:cubicBezTo>
                      <a:pt x="655215" y="455871"/>
                      <a:pt x="658813" y="472785"/>
                      <a:pt x="658813" y="490540"/>
                    </a:cubicBezTo>
                    <a:cubicBezTo>
                      <a:pt x="658813" y="508293"/>
                      <a:pt x="655215" y="525207"/>
                      <a:pt x="648708" y="540591"/>
                    </a:cubicBezTo>
                    <a:lnTo>
                      <a:pt x="647772" y="541980"/>
                    </a:lnTo>
                    <a:lnTo>
                      <a:pt x="658812" y="539751"/>
                    </a:lnTo>
                    <a:cubicBezTo>
                      <a:pt x="729829" y="539751"/>
                      <a:pt x="787400" y="597322"/>
                      <a:pt x="787400" y="668338"/>
                    </a:cubicBezTo>
                    <a:lnTo>
                      <a:pt x="781040" y="699843"/>
                    </a:lnTo>
                    <a:lnTo>
                      <a:pt x="815136" y="676855"/>
                    </a:lnTo>
                    <a:cubicBezTo>
                      <a:pt x="830520" y="670348"/>
                      <a:pt x="847434" y="666749"/>
                      <a:pt x="865188" y="666749"/>
                    </a:cubicBezTo>
                    <a:cubicBezTo>
                      <a:pt x="882942" y="666749"/>
                      <a:pt x="899856" y="670348"/>
                      <a:pt x="915240" y="676855"/>
                    </a:cubicBezTo>
                    <a:lnTo>
                      <a:pt x="945660" y="697364"/>
                    </a:lnTo>
                    <a:lnTo>
                      <a:pt x="939800" y="668338"/>
                    </a:lnTo>
                    <a:cubicBezTo>
                      <a:pt x="939800" y="597321"/>
                      <a:pt x="997371" y="539749"/>
                      <a:pt x="1068388" y="539749"/>
                    </a:cubicBezTo>
                    <a:lnTo>
                      <a:pt x="1079428" y="541979"/>
                    </a:lnTo>
                    <a:lnTo>
                      <a:pt x="1078492" y="540591"/>
                    </a:lnTo>
                    <a:cubicBezTo>
                      <a:pt x="1071985" y="525207"/>
                      <a:pt x="1068387" y="508293"/>
                      <a:pt x="1068387" y="490538"/>
                    </a:cubicBezTo>
                    <a:cubicBezTo>
                      <a:pt x="1068387" y="472784"/>
                      <a:pt x="1071985" y="455871"/>
                      <a:pt x="1078492" y="440486"/>
                    </a:cubicBezTo>
                    <a:lnTo>
                      <a:pt x="1084385" y="431746"/>
                    </a:lnTo>
                    <a:lnTo>
                      <a:pt x="1068388" y="434976"/>
                    </a:lnTo>
                    <a:cubicBezTo>
                      <a:pt x="1050634" y="434976"/>
                      <a:pt x="1033720" y="431378"/>
                      <a:pt x="1018336" y="424871"/>
                    </a:cubicBezTo>
                    <a:lnTo>
                      <a:pt x="987916" y="404361"/>
                    </a:lnTo>
                    <a:lnTo>
                      <a:pt x="993776" y="433388"/>
                    </a:lnTo>
                    <a:cubicBezTo>
                      <a:pt x="993776" y="504405"/>
                      <a:pt x="936205" y="561975"/>
                      <a:pt x="865188" y="561975"/>
                    </a:cubicBezTo>
                    <a:cubicBezTo>
                      <a:pt x="794171" y="561975"/>
                      <a:pt x="736600" y="504405"/>
                      <a:pt x="736600" y="433388"/>
                    </a:cubicBezTo>
                    <a:close/>
                    <a:moveTo>
                      <a:pt x="250343" y="316992"/>
                    </a:moveTo>
                    <a:lnTo>
                      <a:pt x="253163" y="330958"/>
                    </a:lnTo>
                    <a:lnTo>
                      <a:pt x="268453" y="320648"/>
                    </a:lnTo>
                    <a:close/>
                    <a:moveTo>
                      <a:pt x="427811" y="202474"/>
                    </a:moveTo>
                    <a:lnTo>
                      <a:pt x="418521" y="248489"/>
                    </a:lnTo>
                    <a:cubicBezTo>
                      <a:pt x="412014" y="263873"/>
                      <a:pt x="402598" y="277728"/>
                      <a:pt x="390964" y="289363"/>
                    </a:cubicBezTo>
                    <a:lnTo>
                      <a:pt x="355271" y="313427"/>
                    </a:lnTo>
                    <a:lnTo>
                      <a:pt x="398920" y="326760"/>
                    </a:lnTo>
                    <a:cubicBezTo>
                      <a:pt x="419443" y="340625"/>
                      <a:pt x="435748" y="360259"/>
                      <a:pt x="445508" y="383335"/>
                    </a:cubicBezTo>
                    <a:lnTo>
                      <a:pt x="447657" y="393979"/>
                    </a:lnTo>
                    <a:lnTo>
                      <a:pt x="480173" y="372056"/>
                    </a:lnTo>
                    <a:cubicBezTo>
                      <a:pt x="495557" y="365549"/>
                      <a:pt x="512471" y="361951"/>
                      <a:pt x="530225" y="361951"/>
                    </a:cubicBezTo>
                    <a:lnTo>
                      <a:pt x="546222" y="365181"/>
                    </a:lnTo>
                    <a:lnTo>
                      <a:pt x="540329" y="356441"/>
                    </a:lnTo>
                    <a:cubicBezTo>
                      <a:pt x="533822" y="341057"/>
                      <a:pt x="530224" y="324143"/>
                      <a:pt x="530224" y="306388"/>
                    </a:cubicBezTo>
                    <a:cubicBezTo>
                      <a:pt x="530224" y="288634"/>
                      <a:pt x="533822" y="271721"/>
                      <a:pt x="540329" y="256336"/>
                    </a:cubicBezTo>
                    <a:lnTo>
                      <a:pt x="541266" y="254947"/>
                    </a:lnTo>
                    <a:lnTo>
                      <a:pt x="530225" y="257177"/>
                    </a:lnTo>
                    <a:cubicBezTo>
                      <a:pt x="494717" y="257177"/>
                      <a:pt x="462570" y="242784"/>
                      <a:pt x="439300" y="219514"/>
                    </a:cubicBezTo>
                    <a:close/>
                    <a:moveTo>
                      <a:pt x="530225" y="0"/>
                    </a:moveTo>
                    <a:cubicBezTo>
                      <a:pt x="601242" y="0"/>
                      <a:pt x="658813" y="57572"/>
                      <a:pt x="658813" y="128588"/>
                    </a:cubicBezTo>
                    <a:cubicBezTo>
                      <a:pt x="658813" y="146343"/>
                      <a:pt x="655215" y="163256"/>
                      <a:pt x="648708" y="178640"/>
                    </a:cubicBezTo>
                    <a:lnTo>
                      <a:pt x="647772" y="180030"/>
                    </a:lnTo>
                    <a:lnTo>
                      <a:pt x="658812" y="177800"/>
                    </a:lnTo>
                    <a:cubicBezTo>
                      <a:pt x="729829" y="177800"/>
                      <a:pt x="787400" y="235372"/>
                      <a:pt x="787400" y="306388"/>
                    </a:cubicBezTo>
                    <a:lnTo>
                      <a:pt x="781040" y="337893"/>
                    </a:lnTo>
                    <a:lnTo>
                      <a:pt x="815136" y="314905"/>
                    </a:lnTo>
                    <a:cubicBezTo>
                      <a:pt x="830520" y="308398"/>
                      <a:pt x="847434" y="304799"/>
                      <a:pt x="865188" y="304799"/>
                    </a:cubicBezTo>
                    <a:cubicBezTo>
                      <a:pt x="882942" y="304799"/>
                      <a:pt x="899856" y="308398"/>
                      <a:pt x="915240" y="314905"/>
                    </a:cubicBezTo>
                    <a:lnTo>
                      <a:pt x="945660" y="335415"/>
                    </a:lnTo>
                    <a:lnTo>
                      <a:pt x="939800" y="306388"/>
                    </a:lnTo>
                    <a:lnTo>
                      <a:pt x="948497" y="263312"/>
                    </a:lnTo>
                    <a:lnTo>
                      <a:pt x="915987" y="269875"/>
                    </a:lnTo>
                    <a:cubicBezTo>
                      <a:pt x="844970" y="269875"/>
                      <a:pt x="787399" y="212304"/>
                      <a:pt x="787399" y="141287"/>
                    </a:cubicBezTo>
                    <a:cubicBezTo>
                      <a:pt x="787399" y="70270"/>
                      <a:pt x="844970" y="12699"/>
                      <a:pt x="915987" y="12699"/>
                    </a:cubicBezTo>
                    <a:cubicBezTo>
                      <a:pt x="987004" y="12699"/>
                      <a:pt x="1044575" y="70270"/>
                      <a:pt x="1044575" y="141287"/>
                    </a:cubicBezTo>
                    <a:lnTo>
                      <a:pt x="1035879" y="184363"/>
                    </a:lnTo>
                    <a:lnTo>
                      <a:pt x="1068388" y="177799"/>
                    </a:lnTo>
                    <a:cubicBezTo>
                      <a:pt x="1139405" y="177799"/>
                      <a:pt x="1196976" y="235371"/>
                      <a:pt x="1196976" y="306388"/>
                    </a:cubicBezTo>
                    <a:cubicBezTo>
                      <a:pt x="1196976" y="324142"/>
                      <a:pt x="1193378" y="341056"/>
                      <a:pt x="1186871" y="356440"/>
                    </a:cubicBezTo>
                    <a:lnTo>
                      <a:pt x="1180978" y="365180"/>
                    </a:lnTo>
                    <a:lnTo>
                      <a:pt x="1196975" y="361950"/>
                    </a:lnTo>
                    <a:cubicBezTo>
                      <a:pt x="1267992" y="361950"/>
                      <a:pt x="1325563" y="419522"/>
                      <a:pt x="1325563" y="490538"/>
                    </a:cubicBezTo>
                    <a:lnTo>
                      <a:pt x="1317663" y="529667"/>
                    </a:lnTo>
                    <a:lnTo>
                      <a:pt x="1362075" y="520701"/>
                    </a:lnTo>
                    <a:cubicBezTo>
                      <a:pt x="1433092" y="520701"/>
                      <a:pt x="1490663" y="578271"/>
                      <a:pt x="1490663" y="649289"/>
                    </a:cubicBezTo>
                    <a:cubicBezTo>
                      <a:pt x="1490663" y="720306"/>
                      <a:pt x="1433092" y="777876"/>
                      <a:pt x="1362075" y="777876"/>
                    </a:cubicBezTo>
                    <a:lnTo>
                      <a:pt x="1313724" y="768115"/>
                    </a:lnTo>
                    <a:lnTo>
                      <a:pt x="1315458" y="770686"/>
                    </a:lnTo>
                    <a:cubicBezTo>
                      <a:pt x="1321965" y="786070"/>
                      <a:pt x="1325563" y="802984"/>
                      <a:pt x="1325563" y="820738"/>
                    </a:cubicBezTo>
                    <a:cubicBezTo>
                      <a:pt x="1325563" y="838492"/>
                      <a:pt x="1321965" y="855406"/>
                      <a:pt x="1315458" y="870790"/>
                    </a:cubicBezTo>
                    <a:lnTo>
                      <a:pt x="1290991" y="907079"/>
                    </a:lnTo>
                    <a:lnTo>
                      <a:pt x="1331073" y="880055"/>
                    </a:lnTo>
                    <a:cubicBezTo>
                      <a:pt x="1346457" y="873548"/>
                      <a:pt x="1363371" y="869950"/>
                      <a:pt x="1381125" y="869950"/>
                    </a:cubicBezTo>
                    <a:cubicBezTo>
                      <a:pt x="1452142" y="869950"/>
                      <a:pt x="1509713" y="927521"/>
                      <a:pt x="1509713" y="998538"/>
                    </a:cubicBezTo>
                    <a:cubicBezTo>
                      <a:pt x="1509713" y="1069555"/>
                      <a:pt x="1452142" y="1127126"/>
                      <a:pt x="1381125" y="1127126"/>
                    </a:cubicBezTo>
                    <a:cubicBezTo>
                      <a:pt x="1363371" y="1127126"/>
                      <a:pt x="1346457" y="1123528"/>
                      <a:pt x="1331073" y="1117021"/>
                    </a:cubicBezTo>
                    <a:lnTo>
                      <a:pt x="1290991" y="1089997"/>
                    </a:lnTo>
                    <a:lnTo>
                      <a:pt x="1315458" y="1126286"/>
                    </a:lnTo>
                    <a:cubicBezTo>
                      <a:pt x="1321965" y="1141670"/>
                      <a:pt x="1325563" y="1158584"/>
                      <a:pt x="1325563" y="1176338"/>
                    </a:cubicBezTo>
                    <a:cubicBezTo>
                      <a:pt x="1325563" y="1194092"/>
                      <a:pt x="1321965" y="1211006"/>
                      <a:pt x="1315458" y="1226390"/>
                    </a:cubicBezTo>
                    <a:lnTo>
                      <a:pt x="1315111" y="1226906"/>
                    </a:lnTo>
                    <a:lnTo>
                      <a:pt x="1339805" y="1210256"/>
                    </a:lnTo>
                    <a:cubicBezTo>
                      <a:pt x="1355189" y="1203749"/>
                      <a:pt x="1372103" y="1200151"/>
                      <a:pt x="1389857" y="1200151"/>
                    </a:cubicBezTo>
                    <a:cubicBezTo>
                      <a:pt x="1460874" y="1200151"/>
                      <a:pt x="1518445" y="1257722"/>
                      <a:pt x="1518445" y="1328739"/>
                    </a:cubicBezTo>
                    <a:cubicBezTo>
                      <a:pt x="1518445" y="1382002"/>
                      <a:pt x="1486061" y="1427701"/>
                      <a:pt x="1439909" y="1447222"/>
                    </a:cubicBezTo>
                    <a:lnTo>
                      <a:pt x="1420608" y="1451119"/>
                    </a:lnTo>
                    <a:lnTo>
                      <a:pt x="1443622" y="1485254"/>
                    </a:lnTo>
                    <a:lnTo>
                      <a:pt x="1477123" y="1462667"/>
                    </a:lnTo>
                    <a:cubicBezTo>
                      <a:pt x="1492507" y="1456160"/>
                      <a:pt x="1509421" y="1452562"/>
                      <a:pt x="1527175" y="1452562"/>
                    </a:cubicBezTo>
                    <a:cubicBezTo>
                      <a:pt x="1598192" y="1452562"/>
                      <a:pt x="1655763" y="1510133"/>
                      <a:pt x="1655763" y="1581150"/>
                    </a:cubicBezTo>
                    <a:cubicBezTo>
                      <a:pt x="1655763" y="1652167"/>
                      <a:pt x="1598192" y="1709738"/>
                      <a:pt x="1527175" y="1709738"/>
                    </a:cubicBezTo>
                    <a:lnTo>
                      <a:pt x="1525840" y="1709469"/>
                    </a:lnTo>
                    <a:lnTo>
                      <a:pt x="1527176" y="1716087"/>
                    </a:lnTo>
                    <a:lnTo>
                      <a:pt x="1522164" y="1740912"/>
                    </a:lnTo>
                    <a:lnTo>
                      <a:pt x="1527175" y="1739900"/>
                    </a:lnTo>
                    <a:cubicBezTo>
                      <a:pt x="1598192" y="1739900"/>
                      <a:pt x="1655763" y="1797471"/>
                      <a:pt x="1655763" y="1868488"/>
                    </a:cubicBezTo>
                    <a:cubicBezTo>
                      <a:pt x="1655763" y="1939505"/>
                      <a:pt x="1598192" y="1997076"/>
                      <a:pt x="1527175" y="1997076"/>
                    </a:cubicBezTo>
                    <a:lnTo>
                      <a:pt x="1516135" y="1994847"/>
                    </a:lnTo>
                    <a:lnTo>
                      <a:pt x="1517071" y="1996235"/>
                    </a:lnTo>
                    <a:cubicBezTo>
                      <a:pt x="1523578" y="2011619"/>
                      <a:pt x="1527176" y="2028533"/>
                      <a:pt x="1527176" y="2046287"/>
                    </a:cubicBezTo>
                    <a:lnTo>
                      <a:pt x="1518155" y="2090971"/>
                    </a:lnTo>
                    <a:lnTo>
                      <a:pt x="1527175" y="2089150"/>
                    </a:lnTo>
                    <a:cubicBezTo>
                      <a:pt x="1598192" y="2089150"/>
                      <a:pt x="1655763" y="2146721"/>
                      <a:pt x="1655763" y="2217738"/>
                    </a:cubicBezTo>
                    <a:lnTo>
                      <a:pt x="1645730" y="2267433"/>
                    </a:lnTo>
                    <a:lnTo>
                      <a:pt x="1679576" y="2260600"/>
                    </a:lnTo>
                    <a:cubicBezTo>
                      <a:pt x="1750593" y="2260600"/>
                      <a:pt x="1808164" y="2318171"/>
                      <a:pt x="1808164" y="2389188"/>
                    </a:cubicBezTo>
                    <a:cubicBezTo>
                      <a:pt x="1808164" y="2460205"/>
                      <a:pt x="1750593" y="2517776"/>
                      <a:pt x="1679576" y="2517776"/>
                    </a:cubicBezTo>
                    <a:lnTo>
                      <a:pt x="1631058" y="2507981"/>
                    </a:lnTo>
                    <a:lnTo>
                      <a:pt x="1645658" y="2529636"/>
                    </a:lnTo>
                    <a:cubicBezTo>
                      <a:pt x="1652165" y="2545020"/>
                      <a:pt x="1655763" y="2561934"/>
                      <a:pt x="1655763" y="2579688"/>
                    </a:cubicBezTo>
                    <a:lnTo>
                      <a:pt x="1647863" y="2618816"/>
                    </a:lnTo>
                    <a:lnTo>
                      <a:pt x="1692275" y="2609850"/>
                    </a:lnTo>
                    <a:cubicBezTo>
                      <a:pt x="1763292" y="2609850"/>
                      <a:pt x="1820863" y="2667421"/>
                      <a:pt x="1820863" y="2738438"/>
                    </a:cubicBezTo>
                    <a:cubicBezTo>
                      <a:pt x="1820863" y="2809455"/>
                      <a:pt x="1763292" y="2867026"/>
                      <a:pt x="1692275" y="2867026"/>
                    </a:cubicBezTo>
                    <a:lnTo>
                      <a:pt x="1643924" y="2857265"/>
                    </a:lnTo>
                    <a:lnTo>
                      <a:pt x="1645658" y="2859836"/>
                    </a:lnTo>
                    <a:cubicBezTo>
                      <a:pt x="1652165" y="2875220"/>
                      <a:pt x="1655763" y="2892134"/>
                      <a:pt x="1655763" y="2909888"/>
                    </a:cubicBezTo>
                    <a:lnTo>
                      <a:pt x="1652940" y="2923874"/>
                    </a:lnTo>
                    <a:lnTo>
                      <a:pt x="1698625" y="2914650"/>
                    </a:lnTo>
                    <a:cubicBezTo>
                      <a:pt x="1769642" y="2914650"/>
                      <a:pt x="1827213" y="2972221"/>
                      <a:pt x="1827213" y="3043238"/>
                    </a:cubicBezTo>
                    <a:cubicBezTo>
                      <a:pt x="1827213" y="3114255"/>
                      <a:pt x="1769642" y="3171826"/>
                      <a:pt x="1698625" y="3171826"/>
                    </a:cubicBezTo>
                    <a:cubicBezTo>
                      <a:pt x="1627608" y="3171826"/>
                      <a:pt x="1570037" y="3114255"/>
                      <a:pt x="1570037" y="3043238"/>
                    </a:cubicBezTo>
                    <a:lnTo>
                      <a:pt x="1572861" y="3029253"/>
                    </a:lnTo>
                    <a:lnTo>
                      <a:pt x="1527175" y="3038476"/>
                    </a:lnTo>
                    <a:lnTo>
                      <a:pt x="1516135" y="3036247"/>
                    </a:lnTo>
                    <a:lnTo>
                      <a:pt x="1517071" y="3037635"/>
                    </a:lnTo>
                    <a:cubicBezTo>
                      <a:pt x="1523578" y="3053019"/>
                      <a:pt x="1527176" y="3069933"/>
                      <a:pt x="1527176" y="3087687"/>
                    </a:cubicBezTo>
                    <a:cubicBezTo>
                      <a:pt x="1527176" y="3105442"/>
                      <a:pt x="1523578" y="3122355"/>
                      <a:pt x="1517071" y="3137739"/>
                    </a:cubicBezTo>
                    <a:lnTo>
                      <a:pt x="1516134" y="3139129"/>
                    </a:lnTo>
                    <a:lnTo>
                      <a:pt x="1527175" y="3136900"/>
                    </a:lnTo>
                    <a:cubicBezTo>
                      <a:pt x="1598192" y="3136900"/>
                      <a:pt x="1655763" y="3194471"/>
                      <a:pt x="1655763" y="3265488"/>
                    </a:cubicBezTo>
                    <a:cubicBezTo>
                      <a:pt x="1655763" y="3336505"/>
                      <a:pt x="1598192" y="3394076"/>
                      <a:pt x="1527175" y="3394076"/>
                    </a:cubicBezTo>
                    <a:lnTo>
                      <a:pt x="1516135" y="3391847"/>
                    </a:lnTo>
                    <a:lnTo>
                      <a:pt x="1517071" y="3393235"/>
                    </a:lnTo>
                    <a:cubicBezTo>
                      <a:pt x="1523578" y="3408619"/>
                      <a:pt x="1527176" y="3425533"/>
                      <a:pt x="1527176" y="3443287"/>
                    </a:cubicBezTo>
                    <a:cubicBezTo>
                      <a:pt x="1527176" y="3461041"/>
                      <a:pt x="1523578" y="3477955"/>
                      <a:pt x="1517071" y="3493339"/>
                    </a:cubicBezTo>
                    <a:lnTo>
                      <a:pt x="1511178" y="3502080"/>
                    </a:lnTo>
                    <a:lnTo>
                      <a:pt x="1527175" y="3498850"/>
                    </a:lnTo>
                    <a:cubicBezTo>
                      <a:pt x="1598192" y="3498850"/>
                      <a:pt x="1655763" y="3556421"/>
                      <a:pt x="1655763" y="3627438"/>
                    </a:cubicBezTo>
                    <a:cubicBezTo>
                      <a:pt x="1655763" y="3698455"/>
                      <a:pt x="1598192" y="3756026"/>
                      <a:pt x="1527175" y="3756026"/>
                    </a:cubicBezTo>
                    <a:lnTo>
                      <a:pt x="1516135" y="3753797"/>
                    </a:lnTo>
                    <a:lnTo>
                      <a:pt x="1517071" y="3755185"/>
                    </a:lnTo>
                    <a:cubicBezTo>
                      <a:pt x="1523578" y="3770569"/>
                      <a:pt x="1527176" y="3787483"/>
                      <a:pt x="1527176" y="3805237"/>
                    </a:cubicBezTo>
                    <a:lnTo>
                      <a:pt x="1522164" y="3830062"/>
                    </a:lnTo>
                    <a:lnTo>
                      <a:pt x="1527175" y="3829050"/>
                    </a:lnTo>
                    <a:cubicBezTo>
                      <a:pt x="1598192" y="3829050"/>
                      <a:pt x="1655763" y="3886621"/>
                      <a:pt x="1655763" y="3957638"/>
                    </a:cubicBezTo>
                    <a:cubicBezTo>
                      <a:pt x="1655763" y="4028655"/>
                      <a:pt x="1598192" y="4086226"/>
                      <a:pt x="1527175" y="4086226"/>
                    </a:cubicBezTo>
                    <a:lnTo>
                      <a:pt x="1516135" y="4083997"/>
                    </a:lnTo>
                    <a:lnTo>
                      <a:pt x="1517071" y="4085385"/>
                    </a:lnTo>
                    <a:cubicBezTo>
                      <a:pt x="1523578" y="4100769"/>
                      <a:pt x="1527176" y="4117683"/>
                      <a:pt x="1527176" y="4135437"/>
                    </a:cubicBezTo>
                    <a:cubicBezTo>
                      <a:pt x="1527176" y="4206454"/>
                      <a:pt x="1469605" y="4264025"/>
                      <a:pt x="1398588" y="4264025"/>
                    </a:cubicBezTo>
                    <a:cubicBezTo>
                      <a:pt x="1380834" y="4264025"/>
                      <a:pt x="1363920" y="4260427"/>
                      <a:pt x="1348536" y="4253920"/>
                    </a:cubicBezTo>
                    <a:lnTo>
                      <a:pt x="1318116" y="4233410"/>
                    </a:lnTo>
                    <a:lnTo>
                      <a:pt x="1323976" y="4262437"/>
                    </a:lnTo>
                    <a:cubicBezTo>
                      <a:pt x="1323976" y="4315700"/>
                      <a:pt x="1291592" y="4361399"/>
                      <a:pt x="1245440" y="4380920"/>
                    </a:cubicBezTo>
                    <a:lnTo>
                      <a:pt x="1238535" y="4382314"/>
                    </a:lnTo>
                    <a:lnTo>
                      <a:pt x="1259896" y="4413997"/>
                    </a:lnTo>
                    <a:cubicBezTo>
                      <a:pt x="1266403" y="4429381"/>
                      <a:pt x="1270001" y="4446295"/>
                      <a:pt x="1270001" y="4464049"/>
                    </a:cubicBezTo>
                    <a:cubicBezTo>
                      <a:pt x="1270001" y="4535066"/>
                      <a:pt x="1212430" y="4592637"/>
                      <a:pt x="1141413" y="4592637"/>
                    </a:cubicBezTo>
                    <a:cubicBezTo>
                      <a:pt x="1070396" y="4592637"/>
                      <a:pt x="1012825" y="4535066"/>
                      <a:pt x="1012825" y="4464049"/>
                    </a:cubicBezTo>
                    <a:cubicBezTo>
                      <a:pt x="1012825" y="4410787"/>
                      <a:pt x="1045209" y="4365087"/>
                      <a:pt x="1091361" y="4345566"/>
                    </a:cubicBezTo>
                    <a:lnTo>
                      <a:pt x="1098266" y="4344172"/>
                    </a:lnTo>
                    <a:lnTo>
                      <a:pt x="1076905" y="4312489"/>
                    </a:lnTo>
                    <a:cubicBezTo>
                      <a:pt x="1070398" y="4297105"/>
                      <a:pt x="1066800" y="4280191"/>
                      <a:pt x="1066800" y="4262437"/>
                    </a:cubicBezTo>
                    <a:lnTo>
                      <a:pt x="1073161" y="4230933"/>
                    </a:lnTo>
                    <a:lnTo>
                      <a:pt x="1039064" y="4253921"/>
                    </a:lnTo>
                    <a:cubicBezTo>
                      <a:pt x="1023680" y="4260428"/>
                      <a:pt x="1006766" y="4264026"/>
                      <a:pt x="989012" y="4264026"/>
                    </a:cubicBezTo>
                    <a:cubicBezTo>
                      <a:pt x="917995" y="4264026"/>
                      <a:pt x="860424" y="4206455"/>
                      <a:pt x="860424" y="4135438"/>
                    </a:cubicBezTo>
                    <a:cubicBezTo>
                      <a:pt x="860424" y="4064421"/>
                      <a:pt x="917995" y="4006850"/>
                      <a:pt x="989012" y="4006850"/>
                    </a:cubicBezTo>
                    <a:cubicBezTo>
                      <a:pt x="1060029" y="4006850"/>
                      <a:pt x="1117600" y="4064421"/>
                      <a:pt x="1117600" y="4135438"/>
                    </a:cubicBezTo>
                    <a:lnTo>
                      <a:pt x="1111240" y="4166943"/>
                    </a:lnTo>
                    <a:lnTo>
                      <a:pt x="1145336" y="4143954"/>
                    </a:lnTo>
                    <a:cubicBezTo>
                      <a:pt x="1160720" y="4137447"/>
                      <a:pt x="1177634" y="4133849"/>
                      <a:pt x="1195388" y="4133849"/>
                    </a:cubicBezTo>
                    <a:cubicBezTo>
                      <a:pt x="1213142" y="4133849"/>
                      <a:pt x="1230056" y="4137447"/>
                      <a:pt x="1245440" y="4143954"/>
                    </a:cubicBezTo>
                    <a:lnTo>
                      <a:pt x="1275860" y="4164464"/>
                    </a:lnTo>
                    <a:lnTo>
                      <a:pt x="1270000" y="4135437"/>
                    </a:lnTo>
                    <a:cubicBezTo>
                      <a:pt x="1270000" y="4064420"/>
                      <a:pt x="1327571" y="4006849"/>
                      <a:pt x="1398588" y="4006849"/>
                    </a:cubicBezTo>
                    <a:lnTo>
                      <a:pt x="1409628" y="4009078"/>
                    </a:lnTo>
                    <a:lnTo>
                      <a:pt x="1408692" y="4007690"/>
                    </a:lnTo>
                    <a:cubicBezTo>
                      <a:pt x="1402185" y="3992306"/>
                      <a:pt x="1398587" y="3975392"/>
                      <a:pt x="1398587" y="3957638"/>
                    </a:cubicBezTo>
                    <a:lnTo>
                      <a:pt x="1403599" y="3932814"/>
                    </a:lnTo>
                    <a:lnTo>
                      <a:pt x="1398588" y="3933825"/>
                    </a:lnTo>
                    <a:cubicBezTo>
                      <a:pt x="1380834" y="3933825"/>
                      <a:pt x="1363920" y="3930227"/>
                      <a:pt x="1348536" y="3923720"/>
                    </a:cubicBezTo>
                    <a:lnTo>
                      <a:pt x="1318116" y="3903210"/>
                    </a:lnTo>
                    <a:lnTo>
                      <a:pt x="1323976" y="3932237"/>
                    </a:lnTo>
                    <a:cubicBezTo>
                      <a:pt x="1323976" y="4003254"/>
                      <a:pt x="1266405" y="4060825"/>
                      <a:pt x="1195388" y="4060825"/>
                    </a:cubicBezTo>
                    <a:cubicBezTo>
                      <a:pt x="1124371" y="4060825"/>
                      <a:pt x="1066800" y="4003254"/>
                      <a:pt x="1066800" y="3932237"/>
                    </a:cubicBezTo>
                    <a:lnTo>
                      <a:pt x="1073161" y="3900733"/>
                    </a:lnTo>
                    <a:lnTo>
                      <a:pt x="1039064" y="3923721"/>
                    </a:lnTo>
                    <a:cubicBezTo>
                      <a:pt x="1023680" y="3930228"/>
                      <a:pt x="1006766" y="3933826"/>
                      <a:pt x="989012" y="3933826"/>
                    </a:cubicBezTo>
                    <a:cubicBezTo>
                      <a:pt x="917995" y="3933826"/>
                      <a:pt x="860424" y="3876255"/>
                      <a:pt x="860424" y="3805238"/>
                    </a:cubicBezTo>
                    <a:cubicBezTo>
                      <a:pt x="860424" y="3787484"/>
                      <a:pt x="864022" y="3770570"/>
                      <a:pt x="870529" y="3755186"/>
                    </a:cubicBezTo>
                    <a:lnTo>
                      <a:pt x="871466" y="3753797"/>
                    </a:lnTo>
                    <a:lnTo>
                      <a:pt x="860425" y="3756026"/>
                    </a:lnTo>
                    <a:cubicBezTo>
                      <a:pt x="789408" y="3756026"/>
                      <a:pt x="731837" y="3698455"/>
                      <a:pt x="731837" y="3627438"/>
                    </a:cubicBezTo>
                    <a:cubicBezTo>
                      <a:pt x="731837" y="3556421"/>
                      <a:pt x="789408" y="3498850"/>
                      <a:pt x="860425" y="3498850"/>
                    </a:cubicBezTo>
                    <a:lnTo>
                      <a:pt x="876421" y="3502080"/>
                    </a:lnTo>
                    <a:lnTo>
                      <a:pt x="870529" y="3493340"/>
                    </a:lnTo>
                    <a:cubicBezTo>
                      <a:pt x="864022" y="3477956"/>
                      <a:pt x="860424" y="3461042"/>
                      <a:pt x="860424" y="3443288"/>
                    </a:cubicBezTo>
                    <a:cubicBezTo>
                      <a:pt x="860424" y="3425534"/>
                      <a:pt x="864022" y="3408620"/>
                      <a:pt x="870529" y="3393236"/>
                    </a:cubicBezTo>
                    <a:lnTo>
                      <a:pt x="871466" y="3391847"/>
                    </a:lnTo>
                    <a:lnTo>
                      <a:pt x="860425" y="3394076"/>
                    </a:lnTo>
                    <a:cubicBezTo>
                      <a:pt x="789408" y="3394076"/>
                      <a:pt x="731837" y="3336505"/>
                      <a:pt x="731837" y="3265488"/>
                    </a:cubicBezTo>
                    <a:cubicBezTo>
                      <a:pt x="731837" y="3194471"/>
                      <a:pt x="789408" y="3136900"/>
                      <a:pt x="860425" y="3136900"/>
                    </a:cubicBezTo>
                    <a:lnTo>
                      <a:pt x="871466" y="3139129"/>
                    </a:lnTo>
                    <a:lnTo>
                      <a:pt x="870529" y="3137740"/>
                    </a:lnTo>
                    <a:cubicBezTo>
                      <a:pt x="864022" y="3122356"/>
                      <a:pt x="860424" y="3105443"/>
                      <a:pt x="860424" y="3087688"/>
                    </a:cubicBezTo>
                    <a:cubicBezTo>
                      <a:pt x="860424" y="3069934"/>
                      <a:pt x="864022" y="3053020"/>
                      <a:pt x="870529" y="3037636"/>
                    </a:cubicBezTo>
                    <a:lnTo>
                      <a:pt x="871466" y="3036247"/>
                    </a:lnTo>
                    <a:lnTo>
                      <a:pt x="860425" y="3038476"/>
                    </a:lnTo>
                    <a:cubicBezTo>
                      <a:pt x="789408" y="3038476"/>
                      <a:pt x="731837" y="2980905"/>
                      <a:pt x="731837" y="2909888"/>
                    </a:cubicBezTo>
                    <a:cubicBezTo>
                      <a:pt x="731837" y="2838871"/>
                      <a:pt x="789408" y="2781300"/>
                      <a:pt x="860425" y="2781300"/>
                    </a:cubicBezTo>
                    <a:lnTo>
                      <a:pt x="865436" y="2782312"/>
                    </a:lnTo>
                    <a:lnTo>
                      <a:pt x="860424" y="2757488"/>
                    </a:lnTo>
                    <a:cubicBezTo>
                      <a:pt x="860424" y="2739734"/>
                      <a:pt x="864022" y="2722820"/>
                      <a:pt x="870529" y="2707436"/>
                    </a:cubicBezTo>
                    <a:lnTo>
                      <a:pt x="871466" y="2706047"/>
                    </a:lnTo>
                    <a:lnTo>
                      <a:pt x="860425" y="2708276"/>
                    </a:lnTo>
                    <a:cubicBezTo>
                      <a:pt x="789408" y="2708276"/>
                      <a:pt x="731837" y="2650705"/>
                      <a:pt x="731837" y="2579688"/>
                    </a:cubicBezTo>
                    <a:cubicBezTo>
                      <a:pt x="731837" y="2508671"/>
                      <a:pt x="789408" y="2451100"/>
                      <a:pt x="860425" y="2451100"/>
                    </a:cubicBezTo>
                    <a:lnTo>
                      <a:pt x="876421" y="2454330"/>
                    </a:lnTo>
                    <a:lnTo>
                      <a:pt x="870529" y="2445590"/>
                    </a:lnTo>
                    <a:cubicBezTo>
                      <a:pt x="864022" y="2430206"/>
                      <a:pt x="860424" y="2413292"/>
                      <a:pt x="860424" y="2395538"/>
                    </a:cubicBezTo>
                    <a:cubicBezTo>
                      <a:pt x="860424" y="2377784"/>
                      <a:pt x="864022" y="2360870"/>
                      <a:pt x="870529" y="2345486"/>
                    </a:cubicBezTo>
                    <a:lnTo>
                      <a:pt x="871466" y="2344097"/>
                    </a:lnTo>
                    <a:lnTo>
                      <a:pt x="860425" y="2346326"/>
                    </a:lnTo>
                    <a:cubicBezTo>
                      <a:pt x="789408" y="2346326"/>
                      <a:pt x="731837" y="2288755"/>
                      <a:pt x="731837" y="2217738"/>
                    </a:cubicBezTo>
                    <a:cubicBezTo>
                      <a:pt x="731837" y="2146721"/>
                      <a:pt x="789408" y="2089150"/>
                      <a:pt x="860425" y="2089150"/>
                    </a:cubicBezTo>
                    <a:lnTo>
                      <a:pt x="869445" y="2090971"/>
                    </a:lnTo>
                    <a:lnTo>
                      <a:pt x="860424" y="2046288"/>
                    </a:lnTo>
                    <a:cubicBezTo>
                      <a:pt x="860424" y="2028534"/>
                      <a:pt x="864022" y="2011620"/>
                      <a:pt x="870529" y="1996236"/>
                    </a:cubicBezTo>
                    <a:lnTo>
                      <a:pt x="871466" y="1994847"/>
                    </a:lnTo>
                    <a:lnTo>
                      <a:pt x="860425" y="1997076"/>
                    </a:lnTo>
                    <a:cubicBezTo>
                      <a:pt x="789408" y="1997076"/>
                      <a:pt x="731837" y="1939505"/>
                      <a:pt x="731837" y="1868488"/>
                    </a:cubicBezTo>
                    <a:lnTo>
                      <a:pt x="739467" y="1830696"/>
                    </a:lnTo>
                    <a:lnTo>
                      <a:pt x="701675" y="1838326"/>
                    </a:lnTo>
                    <a:cubicBezTo>
                      <a:pt x="630658" y="1838326"/>
                      <a:pt x="573087" y="1780755"/>
                      <a:pt x="573087" y="1709738"/>
                    </a:cubicBezTo>
                    <a:cubicBezTo>
                      <a:pt x="573087" y="1638721"/>
                      <a:pt x="630658" y="1581150"/>
                      <a:pt x="701675" y="1581150"/>
                    </a:cubicBezTo>
                    <a:lnTo>
                      <a:pt x="742675" y="1589428"/>
                    </a:lnTo>
                    <a:lnTo>
                      <a:pt x="741942" y="1588340"/>
                    </a:lnTo>
                    <a:cubicBezTo>
                      <a:pt x="735435" y="1572956"/>
                      <a:pt x="731837" y="1556042"/>
                      <a:pt x="731837" y="1538288"/>
                    </a:cubicBezTo>
                    <a:cubicBezTo>
                      <a:pt x="731837" y="1467271"/>
                      <a:pt x="789408" y="1409700"/>
                      <a:pt x="860425" y="1409700"/>
                    </a:cubicBezTo>
                    <a:cubicBezTo>
                      <a:pt x="931442" y="1409700"/>
                      <a:pt x="989013" y="1467271"/>
                      <a:pt x="989013" y="1538288"/>
                    </a:cubicBezTo>
                    <a:cubicBezTo>
                      <a:pt x="989013" y="1556042"/>
                      <a:pt x="985415" y="1572956"/>
                      <a:pt x="978908" y="1588340"/>
                    </a:cubicBezTo>
                    <a:lnTo>
                      <a:pt x="977972" y="1589729"/>
                    </a:lnTo>
                    <a:lnTo>
                      <a:pt x="989012" y="1587500"/>
                    </a:lnTo>
                    <a:cubicBezTo>
                      <a:pt x="1060029" y="1587500"/>
                      <a:pt x="1117600" y="1645071"/>
                      <a:pt x="1117600" y="1716088"/>
                    </a:cubicBezTo>
                    <a:lnTo>
                      <a:pt x="1111240" y="1747593"/>
                    </a:lnTo>
                    <a:lnTo>
                      <a:pt x="1145336" y="1724604"/>
                    </a:lnTo>
                    <a:cubicBezTo>
                      <a:pt x="1160720" y="1718097"/>
                      <a:pt x="1177634" y="1714499"/>
                      <a:pt x="1195388" y="1714499"/>
                    </a:cubicBezTo>
                    <a:cubicBezTo>
                      <a:pt x="1213142" y="1714499"/>
                      <a:pt x="1230056" y="1718097"/>
                      <a:pt x="1245440" y="1724604"/>
                    </a:cubicBezTo>
                    <a:lnTo>
                      <a:pt x="1275860" y="1745114"/>
                    </a:lnTo>
                    <a:lnTo>
                      <a:pt x="1270000" y="1716087"/>
                    </a:lnTo>
                    <a:cubicBezTo>
                      <a:pt x="1270000" y="1698333"/>
                      <a:pt x="1273598" y="1681419"/>
                      <a:pt x="1280105" y="1666035"/>
                    </a:cubicBezTo>
                    <a:lnTo>
                      <a:pt x="1285242" y="1658415"/>
                    </a:lnTo>
                    <a:lnTo>
                      <a:pt x="1277098" y="1656771"/>
                    </a:lnTo>
                    <a:cubicBezTo>
                      <a:pt x="1254022" y="1647011"/>
                      <a:pt x="1234388" y="1630706"/>
                      <a:pt x="1220523" y="1610183"/>
                    </a:cubicBezTo>
                    <a:lnTo>
                      <a:pt x="1218099" y="1605140"/>
                    </a:lnTo>
                    <a:lnTo>
                      <a:pt x="1195388" y="1609725"/>
                    </a:lnTo>
                    <a:cubicBezTo>
                      <a:pt x="1142125" y="1609725"/>
                      <a:pt x="1096426" y="1577342"/>
                      <a:pt x="1076905" y="1531189"/>
                    </a:cubicBezTo>
                    <a:lnTo>
                      <a:pt x="1067067" y="1482458"/>
                    </a:lnTo>
                    <a:lnTo>
                      <a:pt x="1018336" y="1472620"/>
                    </a:lnTo>
                    <a:cubicBezTo>
                      <a:pt x="972184" y="1453099"/>
                      <a:pt x="939800" y="1407400"/>
                      <a:pt x="939800" y="1354137"/>
                    </a:cubicBezTo>
                    <a:cubicBezTo>
                      <a:pt x="939800" y="1283120"/>
                      <a:pt x="997371" y="1225549"/>
                      <a:pt x="1068388" y="1225549"/>
                    </a:cubicBezTo>
                    <a:lnTo>
                      <a:pt x="1079428" y="1227778"/>
                    </a:lnTo>
                    <a:lnTo>
                      <a:pt x="1078492" y="1226390"/>
                    </a:lnTo>
                    <a:cubicBezTo>
                      <a:pt x="1071985" y="1211006"/>
                      <a:pt x="1068387" y="1194092"/>
                      <a:pt x="1068387" y="1176338"/>
                    </a:cubicBezTo>
                    <a:cubicBezTo>
                      <a:pt x="1068387" y="1158584"/>
                      <a:pt x="1071985" y="1141670"/>
                      <a:pt x="1078492" y="1126286"/>
                    </a:cubicBezTo>
                    <a:lnTo>
                      <a:pt x="1079429" y="1124896"/>
                    </a:lnTo>
                    <a:lnTo>
                      <a:pt x="1068388" y="1127125"/>
                    </a:lnTo>
                    <a:cubicBezTo>
                      <a:pt x="1050634" y="1127125"/>
                      <a:pt x="1033720" y="1123527"/>
                      <a:pt x="1018336" y="1117020"/>
                    </a:cubicBezTo>
                    <a:lnTo>
                      <a:pt x="987916" y="1096510"/>
                    </a:lnTo>
                    <a:lnTo>
                      <a:pt x="993776" y="1125537"/>
                    </a:lnTo>
                    <a:cubicBezTo>
                      <a:pt x="993776" y="1196554"/>
                      <a:pt x="936205" y="1254125"/>
                      <a:pt x="865188" y="1254125"/>
                    </a:cubicBezTo>
                    <a:cubicBezTo>
                      <a:pt x="794171" y="1254125"/>
                      <a:pt x="736600" y="1196554"/>
                      <a:pt x="736600" y="1125537"/>
                    </a:cubicBezTo>
                    <a:lnTo>
                      <a:pt x="742961" y="1094033"/>
                    </a:lnTo>
                    <a:lnTo>
                      <a:pt x="708864" y="1117021"/>
                    </a:lnTo>
                    <a:cubicBezTo>
                      <a:pt x="693480" y="1123528"/>
                      <a:pt x="676566" y="1127126"/>
                      <a:pt x="658812" y="1127126"/>
                    </a:cubicBezTo>
                    <a:lnTo>
                      <a:pt x="647772" y="1124897"/>
                    </a:lnTo>
                    <a:lnTo>
                      <a:pt x="648708" y="1126286"/>
                    </a:lnTo>
                    <a:cubicBezTo>
                      <a:pt x="655215" y="1141670"/>
                      <a:pt x="658813" y="1158584"/>
                      <a:pt x="658813" y="1176338"/>
                    </a:cubicBezTo>
                    <a:cubicBezTo>
                      <a:pt x="658813" y="1194092"/>
                      <a:pt x="655215" y="1211006"/>
                      <a:pt x="648708" y="1226390"/>
                    </a:cubicBezTo>
                    <a:lnTo>
                      <a:pt x="647772" y="1227779"/>
                    </a:lnTo>
                    <a:lnTo>
                      <a:pt x="658812" y="1225550"/>
                    </a:lnTo>
                    <a:cubicBezTo>
                      <a:pt x="729829" y="1225550"/>
                      <a:pt x="787400" y="1283121"/>
                      <a:pt x="787400" y="1354138"/>
                    </a:cubicBezTo>
                    <a:cubicBezTo>
                      <a:pt x="787400" y="1425155"/>
                      <a:pt x="729829" y="1482726"/>
                      <a:pt x="658812" y="1482726"/>
                    </a:cubicBezTo>
                    <a:cubicBezTo>
                      <a:pt x="587795" y="1482726"/>
                      <a:pt x="530224" y="1425155"/>
                      <a:pt x="530224" y="1354138"/>
                    </a:cubicBezTo>
                    <a:cubicBezTo>
                      <a:pt x="530224" y="1336384"/>
                      <a:pt x="533822" y="1319470"/>
                      <a:pt x="540329" y="1304086"/>
                    </a:cubicBezTo>
                    <a:lnTo>
                      <a:pt x="541266" y="1302697"/>
                    </a:lnTo>
                    <a:lnTo>
                      <a:pt x="530225" y="1304926"/>
                    </a:lnTo>
                    <a:cubicBezTo>
                      <a:pt x="459208" y="1304926"/>
                      <a:pt x="401637" y="1247355"/>
                      <a:pt x="401637" y="1176338"/>
                    </a:cubicBezTo>
                    <a:cubicBezTo>
                      <a:pt x="401637" y="1105321"/>
                      <a:pt x="459208" y="1047750"/>
                      <a:pt x="530225" y="1047750"/>
                    </a:cubicBezTo>
                    <a:lnTo>
                      <a:pt x="541266" y="1049979"/>
                    </a:lnTo>
                    <a:lnTo>
                      <a:pt x="540329" y="1048590"/>
                    </a:lnTo>
                    <a:cubicBezTo>
                      <a:pt x="533822" y="1033206"/>
                      <a:pt x="530224" y="1016292"/>
                      <a:pt x="530224" y="998538"/>
                    </a:cubicBezTo>
                    <a:cubicBezTo>
                      <a:pt x="530224" y="980784"/>
                      <a:pt x="533822" y="963870"/>
                      <a:pt x="540329" y="948486"/>
                    </a:cubicBezTo>
                    <a:lnTo>
                      <a:pt x="541266" y="947097"/>
                    </a:lnTo>
                    <a:lnTo>
                      <a:pt x="530225" y="949326"/>
                    </a:lnTo>
                    <a:cubicBezTo>
                      <a:pt x="459208" y="949326"/>
                      <a:pt x="401637" y="891755"/>
                      <a:pt x="401637" y="820738"/>
                    </a:cubicBezTo>
                    <a:cubicBezTo>
                      <a:pt x="401637" y="802984"/>
                      <a:pt x="405235" y="786070"/>
                      <a:pt x="411742" y="770686"/>
                    </a:cubicBezTo>
                    <a:lnTo>
                      <a:pt x="412476" y="769599"/>
                    </a:lnTo>
                    <a:lnTo>
                      <a:pt x="371475" y="777876"/>
                    </a:lnTo>
                    <a:cubicBezTo>
                      <a:pt x="300458" y="777876"/>
                      <a:pt x="242887" y="720306"/>
                      <a:pt x="242887" y="649289"/>
                    </a:cubicBezTo>
                    <a:cubicBezTo>
                      <a:pt x="242887" y="613780"/>
                      <a:pt x="257280" y="581633"/>
                      <a:pt x="280550" y="558363"/>
                    </a:cubicBezTo>
                    <a:lnTo>
                      <a:pt x="287137" y="553922"/>
                    </a:lnTo>
                    <a:lnTo>
                      <a:pt x="276973" y="551870"/>
                    </a:lnTo>
                    <a:cubicBezTo>
                      <a:pt x="246205" y="538856"/>
                      <a:pt x="221556" y="514207"/>
                      <a:pt x="208542" y="483439"/>
                    </a:cubicBezTo>
                    <a:lnTo>
                      <a:pt x="202451" y="453268"/>
                    </a:lnTo>
                    <a:lnTo>
                      <a:pt x="178640" y="469322"/>
                    </a:lnTo>
                    <a:cubicBezTo>
                      <a:pt x="163256" y="475830"/>
                      <a:pt x="146342" y="479428"/>
                      <a:pt x="128588" y="479428"/>
                    </a:cubicBezTo>
                    <a:cubicBezTo>
                      <a:pt x="57571" y="479428"/>
                      <a:pt x="0" y="421855"/>
                      <a:pt x="0" y="350838"/>
                    </a:cubicBezTo>
                    <a:cubicBezTo>
                      <a:pt x="0" y="279822"/>
                      <a:pt x="57571" y="222250"/>
                      <a:pt x="128588" y="222250"/>
                    </a:cubicBezTo>
                    <a:lnTo>
                      <a:pt x="179391" y="237768"/>
                    </a:lnTo>
                    <a:lnTo>
                      <a:pt x="171450" y="198437"/>
                    </a:lnTo>
                    <a:cubicBezTo>
                      <a:pt x="171450" y="127420"/>
                      <a:pt x="229021" y="69849"/>
                      <a:pt x="300038" y="69849"/>
                    </a:cubicBezTo>
                    <a:cubicBezTo>
                      <a:pt x="335547" y="69849"/>
                      <a:pt x="367694" y="84242"/>
                      <a:pt x="390964" y="107512"/>
                    </a:cubicBezTo>
                    <a:lnTo>
                      <a:pt x="402452" y="124551"/>
                    </a:lnTo>
                    <a:lnTo>
                      <a:pt x="411742" y="78536"/>
                    </a:lnTo>
                    <a:cubicBezTo>
                      <a:pt x="431263" y="32384"/>
                      <a:pt x="476962" y="0"/>
                      <a:pt x="530225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6F46BEB3-EA4E-4224-BD85-ED459425AE73}"/>
                  </a:ext>
                </a:extLst>
              </p:cNvPr>
              <p:cNvSpPr/>
              <p:nvPr/>
            </p:nvSpPr>
            <p:spPr>
              <a:xfrm rot="8100000">
                <a:off x="3745031" y="2353299"/>
                <a:ext cx="643733" cy="1618001"/>
              </a:xfrm>
              <a:custGeom>
                <a:avLst/>
                <a:gdLst>
                  <a:gd name="connsiteX0" fmla="*/ 1073161 w 1827213"/>
                  <a:gd name="connsiteY0" fmla="*/ 3538783 h 4592637"/>
                  <a:gd name="connsiteX1" fmla="*/ 1039064 w 1827213"/>
                  <a:gd name="connsiteY1" fmla="*/ 3561771 h 4592637"/>
                  <a:gd name="connsiteX2" fmla="*/ 989012 w 1827213"/>
                  <a:gd name="connsiteY2" fmla="*/ 3571876 h 4592637"/>
                  <a:gd name="connsiteX3" fmla="*/ 973016 w 1827213"/>
                  <a:gd name="connsiteY3" fmla="*/ 3568647 h 4592637"/>
                  <a:gd name="connsiteX4" fmla="*/ 978908 w 1827213"/>
                  <a:gd name="connsiteY4" fmla="*/ 3577386 h 4592637"/>
                  <a:gd name="connsiteX5" fmla="*/ 989013 w 1827213"/>
                  <a:gd name="connsiteY5" fmla="*/ 3627438 h 4592637"/>
                  <a:gd name="connsiteX6" fmla="*/ 978908 w 1827213"/>
                  <a:gd name="connsiteY6" fmla="*/ 3677490 h 4592637"/>
                  <a:gd name="connsiteX7" fmla="*/ 977972 w 1827213"/>
                  <a:gd name="connsiteY7" fmla="*/ 3678879 h 4592637"/>
                  <a:gd name="connsiteX8" fmla="*/ 989012 w 1827213"/>
                  <a:gd name="connsiteY8" fmla="*/ 3676650 h 4592637"/>
                  <a:gd name="connsiteX9" fmla="*/ 1117600 w 1827213"/>
                  <a:gd name="connsiteY9" fmla="*/ 3805238 h 4592637"/>
                  <a:gd name="connsiteX10" fmla="*/ 1111240 w 1827213"/>
                  <a:gd name="connsiteY10" fmla="*/ 3836743 h 4592637"/>
                  <a:gd name="connsiteX11" fmla="*/ 1145336 w 1827213"/>
                  <a:gd name="connsiteY11" fmla="*/ 3813754 h 4592637"/>
                  <a:gd name="connsiteX12" fmla="*/ 1195388 w 1827213"/>
                  <a:gd name="connsiteY12" fmla="*/ 3803649 h 4592637"/>
                  <a:gd name="connsiteX13" fmla="*/ 1245440 w 1827213"/>
                  <a:gd name="connsiteY13" fmla="*/ 3813754 h 4592637"/>
                  <a:gd name="connsiteX14" fmla="*/ 1275860 w 1827213"/>
                  <a:gd name="connsiteY14" fmla="*/ 3834264 h 4592637"/>
                  <a:gd name="connsiteX15" fmla="*/ 1270000 w 1827213"/>
                  <a:gd name="connsiteY15" fmla="*/ 3805237 h 4592637"/>
                  <a:gd name="connsiteX16" fmla="*/ 1398588 w 1827213"/>
                  <a:gd name="connsiteY16" fmla="*/ 3676649 h 4592637"/>
                  <a:gd name="connsiteX17" fmla="*/ 1409628 w 1827213"/>
                  <a:gd name="connsiteY17" fmla="*/ 3678878 h 4592637"/>
                  <a:gd name="connsiteX18" fmla="*/ 1408692 w 1827213"/>
                  <a:gd name="connsiteY18" fmla="*/ 3677490 h 4592637"/>
                  <a:gd name="connsiteX19" fmla="*/ 1398587 w 1827213"/>
                  <a:gd name="connsiteY19" fmla="*/ 3627438 h 4592637"/>
                  <a:gd name="connsiteX20" fmla="*/ 1408692 w 1827213"/>
                  <a:gd name="connsiteY20" fmla="*/ 3577386 h 4592637"/>
                  <a:gd name="connsiteX21" fmla="*/ 1414585 w 1827213"/>
                  <a:gd name="connsiteY21" fmla="*/ 3568646 h 4592637"/>
                  <a:gd name="connsiteX22" fmla="*/ 1398588 w 1827213"/>
                  <a:gd name="connsiteY22" fmla="*/ 3571875 h 4592637"/>
                  <a:gd name="connsiteX23" fmla="*/ 1348536 w 1827213"/>
                  <a:gd name="connsiteY23" fmla="*/ 3561770 h 4592637"/>
                  <a:gd name="connsiteX24" fmla="*/ 1318116 w 1827213"/>
                  <a:gd name="connsiteY24" fmla="*/ 3541260 h 4592637"/>
                  <a:gd name="connsiteX25" fmla="*/ 1323976 w 1827213"/>
                  <a:gd name="connsiteY25" fmla="*/ 3570287 h 4592637"/>
                  <a:gd name="connsiteX26" fmla="*/ 1195388 w 1827213"/>
                  <a:gd name="connsiteY26" fmla="*/ 3698875 h 4592637"/>
                  <a:gd name="connsiteX27" fmla="*/ 1066800 w 1827213"/>
                  <a:gd name="connsiteY27" fmla="*/ 3570287 h 4592637"/>
                  <a:gd name="connsiteX28" fmla="*/ 1073161 w 1827213"/>
                  <a:gd name="connsiteY28" fmla="*/ 3183183 h 4592637"/>
                  <a:gd name="connsiteX29" fmla="*/ 1039064 w 1827213"/>
                  <a:gd name="connsiteY29" fmla="*/ 3206171 h 4592637"/>
                  <a:gd name="connsiteX30" fmla="*/ 989012 w 1827213"/>
                  <a:gd name="connsiteY30" fmla="*/ 3216276 h 4592637"/>
                  <a:gd name="connsiteX31" fmla="*/ 977972 w 1827213"/>
                  <a:gd name="connsiteY31" fmla="*/ 3214047 h 4592637"/>
                  <a:gd name="connsiteX32" fmla="*/ 978908 w 1827213"/>
                  <a:gd name="connsiteY32" fmla="*/ 3215436 h 4592637"/>
                  <a:gd name="connsiteX33" fmla="*/ 989013 w 1827213"/>
                  <a:gd name="connsiteY33" fmla="*/ 3265488 h 4592637"/>
                  <a:gd name="connsiteX34" fmla="*/ 978908 w 1827213"/>
                  <a:gd name="connsiteY34" fmla="*/ 3315540 h 4592637"/>
                  <a:gd name="connsiteX35" fmla="*/ 977972 w 1827213"/>
                  <a:gd name="connsiteY35" fmla="*/ 3316929 h 4592637"/>
                  <a:gd name="connsiteX36" fmla="*/ 989012 w 1827213"/>
                  <a:gd name="connsiteY36" fmla="*/ 3314700 h 4592637"/>
                  <a:gd name="connsiteX37" fmla="*/ 1117600 w 1827213"/>
                  <a:gd name="connsiteY37" fmla="*/ 3443288 h 4592637"/>
                  <a:gd name="connsiteX38" fmla="*/ 1111240 w 1827213"/>
                  <a:gd name="connsiteY38" fmla="*/ 3474793 h 4592637"/>
                  <a:gd name="connsiteX39" fmla="*/ 1145336 w 1827213"/>
                  <a:gd name="connsiteY39" fmla="*/ 3451804 h 4592637"/>
                  <a:gd name="connsiteX40" fmla="*/ 1195388 w 1827213"/>
                  <a:gd name="connsiteY40" fmla="*/ 3441699 h 4592637"/>
                  <a:gd name="connsiteX41" fmla="*/ 1245440 w 1827213"/>
                  <a:gd name="connsiteY41" fmla="*/ 3451804 h 4592637"/>
                  <a:gd name="connsiteX42" fmla="*/ 1275860 w 1827213"/>
                  <a:gd name="connsiteY42" fmla="*/ 3472314 h 4592637"/>
                  <a:gd name="connsiteX43" fmla="*/ 1270000 w 1827213"/>
                  <a:gd name="connsiteY43" fmla="*/ 3443287 h 4592637"/>
                  <a:gd name="connsiteX44" fmla="*/ 1398588 w 1827213"/>
                  <a:gd name="connsiteY44" fmla="*/ 3314699 h 4592637"/>
                  <a:gd name="connsiteX45" fmla="*/ 1409628 w 1827213"/>
                  <a:gd name="connsiteY45" fmla="*/ 3316928 h 4592637"/>
                  <a:gd name="connsiteX46" fmla="*/ 1408692 w 1827213"/>
                  <a:gd name="connsiteY46" fmla="*/ 3315540 h 4592637"/>
                  <a:gd name="connsiteX47" fmla="*/ 1398587 w 1827213"/>
                  <a:gd name="connsiteY47" fmla="*/ 3265488 h 4592637"/>
                  <a:gd name="connsiteX48" fmla="*/ 1408692 w 1827213"/>
                  <a:gd name="connsiteY48" fmla="*/ 3215436 h 4592637"/>
                  <a:gd name="connsiteX49" fmla="*/ 1409629 w 1827213"/>
                  <a:gd name="connsiteY49" fmla="*/ 3214046 h 4592637"/>
                  <a:gd name="connsiteX50" fmla="*/ 1398588 w 1827213"/>
                  <a:gd name="connsiteY50" fmla="*/ 3216275 h 4592637"/>
                  <a:gd name="connsiteX51" fmla="*/ 1348536 w 1827213"/>
                  <a:gd name="connsiteY51" fmla="*/ 3206170 h 4592637"/>
                  <a:gd name="connsiteX52" fmla="*/ 1318116 w 1827213"/>
                  <a:gd name="connsiteY52" fmla="*/ 3185660 h 4592637"/>
                  <a:gd name="connsiteX53" fmla="*/ 1323976 w 1827213"/>
                  <a:gd name="connsiteY53" fmla="*/ 3214687 h 4592637"/>
                  <a:gd name="connsiteX54" fmla="*/ 1195388 w 1827213"/>
                  <a:gd name="connsiteY54" fmla="*/ 3343275 h 4592637"/>
                  <a:gd name="connsiteX55" fmla="*/ 1066800 w 1827213"/>
                  <a:gd name="connsiteY55" fmla="*/ 3214687 h 4592637"/>
                  <a:gd name="connsiteX56" fmla="*/ 1073161 w 1827213"/>
                  <a:gd name="connsiteY56" fmla="*/ 2852983 h 4592637"/>
                  <a:gd name="connsiteX57" fmla="*/ 1039064 w 1827213"/>
                  <a:gd name="connsiteY57" fmla="*/ 2875971 h 4592637"/>
                  <a:gd name="connsiteX58" fmla="*/ 989012 w 1827213"/>
                  <a:gd name="connsiteY58" fmla="*/ 2886076 h 4592637"/>
                  <a:gd name="connsiteX59" fmla="*/ 984001 w 1827213"/>
                  <a:gd name="connsiteY59" fmla="*/ 2885065 h 4592637"/>
                  <a:gd name="connsiteX60" fmla="*/ 989013 w 1827213"/>
                  <a:gd name="connsiteY60" fmla="*/ 2909888 h 4592637"/>
                  <a:gd name="connsiteX61" fmla="*/ 978908 w 1827213"/>
                  <a:gd name="connsiteY61" fmla="*/ 2959940 h 4592637"/>
                  <a:gd name="connsiteX62" fmla="*/ 977972 w 1827213"/>
                  <a:gd name="connsiteY62" fmla="*/ 2961329 h 4592637"/>
                  <a:gd name="connsiteX63" fmla="*/ 989012 w 1827213"/>
                  <a:gd name="connsiteY63" fmla="*/ 2959100 h 4592637"/>
                  <a:gd name="connsiteX64" fmla="*/ 1117600 w 1827213"/>
                  <a:gd name="connsiteY64" fmla="*/ 3087688 h 4592637"/>
                  <a:gd name="connsiteX65" fmla="*/ 1111240 w 1827213"/>
                  <a:gd name="connsiteY65" fmla="*/ 3119193 h 4592637"/>
                  <a:gd name="connsiteX66" fmla="*/ 1145336 w 1827213"/>
                  <a:gd name="connsiteY66" fmla="*/ 3096204 h 4592637"/>
                  <a:gd name="connsiteX67" fmla="*/ 1195388 w 1827213"/>
                  <a:gd name="connsiteY67" fmla="*/ 3086099 h 4592637"/>
                  <a:gd name="connsiteX68" fmla="*/ 1245440 w 1827213"/>
                  <a:gd name="connsiteY68" fmla="*/ 3096204 h 4592637"/>
                  <a:gd name="connsiteX69" fmla="*/ 1275860 w 1827213"/>
                  <a:gd name="connsiteY69" fmla="*/ 3116714 h 4592637"/>
                  <a:gd name="connsiteX70" fmla="*/ 1270000 w 1827213"/>
                  <a:gd name="connsiteY70" fmla="*/ 3087687 h 4592637"/>
                  <a:gd name="connsiteX71" fmla="*/ 1398588 w 1827213"/>
                  <a:gd name="connsiteY71" fmla="*/ 2959099 h 4592637"/>
                  <a:gd name="connsiteX72" fmla="*/ 1409628 w 1827213"/>
                  <a:gd name="connsiteY72" fmla="*/ 2961328 h 4592637"/>
                  <a:gd name="connsiteX73" fmla="*/ 1408692 w 1827213"/>
                  <a:gd name="connsiteY73" fmla="*/ 2959940 h 4592637"/>
                  <a:gd name="connsiteX74" fmla="*/ 1398587 w 1827213"/>
                  <a:gd name="connsiteY74" fmla="*/ 2909888 h 4592637"/>
                  <a:gd name="connsiteX75" fmla="*/ 1403599 w 1827213"/>
                  <a:gd name="connsiteY75" fmla="*/ 2885064 h 4592637"/>
                  <a:gd name="connsiteX76" fmla="*/ 1398588 w 1827213"/>
                  <a:gd name="connsiteY76" fmla="*/ 2886075 h 4592637"/>
                  <a:gd name="connsiteX77" fmla="*/ 1348536 w 1827213"/>
                  <a:gd name="connsiteY77" fmla="*/ 2875970 h 4592637"/>
                  <a:gd name="connsiteX78" fmla="*/ 1318116 w 1827213"/>
                  <a:gd name="connsiteY78" fmla="*/ 2855460 h 4592637"/>
                  <a:gd name="connsiteX79" fmla="*/ 1323976 w 1827213"/>
                  <a:gd name="connsiteY79" fmla="*/ 2884487 h 4592637"/>
                  <a:gd name="connsiteX80" fmla="*/ 1195388 w 1827213"/>
                  <a:gd name="connsiteY80" fmla="*/ 3013075 h 4592637"/>
                  <a:gd name="connsiteX81" fmla="*/ 1066800 w 1827213"/>
                  <a:gd name="connsiteY81" fmla="*/ 2884487 h 4592637"/>
                  <a:gd name="connsiteX82" fmla="*/ 1571587 w 1827213"/>
                  <a:gd name="connsiteY82" fmla="*/ 2699310 h 4592637"/>
                  <a:gd name="connsiteX83" fmla="*/ 1527175 w 1827213"/>
                  <a:gd name="connsiteY83" fmla="*/ 2708276 h 4592637"/>
                  <a:gd name="connsiteX84" fmla="*/ 1516135 w 1827213"/>
                  <a:gd name="connsiteY84" fmla="*/ 2706047 h 4592637"/>
                  <a:gd name="connsiteX85" fmla="*/ 1517071 w 1827213"/>
                  <a:gd name="connsiteY85" fmla="*/ 2707435 h 4592637"/>
                  <a:gd name="connsiteX86" fmla="*/ 1527176 w 1827213"/>
                  <a:gd name="connsiteY86" fmla="*/ 2757487 h 4592637"/>
                  <a:gd name="connsiteX87" fmla="*/ 1522164 w 1827213"/>
                  <a:gd name="connsiteY87" fmla="*/ 2782312 h 4592637"/>
                  <a:gd name="connsiteX88" fmla="*/ 1527175 w 1827213"/>
                  <a:gd name="connsiteY88" fmla="*/ 2781300 h 4592637"/>
                  <a:gd name="connsiteX89" fmla="*/ 1575526 w 1827213"/>
                  <a:gd name="connsiteY89" fmla="*/ 2791062 h 4592637"/>
                  <a:gd name="connsiteX90" fmla="*/ 1573792 w 1827213"/>
                  <a:gd name="connsiteY90" fmla="*/ 2788490 h 4592637"/>
                  <a:gd name="connsiteX91" fmla="*/ 1563687 w 1827213"/>
                  <a:gd name="connsiteY91" fmla="*/ 2738438 h 4592637"/>
                  <a:gd name="connsiteX92" fmla="*/ 1073161 w 1827213"/>
                  <a:gd name="connsiteY92" fmla="*/ 2491033 h 4592637"/>
                  <a:gd name="connsiteX93" fmla="*/ 1039064 w 1827213"/>
                  <a:gd name="connsiteY93" fmla="*/ 2514021 h 4592637"/>
                  <a:gd name="connsiteX94" fmla="*/ 989012 w 1827213"/>
                  <a:gd name="connsiteY94" fmla="*/ 2524126 h 4592637"/>
                  <a:gd name="connsiteX95" fmla="*/ 973016 w 1827213"/>
                  <a:gd name="connsiteY95" fmla="*/ 2520897 h 4592637"/>
                  <a:gd name="connsiteX96" fmla="*/ 978908 w 1827213"/>
                  <a:gd name="connsiteY96" fmla="*/ 2529636 h 4592637"/>
                  <a:gd name="connsiteX97" fmla="*/ 989013 w 1827213"/>
                  <a:gd name="connsiteY97" fmla="*/ 2579688 h 4592637"/>
                  <a:gd name="connsiteX98" fmla="*/ 978908 w 1827213"/>
                  <a:gd name="connsiteY98" fmla="*/ 2629740 h 4592637"/>
                  <a:gd name="connsiteX99" fmla="*/ 977972 w 1827213"/>
                  <a:gd name="connsiteY99" fmla="*/ 2631129 h 4592637"/>
                  <a:gd name="connsiteX100" fmla="*/ 989012 w 1827213"/>
                  <a:gd name="connsiteY100" fmla="*/ 2628900 h 4592637"/>
                  <a:gd name="connsiteX101" fmla="*/ 1117600 w 1827213"/>
                  <a:gd name="connsiteY101" fmla="*/ 2757488 h 4592637"/>
                  <a:gd name="connsiteX102" fmla="*/ 1111240 w 1827213"/>
                  <a:gd name="connsiteY102" fmla="*/ 2788993 h 4592637"/>
                  <a:gd name="connsiteX103" fmla="*/ 1145336 w 1827213"/>
                  <a:gd name="connsiteY103" fmla="*/ 2766004 h 4592637"/>
                  <a:gd name="connsiteX104" fmla="*/ 1195388 w 1827213"/>
                  <a:gd name="connsiteY104" fmla="*/ 2755899 h 4592637"/>
                  <a:gd name="connsiteX105" fmla="*/ 1245440 w 1827213"/>
                  <a:gd name="connsiteY105" fmla="*/ 2766004 h 4592637"/>
                  <a:gd name="connsiteX106" fmla="*/ 1275860 w 1827213"/>
                  <a:gd name="connsiteY106" fmla="*/ 2786514 h 4592637"/>
                  <a:gd name="connsiteX107" fmla="*/ 1270000 w 1827213"/>
                  <a:gd name="connsiteY107" fmla="*/ 2757487 h 4592637"/>
                  <a:gd name="connsiteX108" fmla="*/ 1398588 w 1827213"/>
                  <a:gd name="connsiteY108" fmla="*/ 2628899 h 4592637"/>
                  <a:gd name="connsiteX109" fmla="*/ 1409628 w 1827213"/>
                  <a:gd name="connsiteY109" fmla="*/ 2631128 h 4592637"/>
                  <a:gd name="connsiteX110" fmla="*/ 1408692 w 1827213"/>
                  <a:gd name="connsiteY110" fmla="*/ 2629740 h 4592637"/>
                  <a:gd name="connsiteX111" fmla="*/ 1398587 w 1827213"/>
                  <a:gd name="connsiteY111" fmla="*/ 2579688 h 4592637"/>
                  <a:gd name="connsiteX112" fmla="*/ 1408692 w 1827213"/>
                  <a:gd name="connsiteY112" fmla="*/ 2529636 h 4592637"/>
                  <a:gd name="connsiteX113" fmla="*/ 1414585 w 1827213"/>
                  <a:gd name="connsiteY113" fmla="*/ 2520895 h 4592637"/>
                  <a:gd name="connsiteX114" fmla="*/ 1398588 w 1827213"/>
                  <a:gd name="connsiteY114" fmla="*/ 2524125 h 4592637"/>
                  <a:gd name="connsiteX115" fmla="*/ 1348536 w 1827213"/>
                  <a:gd name="connsiteY115" fmla="*/ 2514020 h 4592637"/>
                  <a:gd name="connsiteX116" fmla="*/ 1318116 w 1827213"/>
                  <a:gd name="connsiteY116" fmla="*/ 2493510 h 4592637"/>
                  <a:gd name="connsiteX117" fmla="*/ 1323976 w 1827213"/>
                  <a:gd name="connsiteY117" fmla="*/ 2522537 h 4592637"/>
                  <a:gd name="connsiteX118" fmla="*/ 1195388 w 1827213"/>
                  <a:gd name="connsiteY118" fmla="*/ 2651125 h 4592637"/>
                  <a:gd name="connsiteX119" fmla="*/ 1066800 w 1827213"/>
                  <a:gd name="connsiteY119" fmla="*/ 2522537 h 4592637"/>
                  <a:gd name="connsiteX120" fmla="*/ 1561021 w 1827213"/>
                  <a:gd name="connsiteY120" fmla="*/ 2339493 h 4592637"/>
                  <a:gd name="connsiteX121" fmla="*/ 1527175 w 1827213"/>
                  <a:gd name="connsiteY121" fmla="*/ 2346326 h 4592637"/>
                  <a:gd name="connsiteX122" fmla="*/ 1516135 w 1827213"/>
                  <a:gd name="connsiteY122" fmla="*/ 2344097 h 4592637"/>
                  <a:gd name="connsiteX123" fmla="*/ 1517071 w 1827213"/>
                  <a:gd name="connsiteY123" fmla="*/ 2345485 h 4592637"/>
                  <a:gd name="connsiteX124" fmla="*/ 1527176 w 1827213"/>
                  <a:gd name="connsiteY124" fmla="*/ 2395537 h 4592637"/>
                  <a:gd name="connsiteX125" fmla="*/ 1517071 w 1827213"/>
                  <a:gd name="connsiteY125" fmla="*/ 2445589 h 4592637"/>
                  <a:gd name="connsiteX126" fmla="*/ 1511178 w 1827213"/>
                  <a:gd name="connsiteY126" fmla="*/ 2454330 h 4592637"/>
                  <a:gd name="connsiteX127" fmla="*/ 1527175 w 1827213"/>
                  <a:gd name="connsiteY127" fmla="*/ 2451100 h 4592637"/>
                  <a:gd name="connsiteX128" fmla="*/ 1575694 w 1827213"/>
                  <a:gd name="connsiteY128" fmla="*/ 2460896 h 4592637"/>
                  <a:gd name="connsiteX129" fmla="*/ 1561093 w 1827213"/>
                  <a:gd name="connsiteY129" fmla="*/ 2439240 h 4592637"/>
                  <a:gd name="connsiteX130" fmla="*/ 1550988 w 1827213"/>
                  <a:gd name="connsiteY130" fmla="*/ 2389188 h 4592637"/>
                  <a:gd name="connsiteX131" fmla="*/ 1073161 w 1827213"/>
                  <a:gd name="connsiteY131" fmla="*/ 2141783 h 4592637"/>
                  <a:gd name="connsiteX132" fmla="*/ 1039064 w 1827213"/>
                  <a:gd name="connsiteY132" fmla="*/ 2164771 h 4592637"/>
                  <a:gd name="connsiteX133" fmla="*/ 989012 w 1827213"/>
                  <a:gd name="connsiteY133" fmla="*/ 2174876 h 4592637"/>
                  <a:gd name="connsiteX134" fmla="*/ 979992 w 1827213"/>
                  <a:gd name="connsiteY134" fmla="*/ 2173055 h 4592637"/>
                  <a:gd name="connsiteX135" fmla="*/ 989013 w 1827213"/>
                  <a:gd name="connsiteY135" fmla="*/ 2217738 h 4592637"/>
                  <a:gd name="connsiteX136" fmla="*/ 978908 w 1827213"/>
                  <a:gd name="connsiteY136" fmla="*/ 2267790 h 4592637"/>
                  <a:gd name="connsiteX137" fmla="*/ 977972 w 1827213"/>
                  <a:gd name="connsiteY137" fmla="*/ 2269179 h 4592637"/>
                  <a:gd name="connsiteX138" fmla="*/ 989012 w 1827213"/>
                  <a:gd name="connsiteY138" fmla="*/ 2266950 h 4592637"/>
                  <a:gd name="connsiteX139" fmla="*/ 1117600 w 1827213"/>
                  <a:gd name="connsiteY139" fmla="*/ 2395538 h 4592637"/>
                  <a:gd name="connsiteX140" fmla="*/ 1111240 w 1827213"/>
                  <a:gd name="connsiteY140" fmla="*/ 2427043 h 4592637"/>
                  <a:gd name="connsiteX141" fmla="*/ 1145336 w 1827213"/>
                  <a:gd name="connsiteY141" fmla="*/ 2404054 h 4592637"/>
                  <a:gd name="connsiteX142" fmla="*/ 1195388 w 1827213"/>
                  <a:gd name="connsiteY142" fmla="*/ 2393949 h 4592637"/>
                  <a:gd name="connsiteX143" fmla="*/ 1245440 w 1827213"/>
                  <a:gd name="connsiteY143" fmla="*/ 2404054 h 4592637"/>
                  <a:gd name="connsiteX144" fmla="*/ 1275860 w 1827213"/>
                  <a:gd name="connsiteY144" fmla="*/ 2424564 h 4592637"/>
                  <a:gd name="connsiteX145" fmla="*/ 1270000 w 1827213"/>
                  <a:gd name="connsiteY145" fmla="*/ 2395537 h 4592637"/>
                  <a:gd name="connsiteX146" fmla="*/ 1398588 w 1827213"/>
                  <a:gd name="connsiteY146" fmla="*/ 2266949 h 4592637"/>
                  <a:gd name="connsiteX147" fmla="*/ 1409628 w 1827213"/>
                  <a:gd name="connsiteY147" fmla="*/ 2269178 h 4592637"/>
                  <a:gd name="connsiteX148" fmla="*/ 1408692 w 1827213"/>
                  <a:gd name="connsiteY148" fmla="*/ 2267790 h 4592637"/>
                  <a:gd name="connsiteX149" fmla="*/ 1398587 w 1827213"/>
                  <a:gd name="connsiteY149" fmla="*/ 2217738 h 4592637"/>
                  <a:gd name="connsiteX150" fmla="*/ 1407608 w 1827213"/>
                  <a:gd name="connsiteY150" fmla="*/ 2173054 h 4592637"/>
                  <a:gd name="connsiteX151" fmla="*/ 1398588 w 1827213"/>
                  <a:gd name="connsiteY151" fmla="*/ 2174875 h 4592637"/>
                  <a:gd name="connsiteX152" fmla="*/ 1348536 w 1827213"/>
                  <a:gd name="connsiteY152" fmla="*/ 2164770 h 4592637"/>
                  <a:gd name="connsiteX153" fmla="*/ 1318116 w 1827213"/>
                  <a:gd name="connsiteY153" fmla="*/ 2144260 h 4592637"/>
                  <a:gd name="connsiteX154" fmla="*/ 1323976 w 1827213"/>
                  <a:gd name="connsiteY154" fmla="*/ 2173287 h 4592637"/>
                  <a:gd name="connsiteX155" fmla="*/ 1195388 w 1827213"/>
                  <a:gd name="connsiteY155" fmla="*/ 2301875 h 4592637"/>
                  <a:gd name="connsiteX156" fmla="*/ 1066800 w 1827213"/>
                  <a:gd name="connsiteY156" fmla="*/ 2173287 h 4592637"/>
                  <a:gd name="connsiteX157" fmla="*/ 1073161 w 1827213"/>
                  <a:gd name="connsiteY157" fmla="*/ 1811583 h 4592637"/>
                  <a:gd name="connsiteX158" fmla="*/ 1039064 w 1827213"/>
                  <a:gd name="connsiteY158" fmla="*/ 1834571 h 4592637"/>
                  <a:gd name="connsiteX159" fmla="*/ 989012 w 1827213"/>
                  <a:gd name="connsiteY159" fmla="*/ 1844676 h 4592637"/>
                  <a:gd name="connsiteX160" fmla="*/ 984001 w 1827213"/>
                  <a:gd name="connsiteY160" fmla="*/ 1843665 h 4592637"/>
                  <a:gd name="connsiteX161" fmla="*/ 989013 w 1827213"/>
                  <a:gd name="connsiteY161" fmla="*/ 1868488 h 4592637"/>
                  <a:gd name="connsiteX162" fmla="*/ 978908 w 1827213"/>
                  <a:gd name="connsiteY162" fmla="*/ 1918540 h 4592637"/>
                  <a:gd name="connsiteX163" fmla="*/ 977972 w 1827213"/>
                  <a:gd name="connsiteY163" fmla="*/ 1919929 h 4592637"/>
                  <a:gd name="connsiteX164" fmla="*/ 989012 w 1827213"/>
                  <a:gd name="connsiteY164" fmla="*/ 1917700 h 4592637"/>
                  <a:gd name="connsiteX165" fmla="*/ 1117600 w 1827213"/>
                  <a:gd name="connsiteY165" fmla="*/ 2046288 h 4592637"/>
                  <a:gd name="connsiteX166" fmla="*/ 1111240 w 1827213"/>
                  <a:gd name="connsiteY166" fmla="*/ 2077793 h 4592637"/>
                  <a:gd name="connsiteX167" fmla="*/ 1145336 w 1827213"/>
                  <a:gd name="connsiteY167" fmla="*/ 2054804 h 4592637"/>
                  <a:gd name="connsiteX168" fmla="*/ 1195388 w 1827213"/>
                  <a:gd name="connsiteY168" fmla="*/ 2044699 h 4592637"/>
                  <a:gd name="connsiteX169" fmla="*/ 1245440 w 1827213"/>
                  <a:gd name="connsiteY169" fmla="*/ 2054804 h 4592637"/>
                  <a:gd name="connsiteX170" fmla="*/ 1275860 w 1827213"/>
                  <a:gd name="connsiteY170" fmla="*/ 2075314 h 4592637"/>
                  <a:gd name="connsiteX171" fmla="*/ 1270000 w 1827213"/>
                  <a:gd name="connsiteY171" fmla="*/ 2046287 h 4592637"/>
                  <a:gd name="connsiteX172" fmla="*/ 1398588 w 1827213"/>
                  <a:gd name="connsiteY172" fmla="*/ 1917699 h 4592637"/>
                  <a:gd name="connsiteX173" fmla="*/ 1409628 w 1827213"/>
                  <a:gd name="connsiteY173" fmla="*/ 1919928 h 4592637"/>
                  <a:gd name="connsiteX174" fmla="*/ 1408692 w 1827213"/>
                  <a:gd name="connsiteY174" fmla="*/ 1918540 h 4592637"/>
                  <a:gd name="connsiteX175" fmla="*/ 1398587 w 1827213"/>
                  <a:gd name="connsiteY175" fmla="*/ 1868488 h 4592637"/>
                  <a:gd name="connsiteX176" fmla="*/ 1403599 w 1827213"/>
                  <a:gd name="connsiteY176" fmla="*/ 1843664 h 4592637"/>
                  <a:gd name="connsiteX177" fmla="*/ 1398588 w 1827213"/>
                  <a:gd name="connsiteY177" fmla="*/ 1844675 h 4592637"/>
                  <a:gd name="connsiteX178" fmla="*/ 1348536 w 1827213"/>
                  <a:gd name="connsiteY178" fmla="*/ 1834570 h 4592637"/>
                  <a:gd name="connsiteX179" fmla="*/ 1318116 w 1827213"/>
                  <a:gd name="connsiteY179" fmla="*/ 1814060 h 4592637"/>
                  <a:gd name="connsiteX180" fmla="*/ 1323976 w 1827213"/>
                  <a:gd name="connsiteY180" fmla="*/ 1843087 h 4592637"/>
                  <a:gd name="connsiteX181" fmla="*/ 1195388 w 1827213"/>
                  <a:gd name="connsiteY181" fmla="*/ 1971675 h 4592637"/>
                  <a:gd name="connsiteX182" fmla="*/ 1066800 w 1827213"/>
                  <a:gd name="connsiteY182" fmla="*/ 1843087 h 4592637"/>
                  <a:gd name="connsiteX183" fmla="*/ 819425 w 1827213"/>
                  <a:gd name="connsiteY183" fmla="*/ 1658599 h 4592637"/>
                  <a:gd name="connsiteX184" fmla="*/ 820158 w 1827213"/>
                  <a:gd name="connsiteY184" fmla="*/ 1659686 h 4592637"/>
                  <a:gd name="connsiteX185" fmla="*/ 830263 w 1827213"/>
                  <a:gd name="connsiteY185" fmla="*/ 1709738 h 4592637"/>
                  <a:gd name="connsiteX186" fmla="*/ 822633 w 1827213"/>
                  <a:gd name="connsiteY186" fmla="*/ 1747530 h 4592637"/>
                  <a:gd name="connsiteX187" fmla="*/ 860425 w 1827213"/>
                  <a:gd name="connsiteY187" fmla="*/ 1739900 h 4592637"/>
                  <a:gd name="connsiteX188" fmla="*/ 865436 w 1827213"/>
                  <a:gd name="connsiteY188" fmla="*/ 1740912 h 4592637"/>
                  <a:gd name="connsiteX189" fmla="*/ 860424 w 1827213"/>
                  <a:gd name="connsiteY189" fmla="*/ 1716088 h 4592637"/>
                  <a:gd name="connsiteX190" fmla="*/ 870529 w 1827213"/>
                  <a:gd name="connsiteY190" fmla="*/ 1666036 h 4592637"/>
                  <a:gd name="connsiteX191" fmla="*/ 871466 w 1827213"/>
                  <a:gd name="connsiteY191" fmla="*/ 1664647 h 4592637"/>
                  <a:gd name="connsiteX192" fmla="*/ 860425 w 1827213"/>
                  <a:gd name="connsiteY192" fmla="*/ 1666876 h 4592637"/>
                  <a:gd name="connsiteX193" fmla="*/ 1271722 w 1827213"/>
                  <a:gd name="connsiteY193" fmla="*/ 1278172 h 4592637"/>
                  <a:gd name="connsiteX194" fmla="*/ 1247027 w 1827213"/>
                  <a:gd name="connsiteY194" fmla="*/ 1294821 h 4592637"/>
                  <a:gd name="connsiteX195" fmla="*/ 1196975 w 1827213"/>
                  <a:gd name="connsiteY195" fmla="*/ 1304926 h 4592637"/>
                  <a:gd name="connsiteX196" fmla="*/ 1185935 w 1827213"/>
                  <a:gd name="connsiteY196" fmla="*/ 1302697 h 4592637"/>
                  <a:gd name="connsiteX197" fmla="*/ 1186871 w 1827213"/>
                  <a:gd name="connsiteY197" fmla="*/ 1304085 h 4592637"/>
                  <a:gd name="connsiteX198" fmla="*/ 1196709 w 1827213"/>
                  <a:gd name="connsiteY198" fmla="*/ 1352816 h 4592637"/>
                  <a:gd name="connsiteX199" fmla="*/ 1245440 w 1827213"/>
                  <a:gd name="connsiteY199" fmla="*/ 1362654 h 4592637"/>
                  <a:gd name="connsiteX200" fmla="*/ 1273041 w 1827213"/>
                  <a:gd name="connsiteY200" fmla="*/ 1381263 h 4592637"/>
                  <a:gd name="connsiteX201" fmla="*/ 1271374 w 1827213"/>
                  <a:gd name="connsiteY201" fmla="*/ 1378791 h 4592637"/>
                  <a:gd name="connsiteX202" fmla="*/ 1261269 w 1827213"/>
                  <a:gd name="connsiteY202" fmla="*/ 1328739 h 4592637"/>
                  <a:gd name="connsiteX203" fmla="*/ 1271374 w 1827213"/>
                  <a:gd name="connsiteY203" fmla="*/ 1278687 h 4592637"/>
                  <a:gd name="connsiteX204" fmla="*/ 1287109 w 1827213"/>
                  <a:gd name="connsiteY204" fmla="*/ 912197 h 4592637"/>
                  <a:gd name="connsiteX205" fmla="*/ 1247027 w 1827213"/>
                  <a:gd name="connsiteY205" fmla="*/ 939221 h 4592637"/>
                  <a:gd name="connsiteX206" fmla="*/ 1196975 w 1827213"/>
                  <a:gd name="connsiteY206" fmla="*/ 949326 h 4592637"/>
                  <a:gd name="connsiteX207" fmla="*/ 1185935 w 1827213"/>
                  <a:gd name="connsiteY207" fmla="*/ 947097 h 4592637"/>
                  <a:gd name="connsiteX208" fmla="*/ 1186871 w 1827213"/>
                  <a:gd name="connsiteY208" fmla="*/ 948485 h 4592637"/>
                  <a:gd name="connsiteX209" fmla="*/ 1196976 w 1827213"/>
                  <a:gd name="connsiteY209" fmla="*/ 998537 h 4592637"/>
                  <a:gd name="connsiteX210" fmla="*/ 1186871 w 1827213"/>
                  <a:gd name="connsiteY210" fmla="*/ 1048589 h 4592637"/>
                  <a:gd name="connsiteX211" fmla="*/ 1185934 w 1827213"/>
                  <a:gd name="connsiteY211" fmla="*/ 1049979 h 4592637"/>
                  <a:gd name="connsiteX212" fmla="*/ 1196975 w 1827213"/>
                  <a:gd name="connsiteY212" fmla="*/ 1047750 h 4592637"/>
                  <a:gd name="connsiteX213" fmla="*/ 1247027 w 1827213"/>
                  <a:gd name="connsiteY213" fmla="*/ 1057855 h 4592637"/>
                  <a:gd name="connsiteX214" fmla="*/ 1287109 w 1827213"/>
                  <a:gd name="connsiteY214" fmla="*/ 1084879 h 4592637"/>
                  <a:gd name="connsiteX215" fmla="*/ 1262642 w 1827213"/>
                  <a:gd name="connsiteY215" fmla="*/ 1048590 h 4592637"/>
                  <a:gd name="connsiteX216" fmla="*/ 1252537 w 1827213"/>
                  <a:gd name="connsiteY216" fmla="*/ 998538 h 4592637"/>
                  <a:gd name="connsiteX217" fmla="*/ 1262642 w 1827213"/>
                  <a:gd name="connsiteY217" fmla="*/ 948486 h 4592637"/>
                  <a:gd name="connsiteX218" fmla="*/ 742961 w 1827213"/>
                  <a:gd name="connsiteY218" fmla="*/ 763833 h 4592637"/>
                  <a:gd name="connsiteX219" fmla="*/ 708864 w 1827213"/>
                  <a:gd name="connsiteY219" fmla="*/ 786821 h 4592637"/>
                  <a:gd name="connsiteX220" fmla="*/ 658812 w 1827213"/>
                  <a:gd name="connsiteY220" fmla="*/ 796926 h 4592637"/>
                  <a:gd name="connsiteX221" fmla="*/ 653801 w 1827213"/>
                  <a:gd name="connsiteY221" fmla="*/ 795915 h 4592637"/>
                  <a:gd name="connsiteX222" fmla="*/ 658813 w 1827213"/>
                  <a:gd name="connsiteY222" fmla="*/ 820738 h 4592637"/>
                  <a:gd name="connsiteX223" fmla="*/ 648708 w 1827213"/>
                  <a:gd name="connsiteY223" fmla="*/ 870790 h 4592637"/>
                  <a:gd name="connsiteX224" fmla="*/ 647772 w 1827213"/>
                  <a:gd name="connsiteY224" fmla="*/ 872179 h 4592637"/>
                  <a:gd name="connsiteX225" fmla="*/ 658812 w 1827213"/>
                  <a:gd name="connsiteY225" fmla="*/ 869950 h 4592637"/>
                  <a:gd name="connsiteX226" fmla="*/ 787400 w 1827213"/>
                  <a:gd name="connsiteY226" fmla="*/ 998538 h 4592637"/>
                  <a:gd name="connsiteX227" fmla="*/ 781040 w 1827213"/>
                  <a:gd name="connsiteY227" fmla="*/ 1030043 h 4592637"/>
                  <a:gd name="connsiteX228" fmla="*/ 815136 w 1827213"/>
                  <a:gd name="connsiteY228" fmla="*/ 1007054 h 4592637"/>
                  <a:gd name="connsiteX229" fmla="*/ 865188 w 1827213"/>
                  <a:gd name="connsiteY229" fmla="*/ 996949 h 4592637"/>
                  <a:gd name="connsiteX230" fmla="*/ 915240 w 1827213"/>
                  <a:gd name="connsiteY230" fmla="*/ 1007054 h 4592637"/>
                  <a:gd name="connsiteX231" fmla="*/ 945660 w 1827213"/>
                  <a:gd name="connsiteY231" fmla="*/ 1027564 h 4592637"/>
                  <a:gd name="connsiteX232" fmla="*/ 939800 w 1827213"/>
                  <a:gd name="connsiteY232" fmla="*/ 998537 h 4592637"/>
                  <a:gd name="connsiteX233" fmla="*/ 1068388 w 1827213"/>
                  <a:gd name="connsiteY233" fmla="*/ 869949 h 4592637"/>
                  <a:gd name="connsiteX234" fmla="*/ 1079428 w 1827213"/>
                  <a:gd name="connsiteY234" fmla="*/ 872178 h 4592637"/>
                  <a:gd name="connsiteX235" fmla="*/ 1078492 w 1827213"/>
                  <a:gd name="connsiteY235" fmla="*/ 870790 h 4592637"/>
                  <a:gd name="connsiteX236" fmla="*/ 1068387 w 1827213"/>
                  <a:gd name="connsiteY236" fmla="*/ 820738 h 4592637"/>
                  <a:gd name="connsiteX237" fmla="*/ 1073399 w 1827213"/>
                  <a:gd name="connsiteY237" fmla="*/ 795914 h 4592637"/>
                  <a:gd name="connsiteX238" fmla="*/ 1068388 w 1827213"/>
                  <a:gd name="connsiteY238" fmla="*/ 796925 h 4592637"/>
                  <a:gd name="connsiteX239" fmla="*/ 1018336 w 1827213"/>
                  <a:gd name="connsiteY239" fmla="*/ 786820 h 4592637"/>
                  <a:gd name="connsiteX240" fmla="*/ 987916 w 1827213"/>
                  <a:gd name="connsiteY240" fmla="*/ 766310 h 4592637"/>
                  <a:gd name="connsiteX241" fmla="*/ 993776 w 1827213"/>
                  <a:gd name="connsiteY241" fmla="*/ 795337 h 4592637"/>
                  <a:gd name="connsiteX242" fmla="*/ 865188 w 1827213"/>
                  <a:gd name="connsiteY242" fmla="*/ 923925 h 4592637"/>
                  <a:gd name="connsiteX243" fmla="*/ 736600 w 1827213"/>
                  <a:gd name="connsiteY243" fmla="*/ 795337 h 4592637"/>
                  <a:gd name="connsiteX244" fmla="*/ 492433 w 1827213"/>
                  <a:gd name="connsiteY244" fmla="*/ 611497 h 4592637"/>
                  <a:gd name="connsiteX245" fmla="*/ 500063 w 1827213"/>
                  <a:gd name="connsiteY245" fmla="*/ 649289 h 4592637"/>
                  <a:gd name="connsiteX246" fmla="*/ 489958 w 1827213"/>
                  <a:gd name="connsiteY246" fmla="*/ 699341 h 4592637"/>
                  <a:gd name="connsiteX247" fmla="*/ 489225 w 1827213"/>
                  <a:gd name="connsiteY247" fmla="*/ 700429 h 4592637"/>
                  <a:gd name="connsiteX248" fmla="*/ 530225 w 1827213"/>
                  <a:gd name="connsiteY248" fmla="*/ 692150 h 4592637"/>
                  <a:gd name="connsiteX249" fmla="*/ 535236 w 1827213"/>
                  <a:gd name="connsiteY249" fmla="*/ 693162 h 4592637"/>
                  <a:gd name="connsiteX250" fmla="*/ 530224 w 1827213"/>
                  <a:gd name="connsiteY250" fmla="*/ 668338 h 4592637"/>
                  <a:gd name="connsiteX251" fmla="*/ 540329 w 1827213"/>
                  <a:gd name="connsiteY251" fmla="*/ 618286 h 4592637"/>
                  <a:gd name="connsiteX252" fmla="*/ 541266 w 1827213"/>
                  <a:gd name="connsiteY252" fmla="*/ 616898 h 4592637"/>
                  <a:gd name="connsiteX253" fmla="*/ 530225 w 1827213"/>
                  <a:gd name="connsiteY253" fmla="*/ 619127 h 4592637"/>
                  <a:gd name="connsiteX254" fmla="*/ 1241387 w 1827213"/>
                  <a:gd name="connsiteY254" fmla="*/ 610161 h 4592637"/>
                  <a:gd name="connsiteX255" fmla="*/ 1196975 w 1827213"/>
                  <a:gd name="connsiteY255" fmla="*/ 619127 h 4592637"/>
                  <a:gd name="connsiteX256" fmla="*/ 1185935 w 1827213"/>
                  <a:gd name="connsiteY256" fmla="*/ 616898 h 4592637"/>
                  <a:gd name="connsiteX257" fmla="*/ 1186871 w 1827213"/>
                  <a:gd name="connsiteY257" fmla="*/ 618286 h 4592637"/>
                  <a:gd name="connsiteX258" fmla="*/ 1196976 w 1827213"/>
                  <a:gd name="connsiteY258" fmla="*/ 668338 h 4592637"/>
                  <a:gd name="connsiteX259" fmla="*/ 1191964 w 1827213"/>
                  <a:gd name="connsiteY259" fmla="*/ 693162 h 4592637"/>
                  <a:gd name="connsiteX260" fmla="*/ 1196975 w 1827213"/>
                  <a:gd name="connsiteY260" fmla="*/ 692150 h 4592637"/>
                  <a:gd name="connsiteX261" fmla="*/ 1245326 w 1827213"/>
                  <a:gd name="connsiteY261" fmla="*/ 701913 h 4592637"/>
                  <a:gd name="connsiteX262" fmla="*/ 1243592 w 1827213"/>
                  <a:gd name="connsiteY262" fmla="*/ 699341 h 4592637"/>
                  <a:gd name="connsiteX263" fmla="*/ 1233487 w 1827213"/>
                  <a:gd name="connsiteY263" fmla="*/ 649289 h 4592637"/>
                  <a:gd name="connsiteX264" fmla="*/ 742961 w 1827213"/>
                  <a:gd name="connsiteY264" fmla="*/ 401883 h 4592637"/>
                  <a:gd name="connsiteX265" fmla="*/ 708864 w 1827213"/>
                  <a:gd name="connsiteY265" fmla="*/ 424873 h 4592637"/>
                  <a:gd name="connsiteX266" fmla="*/ 658812 w 1827213"/>
                  <a:gd name="connsiteY266" fmla="*/ 434977 h 4592637"/>
                  <a:gd name="connsiteX267" fmla="*/ 642815 w 1827213"/>
                  <a:gd name="connsiteY267" fmla="*/ 431747 h 4592637"/>
                  <a:gd name="connsiteX268" fmla="*/ 648708 w 1827213"/>
                  <a:gd name="connsiteY268" fmla="*/ 440487 h 4592637"/>
                  <a:gd name="connsiteX269" fmla="*/ 658813 w 1827213"/>
                  <a:gd name="connsiteY269" fmla="*/ 490540 h 4592637"/>
                  <a:gd name="connsiteX270" fmla="*/ 648708 w 1827213"/>
                  <a:gd name="connsiteY270" fmla="*/ 540591 h 4592637"/>
                  <a:gd name="connsiteX271" fmla="*/ 647772 w 1827213"/>
                  <a:gd name="connsiteY271" fmla="*/ 541980 h 4592637"/>
                  <a:gd name="connsiteX272" fmla="*/ 658812 w 1827213"/>
                  <a:gd name="connsiteY272" fmla="*/ 539751 h 4592637"/>
                  <a:gd name="connsiteX273" fmla="*/ 787400 w 1827213"/>
                  <a:gd name="connsiteY273" fmla="*/ 668338 h 4592637"/>
                  <a:gd name="connsiteX274" fmla="*/ 781040 w 1827213"/>
                  <a:gd name="connsiteY274" fmla="*/ 699843 h 4592637"/>
                  <a:gd name="connsiteX275" fmla="*/ 815136 w 1827213"/>
                  <a:gd name="connsiteY275" fmla="*/ 676855 h 4592637"/>
                  <a:gd name="connsiteX276" fmla="*/ 865188 w 1827213"/>
                  <a:gd name="connsiteY276" fmla="*/ 666749 h 4592637"/>
                  <a:gd name="connsiteX277" fmla="*/ 915240 w 1827213"/>
                  <a:gd name="connsiteY277" fmla="*/ 676855 h 4592637"/>
                  <a:gd name="connsiteX278" fmla="*/ 945660 w 1827213"/>
                  <a:gd name="connsiteY278" fmla="*/ 697364 h 4592637"/>
                  <a:gd name="connsiteX279" fmla="*/ 939800 w 1827213"/>
                  <a:gd name="connsiteY279" fmla="*/ 668338 h 4592637"/>
                  <a:gd name="connsiteX280" fmla="*/ 1068388 w 1827213"/>
                  <a:gd name="connsiteY280" fmla="*/ 539749 h 4592637"/>
                  <a:gd name="connsiteX281" fmla="*/ 1079428 w 1827213"/>
                  <a:gd name="connsiteY281" fmla="*/ 541979 h 4592637"/>
                  <a:gd name="connsiteX282" fmla="*/ 1078492 w 1827213"/>
                  <a:gd name="connsiteY282" fmla="*/ 540591 h 4592637"/>
                  <a:gd name="connsiteX283" fmla="*/ 1068387 w 1827213"/>
                  <a:gd name="connsiteY283" fmla="*/ 490538 h 4592637"/>
                  <a:gd name="connsiteX284" fmla="*/ 1078492 w 1827213"/>
                  <a:gd name="connsiteY284" fmla="*/ 440486 h 4592637"/>
                  <a:gd name="connsiteX285" fmla="*/ 1084385 w 1827213"/>
                  <a:gd name="connsiteY285" fmla="*/ 431746 h 4592637"/>
                  <a:gd name="connsiteX286" fmla="*/ 1068388 w 1827213"/>
                  <a:gd name="connsiteY286" fmla="*/ 434976 h 4592637"/>
                  <a:gd name="connsiteX287" fmla="*/ 1018336 w 1827213"/>
                  <a:gd name="connsiteY287" fmla="*/ 424871 h 4592637"/>
                  <a:gd name="connsiteX288" fmla="*/ 987916 w 1827213"/>
                  <a:gd name="connsiteY288" fmla="*/ 404361 h 4592637"/>
                  <a:gd name="connsiteX289" fmla="*/ 993776 w 1827213"/>
                  <a:gd name="connsiteY289" fmla="*/ 433388 h 4592637"/>
                  <a:gd name="connsiteX290" fmla="*/ 865188 w 1827213"/>
                  <a:gd name="connsiteY290" fmla="*/ 561975 h 4592637"/>
                  <a:gd name="connsiteX291" fmla="*/ 736600 w 1827213"/>
                  <a:gd name="connsiteY291" fmla="*/ 433388 h 4592637"/>
                  <a:gd name="connsiteX292" fmla="*/ 250343 w 1827213"/>
                  <a:gd name="connsiteY292" fmla="*/ 316992 h 4592637"/>
                  <a:gd name="connsiteX293" fmla="*/ 253163 w 1827213"/>
                  <a:gd name="connsiteY293" fmla="*/ 330958 h 4592637"/>
                  <a:gd name="connsiteX294" fmla="*/ 268453 w 1827213"/>
                  <a:gd name="connsiteY294" fmla="*/ 320648 h 4592637"/>
                  <a:gd name="connsiteX295" fmla="*/ 427811 w 1827213"/>
                  <a:gd name="connsiteY295" fmla="*/ 202474 h 4592637"/>
                  <a:gd name="connsiteX296" fmla="*/ 418521 w 1827213"/>
                  <a:gd name="connsiteY296" fmla="*/ 248489 h 4592637"/>
                  <a:gd name="connsiteX297" fmla="*/ 390964 w 1827213"/>
                  <a:gd name="connsiteY297" fmla="*/ 289363 h 4592637"/>
                  <a:gd name="connsiteX298" fmla="*/ 355271 w 1827213"/>
                  <a:gd name="connsiteY298" fmla="*/ 313427 h 4592637"/>
                  <a:gd name="connsiteX299" fmla="*/ 398920 w 1827213"/>
                  <a:gd name="connsiteY299" fmla="*/ 326760 h 4592637"/>
                  <a:gd name="connsiteX300" fmla="*/ 445508 w 1827213"/>
                  <a:gd name="connsiteY300" fmla="*/ 383335 h 4592637"/>
                  <a:gd name="connsiteX301" fmla="*/ 447657 w 1827213"/>
                  <a:gd name="connsiteY301" fmla="*/ 393979 h 4592637"/>
                  <a:gd name="connsiteX302" fmla="*/ 480173 w 1827213"/>
                  <a:gd name="connsiteY302" fmla="*/ 372056 h 4592637"/>
                  <a:gd name="connsiteX303" fmla="*/ 530225 w 1827213"/>
                  <a:gd name="connsiteY303" fmla="*/ 361951 h 4592637"/>
                  <a:gd name="connsiteX304" fmla="*/ 546222 w 1827213"/>
                  <a:gd name="connsiteY304" fmla="*/ 365181 h 4592637"/>
                  <a:gd name="connsiteX305" fmla="*/ 540329 w 1827213"/>
                  <a:gd name="connsiteY305" fmla="*/ 356441 h 4592637"/>
                  <a:gd name="connsiteX306" fmla="*/ 530224 w 1827213"/>
                  <a:gd name="connsiteY306" fmla="*/ 306388 h 4592637"/>
                  <a:gd name="connsiteX307" fmla="*/ 540329 w 1827213"/>
                  <a:gd name="connsiteY307" fmla="*/ 256336 h 4592637"/>
                  <a:gd name="connsiteX308" fmla="*/ 541266 w 1827213"/>
                  <a:gd name="connsiteY308" fmla="*/ 254947 h 4592637"/>
                  <a:gd name="connsiteX309" fmla="*/ 530225 w 1827213"/>
                  <a:gd name="connsiteY309" fmla="*/ 257177 h 4592637"/>
                  <a:gd name="connsiteX310" fmla="*/ 439300 w 1827213"/>
                  <a:gd name="connsiteY310" fmla="*/ 219514 h 4592637"/>
                  <a:gd name="connsiteX311" fmla="*/ 530225 w 1827213"/>
                  <a:gd name="connsiteY311" fmla="*/ 0 h 4592637"/>
                  <a:gd name="connsiteX312" fmla="*/ 658813 w 1827213"/>
                  <a:gd name="connsiteY312" fmla="*/ 128588 h 4592637"/>
                  <a:gd name="connsiteX313" fmla="*/ 648708 w 1827213"/>
                  <a:gd name="connsiteY313" fmla="*/ 178640 h 4592637"/>
                  <a:gd name="connsiteX314" fmla="*/ 647772 w 1827213"/>
                  <a:gd name="connsiteY314" fmla="*/ 180030 h 4592637"/>
                  <a:gd name="connsiteX315" fmla="*/ 658812 w 1827213"/>
                  <a:gd name="connsiteY315" fmla="*/ 177800 h 4592637"/>
                  <a:gd name="connsiteX316" fmla="*/ 787400 w 1827213"/>
                  <a:gd name="connsiteY316" fmla="*/ 306388 h 4592637"/>
                  <a:gd name="connsiteX317" fmla="*/ 781040 w 1827213"/>
                  <a:gd name="connsiteY317" fmla="*/ 337893 h 4592637"/>
                  <a:gd name="connsiteX318" fmla="*/ 815136 w 1827213"/>
                  <a:gd name="connsiteY318" fmla="*/ 314905 h 4592637"/>
                  <a:gd name="connsiteX319" fmla="*/ 865188 w 1827213"/>
                  <a:gd name="connsiteY319" fmla="*/ 304799 h 4592637"/>
                  <a:gd name="connsiteX320" fmla="*/ 915240 w 1827213"/>
                  <a:gd name="connsiteY320" fmla="*/ 314905 h 4592637"/>
                  <a:gd name="connsiteX321" fmla="*/ 945660 w 1827213"/>
                  <a:gd name="connsiteY321" fmla="*/ 335415 h 4592637"/>
                  <a:gd name="connsiteX322" fmla="*/ 939800 w 1827213"/>
                  <a:gd name="connsiteY322" fmla="*/ 306388 h 4592637"/>
                  <a:gd name="connsiteX323" fmla="*/ 948497 w 1827213"/>
                  <a:gd name="connsiteY323" fmla="*/ 263312 h 4592637"/>
                  <a:gd name="connsiteX324" fmla="*/ 915987 w 1827213"/>
                  <a:gd name="connsiteY324" fmla="*/ 269875 h 4592637"/>
                  <a:gd name="connsiteX325" fmla="*/ 787399 w 1827213"/>
                  <a:gd name="connsiteY325" fmla="*/ 141287 h 4592637"/>
                  <a:gd name="connsiteX326" fmla="*/ 915987 w 1827213"/>
                  <a:gd name="connsiteY326" fmla="*/ 12699 h 4592637"/>
                  <a:gd name="connsiteX327" fmla="*/ 1044575 w 1827213"/>
                  <a:gd name="connsiteY327" fmla="*/ 141287 h 4592637"/>
                  <a:gd name="connsiteX328" fmla="*/ 1035879 w 1827213"/>
                  <a:gd name="connsiteY328" fmla="*/ 184363 h 4592637"/>
                  <a:gd name="connsiteX329" fmla="*/ 1068388 w 1827213"/>
                  <a:gd name="connsiteY329" fmla="*/ 177799 h 4592637"/>
                  <a:gd name="connsiteX330" fmla="*/ 1196976 w 1827213"/>
                  <a:gd name="connsiteY330" fmla="*/ 306388 h 4592637"/>
                  <a:gd name="connsiteX331" fmla="*/ 1186871 w 1827213"/>
                  <a:gd name="connsiteY331" fmla="*/ 356440 h 4592637"/>
                  <a:gd name="connsiteX332" fmla="*/ 1180978 w 1827213"/>
                  <a:gd name="connsiteY332" fmla="*/ 365180 h 4592637"/>
                  <a:gd name="connsiteX333" fmla="*/ 1196975 w 1827213"/>
                  <a:gd name="connsiteY333" fmla="*/ 361950 h 4592637"/>
                  <a:gd name="connsiteX334" fmla="*/ 1325563 w 1827213"/>
                  <a:gd name="connsiteY334" fmla="*/ 490538 h 4592637"/>
                  <a:gd name="connsiteX335" fmla="*/ 1317663 w 1827213"/>
                  <a:gd name="connsiteY335" fmla="*/ 529667 h 4592637"/>
                  <a:gd name="connsiteX336" fmla="*/ 1362075 w 1827213"/>
                  <a:gd name="connsiteY336" fmla="*/ 520701 h 4592637"/>
                  <a:gd name="connsiteX337" fmla="*/ 1490663 w 1827213"/>
                  <a:gd name="connsiteY337" fmla="*/ 649289 h 4592637"/>
                  <a:gd name="connsiteX338" fmla="*/ 1362075 w 1827213"/>
                  <a:gd name="connsiteY338" fmla="*/ 777876 h 4592637"/>
                  <a:gd name="connsiteX339" fmla="*/ 1313724 w 1827213"/>
                  <a:gd name="connsiteY339" fmla="*/ 768115 h 4592637"/>
                  <a:gd name="connsiteX340" fmla="*/ 1315458 w 1827213"/>
                  <a:gd name="connsiteY340" fmla="*/ 770686 h 4592637"/>
                  <a:gd name="connsiteX341" fmla="*/ 1325563 w 1827213"/>
                  <a:gd name="connsiteY341" fmla="*/ 820738 h 4592637"/>
                  <a:gd name="connsiteX342" fmla="*/ 1315458 w 1827213"/>
                  <a:gd name="connsiteY342" fmla="*/ 870790 h 4592637"/>
                  <a:gd name="connsiteX343" fmla="*/ 1290991 w 1827213"/>
                  <a:gd name="connsiteY343" fmla="*/ 907079 h 4592637"/>
                  <a:gd name="connsiteX344" fmla="*/ 1331073 w 1827213"/>
                  <a:gd name="connsiteY344" fmla="*/ 880055 h 4592637"/>
                  <a:gd name="connsiteX345" fmla="*/ 1381125 w 1827213"/>
                  <a:gd name="connsiteY345" fmla="*/ 869950 h 4592637"/>
                  <a:gd name="connsiteX346" fmla="*/ 1509713 w 1827213"/>
                  <a:gd name="connsiteY346" fmla="*/ 998538 h 4592637"/>
                  <a:gd name="connsiteX347" fmla="*/ 1381125 w 1827213"/>
                  <a:gd name="connsiteY347" fmla="*/ 1127126 h 4592637"/>
                  <a:gd name="connsiteX348" fmla="*/ 1331073 w 1827213"/>
                  <a:gd name="connsiteY348" fmla="*/ 1117021 h 4592637"/>
                  <a:gd name="connsiteX349" fmla="*/ 1290991 w 1827213"/>
                  <a:gd name="connsiteY349" fmla="*/ 1089997 h 4592637"/>
                  <a:gd name="connsiteX350" fmla="*/ 1315458 w 1827213"/>
                  <a:gd name="connsiteY350" fmla="*/ 1126286 h 4592637"/>
                  <a:gd name="connsiteX351" fmla="*/ 1325563 w 1827213"/>
                  <a:gd name="connsiteY351" fmla="*/ 1176338 h 4592637"/>
                  <a:gd name="connsiteX352" fmla="*/ 1315458 w 1827213"/>
                  <a:gd name="connsiteY352" fmla="*/ 1226390 h 4592637"/>
                  <a:gd name="connsiteX353" fmla="*/ 1315111 w 1827213"/>
                  <a:gd name="connsiteY353" fmla="*/ 1226906 h 4592637"/>
                  <a:gd name="connsiteX354" fmla="*/ 1339805 w 1827213"/>
                  <a:gd name="connsiteY354" fmla="*/ 1210256 h 4592637"/>
                  <a:gd name="connsiteX355" fmla="*/ 1389857 w 1827213"/>
                  <a:gd name="connsiteY355" fmla="*/ 1200151 h 4592637"/>
                  <a:gd name="connsiteX356" fmla="*/ 1518445 w 1827213"/>
                  <a:gd name="connsiteY356" fmla="*/ 1328739 h 4592637"/>
                  <a:gd name="connsiteX357" fmla="*/ 1439909 w 1827213"/>
                  <a:gd name="connsiteY357" fmla="*/ 1447222 h 4592637"/>
                  <a:gd name="connsiteX358" fmla="*/ 1420608 w 1827213"/>
                  <a:gd name="connsiteY358" fmla="*/ 1451119 h 4592637"/>
                  <a:gd name="connsiteX359" fmla="*/ 1443622 w 1827213"/>
                  <a:gd name="connsiteY359" fmla="*/ 1485254 h 4592637"/>
                  <a:gd name="connsiteX360" fmla="*/ 1477123 w 1827213"/>
                  <a:gd name="connsiteY360" fmla="*/ 1462667 h 4592637"/>
                  <a:gd name="connsiteX361" fmla="*/ 1527175 w 1827213"/>
                  <a:gd name="connsiteY361" fmla="*/ 1452562 h 4592637"/>
                  <a:gd name="connsiteX362" fmla="*/ 1655763 w 1827213"/>
                  <a:gd name="connsiteY362" fmla="*/ 1581150 h 4592637"/>
                  <a:gd name="connsiteX363" fmla="*/ 1527175 w 1827213"/>
                  <a:gd name="connsiteY363" fmla="*/ 1709738 h 4592637"/>
                  <a:gd name="connsiteX364" fmla="*/ 1525840 w 1827213"/>
                  <a:gd name="connsiteY364" fmla="*/ 1709469 h 4592637"/>
                  <a:gd name="connsiteX365" fmla="*/ 1527176 w 1827213"/>
                  <a:gd name="connsiteY365" fmla="*/ 1716087 h 4592637"/>
                  <a:gd name="connsiteX366" fmla="*/ 1522164 w 1827213"/>
                  <a:gd name="connsiteY366" fmla="*/ 1740912 h 4592637"/>
                  <a:gd name="connsiteX367" fmla="*/ 1527175 w 1827213"/>
                  <a:gd name="connsiteY367" fmla="*/ 1739900 h 4592637"/>
                  <a:gd name="connsiteX368" fmla="*/ 1655763 w 1827213"/>
                  <a:gd name="connsiteY368" fmla="*/ 1868488 h 4592637"/>
                  <a:gd name="connsiteX369" fmla="*/ 1527175 w 1827213"/>
                  <a:gd name="connsiteY369" fmla="*/ 1997076 h 4592637"/>
                  <a:gd name="connsiteX370" fmla="*/ 1516135 w 1827213"/>
                  <a:gd name="connsiteY370" fmla="*/ 1994847 h 4592637"/>
                  <a:gd name="connsiteX371" fmla="*/ 1517071 w 1827213"/>
                  <a:gd name="connsiteY371" fmla="*/ 1996235 h 4592637"/>
                  <a:gd name="connsiteX372" fmla="*/ 1527176 w 1827213"/>
                  <a:gd name="connsiteY372" fmla="*/ 2046287 h 4592637"/>
                  <a:gd name="connsiteX373" fmla="*/ 1518155 w 1827213"/>
                  <a:gd name="connsiteY373" fmla="*/ 2090971 h 4592637"/>
                  <a:gd name="connsiteX374" fmla="*/ 1527175 w 1827213"/>
                  <a:gd name="connsiteY374" fmla="*/ 2089150 h 4592637"/>
                  <a:gd name="connsiteX375" fmla="*/ 1655763 w 1827213"/>
                  <a:gd name="connsiteY375" fmla="*/ 2217738 h 4592637"/>
                  <a:gd name="connsiteX376" fmla="*/ 1645730 w 1827213"/>
                  <a:gd name="connsiteY376" fmla="*/ 2267433 h 4592637"/>
                  <a:gd name="connsiteX377" fmla="*/ 1679576 w 1827213"/>
                  <a:gd name="connsiteY377" fmla="*/ 2260600 h 4592637"/>
                  <a:gd name="connsiteX378" fmla="*/ 1808164 w 1827213"/>
                  <a:gd name="connsiteY378" fmla="*/ 2389188 h 4592637"/>
                  <a:gd name="connsiteX379" fmla="*/ 1679576 w 1827213"/>
                  <a:gd name="connsiteY379" fmla="*/ 2517776 h 4592637"/>
                  <a:gd name="connsiteX380" fmla="*/ 1631058 w 1827213"/>
                  <a:gd name="connsiteY380" fmla="*/ 2507981 h 4592637"/>
                  <a:gd name="connsiteX381" fmla="*/ 1645658 w 1827213"/>
                  <a:gd name="connsiteY381" fmla="*/ 2529636 h 4592637"/>
                  <a:gd name="connsiteX382" fmla="*/ 1655763 w 1827213"/>
                  <a:gd name="connsiteY382" fmla="*/ 2579688 h 4592637"/>
                  <a:gd name="connsiteX383" fmla="*/ 1647863 w 1827213"/>
                  <a:gd name="connsiteY383" fmla="*/ 2618816 h 4592637"/>
                  <a:gd name="connsiteX384" fmla="*/ 1692275 w 1827213"/>
                  <a:gd name="connsiteY384" fmla="*/ 2609850 h 4592637"/>
                  <a:gd name="connsiteX385" fmla="*/ 1820863 w 1827213"/>
                  <a:gd name="connsiteY385" fmla="*/ 2738438 h 4592637"/>
                  <a:gd name="connsiteX386" fmla="*/ 1692275 w 1827213"/>
                  <a:gd name="connsiteY386" fmla="*/ 2867026 h 4592637"/>
                  <a:gd name="connsiteX387" fmla="*/ 1643924 w 1827213"/>
                  <a:gd name="connsiteY387" fmla="*/ 2857265 h 4592637"/>
                  <a:gd name="connsiteX388" fmla="*/ 1645658 w 1827213"/>
                  <a:gd name="connsiteY388" fmla="*/ 2859836 h 4592637"/>
                  <a:gd name="connsiteX389" fmla="*/ 1655763 w 1827213"/>
                  <a:gd name="connsiteY389" fmla="*/ 2909888 h 4592637"/>
                  <a:gd name="connsiteX390" fmla="*/ 1652940 w 1827213"/>
                  <a:gd name="connsiteY390" fmla="*/ 2923874 h 4592637"/>
                  <a:gd name="connsiteX391" fmla="*/ 1698625 w 1827213"/>
                  <a:gd name="connsiteY391" fmla="*/ 2914650 h 4592637"/>
                  <a:gd name="connsiteX392" fmla="*/ 1827213 w 1827213"/>
                  <a:gd name="connsiteY392" fmla="*/ 3043238 h 4592637"/>
                  <a:gd name="connsiteX393" fmla="*/ 1698625 w 1827213"/>
                  <a:gd name="connsiteY393" fmla="*/ 3171826 h 4592637"/>
                  <a:gd name="connsiteX394" fmla="*/ 1570037 w 1827213"/>
                  <a:gd name="connsiteY394" fmla="*/ 3043238 h 4592637"/>
                  <a:gd name="connsiteX395" fmla="*/ 1572861 w 1827213"/>
                  <a:gd name="connsiteY395" fmla="*/ 3029253 h 4592637"/>
                  <a:gd name="connsiteX396" fmla="*/ 1527175 w 1827213"/>
                  <a:gd name="connsiteY396" fmla="*/ 3038476 h 4592637"/>
                  <a:gd name="connsiteX397" fmla="*/ 1516135 w 1827213"/>
                  <a:gd name="connsiteY397" fmla="*/ 3036247 h 4592637"/>
                  <a:gd name="connsiteX398" fmla="*/ 1517071 w 1827213"/>
                  <a:gd name="connsiteY398" fmla="*/ 3037635 h 4592637"/>
                  <a:gd name="connsiteX399" fmla="*/ 1527176 w 1827213"/>
                  <a:gd name="connsiteY399" fmla="*/ 3087687 h 4592637"/>
                  <a:gd name="connsiteX400" fmla="*/ 1517071 w 1827213"/>
                  <a:gd name="connsiteY400" fmla="*/ 3137739 h 4592637"/>
                  <a:gd name="connsiteX401" fmla="*/ 1516134 w 1827213"/>
                  <a:gd name="connsiteY401" fmla="*/ 3139129 h 4592637"/>
                  <a:gd name="connsiteX402" fmla="*/ 1527175 w 1827213"/>
                  <a:gd name="connsiteY402" fmla="*/ 3136900 h 4592637"/>
                  <a:gd name="connsiteX403" fmla="*/ 1655763 w 1827213"/>
                  <a:gd name="connsiteY403" fmla="*/ 3265488 h 4592637"/>
                  <a:gd name="connsiteX404" fmla="*/ 1527175 w 1827213"/>
                  <a:gd name="connsiteY404" fmla="*/ 3394076 h 4592637"/>
                  <a:gd name="connsiteX405" fmla="*/ 1516135 w 1827213"/>
                  <a:gd name="connsiteY405" fmla="*/ 3391847 h 4592637"/>
                  <a:gd name="connsiteX406" fmla="*/ 1517071 w 1827213"/>
                  <a:gd name="connsiteY406" fmla="*/ 3393235 h 4592637"/>
                  <a:gd name="connsiteX407" fmla="*/ 1527176 w 1827213"/>
                  <a:gd name="connsiteY407" fmla="*/ 3443287 h 4592637"/>
                  <a:gd name="connsiteX408" fmla="*/ 1517071 w 1827213"/>
                  <a:gd name="connsiteY408" fmla="*/ 3493339 h 4592637"/>
                  <a:gd name="connsiteX409" fmla="*/ 1511178 w 1827213"/>
                  <a:gd name="connsiteY409" fmla="*/ 3502080 h 4592637"/>
                  <a:gd name="connsiteX410" fmla="*/ 1527175 w 1827213"/>
                  <a:gd name="connsiteY410" fmla="*/ 3498850 h 4592637"/>
                  <a:gd name="connsiteX411" fmla="*/ 1655763 w 1827213"/>
                  <a:gd name="connsiteY411" fmla="*/ 3627438 h 4592637"/>
                  <a:gd name="connsiteX412" fmla="*/ 1527175 w 1827213"/>
                  <a:gd name="connsiteY412" fmla="*/ 3756026 h 4592637"/>
                  <a:gd name="connsiteX413" fmla="*/ 1516135 w 1827213"/>
                  <a:gd name="connsiteY413" fmla="*/ 3753797 h 4592637"/>
                  <a:gd name="connsiteX414" fmla="*/ 1517071 w 1827213"/>
                  <a:gd name="connsiteY414" fmla="*/ 3755185 h 4592637"/>
                  <a:gd name="connsiteX415" fmla="*/ 1527176 w 1827213"/>
                  <a:gd name="connsiteY415" fmla="*/ 3805237 h 4592637"/>
                  <a:gd name="connsiteX416" fmla="*/ 1522164 w 1827213"/>
                  <a:gd name="connsiteY416" fmla="*/ 3830062 h 4592637"/>
                  <a:gd name="connsiteX417" fmla="*/ 1527175 w 1827213"/>
                  <a:gd name="connsiteY417" fmla="*/ 3829050 h 4592637"/>
                  <a:gd name="connsiteX418" fmla="*/ 1655763 w 1827213"/>
                  <a:gd name="connsiteY418" fmla="*/ 3957638 h 4592637"/>
                  <a:gd name="connsiteX419" fmla="*/ 1527175 w 1827213"/>
                  <a:gd name="connsiteY419" fmla="*/ 4086226 h 4592637"/>
                  <a:gd name="connsiteX420" fmla="*/ 1516135 w 1827213"/>
                  <a:gd name="connsiteY420" fmla="*/ 4083997 h 4592637"/>
                  <a:gd name="connsiteX421" fmla="*/ 1517071 w 1827213"/>
                  <a:gd name="connsiteY421" fmla="*/ 4085385 h 4592637"/>
                  <a:gd name="connsiteX422" fmla="*/ 1527176 w 1827213"/>
                  <a:gd name="connsiteY422" fmla="*/ 4135437 h 4592637"/>
                  <a:gd name="connsiteX423" fmla="*/ 1398588 w 1827213"/>
                  <a:gd name="connsiteY423" fmla="*/ 4264025 h 4592637"/>
                  <a:gd name="connsiteX424" fmla="*/ 1348536 w 1827213"/>
                  <a:gd name="connsiteY424" fmla="*/ 4253920 h 4592637"/>
                  <a:gd name="connsiteX425" fmla="*/ 1318116 w 1827213"/>
                  <a:gd name="connsiteY425" fmla="*/ 4233410 h 4592637"/>
                  <a:gd name="connsiteX426" fmla="*/ 1323976 w 1827213"/>
                  <a:gd name="connsiteY426" fmla="*/ 4262437 h 4592637"/>
                  <a:gd name="connsiteX427" fmla="*/ 1245440 w 1827213"/>
                  <a:gd name="connsiteY427" fmla="*/ 4380920 h 4592637"/>
                  <a:gd name="connsiteX428" fmla="*/ 1238535 w 1827213"/>
                  <a:gd name="connsiteY428" fmla="*/ 4382314 h 4592637"/>
                  <a:gd name="connsiteX429" fmla="*/ 1259896 w 1827213"/>
                  <a:gd name="connsiteY429" fmla="*/ 4413997 h 4592637"/>
                  <a:gd name="connsiteX430" fmla="*/ 1270001 w 1827213"/>
                  <a:gd name="connsiteY430" fmla="*/ 4464049 h 4592637"/>
                  <a:gd name="connsiteX431" fmla="*/ 1141413 w 1827213"/>
                  <a:gd name="connsiteY431" fmla="*/ 4592637 h 4592637"/>
                  <a:gd name="connsiteX432" fmla="*/ 1012825 w 1827213"/>
                  <a:gd name="connsiteY432" fmla="*/ 4464049 h 4592637"/>
                  <a:gd name="connsiteX433" fmla="*/ 1091361 w 1827213"/>
                  <a:gd name="connsiteY433" fmla="*/ 4345566 h 4592637"/>
                  <a:gd name="connsiteX434" fmla="*/ 1098266 w 1827213"/>
                  <a:gd name="connsiteY434" fmla="*/ 4344172 h 4592637"/>
                  <a:gd name="connsiteX435" fmla="*/ 1076905 w 1827213"/>
                  <a:gd name="connsiteY435" fmla="*/ 4312489 h 4592637"/>
                  <a:gd name="connsiteX436" fmla="*/ 1066800 w 1827213"/>
                  <a:gd name="connsiteY436" fmla="*/ 4262437 h 4592637"/>
                  <a:gd name="connsiteX437" fmla="*/ 1073161 w 1827213"/>
                  <a:gd name="connsiteY437" fmla="*/ 4230933 h 4592637"/>
                  <a:gd name="connsiteX438" fmla="*/ 1039064 w 1827213"/>
                  <a:gd name="connsiteY438" fmla="*/ 4253921 h 4592637"/>
                  <a:gd name="connsiteX439" fmla="*/ 989012 w 1827213"/>
                  <a:gd name="connsiteY439" fmla="*/ 4264026 h 4592637"/>
                  <a:gd name="connsiteX440" fmla="*/ 860424 w 1827213"/>
                  <a:gd name="connsiteY440" fmla="*/ 4135438 h 4592637"/>
                  <a:gd name="connsiteX441" fmla="*/ 989012 w 1827213"/>
                  <a:gd name="connsiteY441" fmla="*/ 4006850 h 4592637"/>
                  <a:gd name="connsiteX442" fmla="*/ 1117600 w 1827213"/>
                  <a:gd name="connsiteY442" fmla="*/ 4135438 h 4592637"/>
                  <a:gd name="connsiteX443" fmla="*/ 1111240 w 1827213"/>
                  <a:gd name="connsiteY443" fmla="*/ 4166943 h 4592637"/>
                  <a:gd name="connsiteX444" fmla="*/ 1145336 w 1827213"/>
                  <a:gd name="connsiteY444" fmla="*/ 4143954 h 4592637"/>
                  <a:gd name="connsiteX445" fmla="*/ 1195388 w 1827213"/>
                  <a:gd name="connsiteY445" fmla="*/ 4133849 h 4592637"/>
                  <a:gd name="connsiteX446" fmla="*/ 1245440 w 1827213"/>
                  <a:gd name="connsiteY446" fmla="*/ 4143954 h 4592637"/>
                  <a:gd name="connsiteX447" fmla="*/ 1275860 w 1827213"/>
                  <a:gd name="connsiteY447" fmla="*/ 4164464 h 4592637"/>
                  <a:gd name="connsiteX448" fmla="*/ 1270000 w 1827213"/>
                  <a:gd name="connsiteY448" fmla="*/ 4135437 h 4592637"/>
                  <a:gd name="connsiteX449" fmla="*/ 1398588 w 1827213"/>
                  <a:gd name="connsiteY449" fmla="*/ 4006849 h 4592637"/>
                  <a:gd name="connsiteX450" fmla="*/ 1409628 w 1827213"/>
                  <a:gd name="connsiteY450" fmla="*/ 4009078 h 4592637"/>
                  <a:gd name="connsiteX451" fmla="*/ 1408692 w 1827213"/>
                  <a:gd name="connsiteY451" fmla="*/ 4007690 h 4592637"/>
                  <a:gd name="connsiteX452" fmla="*/ 1398587 w 1827213"/>
                  <a:gd name="connsiteY452" fmla="*/ 3957638 h 4592637"/>
                  <a:gd name="connsiteX453" fmla="*/ 1403599 w 1827213"/>
                  <a:gd name="connsiteY453" fmla="*/ 3932814 h 4592637"/>
                  <a:gd name="connsiteX454" fmla="*/ 1398588 w 1827213"/>
                  <a:gd name="connsiteY454" fmla="*/ 3933825 h 4592637"/>
                  <a:gd name="connsiteX455" fmla="*/ 1348536 w 1827213"/>
                  <a:gd name="connsiteY455" fmla="*/ 3923720 h 4592637"/>
                  <a:gd name="connsiteX456" fmla="*/ 1318116 w 1827213"/>
                  <a:gd name="connsiteY456" fmla="*/ 3903210 h 4592637"/>
                  <a:gd name="connsiteX457" fmla="*/ 1323976 w 1827213"/>
                  <a:gd name="connsiteY457" fmla="*/ 3932237 h 4592637"/>
                  <a:gd name="connsiteX458" fmla="*/ 1195388 w 1827213"/>
                  <a:gd name="connsiteY458" fmla="*/ 4060825 h 4592637"/>
                  <a:gd name="connsiteX459" fmla="*/ 1066800 w 1827213"/>
                  <a:gd name="connsiteY459" fmla="*/ 3932237 h 4592637"/>
                  <a:gd name="connsiteX460" fmla="*/ 1073161 w 1827213"/>
                  <a:gd name="connsiteY460" fmla="*/ 3900733 h 4592637"/>
                  <a:gd name="connsiteX461" fmla="*/ 1039064 w 1827213"/>
                  <a:gd name="connsiteY461" fmla="*/ 3923721 h 4592637"/>
                  <a:gd name="connsiteX462" fmla="*/ 989012 w 1827213"/>
                  <a:gd name="connsiteY462" fmla="*/ 3933826 h 4592637"/>
                  <a:gd name="connsiteX463" fmla="*/ 860424 w 1827213"/>
                  <a:gd name="connsiteY463" fmla="*/ 3805238 h 4592637"/>
                  <a:gd name="connsiteX464" fmla="*/ 870529 w 1827213"/>
                  <a:gd name="connsiteY464" fmla="*/ 3755186 h 4592637"/>
                  <a:gd name="connsiteX465" fmla="*/ 871466 w 1827213"/>
                  <a:gd name="connsiteY465" fmla="*/ 3753797 h 4592637"/>
                  <a:gd name="connsiteX466" fmla="*/ 860425 w 1827213"/>
                  <a:gd name="connsiteY466" fmla="*/ 3756026 h 4592637"/>
                  <a:gd name="connsiteX467" fmla="*/ 731837 w 1827213"/>
                  <a:gd name="connsiteY467" fmla="*/ 3627438 h 4592637"/>
                  <a:gd name="connsiteX468" fmla="*/ 860425 w 1827213"/>
                  <a:gd name="connsiteY468" fmla="*/ 3498850 h 4592637"/>
                  <a:gd name="connsiteX469" fmla="*/ 876421 w 1827213"/>
                  <a:gd name="connsiteY469" fmla="*/ 3502080 h 4592637"/>
                  <a:gd name="connsiteX470" fmla="*/ 870529 w 1827213"/>
                  <a:gd name="connsiteY470" fmla="*/ 3493340 h 4592637"/>
                  <a:gd name="connsiteX471" fmla="*/ 860424 w 1827213"/>
                  <a:gd name="connsiteY471" fmla="*/ 3443288 h 4592637"/>
                  <a:gd name="connsiteX472" fmla="*/ 870529 w 1827213"/>
                  <a:gd name="connsiteY472" fmla="*/ 3393236 h 4592637"/>
                  <a:gd name="connsiteX473" fmla="*/ 871466 w 1827213"/>
                  <a:gd name="connsiteY473" fmla="*/ 3391847 h 4592637"/>
                  <a:gd name="connsiteX474" fmla="*/ 860425 w 1827213"/>
                  <a:gd name="connsiteY474" fmla="*/ 3394076 h 4592637"/>
                  <a:gd name="connsiteX475" fmla="*/ 731837 w 1827213"/>
                  <a:gd name="connsiteY475" fmla="*/ 3265488 h 4592637"/>
                  <a:gd name="connsiteX476" fmla="*/ 860425 w 1827213"/>
                  <a:gd name="connsiteY476" fmla="*/ 3136900 h 4592637"/>
                  <a:gd name="connsiteX477" fmla="*/ 871466 w 1827213"/>
                  <a:gd name="connsiteY477" fmla="*/ 3139129 h 4592637"/>
                  <a:gd name="connsiteX478" fmla="*/ 870529 w 1827213"/>
                  <a:gd name="connsiteY478" fmla="*/ 3137740 h 4592637"/>
                  <a:gd name="connsiteX479" fmla="*/ 860424 w 1827213"/>
                  <a:gd name="connsiteY479" fmla="*/ 3087688 h 4592637"/>
                  <a:gd name="connsiteX480" fmla="*/ 870529 w 1827213"/>
                  <a:gd name="connsiteY480" fmla="*/ 3037636 h 4592637"/>
                  <a:gd name="connsiteX481" fmla="*/ 871466 w 1827213"/>
                  <a:gd name="connsiteY481" fmla="*/ 3036247 h 4592637"/>
                  <a:gd name="connsiteX482" fmla="*/ 860425 w 1827213"/>
                  <a:gd name="connsiteY482" fmla="*/ 3038476 h 4592637"/>
                  <a:gd name="connsiteX483" fmla="*/ 731837 w 1827213"/>
                  <a:gd name="connsiteY483" fmla="*/ 2909888 h 4592637"/>
                  <a:gd name="connsiteX484" fmla="*/ 860425 w 1827213"/>
                  <a:gd name="connsiteY484" fmla="*/ 2781300 h 4592637"/>
                  <a:gd name="connsiteX485" fmla="*/ 865436 w 1827213"/>
                  <a:gd name="connsiteY485" fmla="*/ 2782312 h 4592637"/>
                  <a:gd name="connsiteX486" fmla="*/ 860424 w 1827213"/>
                  <a:gd name="connsiteY486" fmla="*/ 2757488 h 4592637"/>
                  <a:gd name="connsiteX487" fmla="*/ 870529 w 1827213"/>
                  <a:gd name="connsiteY487" fmla="*/ 2707436 h 4592637"/>
                  <a:gd name="connsiteX488" fmla="*/ 871466 w 1827213"/>
                  <a:gd name="connsiteY488" fmla="*/ 2706047 h 4592637"/>
                  <a:gd name="connsiteX489" fmla="*/ 860425 w 1827213"/>
                  <a:gd name="connsiteY489" fmla="*/ 2708276 h 4592637"/>
                  <a:gd name="connsiteX490" fmla="*/ 731837 w 1827213"/>
                  <a:gd name="connsiteY490" fmla="*/ 2579688 h 4592637"/>
                  <a:gd name="connsiteX491" fmla="*/ 860425 w 1827213"/>
                  <a:gd name="connsiteY491" fmla="*/ 2451100 h 4592637"/>
                  <a:gd name="connsiteX492" fmla="*/ 876421 w 1827213"/>
                  <a:gd name="connsiteY492" fmla="*/ 2454330 h 4592637"/>
                  <a:gd name="connsiteX493" fmla="*/ 870529 w 1827213"/>
                  <a:gd name="connsiteY493" fmla="*/ 2445590 h 4592637"/>
                  <a:gd name="connsiteX494" fmla="*/ 860424 w 1827213"/>
                  <a:gd name="connsiteY494" fmla="*/ 2395538 h 4592637"/>
                  <a:gd name="connsiteX495" fmla="*/ 870529 w 1827213"/>
                  <a:gd name="connsiteY495" fmla="*/ 2345486 h 4592637"/>
                  <a:gd name="connsiteX496" fmla="*/ 871466 w 1827213"/>
                  <a:gd name="connsiteY496" fmla="*/ 2344097 h 4592637"/>
                  <a:gd name="connsiteX497" fmla="*/ 860425 w 1827213"/>
                  <a:gd name="connsiteY497" fmla="*/ 2346326 h 4592637"/>
                  <a:gd name="connsiteX498" fmla="*/ 731837 w 1827213"/>
                  <a:gd name="connsiteY498" fmla="*/ 2217738 h 4592637"/>
                  <a:gd name="connsiteX499" fmla="*/ 860425 w 1827213"/>
                  <a:gd name="connsiteY499" fmla="*/ 2089150 h 4592637"/>
                  <a:gd name="connsiteX500" fmla="*/ 869445 w 1827213"/>
                  <a:gd name="connsiteY500" fmla="*/ 2090971 h 4592637"/>
                  <a:gd name="connsiteX501" fmla="*/ 860424 w 1827213"/>
                  <a:gd name="connsiteY501" fmla="*/ 2046288 h 4592637"/>
                  <a:gd name="connsiteX502" fmla="*/ 870529 w 1827213"/>
                  <a:gd name="connsiteY502" fmla="*/ 1996236 h 4592637"/>
                  <a:gd name="connsiteX503" fmla="*/ 871466 w 1827213"/>
                  <a:gd name="connsiteY503" fmla="*/ 1994847 h 4592637"/>
                  <a:gd name="connsiteX504" fmla="*/ 860425 w 1827213"/>
                  <a:gd name="connsiteY504" fmla="*/ 1997076 h 4592637"/>
                  <a:gd name="connsiteX505" fmla="*/ 731837 w 1827213"/>
                  <a:gd name="connsiteY505" fmla="*/ 1868488 h 4592637"/>
                  <a:gd name="connsiteX506" fmla="*/ 739467 w 1827213"/>
                  <a:gd name="connsiteY506" fmla="*/ 1830696 h 4592637"/>
                  <a:gd name="connsiteX507" fmla="*/ 701675 w 1827213"/>
                  <a:gd name="connsiteY507" fmla="*/ 1838326 h 4592637"/>
                  <a:gd name="connsiteX508" fmla="*/ 573087 w 1827213"/>
                  <a:gd name="connsiteY508" fmla="*/ 1709738 h 4592637"/>
                  <a:gd name="connsiteX509" fmla="*/ 701675 w 1827213"/>
                  <a:gd name="connsiteY509" fmla="*/ 1581150 h 4592637"/>
                  <a:gd name="connsiteX510" fmla="*/ 742675 w 1827213"/>
                  <a:gd name="connsiteY510" fmla="*/ 1589428 h 4592637"/>
                  <a:gd name="connsiteX511" fmla="*/ 741942 w 1827213"/>
                  <a:gd name="connsiteY511" fmla="*/ 1588340 h 4592637"/>
                  <a:gd name="connsiteX512" fmla="*/ 731837 w 1827213"/>
                  <a:gd name="connsiteY512" fmla="*/ 1538288 h 4592637"/>
                  <a:gd name="connsiteX513" fmla="*/ 860425 w 1827213"/>
                  <a:gd name="connsiteY513" fmla="*/ 1409700 h 4592637"/>
                  <a:gd name="connsiteX514" fmla="*/ 989013 w 1827213"/>
                  <a:gd name="connsiteY514" fmla="*/ 1538288 h 4592637"/>
                  <a:gd name="connsiteX515" fmla="*/ 978908 w 1827213"/>
                  <a:gd name="connsiteY515" fmla="*/ 1588340 h 4592637"/>
                  <a:gd name="connsiteX516" fmla="*/ 977972 w 1827213"/>
                  <a:gd name="connsiteY516" fmla="*/ 1589729 h 4592637"/>
                  <a:gd name="connsiteX517" fmla="*/ 989012 w 1827213"/>
                  <a:gd name="connsiteY517" fmla="*/ 1587500 h 4592637"/>
                  <a:gd name="connsiteX518" fmla="*/ 1117600 w 1827213"/>
                  <a:gd name="connsiteY518" fmla="*/ 1716088 h 4592637"/>
                  <a:gd name="connsiteX519" fmla="*/ 1111240 w 1827213"/>
                  <a:gd name="connsiteY519" fmla="*/ 1747593 h 4592637"/>
                  <a:gd name="connsiteX520" fmla="*/ 1145336 w 1827213"/>
                  <a:gd name="connsiteY520" fmla="*/ 1724604 h 4592637"/>
                  <a:gd name="connsiteX521" fmla="*/ 1195388 w 1827213"/>
                  <a:gd name="connsiteY521" fmla="*/ 1714499 h 4592637"/>
                  <a:gd name="connsiteX522" fmla="*/ 1245440 w 1827213"/>
                  <a:gd name="connsiteY522" fmla="*/ 1724604 h 4592637"/>
                  <a:gd name="connsiteX523" fmla="*/ 1275860 w 1827213"/>
                  <a:gd name="connsiteY523" fmla="*/ 1745114 h 4592637"/>
                  <a:gd name="connsiteX524" fmla="*/ 1270000 w 1827213"/>
                  <a:gd name="connsiteY524" fmla="*/ 1716087 h 4592637"/>
                  <a:gd name="connsiteX525" fmla="*/ 1280105 w 1827213"/>
                  <a:gd name="connsiteY525" fmla="*/ 1666035 h 4592637"/>
                  <a:gd name="connsiteX526" fmla="*/ 1285242 w 1827213"/>
                  <a:gd name="connsiteY526" fmla="*/ 1658415 h 4592637"/>
                  <a:gd name="connsiteX527" fmla="*/ 1277098 w 1827213"/>
                  <a:gd name="connsiteY527" fmla="*/ 1656771 h 4592637"/>
                  <a:gd name="connsiteX528" fmla="*/ 1220523 w 1827213"/>
                  <a:gd name="connsiteY528" fmla="*/ 1610183 h 4592637"/>
                  <a:gd name="connsiteX529" fmla="*/ 1218099 w 1827213"/>
                  <a:gd name="connsiteY529" fmla="*/ 1605140 h 4592637"/>
                  <a:gd name="connsiteX530" fmla="*/ 1195388 w 1827213"/>
                  <a:gd name="connsiteY530" fmla="*/ 1609725 h 4592637"/>
                  <a:gd name="connsiteX531" fmla="*/ 1076905 w 1827213"/>
                  <a:gd name="connsiteY531" fmla="*/ 1531189 h 4592637"/>
                  <a:gd name="connsiteX532" fmla="*/ 1067067 w 1827213"/>
                  <a:gd name="connsiteY532" fmla="*/ 1482458 h 4592637"/>
                  <a:gd name="connsiteX533" fmla="*/ 1018336 w 1827213"/>
                  <a:gd name="connsiteY533" fmla="*/ 1472620 h 4592637"/>
                  <a:gd name="connsiteX534" fmla="*/ 939800 w 1827213"/>
                  <a:gd name="connsiteY534" fmla="*/ 1354137 h 4592637"/>
                  <a:gd name="connsiteX535" fmla="*/ 1068388 w 1827213"/>
                  <a:gd name="connsiteY535" fmla="*/ 1225549 h 4592637"/>
                  <a:gd name="connsiteX536" fmla="*/ 1079428 w 1827213"/>
                  <a:gd name="connsiteY536" fmla="*/ 1227778 h 4592637"/>
                  <a:gd name="connsiteX537" fmla="*/ 1078492 w 1827213"/>
                  <a:gd name="connsiteY537" fmla="*/ 1226390 h 4592637"/>
                  <a:gd name="connsiteX538" fmla="*/ 1068387 w 1827213"/>
                  <a:gd name="connsiteY538" fmla="*/ 1176338 h 4592637"/>
                  <a:gd name="connsiteX539" fmla="*/ 1078492 w 1827213"/>
                  <a:gd name="connsiteY539" fmla="*/ 1126286 h 4592637"/>
                  <a:gd name="connsiteX540" fmla="*/ 1079429 w 1827213"/>
                  <a:gd name="connsiteY540" fmla="*/ 1124896 h 4592637"/>
                  <a:gd name="connsiteX541" fmla="*/ 1068388 w 1827213"/>
                  <a:gd name="connsiteY541" fmla="*/ 1127125 h 4592637"/>
                  <a:gd name="connsiteX542" fmla="*/ 1018336 w 1827213"/>
                  <a:gd name="connsiteY542" fmla="*/ 1117020 h 4592637"/>
                  <a:gd name="connsiteX543" fmla="*/ 987916 w 1827213"/>
                  <a:gd name="connsiteY543" fmla="*/ 1096510 h 4592637"/>
                  <a:gd name="connsiteX544" fmla="*/ 993776 w 1827213"/>
                  <a:gd name="connsiteY544" fmla="*/ 1125537 h 4592637"/>
                  <a:gd name="connsiteX545" fmla="*/ 865188 w 1827213"/>
                  <a:gd name="connsiteY545" fmla="*/ 1254125 h 4592637"/>
                  <a:gd name="connsiteX546" fmla="*/ 736600 w 1827213"/>
                  <a:gd name="connsiteY546" fmla="*/ 1125537 h 4592637"/>
                  <a:gd name="connsiteX547" fmla="*/ 742961 w 1827213"/>
                  <a:gd name="connsiteY547" fmla="*/ 1094033 h 4592637"/>
                  <a:gd name="connsiteX548" fmla="*/ 708864 w 1827213"/>
                  <a:gd name="connsiteY548" fmla="*/ 1117021 h 4592637"/>
                  <a:gd name="connsiteX549" fmla="*/ 658812 w 1827213"/>
                  <a:gd name="connsiteY549" fmla="*/ 1127126 h 4592637"/>
                  <a:gd name="connsiteX550" fmla="*/ 647772 w 1827213"/>
                  <a:gd name="connsiteY550" fmla="*/ 1124897 h 4592637"/>
                  <a:gd name="connsiteX551" fmla="*/ 648708 w 1827213"/>
                  <a:gd name="connsiteY551" fmla="*/ 1126286 h 4592637"/>
                  <a:gd name="connsiteX552" fmla="*/ 658813 w 1827213"/>
                  <a:gd name="connsiteY552" fmla="*/ 1176338 h 4592637"/>
                  <a:gd name="connsiteX553" fmla="*/ 648708 w 1827213"/>
                  <a:gd name="connsiteY553" fmla="*/ 1226390 h 4592637"/>
                  <a:gd name="connsiteX554" fmla="*/ 647772 w 1827213"/>
                  <a:gd name="connsiteY554" fmla="*/ 1227779 h 4592637"/>
                  <a:gd name="connsiteX555" fmla="*/ 658812 w 1827213"/>
                  <a:gd name="connsiteY555" fmla="*/ 1225550 h 4592637"/>
                  <a:gd name="connsiteX556" fmla="*/ 787400 w 1827213"/>
                  <a:gd name="connsiteY556" fmla="*/ 1354138 h 4592637"/>
                  <a:gd name="connsiteX557" fmla="*/ 658812 w 1827213"/>
                  <a:gd name="connsiteY557" fmla="*/ 1482726 h 4592637"/>
                  <a:gd name="connsiteX558" fmla="*/ 530224 w 1827213"/>
                  <a:gd name="connsiteY558" fmla="*/ 1354138 h 4592637"/>
                  <a:gd name="connsiteX559" fmla="*/ 540329 w 1827213"/>
                  <a:gd name="connsiteY559" fmla="*/ 1304086 h 4592637"/>
                  <a:gd name="connsiteX560" fmla="*/ 541266 w 1827213"/>
                  <a:gd name="connsiteY560" fmla="*/ 1302697 h 4592637"/>
                  <a:gd name="connsiteX561" fmla="*/ 530225 w 1827213"/>
                  <a:gd name="connsiteY561" fmla="*/ 1304926 h 4592637"/>
                  <a:gd name="connsiteX562" fmla="*/ 401637 w 1827213"/>
                  <a:gd name="connsiteY562" fmla="*/ 1176338 h 4592637"/>
                  <a:gd name="connsiteX563" fmla="*/ 530225 w 1827213"/>
                  <a:gd name="connsiteY563" fmla="*/ 1047750 h 4592637"/>
                  <a:gd name="connsiteX564" fmla="*/ 541266 w 1827213"/>
                  <a:gd name="connsiteY564" fmla="*/ 1049979 h 4592637"/>
                  <a:gd name="connsiteX565" fmla="*/ 540329 w 1827213"/>
                  <a:gd name="connsiteY565" fmla="*/ 1048590 h 4592637"/>
                  <a:gd name="connsiteX566" fmla="*/ 530224 w 1827213"/>
                  <a:gd name="connsiteY566" fmla="*/ 998538 h 4592637"/>
                  <a:gd name="connsiteX567" fmla="*/ 540329 w 1827213"/>
                  <a:gd name="connsiteY567" fmla="*/ 948486 h 4592637"/>
                  <a:gd name="connsiteX568" fmla="*/ 541266 w 1827213"/>
                  <a:gd name="connsiteY568" fmla="*/ 947097 h 4592637"/>
                  <a:gd name="connsiteX569" fmla="*/ 530225 w 1827213"/>
                  <a:gd name="connsiteY569" fmla="*/ 949326 h 4592637"/>
                  <a:gd name="connsiteX570" fmla="*/ 401637 w 1827213"/>
                  <a:gd name="connsiteY570" fmla="*/ 820738 h 4592637"/>
                  <a:gd name="connsiteX571" fmla="*/ 411742 w 1827213"/>
                  <a:gd name="connsiteY571" fmla="*/ 770686 h 4592637"/>
                  <a:gd name="connsiteX572" fmla="*/ 412476 w 1827213"/>
                  <a:gd name="connsiteY572" fmla="*/ 769599 h 4592637"/>
                  <a:gd name="connsiteX573" fmla="*/ 371475 w 1827213"/>
                  <a:gd name="connsiteY573" fmla="*/ 777876 h 4592637"/>
                  <a:gd name="connsiteX574" fmla="*/ 242887 w 1827213"/>
                  <a:gd name="connsiteY574" fmla="*/ 649289 h 4592637"/>
                  <a:gd name="connsiteX575" fmla="*/ 280550 w 1827213"/>
                  <a:gd name="connsiteY575" fmla="*/ 558363 h 4592637"/>
                  <a:gd name="connsiteX576" fmla="*/ 287137 w 1827213"/>
                  <a:gd name="connsiteY576" fmla="*/ 553922 h 4592637"/>
                  <a:gd name="connsiteX577" fmla="*/ 276973 w 1827213"/>
                  <a:gd name="connsiteY577" fmla="*/ 551870 h 4592637"/>
                  <a:gd name="connsiteX578" fmla="*/ 208542 w 1827213"/>
                  <a:gd name="connsiteY578" fmla="*/ 483439 h 4592637"/>
                  <a:gd name="connsiteX579" fmla="*/ 202451 w 1827213"/>
                  <a:gd name="connsiteY579" fmla="*/ 453268 h 4592637"/>
                  <a:gd name="connsiteX580" fmla="*/ 178640 w 1827213"/>
                  <a:gd name="connsiteY580" fmla="*/ 469322 h 4592637"/>
                  <a:gd name="connsiteX581" fmla="*/ 128588 w 1827213"/>
                  <a:gd name="connsiteY581" fmla="*/ 479428 h 4592637"/>
                  <a:gd name="connsiteX582" fmla="*/ 0 w 1827213"/>
                  <a:gd name="connsiteY582" fmla="*/ 350838 h 4592637"/>
                  <a:gd name="connsiteX583" fmla="*/ 128588 w 1827213"/>
                  <a:gd name="connsiteY583" fmla="*/ 222250 h 4592637"/>
                  <a:gd name="connsiteX584" fmla="*/ 179391 w 1827213"/>
                  <a:gd name="connsiteY584" fmla="*/ 237768 h 4592637"/>
                  <a:gd name="connsiteX585" fmla="*/ 171450 w 1827213"/>
                  <a:gd name="connsiteY585" fmla="*/ 198437 h 4592637"/>
                  <a:gd name="connsiteX586" fmla="*/ 300038 w 1827213"/>
                  <a:gd name="connsiteY586" fmla="*/ 69849 h 4592637"/>
                  <a:gd name="connsiteX587" fmla="*/ 390964 w 1827213"/>
                  <a:gd name="connsiteY587" fmla="*/ 107512 h 4592637"/>
                  <a:gd name="connsiteX588" fmla="*/ 402452 w 1827213"/>
                  <a:gd name="connsiteY588" fmla="*/ 124551 h 4592637"/>
                  <a:gd name="connsiteX589" fmla="*/ 411742 w 1827213"/>
                  <a:gd name="connsiteY589" fmla="*/ 78536 h 4592637"/>
                  <a:gd name="connsiteX590" fmla="*/ 530225 w 1827213"/>
                  <a:gd name="connsiteY590" fmla="*/ 0 h 4592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</a:cxnLst>
                <a:rect l="l" t="t" r="r" b="b"/>
                <a:pathLst>
                  <a:path w="1827213" h="4592637">
                    <a:moveTo>
                      <a:pt x="1073161" y="3538783"/>
                    </a:moveTo>
                    <a:lnTo>
                      <a:pt x="1039064" y="3561771"/>
                    </a:lnTo>
                    <a:cubicBezTo>
                      <a:pt x="1023680" y="3568278"/>
                      <a:pt x="1006766" y="3571876"/>
                      <a:pt x="989012" y="3571876"/>
                    </a:cubicBezTo>
                    <a:lnTo>
                      <a:pt x="973016" y="3568647"/>
                    </a:lnTo>
                    <a:lnTo>
                      <a:pt x="978908" y="3577386"/>
                    </a:lnTo>
                    <a:cubicBezTo>
                      <a:pt x="985415" y="3592770"/>
                      <a:pt x="989013" y="3609684"/>
                      <a:pt x="989013" y="3627438"/>
                    </a:cubicBezTo>
                    <a:cubicBezTo>
                      <a:pt x="989013" y="3645192"/>
                      <a:pt x="985415" y="3662106"/>
                      <a:pt x="978908" y="3677490"/>
                    </a:cubicBezTo>
                    <a:lnTo>
                      <a:pt x="977972" y="3678879"/>
                    </a:lnTo>
                    <a:lnTo>
                      <a:pt x="989012" y="3676650"/>
                    </a:lnTo>
                    <a:cubicBezTo>
                      <a:pt x="1060029" y="3676650"/>
                      <a:pt x="1117600" y="3734221"/>
                      <a:pt x="1117600" y="3805238"/>
                    </a:cubicBezTo>
                    <a:lnTo>
                      <a:pt x="1111240" y="3836743"/>
                    </a:lnTo>
                    <a:lnTo>
                      <a:pt x="1145336" y="3813754"/>
                    </a:lnTo>
                    <a:cubicBezTo>
                      <a:pt x="1160720" y="3807247"/>
                      <a:pt x="1177634" y="3803649"/>
                      <a:pt x="1195388" y="3803649"/>
                    </a:cubicBezTo>
                    <a:cubicBezTo>
                      <a:pt x="1213142" y="3803649"/>
                      <a:pt x="1230056" y="3807247"/>
                      <a:pt x="1245440" y="3813754"/>
                    </a:cubicBezTo>
                    <a:lnTo>
                      <a:pt x="1275860" y="3834264"/>
                    </a:lnTo>
                    <a:lnTo>
                      <a:pt x="1270000" y="3805237"/>
                    </a:lnTo>
                    <a:cubicBezTo>
                      <a:pt x="1270000" y="3734220"/>
                      <a:pt x="1327571" y="3676649"/>
                      <a:pt x="1398588" y="3676649"/>
                    </a:cubicBezTo>
                    <a:lnTo>
                      <a:pt x="1409628" y="3678878"/>
                    </a:lnTo>
                    <a:lnTo>
                      <a:pt x="1408692" y="3677490"/>
                    </a:lnTo>
                    <a:cubicBezTo>
                      <a:pt x="1402185" y="3662106"/>
                      <a:pt x="1398587" y="3645192"/>
                      <a:pt x="1398587" y="3627438"/>
                    </a:cubicBezTo>
                    <a:cubicBezTo>
                      <a:pt x="1398587" y="3609684"/>
                      <a:pt x="1402185" y="3592770"/>
                      <a:pt x="1408692" y="3577386"/>
                    </a:cubicBezTo>
                    <a:lnTo>
                      <a:pt x="1414585" y="3568646"/>
                    </a:lnTo>
                    <a:lnTo>
                      <a:pt x="1398588" y="3571875"/>
                    </a:lnTo>
                    <a:cubicBezTo>
                      <a:pt x="1380834" y="3571875"/>
                      <a:pt x="1363920" y="3568277"/>
                      <a:pt x="1348536" y="3561770"/>
                    </a:cubicBezTo>
                    <a:lnTo>
                      <a:pt x="1318116" y="3541260"/>
                    </a:lnTo>
                    <a:lnTo>
                      <a:pt x="1323976" y="3570287"/>
                    </a:lnTo>
                    <a:cubicBezTo>
                      <a:pt x="1323976" y="3641304"/>
                      <a:pt x="1266405" y="3698875"/>
                      <a:pt x="1195388" y="3698875"/>
                    </a:cubicBezTo>
                    <a:cubicBezTo>
                      <a:pt x="1124371" y="3698875"/>
                      <a:pt x="1066800" y="3641304"/>
                      <a:pt x="1066800" y="3570287"/>
                    </a:cubicBezTo>
                    <a:close/>
                    <a:moveTo>
                      <a:pt x="1073161" y="3183183"/>
                    </a:moveTo>
                    <a:lnTo>
                      <a:pt x="1039064" y="3206171"/>
                    </a:lnTo>
                    <a:cubicBezTo>
                      <a:pt x="1023680" y="3212678"/>
                      <a:pt x="1006766" y="3216276"/>
                      <a:pt x="989012" y="3216276"/>
                    </a:cubicBezTo>
                    <a:lnTo>
                      <a:pt x="977972" y="3214047"/>
                    </a:lnTo>
                    <a:lnTo>
                      <a:pt x="978908" y="3215436"/>
                    </a:lnTo>
                    <a:cubicBezTo>
                      <a:pt x="985415" y="3230820"/>
                      <a:pt x="989013" y="3247734"/>
                      <a:pt x="989013" y="3265488"/>
                    </a:cubicBezTo>
                    <a:cubicBezTo>
                      <a:pt x="989013" y="3283242"/>
                      <a:pt x="985415" y="3300156"/>
                      <a:pt x="978908" y="3315540"/>
                    </a:cubicBezTo>
                    <a:lnTo>
                      <a:pt x="977972" y="3316929"/>
                    </a:lnTo>
                    <a:lnTo>
                      <a:pt x="989012" y="3314700"/>
                    </a:lnTo>
                    <a:cubicBezTo>
                      <a:pt x="1060029" y="3314700"/>
                      <a:pt x="1117600" y="3372271"/>
                      <a:pt x="1117600" y="3443288"/>
                    </a:cubicBezTo>
                    <a:lnTo>
                      <a:pt x="1111240" y="3474793"/>
                    </a:lnTo>
                    <a:lnTo>
                      <a:pt x="1145336" y="3451804"/>
                    </a:lnTo>
                    <a:cubicBezTo>
                      <a:pt x="1160720" y="3445297"/>
                      <a:pt x="1177634" y="3441699"/>
                      <a:pt x="1195388" y="3441699"/>
                    </a:cubicBezTo>
                    <a:cubicBezTo>
                      <a:pt x="1213142" y="3441699"/>
                      <a:pt x="1230056" y="3445297"/>
                      <a:pt x="1245440" y="3451804"/>
                    </a:cubicBezTo>
                    <a:lnTo>
                      <a:pt x="1275860" y="3472314"/>
                    </a:lnTo>
                    <a:lnTo>
                      <a:pt x="1270000" y="3443287"/>
                    </a:lnTo>
                    <a:cubicBezTo>
                      <a:pt x="1270000" y="3372270"/>
                      <a:pt x="1327571" y="3314699"/>
                      <a:pt x="1398588" y="3314699"/>
                    </a:cubicBezTo>
                    <a:lnTo>
                      <a:pt x="1409628" y="3316928"/>
                    </a:lnTo>
                    <a:lnTo>
                      <a:pt x="1408692" y="3315540"/>
                    </a:lnTo>
                    <a:cubicBezTo>
                      <a:pt x="1402185" y="3300156"/>
                      <a:pt x="1398587" y="3283242"/>
                      <a:pt x="1398587" y="3265488"/>
                    </a:cubicBezTo>
                    <a:cubicBezTo>
                      <a:pt x="1398587" y="3247734"/>
                      <a:pt x="1402185" y="3230820"/>
                      <a:pt x="1408692" y="3215436"/>
                    </a:cubicBezTo>
                    <a:lnTo>
                      <a:pt x="1409629" y="3214046"/>
                    </a:lnTo>
                    <a:lnTo>
                      <a:pt x="1398588" y="3216275"/>
                    </a:lnTo>
                    <a:cubicBezTo>
                      <a:pt x="1380834" y="3216275"/>
                      <a:pt x="1363920" y="3212677"/>
                      <a:pt x="1348536" y="3206170"/>
                    </a:cubicBezTo>
                    <a:lnTo>
                      <a:pt x="1318116" y="3185660"/>
                    </a:lnTo>
                    <a:lnTo>
                      <a:pt x="1323976" y="3214687"/>
                    </a:lnTo>
                    <a:cubicBezTo>
                      <a:pt x="1323976" y="3285704"/>
                      <a:pt x="1266405" y="3343275"/>
                      <a:pt x="1195388" y="3343275"/>
                    </a:cubicBezTo>
                    <a:cubicBezTo>
                      <a:pt x="1124371" y="3343275"/>
                      <a:pt x="1066800" y="3285704"/>
                      <a:pt x="1066800" y="3214687"/>
                    </a:cubicBezTo>
                    <a:close/>
                    <a:moveTo>
                      <a:pt x="1073161" y="2852983"/>
                    </a:moveTo>
                    <a:lnTo>
                      <a:pt x="1039064" y="2875971"/>
                    </a:lnTo>
                    <a:cubicBezTo>
                      <a:pt x="1023680" y="2882478"/>
                      <a:pt x="1006766" y="2886076"/>
                      <a:pt x="989012" y="2886076"/>
                    </a:cubicBezTo>
                    <a:lnTo>
                      <a:pt x="984001" y="2885065"/>
                    </a:lnTo>
                    <a:lnTo>
                      <a:pt x="989013" y="2909888"/>
                    </a:lnTo>
                    <a:cubicBezTo>
                      <a:pt x="989013" y="2927642"/>
                      <a:pt x="985415" y="2944556"/>
                      <a:pt x="978908" y="2959940"/>
                    </a:cubicBezTo>
                    <a:lnTo>
                      <a:pt x="977972" y="2961329"/>
                    </a:lnTo>
                    <a:lnTo>
                      <a:pt x="989012" y="2959100"/>
                    </a:lnTo>
                    <a:cubicBezTo>
                      <a:pt x="1060029" y="2959100"/>
                      <a:pt x="1117600" y="3016671"/>
                      <a:pt x="1117600" y="3087688"/>
                    </a:cubicBezTo>
                    <a:lnTo>
                      <a:pt x="1111240" y="3119193"/>
                    </a:lnTo>
                    <a:lnTo>
                      <a:pt x="1145336" y="3096204"/>
                    </a:lnTo>
                    <a:cubicBezTo>
                      <a:pt x="1160720" y="3089697"/>
                      <a:pt x="1177634" y="3086099"/>
                      <a:pt x="1195388" y="3086099"/>
                    </a:cubicBezTo>
                    <a:cubicBezTo>
                      <a:pt x="1213142" y="3086099"/>
                      <a:pt x="1230056" y="3089697"/>
                      <a:pt x="1245440" y="3096204"/>
                    </a:cubicBezTo>
                    <a:lnTo>
                      <a:pt x="1275860" y="3116714"/>
                    </a:lnTo>
                    <a:lnTo>
                      <a:pt x="1270000" y="3087687"/>
                    </a:lnTo>
                    <a:cubicBezTo>
                      <a:pt x="1270000" y="3016670"/>
                      <a:pt x="1327571" y="2959099"/>
                      <a:pt x="1398588" y="2959099"/>
                    </a:cubicBezTo>
                    <a:lnTo>
                      <a:pt x="1409628" y="2961328"/>
                    </a:lnTo>
                    <a:lnTo>
                      <a:pt x="1408692" y="2959940"/>
                    </a:lnTo>
                    <a:cubicBezTo>
                      <a:pt x="1402185" y="2944556"/>
                      <a:pt x="1398587" y="2927642"/>
                      <a:pt x="1398587" y="2909888"/>
                    </a:cubicBezTo>
                    <a:lnTo>
                      <a:pt x="1403599" y="2885064"/>
                    </a:lnTo>
                    <a:lnTo>
                      <a:pt x="1398588" y="2886075"/>
                    </a:lnTo>
                    <a:cubicBezTo>
                      <a:pt x="1380834" y="2886075"/>
                      <a:pt x="1363920" y="2882477"/>
                      <a:pt x="1348536" y="2875970"/>
                    </a:cubicBezTo>
                    <a:lnTo>
                      <a:pt x="1318116" y="2855460"/>
                    </a:lnTo>
                    <a:lnTo>
                      <a:pt x="1323976" y="2884487"/>
                    </a:lnTo>
                    <a:cubicBezTo>
                      <a:pt x="1323976" y="2955504"/>
                      <a:pt x="1266405" y="3013075"/>
                      <a:pt x="1195388" y="3013075"/>
                    </a:cubicBezTo>
                    <a:cubicBezTo>
                      <a:pt x="1124371" y="3013075"/>
                      <a:pt x="1066800" y="2955504"/>
                      <a:pt x="1066800" y="2884487"/>
                    </a:cubicBezTo>
                    <a:close/>
                    <a:moveTo>
                      <a:pt x="1571587" y="2699310"/>
                    </a:moveTo>
                    <a:lnTo>
                      <a:pt x="1527175" y="2708276"/>
                    </a:lnTo>
                    <a:lnTo>
                      <a:pt x="1516135" y="2706047"/>
                    </a:lnTo>
                    <a:lnTo>
                      <a:pt x="1517071" y="2707435"/>
                    </a:lnTo>
                    <a:cubicBezTo>
                      <a:pt x="1523578" y="2722819"/>
                      <a:pt x="1527176" y="2739733"/>
                      <a:pt x="1527176" y="2757487"/>
                    </a:cubicBezTo>
                    <a:lnTo>
                      <a:pt x="1522164" y="2782312"/>
                    </a:lnTo>
                    <a:lnTo>
                      <a:pt x="1527175" y="2781300"/>
                    </a:lnTo>
                    <a:lnTo>
                      <a:pt x="1575526" y="2791062"/>
                    </a:lnTo>
                    <a:lnTo>
                      <a:pt x="1573792" y="2788490"/>
                    </a:lnTo>
                    <a:cubicBezTo>
                      <a:pt x="1567285" y="2773106"/>
                      <a:pt x="1563687" y="2756192"/>
                      <a:pt x="1563687" y="2738438"/>
                    </a:cubicBezTo>
                    <a:close/>
                    <a:moveTo>
                      <a:pt x="1073161" y="2491033"/>
                    </a:moveTo>
                    <a:lnTo>
                      <a:pt x="1039064" y="2514021"/>
                    </a:lnTo>
                    <a:cubicBezTo>
                      <a:pt x="1023680" y="2520528"/>
                      <a:pt x="1006766" y="2524126"/>
                      <a:pt x="989012" y="2524126"/>
                    </a:cubicBezTo>
                    <a:lnTo>
                      <a:pt x="973016" y="2520897"/>
                    </a:lnTo>
                    <a:lnTo>
                      <a:pt x="978908" y="2529636"/>
                    </a:lnTo>
                    <a:cubicBezTo>
                      <a:pt x="985415" y="2545020"/>
                      <a:pt x="989013" y="2561934"/>
                      <a:pt x="989013" y="2579688"/>
                    </a:cubicBezTo>
                    <a:cubicBezTo>
                      <a:pt x="989013" y="2597442"/>
                      <a:pt x="985415" y="2614356"/>
                      <a:pt x="978908" y="2629740"/>
                    </a:cubicBezTo>
                    <a:lnTo>
                      <a:pt x="977972" y="2631129"/>
                    </a:lnTo>
                    <a:lnTo>
                      <a:pt x="989012" y="2628900"/>
                    </a:lnTo>
                    <a:cubicBezTo>
                      <a:pt x="1060029" y="2628900"/>
                      <a:pt x="1117600" y="2686471"/>
                      <a:pt x="1117600" y="2757488"/>
                    </a:cubicBezTo>
                    <a:lnTo>
                      <a:pt x="1111240" y="2788993"/>
                    </a:lnTo>
                    <a:lnTo>
                      <a:pt x="1145336" y="2766004"/>
                    </a:lnTo>
                    <a:cubicBezTo>
                      <a:pt x="1160720" y="2759497"/>
                      <a:pt x="1177634" y="2755899"/>
                      <a:pt x="1195388" y="2755899"/>
                    </a:cubicBezTo>
                    <a:cubicBezTo>
                      <a:pt x="1213142" y="2755899"/>
                      <a:pt x="1230056" y="2759497"/>
                      <a:pt x="1245440" y="2766004"/>
                    </a:cubicBezTo>
                    <a:lnTo>
                      <a:pt x="1275860" y="2786514"/>
                    </a:lnTo>
                    <a:lnTo>
                      <a:pt x="1270000" y="2757487"/>
                    </a:lnTo>
                    <a:cubicBezTo>
                      <a:pt x="1270000" y="2686470"/>
                      <a:pt x="1327571" y="2628899"/>
                      <a:pt x="1398588" y="2628899"/>
                    </a:cubicBezTo>
                    <a:lnTo>
                      <a:pt x="1409628" y="2631128"/>
                    </a:lnTo>
                    <a:lnTo>
                      <a:pt x="1408692" y="2629740"/>
                    </a:lnTo>
                    <a:cubicBezTo>
                      <a:pt x="1402185" y="2614356"/>
                      <a:pt x="1398587" y="2597442"/>
                      <a:pt x="1398587" y="2579688"/>
                    </a:cubicBezTo>
                    <a:cubicBezTo>
                      <a:pt x="1398587" y="2561934"/>
                      <a:pt x="1402185" y="2545020"/>
                      <a:pt x="1408692" y="2529636"/>
                    </a:cubicBezTo>
                    <a:lnTo>
                      <a:pt x="1414585" y="2520895"/>
                    </a:lnTo>
                    <a:lnTo>
                      <a:pt x="1398588" y="2524125"/>
                    </a:lnTo>
                    <a:cubicBezTo>
                      <a:pt x="1380834" y="2524125"/>
                      <a:pt x="1363920" y="2520527"/>
                      <a:pt x="1348536" y="2514020"/>
                    </a:cubicBezTo>
                    <a:lnTo>
                      <a:pt x="1318116" y="2493510"/>
                    </a:lnTo>
                    <a:lnTo>
                      <a:pt x="1323976" y="2522537"/>
                    </a:lnTo>
                    <a:cubicBezTo>
                      <a:pt x="1323976" y="2593554"/>
                      <a:pt x="1266405" y="2651125"/>
                      <a:pt x="1195388" y="2651125"/>
                    </a:cubicBezTo>
                    <a:cubicBezTo>
                      <a:pt x="1124371" y="2651125"/>
                      <a:pt x="1066800" y="2593554"/>
                      <a:pt x="1066800" y="2522537"/>
                    </a:cubicBezTo>
                    <a:close/>
                    <a:moveTo>
                      <a:pt x="1561021" y="2339493"/>
                    </a:moveTo>
                    <a:lnTo>
                      <a:pt x="1527175" y="2346326"/>
                    </a:lnTo>
                    <a:lnTo>
                      <a:pt x="1516135" y="2344097"/>
                    </a:lnTo>
                    <a:lnTo>
                      <a:pt x="1517071" y="2345485"/>
                    </a:lnTo>
                    <a:cubicBezTo>
                      <a:pt x="1523578" y="2360869"/>
                      <a:pt x="1527176" y="2377783"/>
                      <a:pt x="1527176" y="2395537"/>
                    </a:cubicBezTo>
                    <a:cubicBezTo>
                      <a:pt x="1527176" y="2413291"/>
                      <a:pt x="1523578" y="2430205"/>
                      <a:pt x="1517071" y="2445589"/>
                    </a:cubicBezTo>
                    <a:lnTo>
                      <a:pt x="1511178" y="2454330"/>
                    </a:lnTo>
                    <a:lnTo>
                      <a:pt x="1527175" y="2451100"/>
                    </a:lnTo>
                    <a:lnTo>
                      <a:pt x="1575694" y="2460896"/>
                    </a:lnTo>
                    <a:lnTo>
                      <a:pt x="1561093" y="2439240"/>
                    </a:lnTo>
                    <a:cubicBezTo>
                      <a:pt x="1554586" y="2423856"/>
                      <a:pt x="1550988" y="2406942"/>
                      <a:pt x="1550988" y="2389188"/>
                    </a:cubicBezTo>
                    <a:close/>
                    <a:moveTo>
                      <a:pt x="1073161" y="2141783"/>
                    </a:moveTo>
                    <a:lnTo>
                      <a:pt x="1039064" y="2164771"/>
                    </a:lnTo>
                    <a:cubicBezTo>
                      <a:pt x="1023680" y="2171278"/>
                      <a:pt x="1006766" y="2174876"/>
                      <a:pt x="989012" y="2174876"/>
                    </a:cubicBezTo>
                    <a:lnTo>
                      <a:pt x="979992" y="2173055"/>
                    </a:lnTo>
                    <a:lnTo>
                      <a:pt x="989013" y="2217738"/>
                    </a:lnTo>
                    <a:cubicBezTo>
                      <a:pt x="989013" y="2235492"/>
                      <a:pt x="985415" y="2252406"/>
                      <a:pt x="978908" y="2267790"/>
                    </a:cubicBezTo>
                    <a:lnTo>
                      <a:pt x="977972" y="2269179"/>
                    </a:lnTo>
                    <a:lnTo>
                      <a:pt x="989012" y="2266950"/>
                    </a:lnTo>
                    <a:cubicBezTo>
                      <a:pt x="1060029" y="2266950"/>
                      <a:pt x="1117600" y="2324521"/>
                      <a:pt x="1117600" y="2395538"/>
                    </a:cubicBezTo>
                    <a:lnTo>
                      <a:pt x="1111240" y="2427043"/>
                    </a:lnTo>
                    <a:lnTo>
                      <a:pt x="1145336" y="2404054"/>
                    </a:lnTo>
                    <a:cubicBezTo>
                      <a:pt x="1160720" y="2397547"/>
                      <a:pt x="1177634" y="2393949"/>
                      <a:pt x="1195388" y="2393949"/>
                    </a:cubicBezTo>
                    <a:cubicBezTo>
                      <a:pt x="1213142" y="2393949"/>
                      <a:pt x="1230056" y="2397547"/>
                      <a:pt x="1245440" y="2404054"/>
                    </a:cubicBezTo>
                    <a:lnTo>
                      <a:pt x="1275860" y="2424564"/>
                    </a:lnTo>
                    <a:lnTo>
                      <a:pt x="1270000" y="2395537"/>
                    </a:lnTo>
                    <a:cubicBezTo>
                      <a:pt x="1270000" y="2324520"/>
                      <a:pt x="1327571" y="2266949"/>
                      <a:pt x="1398588" y="2266949"/>
                    </a:cubicBezTo>
                    <a:lnTo>
                      <a:pt x="1409628" y="2269178"/>
                    </a:lnTo>
                    <a:lnTo>
                      <a:pt x="1408692" y="2267790"/>
                    </a:lnTo>
                    <a:cubicBezTo>
                      <a:pt x="1402185" y="2252406"/>
                      <a:pt x="1398587" y="2235492"/>
                      <a:pt x="1398587" y="2217738"/>
                    </a:cubicBezTo>
                    <a:lnTo>
                      <a:pt x="1407608" y="2173054"/>
                    </a:lnTo>
                    <a:lnTo>
                      <a:pt x="1398588" y="2174875"/>
                    </a:lnTo>
                    <a:cubicBezTo>
                      <a:pt x="1380834" y="2174875"/>
                      <a:pt x="1363920" y="2171277"/>
                      <a:pt x="1348536" y="2164770"/>
                    </a:cubicBezTo>
                    <a:lnTo>
                      <a:pt x="1318116" y="2144260"/>
                    </a:lnTo>
                    <a:lnTo>
                      <a:pt x="1323976" y="2173287"/>
                    </a:lnTo>
                    <a:cubicBezTo>
                      <a:pt x="1323976" y="2244304"/>
                      <a:pt x="1266405" y="2301875"/>
                      <a:pt x="1195388" y="2301875"/>
                    </a:cubicBezTo>
                    <a:cubicBezTo>
                      <a:pt x="1124371" y="2301875"/>
                      <a:pt x="1066800" y="2244304"/>
                      <a:pt x="1066800" y="2173287"/>
                    </a:cubicBezTo>
                    <a:close/>
                    <a:moveTo>
                      <a:pt x="1073161" y="1811583"/>
                    </a:moveTo>
                    <a:lnTo>
                      <a:pt x="1039064" y="1834571"/>
                    </a:lnTo>
                    <a:cubicBezTo>
                      <a:pt x="1023680" y="1841078"/>
                      <a:pt x="1006766" y="1844676"/>
                      <a:pt x="989012" y="1844676"/>
                    </a:cubicBezTo>
                    <a:lnTo>
                      <a:pt x="984001" y="1843665"/>
                    </a:lnTo>
                    <a:lnTo>
                      <a:pt x="989013" y="1868488"/>
                    </a:lnTo>
                    <a:cubicBezTo>
                      <a:pt x="989013" y="1886242"/>
                      <a:pt x="985415" y="1903156"/>
                      <a:pt x="978908" y="1918540"/>
                    </a:cubicBezTo>
                    <a:lnTo>
                      <a:pt x="977972" y="1919929"/>
                    </a:lnTo>
                    <a:lnTo>
                      <a:pt x="989012" y="1917700"/>
                    </a:lnTo>
                    <a:cubicBezTo>
                      <a:pt x="1060029" y="1917700"/>
                      <a:pt x="1117600" y="1975271"/>
                      <a:pt x="1117600" y="2046288"/>
                    </a:cubicBezTo>
                    <a:lnTo>
                      <a:pt x="1111240" y="2077793"/>
                    </a:lnTo>
                    <a:lnTo>
                      <a:pt x="1145336" y="2054804"/>
                    </a:lnTo>
                    <a:cubicBezTo>
                      <a:pt x="1160720" y="2048297"/>
                      <a:pt x="1177634" y="2044699"/>
                      <a:pt x="1195388" y="2044699"/>
                    </a:cubicBezTo>
                    <a:cubicBezTo>
                      <a:pt x="1213142" y="2044699"/>
                      <a:pt x="1230056" y="2048297"/>
                      <a:pt x="1245440" y="2054804"/>
                    </a:cubicBezTo>
                    <a:lnTo>
                      <a:pt x="1275860" y="2075314"/>
                    </a:lnTo>
                    <a:lnTo>
                      <a:pt x="1270000" y="2046287"/>
                    </a:lnTo>
                    <a:cubicBezTo>
                      <a:pt x="1270000" y="1975270"/>
                      <a:pt x="1327571" y="1917699"/>
                      <a:pt x="1398588" y="1917699"/>
                    </a:cubicBezTo>
                    <a:lnTo>
                      <a:pt x="1409628" y="1919928"/>
                    </a:lnTo>
                    <a:lnTo>
                      <a:pt x="1408692" y="1918540"/>
                    </a:lnTo>
                    <a:cubicBezTo>
                      <a:pt x="1402185" y="1903156"/>
                      <a:pt x="1398587" y="1886242"/>
                      <a:pt x="1398587" y="1868488"/>
                    </a:cubicBezTo>
                    <a:lnTo>
                      <a:pt x="1403599" y="1843664"/>
                    </a:lnTo>
                    <a:lnTo>
                      <a:pt x="1398588" y="1844675"/>
                    </a:lnTo>
                    <a:cubicBezTo>
                      <a:pt x="1380834" y="1844675"/>
                      <a:pt x="1363920" y="1841077"/>
                      <a:pt x="1348536" y="1834570"/>
                    </a:cubicBezTo>
                    <a:lnTo>
                      <a:pt x="1318116" y="1814060"/>
                    </a:lnTo>
                    <a:lnTo>
                      <a:pt x="1323976" y="1843087"/>
                    </a:lnTo>
                    <a:cubicBezTo>
                      <a:pt x="1323976" y="1914104"/>
                      <a:pt x="1266405" y="1971675"/>
                      <a:pt x="1195388" y="1971675"/>
                    </a:cubicBezTo>
                    <a:cubicBezTo>
                      <a:pt x="1124371" y="1971675"/>
                      <a:pt x="1066800" y="1914104"/>
                      <a:pt x="1066800" y="1843087"/>
                    </a:cubicBezTo>
                    <a:close/>
                    <a:moveTo>
                      <a:pt x="819425" y="1658599"/>
                    </a:moveTo>
                    <a:lnTo>
                      <a:pt x="820158" y="1659686"/>
                    </a:lnTo>
                    <a:cubicBezTo>
                      <a:pt x="826665" y="1675070"/>
                      <a:pt x="830263" y="1691984"/>
                      <a:pt x="830263" y="1709738"/>
                    </a:cubicBezTo>
                    <a:lnTo>
                      <a:pt x="822633" y="1747530"/>
                    </a:lnTo>
                    <a:lnTo>
                      <a:pt x="860425" y="1739900"/>
                    </a:lnTo>
                    <a:lnTo>
                      <a:pt x="865436" y="1740912"/>
                    </a:lnTo>
                    <a:lnTo>
                      <a:pt x="860424" y="1716088"/>
                    </a:lnTo>
                    <a:cubicBezTo>
                      <a:pt x="860424" y="1698334"/>
                      <a:pt x="864022" y="1681420"/>
                      <a:pt x="870529" y="1666036"/>
                    </a:cubicBezTo>
                    <a:lnTo>
                      <a:pt x="871466" y="1664647"/>
                    </a:lnTo>
                    <a:lnTo>
                      <a:pt x="860425" y="1666876"/>
                    </a:lnTo>
                    <a:close/>
                    <a:moveTo>
                      <a:pt x="1271722" y="1278172"/>
                    </a:moveTo>
                    <a:lnTo>
                      <a:pt x="1247027" y="1294821"/>
                    </a:lnTo>
                    <a:cubicBezTo>
                      <a:pt x="1231643" y="1301328"/>
                      <a:pt x="1214729" y="1304926"/>
                      <a:pt x="1196975" y="1304926"/>
                    </a:cubicBezTo>
                    <a:lnTo>
                      <a:pt x="1185935" y="1302697"/>
                    </a:lnTo>
                    <a:lnTo>
                      <a:pt x="1186871" y="1304085"/>
                    </a:lnTo>
                    <a:lnTo>
                      <a:pt x="1196709" y="1352816"/>
                    </a:lnTo>
                    <a:lnTo>
                      <a:pt x="1245440" y="1362654"/>
                    </a:lnTo>
                    <a:lnTo>
                      <a:pt x="1273041" y="1381263"/>
                    </a:lnTo>
                    <a:lnTo>
                      <a:pt x="1271374" y="1378791"/>
                    </a:lnTo>
                    <a:cubicBezTo>
                      <a:pt x="1264867" y="1363407"/>
                      <a:pt x="1261269" y="1346493"/>
                      <a:pt x="1261269" y="1328739"/>
                    </a:cubicBezTo>
                    <a:cubicBezTo>
                      <a:pt x="1261269" y="1310985"/>
                      <a:pt x="1264867" y="1294071"/>
                      <a:pt x="1271374" y="1278687"/>
                    </a:cubicBezTo>
                    <a:close/>
                    <a:moveTo>
                      <a:pt x="1287109" y="912197"/>
                    </a:moveTo>
                    <a:lnTo>
                      <a:pt x="1247027" y="939221"/>
                    </a:lnTo>
                    <a:cubicBezTo>
                      <a:pt x="1231643" y="945728"/>
                      <a:pt x="1214729" y="949326"/>
                      <a:pt x="1196975" y="949326"/>
                    </a:cubicBezTo>
                    <a:lnTo>
                      <a:pt x="1185935" y="947097"/>
                    </a:lnTo>
                    <a:lnTo>
                      <a:pt x="1186871" y="948485"/>
                    </a:lnTo>
                    <a:cubicBezTo>
                      <a:pt x="1193378" y="963869"/>
                      <a:pt x="1196976" y="980783"/>
                      <a:pt x="1196976" y="998537"/>
                    </a:cubicBezTo>
                    <a:cubicBezTo>
                      <a:pt x="1196976" y="1016291"/>
                      <a:pt x="1193378" y="1033205"/>
                      <a:pt x="1186871" y="1048589"/>
                    </a:cubicBezTo>
                    <a:lnTo>
                      <a:pt x="1185934" y="1049979"/>
                    </a:lnTo>
                    <a:lnTo>
                      <a:pt x="1196975" y="1047750"/>
                    </a:lnTo>
                    <a:cubicBezTo>
                      <a:pt x="1214729" y="1047750"/>
                      <a:pt x="1231643" y="1051348"/>
                      <a:pt x="1247027" y="1057855"/>
                    </a:cubicBezTo>
                    <a:lnTo>
                      <a:pt x="1287109" y="1084879"/>
                    </a:lnTo>
                    <a:lnTo>
                      <a:pt x="1262642" y="1048590"/>
                    </a:lnTo>
                    <a:cubicBezTo>
                      <a:pt x="1256135" y="1033206"/>
                      <a:pt x="1252537" y="1016292"/>
                      <a:pt x="1252537" y="998538"/>
                    </a:cubicBezTo>
                    <a:cubicBezTo>
                      <a:pt x="1252537" y="980784"/>
                      <a:pt x="1256135" y="963870"/>
                      <a:pt x="1262642" y="948486"/>
                    </a:cubicBezTo>
                    <a:close/>
                    <a:moveTo>
                      <a:pt x="742961" y="763833"/>
                    </a:moveTo>
                    <a:lnTo>
                      <a:pt x="708864" y="786821"/>
                    </a:lnTo>
                    <a:cubicBezTo>
                      <a:pt x="693480" y="793328"/>
                      <a:pt x="676566" y="796926"/>
                      <a:pt x="658812" y="796926"/>
                    </a:cubicBezTo>
                    <a:lnTo>
                      <a:pt x="653801" y="795915"/>
                    </a:lnTo>
                    <a:lnTo>
                      <a:pt x="658813" y="820738"/>
                    </a:lnTo>
                    <a:cubicBezTo>
                      <a:pt x="658813" y="838492"/>
                      <a:pt x="655215" y="855406"/>
                      <a:pt x="648708" y="870790"/>
                    </a:cubicBezTo>
                    <a:lnTo>
                      <a:pt x="647772" y="872179"/>
                    </a:lnTo>
                    <a:lnTo>
                      <a:pt x="658812" y="869950"/>
                    </a:lnTo>
                    <a:cubicBezTo>
                      <a:pt x="729829" y="869950"/>
                      <a:pt x="787400" y="927521"/>
                      <a:pt x="787400" y="998538"/>
                    </a:cubicBezTo>
                    <a:lnTo>
                      <a:pt x="781040" y="1030043"/>
                    </a:lnTo>
                    <a:lnTo>
                      <a:pt x="815136" y="1007054"/>
                    </a:lnTo>
                    <a:cubicBezTo>
                      <a:pt x="830520" y="1000547"/>
                      <a:pt x="847434" y="996949"/>
                      <a:pt x="865188" y="996949"/>
                    </a:cubicBezTo>
                    <a:cubicBezTo>
                      <a:pt x="882942" y="996949"/>
                      <a:pt x="899856" y="1000547"/>
                      <a:pt x="915240" y="1007054"/>
                    </a:cubicBezTo>
                    <a:lnTo>
                      <a:pt x="945660" y="1027564"/>
                    </a:lnTo>
                    <a:lnTo>
                      <a:pt x="939800" y="998537"/>
                    </a:lnTo>
                    <a:cubicBezTo>
                      <a:pt x="939800" y="927520"/>
                      <a:pt x="997371" y="869949"/>
                      <a:pt x="1068388" y="869949"/>
                    </a:cubicBezTo>
                    <a:lnTo>
                      <a:pt x="1079428" y="872178"/>
                    </a:lnTo>
                    <a:lnTo>
                      <a:pt x="1078492" y="870790"/>
                    </a:lnTo>
                    <a:cubicBezTo>
                      <a:pt x="1071985" y="855406"/>
                      <a:pt x="1068387" y="838492"/>
                      <a:pt x="1068387" y="820738"/>
                    </a:cubicBezTo>
                    <a:lnTo>
                      <a:pt x="1073399" y="795914"/>
                    </a:lnTo>
                    <a:lnTo>
                      <a:pt x="1068388" y="796925"/>
                    </a:lnTo>
                    <a:cubicBezTo>
                      <a:pt x="1050634" y="796925"/>
                      <a:pt x="1033720" y="793327"/>
                      <a:pt x="1018336" y="786820"/>
                    </a:cubicBezTo>
                    <a:lnTo>
                      <a:pt x="987916" y="766310"/>
                    </a:lnTo>
                    <a:lnTo>
                      <a:pt x="993776" y="795337"/>
                    </a:lnTo>
                    <a:cubicBezTo>
                      <a:pt x="993776" y="866354"/>
                      <a:pt x="936205" y="923925"/>
                      <a:pt x="865188" y="923925"/>
                    </a:cubicBezTo>
                    <a:cubicBezTo>
                      <a:pt x="794171" y="923925"/>
                      <a:pt x="736600" y="866354"/>
                      <a:pt x="736600" y="795337"/>
                    </a:cubicBezTo>
                    <a:close/>
                    <a:moveTo>
                      <a:pt x="492433" y="611497"/>
                    </a:moveTo>
                    <a:lnTo>
                      <a:pt x="500063" y="649289"/>
                    </a:lnTo>
                    <a:cubicBezTo>
                      <a:pt x="500063" y="667043"/>
                      <a:pt x="496465" y="683957"/>
                      <a:pt x="489958" y="699341"/>
                    </a:cubicBezTo>
                    <a:lnTo>
                      <a:pt x="489225" y="700429"/>
                    </a:lnTo>
                    <a:lnTo>
                      <a:pt x="530225" y="692150"/>
                    </a:lnTo>
                    <a:lnTo>
                      <a:pt x="535236" y="693162"/>
                    </a:lnTo>
                    <a:lnTo>
                      <a:pt x="530224" y="668338"/>
                    </a:lnTo>
                    <a:cubicBezTo>
                      <a:pt x="530224" y="650584"/>
                      <a:pt x="533822" y="633671"/>
                      <a:pt x="540329" y="618286"/>
                    </a:cubicBezTo>
                    <a:lnTo>
                      <a:pt x="541266" y="616898"/>
                    </a:lnTo>
                    <a:lnTo>
                      <a:pt x="530225" y="619127"/>
                    </a:lnTo>
                    <a:close/>
                    <a:moveTo>
                      <a:pt x="1241387" y="610161"/>
                    </a:moveTo>
                    <a:lnTo>
                      <a:pt x="1196975" y="619127"/>
                    </a:lnTo>
                    <a:lnTo>
                      <a:pt x="1185935" y="616898"/>
                    </a:lnTo>
                    <a:lnTo>
                      <a:pt x="1186871" y="618286"/>
                    </a:lnTo>
                    <a:cubicBezTo>
                      <a:pt x="1193378" y="633669"/>
                      <a:pt x="1196976" y="650583"/>
                      <a:pt x="1196976" y="668338"/>
                    </a:cubicBezTo>
                    <a:lnTo>
                      <a:pt x="1191964" y="693162"/>
                    </a:lnTo>
                    <a:lnTo>
                      <a:pt x="1196975" y="692150"/>
                    </a:lnTo>
                    <a:lnTo>
                      <a:pt x="1245326" y="701913"/>
                    </a:lnTo>
                    <a:lnTo>
                      <a:pt x="1243592" y="699341"/>
                    </a:lnTo>
                    <a:cubicBezTo>
                      <a:pt x="1237085" y="683957"/>
                      <a:pt x="1233487" y="667043"/>
                      <a:pt x="1233487" y="649289"/>
                    </a:cubicBezTo>
                    <a:close/>
                    <a:moveTo>
                      <a:pt x="742961" y="401883"/>
                    </a:moveTo>
                    <a:lnTo>
                      <a:pt x="708864" y="424873"/>
                    </a:lnTo>
                    <a:cubicBezTo>
                      <a:pt x="693480" y="431379"/>
                      <a:pt x="676566" y="434977"/>
                      <a:pt x="658812" y="434977"/>
                    </a:cubicBezTo>
                    <a:lnTo>
                      <a:pt x="642815" y="431747"/>
                    </a:lnTo>
                    <a:lnTo>
                      <a:pt x="648708" y="440487"/>
                    </a:lnTo>
                    <a:cubicBezTo>
                      <a:pt x="655215" y="455871"/>
                      <a:pt x="658813" y="472785"/>
                      <a:pt x="658813" y="490540"/>
                    </a:cubicBezTo>
                    <a:cubicBezTo>
                      <a:pt x="658813" y="508293"/>
                      <a:pt x="655215" y="525207"/>
                      <a:pt x="648708" y="540591"/>
                    </a:cubicBezTo>
                    <a:lnTo>
                      <a:pt x="647772" y="541980"/>
                    </a:lnTo>
                    <a:lnTo>
                      <a:pt x="658812" y="539751"/>
                    </a:lnTo>
                    <a:cubicBezTo>
                      <a:pt x="729829" y="539751"/>
                      <a:pt x="787400" y="597322"/>
                      <a:pt x="787400" y="668338"/>
                    </a:cubicBezTo>
                    <a:lnTo>
                      <a:pt x="781040" y="699843"/>
                    </a:lnTo>
                    <a:lnTo>
                      <a:pt x="815136" y="676855"/>
                    </a:lnTo>
                    <a:cubicBezTo>
                      <a:pt x="830520" y="670348"/>
                      <a:pt x="847434" y="666749"/>
                      <a:pt x="865188" y="666749"/>
                    </a:cubicBezTo>
                    <a:cubicBezTo>
                      <a:pt x="882942" y="666749"/>
                      <a:pt x="899856" y="670348"/>
                      <a:pt x="915240" y="676855"/>
                    </a:cubicBezTo>
                    <a:lnTo>
                      <a:pt x="945660" y="697364"/>
                    </a:lnTo>
                    <a:lnTo>
                      <a:pt x="939800" y="668338"/>
                    </a:lnTo>
                    <a:cubicBezTo>
                      <a:pt x="939800" y="597321"/>
                      <a:pt x="997371" y="539749"/>
                      <a:pt x="1068388" y="539749"/>
                    </a:cubicBezTo>
                    <a:lnTo>
                      <a:pt x="1079428" y="541979"/>
                    </a:lnTo>
                    <a:lnTo>
                      <a:pt x="1078492" y="540591"/>
                    </a:lnTo>
                    <a:cubicBezTo>
                      <a:pt x="1071985" y="525207"/>
                      <a:pt x="1068387" y="508293"/>
                      <a:pt x="1068387" y="490538"/>
                    </a:cubicBezTo>
                    <a:cubicBezTo>
                      <a:pt x="1068387" y="472784"/>
                      <a:pt x="1071985" y="455871"/>
                      <a:pt x="1078492" y="440486"/>
                    </a:cubicBezTo>
                    <a:lnTo>
                      <a:pt x="1084385" y="431746"/>
                    </a:lnTo>
                    <a:lnTo>
                      <a:pt x="1068388" y="434976"/>
                    </a:lnTo>
                    <a:cubicBezTo>
                      <a:pt x="1050634" y="434976"/>
                      <a:pt x="1033720" y="431378"/>
                      <a:pt x="1018336" y="424871"/>
                    </a:cubicBezTo>
                    <a:lnTo>
                      <a:pt x="987916" y="404361"/>
                    </a:lnTo>
                    <a:lnTo>
                      <a:pt x="993776" y="433388"/>
                    </a:lnTo>
                    <a:cubicBezTo>
                      <a:pt x="993776" y="504405"/>
                      <a:pt x="936205" y="561975"/>
                      <a:pt x="865188" y="561975"/>
                    </a:cubicBezTo>
                    <a:cubicBezTo>
                      <a:pt x="794171" y="561975"/>
                      <a:pt x="736600" y="504405"/>
                      <a:pt x="736600" y="433388"/>
                    </a:cubicBezTo>
                    <a:close/>
                    <a:moveTo>
                      <a:pt x="250343" y="316992"/>
                    </a:moveTo>
                    <a:lnTo>
                      <a:pt x="253163" y="330958"/>
                    </a:lnTo>
                    <a:lnTo>
                      <a:pt x="268453" y="320648"/>
                    </a:lnTo>
                    <a:close/>
                    <a:moveTo>
                      <a:pt x="427811" y="202474"/>
                    </a:moveTo>
                    <a:lnTo>
                      <a:pt x="418521" y="248489"/>
                    </a:lnTo>
                    <a:cubicBezTo>
                      <a:pt x="412014" y="263873"/>
                      <a:pt x="402598" y="277728"/>
                      <a:pt x="390964" y="289363"/>
                    </a:cubicBezTo>
                    <a:lnTo>
                      <a:pt x="355271" y="313427"/>
                    </a:lnTo>
                    <a:lnTo>
                      <a:pt x="398920" y="326760"/>
                    </a:lnTo>
                    <a:cubicBezTo>
                      <a:pt x="419443" y="340625"/>
                      <a:pt x="435748" y="360259"/>
                      <a:pt x="445508" y="383335"/>
                    </a:cubicBezTo>
                    <a:lnTo>
                      <a:pt x="447657" y="393979"/>
                    </a:lnTo>
                    <a:lnTo>
                      <a:pt x="480173" y="372056"/>
                    </a:lnTo>
                    <a:cubicBezTo>
                      <a:pt x="495557" y="365549"/>
                      <a:pt x="512471" y="361951"/>
                      <a:pt x="530225" y="361951"/>
                    </a:cubicBezTo>
                    <a:lnTo>
                      <a:pt x="546222" y="365181"/>
                    </a:lnTo>
                    <a:lnTo>
                      <a:pt x="540329" y="356441"/>
                    </a:lnTo>
                    <a:cubicBezTo>
                      <a:pt x="533822" y="341057"/>
                      <a:pt x="530224" y="324143"/>
                      <a:pt x="530224" y="306388"/>
                    </a:cubicBezTo>
                    <a:cubicBezTo>
                      <a:pt x="530224" y="288634"/>
                      <a:pt x="533822" y="271721"/>
                      <a:pt x="540329" y="256336"/>
                    </a:cubicBezTo>
                    <a:lnTo>
                      <a:pt x="541266" y="254947"/>
                    </a:lnTo>
                    <a:lnTo>
                      <a:pt x="530225" y="257177"/>
                    </a:lnTo>
                    <a:cubicBezTo>
                      <a:pt x="494717" y="257177"/>
                      <a:pt x="462570" y="242784"/>
                      <a:pt x="439300" y="219514"/>
                    </a:cubicBezTo>
                    <a:close/>
                    <a:moveTo>
                      <a:pt x="530225" y="0"/>
                    </a:moveTo>
                    <a:cubicBezTo>
                      <a:pt x="601242" y="0"/>
                      <a:pt x="658813" y="57572"/>
                      <a:pt x="658813" y="128588"/>
                    </a:cubicBezTo>
                    <a:cubicBezTo>
                      <a:pt x="658813" y="146343"/>
                      <a:pt x="655215" y="163256"/>
                      <a:pt x="648708" y="178640"/>
                    </a:cubicBezTo>
                    <a:lnTo>
                      <a:pt x="647772" y="180030"/>
                    </a:lnTo>
                    <a:lnTo>
                      <a:pt x="658812" y="177800"/>
                    </a:lnTo>
                    <a:cubicBezTo>
                      <a:pt x="729829" y="177800"/>
                      <a:pt x="787400" y="235372"/>
                      <a:pt x="787400" y="306388"/>
                    </a:cubicBezTo>
                    <a:lnTo>
                      <a:pt x="781040" y="337893"/>
                    </a:lnTo>
                    <a:lnTo>
                      <a:pt x="815136" y="314905"/>
                    </a:lnTo>
                    <a:cubicBezTo>
                      <a:pt x="830520" y="308398"/>
                      <a:pt x="847434" y="304799"/>
                      <a:pt x="865188" y="304799"/>
                    </a:cubicBezTo>
                    <a:cubicBezTo>
                      <a:pt x="882942" y="304799"/>
                      <a:pt x="899856" y="308398"/>
                      <a:pt x="915240" y="314905"/>
                    </a:cubicBezTo>
                    <a:lnTo>
                      <a:pt x="945660" y="335415"/>
                    </a:lnTo>
                    <a:lnTo>
                      <a:pt x="939800" y="306388"/>
                    </a:lnTo>
                    <a:lnTo>
                      <a:pt x="948497" y="263312"/>
                    </a:lnTo>
                    <a:lnTo>
                      <a:pt x="915987" y="269875"/>
                    </a:lnTo>
                    <a:cubicBezTo>
                      <a:pt x="844970" y="269875"/>
                      <a:pt x="787399" y="212304"/>
                      <a:pt x="787399" y="141287"/>
                    </a:cubicBezTo>
                    <a:cubicBezTo>
                      <a:pt x="787399" y="70270"/>
                      <a:pt x="844970" y="12699"/>
                      <a:pt x="915987" y="12699"/>
                    </a:cubicBezTo>
                    <a:cubicBezTo>
                      <a:pt x="987004" y="12699"/>
                      <a:pt x="1044575" y="70270"/>
                      <a:pt x="1044575" y="141287"/>
                    </a:cubicBezTo>
                    <a:lnTo>
                      <a:pt x="1035879" y="184363"/>
                    </a:lnTo>
                    <a:lnTo>
                      <a:pt x="1068388" y="177799"/>
                    </a:lnTo>
                    <a:cubicBezTo>
                      <a:pt x="1139405" y="177799"/>
                      <a:pt x="1196976" y="235371"/>
                      <a:pt x="1196976" y="306388"/>
                    </a:cubicBezTo>
                    <a:cubicBezTo>
                      <a:pt x="1196976" y="324142"/>
                      <a:pt x="1193378" y="341056"/>
                      <a:pt x="1186871" y="356440"/>
                    </a:cubicBezTo>
                    <a:lnTo>
                      <a:pt x="1180978" y="365180"/>
                    </a:lnTo>
                    <a:lnTo>
                      <a:pt x="1196975" y="361950"/>
                    </a:lnTo>
                    <a:cubicBezTo>
                      <a:pt x="1267992" y="361950"/>
                      <a:pt x="1325563" y="419522"/>
                      <a:pt x="1325563" y="490538"/>
                    </a:cubicBezTo>
                    <a:lnTo>
                      <a:pt x="1317663" y="529667"/>
                    </a:lnTo>
                    <a:lnTo>
                      <a:pt x="1362075" y="520701"/>
                    </a:lnTo>
                    <a:cubicBezTo>
                      <a:pt x="1433092" y="520701"/>
                      <a:pt x="1490663" y="578271"/>
                      <a:pt x="1490663" y="649289"/>
                    </a:cubicBezTo>
                    <a:cubicBezTo>
                      <a:pt x="1490663" y="720306"/>
                      <a:pt x="1433092" y="777876"/>
                      <a:pt x="1362075" y="777876"/>
                    </a:cubicBezTo>
                    <a:lnTo>
                      <a:pt x="1313724" y="768115"/>
                    </a:lnTo>
                    <a:lnTo>
                      <a:pt x="1315458" y="770686"/>
                    </a:lnTo>
                    <a:cubicBezTo>
                      <a:pt x="1321965" y="786070"/>
                      <a:pt x="1325563" y="802984"/>
                      <a:pt x="1325563" y="820738"/>
                    </a:cubicBezTo>
                    <a:cubicBezTo>
                      <a:pt x="1325563" y="838492"/>
                      <a:pt x="1321965" y="855406"/>
                      <a:pt x="1315458" y="870790"/>
                    </a:cubicBezTo>
                    <a:lnTo>
                      <a:pt x="1290991" y="907079"/>
                    </a:lnTo>
                    <a:lnTo>
                      <a:pt x="1331073" y="880055"/>
                    </a:lnTo>
                    <a:cubicBezTo>
                      <a:pt x="1346457" y="873548"/>
                      <a:pt x="1363371" y="869950"/>
                      <a:pt x="1381125" y="869950"/>
                    </a:cubicBezTo>
                    <a:cubicBezTo>
                      <a:pt x="1452142" y="869950"/>
                      <a:pt x="1509713" y="927521"/>
                      <a:pt x="1509713" y="998538"/>
                    </a:cubicBezTo>
                    <a:cubicBezTo>
                      <a:pt x="1509713" y="1069555"/>
                      <a:pt x="1452142" y="1127126"/>
                      <a:pt x="1381125" y="1127126"/>
                    </a:cubicBezTo>
                    <a:cubicBezTo>
                      <a:pt x="1363371" y="1127126"/>
                      <a:pt x="1346457" y="1123528"/>
                      <a:pt x="1331073" y="1117021"/>
                    </a:cubicBezTo>
                    <a:lnTo>
                      <a:pt x="1290991" y="1089997"/>
                    </a:lnTo>
                    <a:lnTo>
                      <a:pt x="1315458" y="1126286"/>
                    </a:lnTo>
                    <a:cubicBezTo>
                      <a:pt x="1321965" y="1141670"/>
                      <a:pt x="1325563" y="1158584"/>
                      <a:pt x="1325563" y="1176338"/>
                    </a:cubicBezTo>
                    <a:cubicBezTo>
                      <a:pt x="1325563" y="1194092"/>
                      <a:pt x="1321965" y="1211006"/>
                      <a:pt x="1315458" y="1226390"/>
                    </a:cubicBezTo>
                    <a:lnTo>
                      <a:pt x="1315111" y="1226906"/>
                    </a:lnTo>
                    <a:lnTo>
                      <a:pt x="1339805" y="1210256"/>
                    </a:lnTo>
                    <a:cubicBezTo>
                      <a:pt x="1355189" y="1203749"/>
                      <a:pt x="1372103" y="1200151"/>
                      <a:pt x="1389857" y="1200151"/>
                    </a:cubicBezTo>
                    <a:cubicBezTo>
                      <a:pt x="1460874" y="1200151"/>
                      <a:pt x="1518445" y="1257722"/>
                      <a:pt x="1518445" y="1328739"/>
                    </a:cubicBezTo>
                    <a:cubicBezTo>
                      <a:pt x="1518445" y="1382002"/>
                      <a:pt x="1486061" y="1427701"/>
                      <a:pt x="1439909" y="1447222"/>
                    </a:cubicBezTo>
                    <a:lnTo>
                      <a:pt x="1420608" y="1451119"/>
                    </a:lnTo>
                    <a:lnTo>
                      <a:pt x="1443622" y="1485254"/>
                    </a:lnTo>
                    <a:lnTo>
                      <a:pt x="1477123" y="1462667"/>
                    </a:lnTo>
                    <a:cubicBezTo>
                      <a:pt x="1492507" y="1456160"/>
                      <a:pt x="1509421" y="1452562"/>
                      <a:pt x="1527175" y="1452562"/>
                    </a:cubicBezTo>
                    <a:cubicBezTo>
                      <a:pt x="1598192" y="1452562"/>
                      <a:pt x="1655763" y="1510133"/>
                      <a:pt x="1655763" y="1581150"/>
                    </a:cubicBezTo>
                    <a:cubicBezTo>
                      <a:pt x="1655763" y="1652167"/>
                      <a:pt x="1598192" y="1709738"/>
                      <a:pt x="1527175" y="1709738"/>
                    </a:cubicBezTo>
                    <a:lnTo>
                      <a:pt x="1525840" y="1709469"/>
                    </a:lnTo>
                    <a:lnTo>
                      <a:pt x="1527176" y="1716087"/>
                    </a:lnTo>
                    <a:lnTo>
                      <a:pt x="1522164" y="1740912"/>
                    </a:lnTo>
                    <a:lnTo>
                      <a:pt x="1527175" y="1739900"/>
                    </a:lnTo>
                    <a:cubicBezTo>
                      <a:pt x="1598192" y="1739900"/>
                      <a:pt x="1655763" y="1797471"/>
                      <a:pt x="1655763" y="1868488"/>
                    </a:cubicBezTo>
                    <a:cubicBezTo>
                      <a:pt x="1655763" y="1939505"/>
                      <a:pt x="1598192" y="1997076"/>
                      <a:pt x="1527175" y="1997076"/>
                    </a:cubicBezTo>
                    <a:lnTo>
                      <a:pt x="1516135" y="1994847"/>
                    </a:lnTo>
                    <a:lnTo>
                      <a:pt x="1517071" y="1996235"/>
                    </a:lnTo>
                    <a:cubicBezTo>
                      <a:pt x="1523578" y="2011619"/>
                      <a:pt x="1527176" y="2028533"/>
                      <a:pt x="1527176" y="2046287"/>
                    </a:cubicBezTo>
                    <a:lnTo>
                      <a:pt x="1518155" y="2090971"/>
                    </a:lnTo>
                    <a:lnTo>
                      <a:pt x="1527175" y="2089150"/>
                    </a:lnTo>
                    <a:cubicBezTo>
                      <a:pt x="1598192" y="2089150"/>
                      <a:pt x="1655763" y="2146721"/>
                      <a:pt x="1655763" y="2217738"/>
                    </a:cubicBezTo>
                    <a:lnTo>
                      <a:pt x="1645730" y="2267433"/>
                    </a:lnTo>
                    <a:lnTo>
                      <a:pt x="1679576" y="2260600"/>
                    </a:lnTo>
                    <a:cubicBezTo>
                      <a:pt x="1750593" y="2260600"/>
                      <a:pt x="1808164" y="2318171"/>
                      <a:pt x="1808164" y="2389188"/>
                    </a:cubicBezTo>
                    <a:cubicBezTo>
                      <a:pt x="1808164" y="2460205"/>
                      <a:pt x="1750593" y="2517776"/>
                      <a:pt x="1679576" y="2517776"/>
                    </a:cubicBezTo>
                    <a:lnTo>
                      <a:pt x="1631058" y="2507981"/>
                    </a:lnTo>
                    <a:lnTo>
                      <a:pt x="1645658" y="2529636"/>
                    </a:lnTo>
                    <a:cubicBezTo>
                      <a:pt x="1652165" y="2545020"/>
                      <a:pt x="1655763" y="2561934"/>
                      <a:pt x="1655763" y="2579688"/>
                    </a:cubicBezTo>
                    <a:lnTo>
                      <a:pt x="1647863" y="2618816"/>
                    </a:lnTo>
                    <a:lnTo>
                      <a:pt x="1692275" y="2609850"/>
                    </a:lnTo>
                    <a:cubicBezTo>
                      <a:pt x="1763292" y="2609850"/>
                      <a:pt x="1820863" y="2667421"/>
                      <a:pt x="1820863" y="2738438"/>
                    </a:cubicBezTo>
                    <a:cubicBezTo>
                      <a:pt x="1820863" y="2809455"/>
                      <a:pt x="1763292" y="2867026"/>
                      <a:pt x="1692275" y="2867026"/>
                    </a:cubicBezTo>
                    <a:lnTo>
                      <a:pt x="1643924" y="2857265"/>
                    </a:lnTo>
                    <a:lnTo>
                      <a:pt x="1645658" y="2859836"/>
                    </a:lnTo>
                    <a:cubicBezTo>
                      <a:pt x="1652165" y="2875220"/>
                      <a:pt x="1655763" y="2892134"/>
                      <a:pt x="1655763" y="2909888"/>
                    </a:cubicBezTo>
                    <a:lnTo>
                      <a:pt x="1652940" y="2923874"/>
                    </a:lnTo>
                    <a:lnTo>
                      <a:pt x="1698625" y="2914650"/>
                    </a:lnTo>
                    <a:cubicBezTo>
                      <a:pt x="1769642" y="2914650"/>
                      <a:pt x="1827213" y="2972221"/>
                      <a:pt x="1827213" y="3043238"/>
                    </a:cubicBezTo>
                    <a:cubicBezTo>
                      <a:pt x="1827213" y="3114255"/>
                      <a:pt x="1769642" y="3171826"/>
                      <a:pt x="1698625" y="3171826"/>
                    </a:cubicBezTo>
                    <a:cubicBezTo>
                      <a:pt x="1627608" y="3171826"/>
                      <a:pt x="1570037" y="3114255"/>
                      <a:pt x="1570037" y="3043238"/>
                    </a:cubicBezTo>
                    <a:lnTo>
                      <a:pt x="1572861" y="3029253"/>
                    </a:lnTo>
                    <a:lnTo>
                      <a:pt x="1527175" y="3038476"/>
                    </a:lnTo>
                    <a:lnTo>
                      <a:pt x="1516135" y="3036247"/>
                    </a:lnTo>
                    <a:lnTo>
                      <a:pt x="1517071" y="3037635"/>
                    </a:lnTo>
                    <a:cubicBezTo>
                      <a:pt x="1523578" y="3053019"/>
                      <a:pt x="1527176" y="3069933"/>
                      <a:pt x="1527176" y="3087687"/>
                    </a:cubicBezTo>
                    <a:cubicBezTo>
                      <a:pt x="1527176" y="3105442"/>
                      <a:pt x="1523578" y="3122355"/>
                      <a:pt x="1517071" y="3137739"/>
                    </a:cubicBezTo>
                    <a:lnTo>
                      <a:pt x="1516134" y="3139129"/>
                    </a:lnTo>
                    <a:lnTo>
                      <a:pt x="1527175" y="3136900"/>
                    </a:lnTo>
                    <a:cubicBezTo>
                      <a:pt x="1598192" y="3136900"/>
                      <a:pt x="1655763" y="3194471"/>
                      <a:pt x="1655763" y="3265488"/>
                    </a:cubicBezTo>
                    <a:cubicBezTo>
                      <a:pt x="1655763" y="3336505"/>
                      <a:pt x="1598192" y="3394076"/>
                      <a:pt x="1527175" y="3394076"/>
                    </a:cubicBezTo>
                    <a:lnTo>
                      <a:pt x="1516135" y="3391847"/>
                    </a:lnTo>
                    <a:lnTo>
                      <a:pt x="1517071" y="3393235"/>
                    </a:lnTo>
                    <a:cubicBezTo>
                      <a:pt x="1523578" y="3408619"/>
                      <a:pt x="1527176" y="3425533"/>
                      <a:pt x="1527176" y="3443287"/>
                    </a:cubicBezTo>
                    <a:cubicBezTo>
                      <a:pt x="1527176" y="3461041"/>
                      <a:pt x="1523578" y="3477955"/>
                      <a:pt x="1517071" y="3493339"/>
                    </a:cubicBezTo>
                    <a:lnTo>
                      <a:pt x="1511178" y="3502080"/>
                    </a:lnTo>
                    <a:lnTo>
                      <a:pt x="1527175" y="3498850"/>
                    </a:lnTo>
                    <a:cubicBezTo>
                      <a:pt x="1598192" y="3498850"/>
                      <a:pt x="1655763" y="3556421"/>
                      <a:pt x="1655763" y="3627438"/>
                    </a:cubicBezTo>
                    <a:cubicBezTo>
                      <a:pt x="1655763" y="3698455"/>
                      <a:pt x="1598192" y="3756026"/>
                      <a:pt x="1527175" y="3756026"/>
                    </a:cubicBezTo>
                    <a:lnTo>
                      <a:pt x="1516135" y="3753797"/>
                    </a:lnTo>
                    <a:lnTo>
                      <a:pt x="1517071" y="3755185"/>
                    </a:lnTo>
                    <a:cubicBezTo>
                      <a:pt x="1523578" y="3770569"/>
                      <a:pt x="1527176" y="3787483"/>
                      <a:pt x="1527176" y="3805237"/>
                    </a:cubicBezTo>
                    <a:lnTo>
                      <a:pt x="1522164" y="3830062"/>
                    </a:lnTo>
                    <a:lnTo>
                      <a:pt x="1527175" y="3829050"/>
                    </a:lnTo>
                    <a:cubicBezTo>
                      <a:pt x="1598192" y="3829050"/>
                      <a:pt x="1655763" y="3886621"/>
                      <a:pt x="1655763" y="3957638"/>
                    </a:cubicBezTo>
                    <a:cubicBezTo>
                      <a:pt x="1655763" y="4028655"/>
                      <a:pt x="1598192" y="4086226"/>
                      <a:pt x="1527175" y="4086226"/>
                    </a:cubicBezTo>
                    <a:lnTo>
                      <a:pt x="1516135" y="4083997"/>
                    </a:lnTo>
                    <a:lnTo>
                      <a:pt x="1517071" y="4085385"/>
                    </a:lnTo>
                    <a:cubicBezTo>
                      <a:pt x="1523578" y="4100769"/>
                      <a:pt x="1527176" y="4117683"/>
                      <a:pt x="1527176" y="4135437"/>
                    </a:cubicBezTo>
                    <a:cubicBezTo>
                      <a:pt x="1527176" y="4206454"/>
                      <a:pt x="1469605" y="4264025"/>
                      <a:pt x="1398588" y="4264025"/>
                    </a:cubicBezTo>
                    <a:cubicBezTo>
                      <a:pt x="1380834" y="4264025"/>
                      <a:pt x="1363920" y="4260427"/>
                      <a:pt x="1348536" y="4253920"/>
                    </a:cubicBezTo>
                    <a:lnTo>
                      <a:pt x="1318116" y="4233410"/>
                    </a:lnTo>
                    <a:lnTo>
                      <a:pt x="1323976" y="4262437"/>
                    </a:lnTo>
                    <a:cubicBezTo>
                      <a:pt x="1323976" y="4315700"/>
                      <a:pt x="1291592" y="4361399"/>
                      <a:pt x="1245440" y="4380920"/>
                    </a:cubicBezTo>
                    <a:lnTo>
                      <a:pt x="1238535" y="4382314"/>
                    </a:lnTo>
                    <a:lnTo>
                      <a:pt x="1259896" y="4413997"/>
                    </a:lnTo>
                    <a:cubicBezTo>
                      <a:pt x="1266403" y="4429381"/>
                      <a:pt x="1270001" y="4446295"/>
                      <a:pt x="1270001" y="4464049"/>
                    </a:cubicBezTo>
                    <a:cubicBezTo>
                      <a:pt x="1270001" y="4535066"/>
                      <a:pt x="1212430" y="4592637"/>
                      <a:pt x="1141413" y="4592637"/>
                    </a:cubicBezTo>
                    <a:cubicBezTo>
                      <a:pt x="1070396" y="4592637"/>
                      <a:pt x="1012825" y="4535066"/>
                      <a:pt x="1012825" y="4464049"/>
                    </a:cubicBezTo>
                    <a:cubicBezTo>
                      <a:pt x="1012825" y="4410787"/>
                      <a:pt x="1045209" y="4365087"/>
                      <a:pt x="1091361" y="4345566"/>
                    </a:cubicBezTo>
                    <a:lnTo>
                      <a:pt x="1098266" y="4344172"/>
                    </a:lnTo>
                    <a:lnTo>
                      <a:pt x="1076905" y="4312489"/>
                    </a:lnTo>
                    <a:cubicBezTo>
                      <a:pt x="1070398" y="4297105"/>
                      <a:pt x="1066800" y="4280191"/>
                      <a:pt x="1066800" y="4262437"/>
                    </a:cubicBezTo>
                    <a:lnTo>
                      <a:pt x="1073161" y="4230933"/>
                    </a:lnTo>
                    <a:lnTo>
                      <a:pt x="1039064" y="4253921"/>
                    </a:lnTo>
                    <a:cubicBezTo>
                      <a:pt x="1023680" y="4260428"/>
                      <a:pt x="1006766" y="4264026"/>
                      <a:pt x="989012" y="4264026"/>
                    </a:cubicBezTo>
                    <a:cubicBezTo>
                      <a:pt x="917995" y="4264026"/>
                      <a:pt x="860424" y="4206455"/>
                      <a:pt x="860424" y="4135438"/>
                    </a:cubicBezTo>
                    <a:cubicBezTo>
                      <a:pt x="860424" y="4064421"/>
                      <a:pt x="917995" y="4006850"/>
                      <a:pt x="989012" y="4006850"/>
                    </a:cubicBezTo>
                    <a:cubicBezTo>
                      <a:pt x="1060029" y="4006850"/>
                      <a:pt x="1117600" y="4064421"/>
                      <a:pt x="1117600" y="4135438"/>
                    </a:cubicBezTo>
                    <a:lnTo>
                      <a:pt x="1111240" y="4166943"/>
                    </a:lnTo>
                    <a:lnTo>
                      <a:pt x="1145336" y="4143954"/>
                    </a:lnTo>
                    <a:cubicBezTo>
                      <a:pt x="1160720" y="4137447"/>
                      <a:pt x="1177634" y="4133849"/>
                      <a:pt x="1195388" y="4133849"/>
                    </a:cubicBezTo>
                    <a:cubicBezTo>
                      <a:pt x="1213142" y="4133849"/>
                      <a:pt x="1230056" y="4137447"/>
                      <a:pt x="1245440" y="4143954"/>
                    </a:cubicBezTo>
                    <a:lnTo>
                      <a:pt x="1275860" y="4164464"/>
                    </a:lnTo>
                    <a:lnTo>
                      <a:pt x="1270000" y="4135437"/>
                    </a:lnTo>
                    <a:cubicBezTo>
                      <a:pt x="1270000" y="4064420"/>
                      <a:pt x="1327571" y="4006849"/>
                      <a:pt x="1398588" y="4006849"/>
                    </a:cubicBezTo>
                    <a:lnTo>
                      <a:pt x="1409628" y="4009078"/>
                    </a:lnTo>
                    <a:lnTo>
                      <a:pt x="1408692" y="4007690"/>
                    </a:lnTo>
                    <a:cubicBezTo>
                      <a:pt x="1402185" y="3992306"/>
                      <a:pt x="1398587" y="3975392"/>
                      <a:pt x="1398587" y="3957638"/>
                    </a:cubicBezTo>
                    <a:lnTo>
                      <a:pt x="1403599" y="3932814"/>
                    </a:lnTo>
                    <a:lnTo>
                      <a:pt x="1398588" y="3933825"/>
                    </a:lnTo>
                    <a:cubicBezTo>
                      <a:pt x="1380834" y="3933825"/>
                      <a:pt x="1363920" y="3930227"/>
                      <a:pt x="1348536" y="3923720"/>
                    </a:cubicBezTo>
                    <a:lnTo>
                      <a:pt x="1318116" y="3903210"/>
                    </a:lnTo>
                    <a:lnTo>
                      <a:pt x="1323976" y="3932237"/>
                    </a:lnTo>
                    <a:cubicBezTo>
                      <a:pt x="1323976" y="4003254"/>
                      <a:pt x="1266405" y="4060825"/>
                      <a:pt x="1195388" y="4060825"/>
                    </a:cubicBezTo>
                    <a:cubicBezTo>
                      <a:pt x="1124371" y="4060825"/>
                      <a:pt x="1066800" y="4003254"/>
                      <a:pt x="1066800" y="3932237"/>
                    </a:cubicBezTo>
                    <a:lnTo>
                      <a:pt x="1073161" y="3900733"/>
                    </a:lnTo>
                    <a:lnTo>
                      <a:pt x="1039064" y="3923721"/>
                    </a:lnTo>
                    <a:cubicBezTo>
                      <a:pt x="1023680" y="3930228"/>
                      <a:pt x="1006766" y="3933826"/>
                      <a:pt x="989012" y="3933826"/>
                    </a:cubicBezTo>
                    <a:cubicBezTo>
                      <a:pt x="917995" y="3933826"/>
                      <a:pt x="860424" y="3876255"/>
                      <a:pt x="860424" y="3805238"/>
                    </a:cubicBezTo>
                    <a:cubicBezTo>
                      <a:pt x="860424" y="3787484"/>
                      <a:pt x="864022" y="3770570"/>
                      <a:pt x="870529" y="3755186"/>
                    </a:cubicBezTo>
                    <a:lnTo>
                      <a:pt x="871466" y="3753797"/>
                    </a:lnTo>
                    <a:lnTo>
                      <a:pt x="860425" y="3756026"/>
                    </a:lnTo>
                    <a:cubicBezTo>
                      <a:pt x="789408" y="3756026"/>
                      <a:pt x="731837" y="3698455"/>
                      <a:pt x="731837" y="3627438"/>
                    </a:cubicBezTo>
                    <a:cubicBezTo>
                      <a:pt x="731837" y="3556421"/>
                      <a:pt x="789408" y="3498850"/>
                      <a:pt x="860425" y="3498850"/>
                    </a:cubicBezTo>
                    <a:lnTo>
                      <a:pt x="876421" y="3502080"/>
                    </a:lnTo>
                    <a:lnTo>
                      <a:pt x="870529" y="3493340"/>
                    </a:lnTo>
                    <a:cubicBezTo>
                      <a:pt x="864022" y="3477956"/>
                      <a:pt x="860424" y="3461042"/>
                      <a:pt x="860424" y="3443288"/>
                    </a:cubicBezTo>
                    <a:cubicBezTo>
                      <a:pt x="860424" y="3425534"/>
                      <a:pt x="864022" y="3408620"/>
                      <a:pt x="870529" y="3393236"/>
                    </a:cubicBezTo>
                    <a:lnTo>
                      <a:pt x="871466" y="3391847"/>
                    </a:lnTo>
                    <a:lnTo>
                      <a:pt x="860425" y="3394076"/>
                    </a:lnTo>
                    <a:cubicBezTo>
                      <a:pt x="789408" y="3394076"/>
                      <a:pt x="731837" y="3336505"/>
                      <a:pt x="731837" y="3265488"/>
                    </a:cubicBezTo>
                    <a:cubicBezTo>
                      <a:pt x="731837" y="3194471"/>
                      <a:pt x="789408" y="3136900"/>
                      <a:pt x="860425" y="3136900"/>
                    </a:cubicBezTo>
                    <a:lnTo>
                      <a:pt x="871466" y="3139129"/>
                    </a:lnTo>
                    <a:lnTo>
                      <a:pt x="870529" y="3137740"/>
                    </a:lnTo>
                    <a:cubicBezTo>
                      <a:pt x="864022" y="3122356"/>
                      <a:pt x="860424" y="3105443"/>
                      <a:pt x="860424" y="3087688"/>
                    </a:cubicBezTo>
                    <a:cubicBezTo>
                      <a:pt x="860424" y="3069934"/>
                      <a:pt x="864022" y="3053020"/>
                      <a:pt x="870529" y="3037636"/>
                    </a:cubicBezTo>
                    <a:lnTo>
                      <a:pt x="871466" y="3036247"/>
                    </a:lnTo>
                    <a:lnTo>
                      <a:pt x="860425" y="3038476"/>
                    </a:lnTo>
                    <a:cubicBezTo>
                      <a:pt x="789408" y="3038476"/>
                      <a:pt x="731837" y="2980905"/>
                      <a:pt x="731837" y="2909888"/>
                    </a:cubicBezTo>
                    <a:cubicBezTo>
                      <a:pt x="731837" y="2838871"/>
                      <a:pt x="789408" y="2781300"/>
                      <a:pt x="860425" y="2781300"/>
                    </a:cubicBezTo>
                    <a:lnTo>
                      <a:pt x="865436" y="2782312"/>
                    </a:lnTo>
                    <a:lnTo>
                      <a:pt x="860424" y="2757488"/>
                    </a:lnTo>
                    <a:cubicBezTo>
                      <a:pt x="860424" y="2739734"/>
                      <a:pt x="864022" y="2722820"/>
                      <a:pt x="870529" y="2707436"/>
                    </a:cubicBezTo>
                    <a:lnTo>
                      <a:pt x="871466" y="2706047"/>
                    </a:lnTo>
                    <a:lnTo>
                      <a:pt x="860425" y="2708276"/>
                    </a:lnTo>
                    <a:cubicBezTo>
                      <a:pt x="789408" y="2708276"/>
                      <a:pt x="731837" y="2650705"/>
                      <a:pt x="731837" y="2579688"/>
                    </a:cubicBezTo>
                    <a:cubicBezTo>
                      <a:pt x="731837" y="2508671"/>
                      <a:pt x="789408" y="2451100"/>
                      <a:pt x="860425" y="2451100"/>
                    </a:cubicBezTo>
                    <a:lnTo>
                      <a:pt x="876421" y="2454330"/>
                    </a:lnTo>
                    <a:lnTo>
                      <a:pt x="870529" y="2445590"/>
                    </a:lnTo>
                    <a:cubicBezTo>
                      <a:pt x="864022" y="2430206"/>
                      <a:pt x="860424" y="2413292"/>
                      <a:pt x="860424" y="2395538"/>
                    </a:cubicBezTo>
                    <a:cubicBezTo>
                      <a:pt x="860424" y="2377784"/>
                      <a:pt x="864022" y="2360870"/>
                      <a:pt x="870529" y="2345486"/>
                    </a:cubicBezTo>
                    <a:lnTo>
                      <a:pt x="871466" y="2344097"/>
                    </a:lnTo>
                    <a:lnTo>
                      <a:pt x="860425" y="2346326"/>
                    </a:lnTo>
                    <a:cubicBezTo>
                      <a:pt x="789408" y="2346326"/>
                      <a:pt x="731837" y="2288755"/>
                      <a:pt x="731837" y="2217738"/>
                    </a:cubicBezTo>
                    <a:cubicBezTo>
                      <a:pt x="731837" y="2146721"/>
                      <a:pt x="789408" y="2089150"/>
                      <a:pt x="860425" y="2089150"/>
                    </a:cubicBezTo>
                    <a:lnTo>
                      <a:pt x="869445" y="2090971"/>
                    </a:lnTo>
                    <a:lnTo>
                      <a:pt x="860424" y="2046288"/>
                    </a:lnTo>
                    <a:cubicBezTo>
                      <a:pt x="860424" y="2028534"/>
                      <a:pt x="864022" y="2011620"/>
                      <a:pt x="870529" y="1996236"/>
                    </a:cubicBezTo>
                    <a:lnTo>
                      <a:pt x="871466" y="1994847"/>
                    </a:lnTo>
                    <a:lnTo>
                      <a:pt x="860425" y="1997076"/>
                    </a:lnTo>
                    <a:cubicBezTo>
                      <a:pt x="789408" y="1997076"/>
                      <a:pt x="731837" y="1939505"/>
                      <a:pt x="731837" y="1868488"/>
                    </a:cubicBezTo>
                    <a:lnTo>
                      <a:pt x="739467" y="1830696"/>
                    </a:lnTo>
                    <a:lnTo>
                      <a:pt x="701675" y="1838326"/>
                    </a:lnTo>
                    <a:cubicBezTo>
                      <a:pt x="630658" y="1838326"/>
                      <a:pt x="573087" y="1780755"/>
                      <a:pt x="573087" y="1709738"/>
                    </a:cubicBezTo>
                    <a:cubicBezTo>
                      <a:pt x="573087" y="1638721"/>
                      <a:pt x="630658" y="1581150"/>
                      <a:pt x="701675" y="1581150"/>
                    </a:cubicBezTo>
                    <a:lnTo>
                      <a:pt x="742675" y="1589428"/>
                    </a:lnTo>
                    <a:lnTo>
                      <a:pt x="741942" y="1588340"/>
                    </a:lnTo>
                    <a:cubicBezTo>
                      <a:pt x="735435" y="1572956"/>
                      <a:pt x="731837" y="1556042"/>
                      <a:pt x="731837" y="1538288"/>
                    </a:cubicBezTo>
                    <a:cubicBezTo>
                      <a:pt x="731837" y="1467271"/>
                      <a:pt x="789408" y="1409700"/>
                      <a:pt x="860425" y="1409700"/>
                    </a:cubicBezTo>
                    <a:cubicBezTo>
                      <a:pt x="931442" y="1409700"/>
                      <a:pt x="989013" y="1467271"/>
                      <a:pt x="989013" y="1538288"/>
                    </a:cubicBezTo>
                    <a:cubicBezTo>
                      <a:pt x="989013" y="1556042"/>
                      <a:pt x="985415" y="1572956"/>
                      <a:pt x="978908" y="1588340"/>
                    </a:cubicBezTo>
                    <a:lnTo>
                      <a:pt x="977972" y="1589729"/>
                    </a:lnTo>
                    <a:lnTo>
                      <a:pt x="989012" y="1587500"/>
                    </a:lnTo>
                    <a:cubicBezTo>
                      <a:pt x="1060029" y="1587500"/>
                      <a:pt x="1117600" y="1645071"/>
                      <a:pt x="1117600" y="1716088"/>
                    </a:cubicBezTo>
                    <a:lnTo>
                      <a:pt x="1111240" y="1747593"/>
                    </a:lnTo>
                    <a:lnTo>
                      <a:pt x="1145336" y="1724604"/>
                    </a:lnTo>
                    <a:cubicBezTo>
                      <a:pt x="1160720" y="1718097"/>
                      <a:pt x="1177634" y="1714499"/>
                      <a:pt x="1195388" y="1714499"/>
                    </a:cubicBezTo>
                    <a:cubicBezTo>
                      <a:pt x="1213142" y="1714499"/>
                      <a:pt x="1230056" y="1718097"/>
                      <a:pt x="1245440" y="1724604"/>
                    </a:cubicBezTo>
                    <a:lnTo>
                      <a:pt x="1275860" y="1745114"/>
                    </a:lnTo>
                    <a:lnTo>
                      <a:pt x="1270000" y="1716087"/>
                    </a:lnTo>
                    <a:cubicBezTo>
                      <a:pt x="1270000" y="1698333"/>
                      <a:pt x="1273598" y="1681419"/>
                      <a:pt x="1280105" y="1666035"/>
                    </a:cubicBezTo>
                    <a:lnTo>
                      <a:pt x="1285242" y="1658415"/>
                    </a:lnTo>
                    <a:lnTo>
                      <a:pt x="1277098" y="1656771"/>
                    </a:lnTo>
                    <a:cubicBezTo>
                      <a:pt x="1254022" y="1647011"/>
                      <a:pt x="1234388" y="1630706"/>
                      <a:pt x="1220523" y="1610183"/>
                    </a:cubicBezTo>
                    <a:lnTo>
                      <a:pt x="1218099" y="1605140"/>
                    </a:lnTo>
                    <a:lnTo>
                      <a:pt x="1195388" y="1609725"/>
                    </a:lnTo>
                    <a:cubicBezTo>
                      <a:pt x="1142125" y="1609725"/>
                      <a:pt x="1096426" y="1577342"/>
                      <a:pt x="1076905" y="1531189"/>
                    </a:cubicBezTo>
                    <a:lnTo>
                      <a:pt x="1067067" y="1482458"/>
                    </a:lnTo>
                    <a:lnTo>
                      <a:pt x="1018336" y="1472620"/>
                    </a:lnTo>
                    <a:cubicBezTo>
                      <a:pt x="972184" y="1453099"/>
                      <a:pt x="939800" y="1407400"/>
                      <a:pt x="939800" y="1354137"/>
                    </a:cubicBezTo>
                    <a:cubicBezTo>
                      <a:pt x="939800" y="1283120"/>
                      <a:pt x="997371" y="1225549"/>
                      <a:pt x="1068388" y="1225549"/>
                    </a:cubicBezTo>
                    <a:lnTo>
                      <a:pt x="1079428" y="1227778"/>
                    </a:lnTo>
                    <a:lnTo>
                      <a:pt x="1078492" y="1226390"/>
                    </a:lnTo>
                    <a:cubicBezTo>
                      <a:pt x="1071985" y="1211006"/>
                      <a:pt x="1068387" y="1194092"/>
                      <a:pt x="1068387" y="1176338"/>
                    </a:cubicBezTo>
                    <a:cubicBezTo>
                      <a:pt x="1068387" y="1158584"/>
                      <a:pt x="1071985" y="1141670"/>
                      <a:pt x="1078492" y="1126286"/>
                    </a:cubicBezTo>
                    <a:lnTo>
                      <a:pt x="1079429" y="1124896"/>
                    </a:lnTo>
                    <a:lnTo>
                      <a:pt x="1068388" y="1127125"/>
                    </a:lnTo>
                    <a:cubicBezTo>
                      <a:pt x="1050634" y="1127125"/>
                      <a:pt x="1033720" y="1123527"/>
                      <a:pt x="1018336" y="1117020"/>
                    </a:cubicBezTo>
                    <a:lnTo>
                      <a:pt x="987916" y="1096510"/>
                    </a:lnTo>
                    <a:lnTo>
                      <a:pt x="993776" y="1125537"/>
                    </a:lnTo>
                    <a:cubicBezTo>
                      <a:pt x="993776" y="1196554"/>
                      <a:pt x="936205" y="1254125"/>
                      <a:pt x="865188" y="1254125"/>
                    </a:cubicBezTo>
                    <a:cubicBezTo>
                      <a:pt x="794171" y="1254125"/>
                      <a:pt x="736600" y="1196554"/>
                      <a:pt x="736600" y="1125537"/>
                    </a:cubicBezTo>
                    <a:lnTo>
                      <a:pt x="742961" y="1094033"/>
                    </a:lnTo>
                    <a:lnTo>
                      <a:pt x="708864" y="1117021"/>
                    </a:lnTo>
                    <a:cubicBezTo>
                      <a:pt x="693480" y="1123528"/>
                      <a:pt x="676566" y="1127126"/>
                      <a:pt x="658812" y="1127126"/>
                    </a:cubicBezTo>
                    <a:lnTo>
                      <a:pt x="647772" y="1124897"/>
                    </a:lnTo>
                    <a:lnTo>
                      <a:pt x="648708" y="1126286"/>
                    </a:lnTo>
                    <a:cubicBezTo>
                      <a:pt x="655215" y="1141670"/>
                      <a:pt x="658813" y="1158584"/>
                      <a:pt x="658813" y="1176338"/>
                    </a:cubicBezTo>
                    <a:cubicBezTo>
                      <a:pt x="658813" y="1194092"/>
                      <a:pt x="655215" y="1211006"/>
                      <a:pt x="648708" y="1226390"/>
                    </a:cubicBezTo>
                    <a:lnTo>
                      <a:pt x="647772" y="1227779"/>
                    </a:lnTo>
                    <a:lnTo>
                      <a:pt x="658812" y="1225550"/>
                    </a:lnTo>
                    <a:cubicBezTo>
                      <a:pt x="729829" y="1225550"/>
                      <a:pt x="787400" y="1283121"/>
                      <a:pt x="787400" y="1354138"/>
                    </a:cubicBezTo>
                    <a:cubicBezTo>
                      <a:pt x="787400" y="1425155"/>
                      <a:pt x="729829" y="1482726"/>
                      <a:pt x="658812" y="1482726"/>
                    </a:cubicBezTo>
                    <a:cubicBezTo>
                      <a:pt x="587795" y="1482726"/>
                      <a:pt x="530224" y="1425155"/>
                      <a:pt x="530224" y="1354138"/>
                    </a:cubicBezTo>
                    <a:cubicBezTo>
                      <a:pt x="530224" y="1336384"/>
                      <a:pt x="533822" y="1319470"/>
                      <a:pt x="540329" y="1304086"/>
                    </a:cubicBezTo>
                    <a:lnTo>
                      <a:pt x="541266" y="1302697"/>
                    </a:lnTo>
                    <a:lnTo>
                      <a:pt x="530225" y="1304926"/>
                    </a:lnTo>
                    <a:cubicBezTo>
                      <a:pt x="459208" y="1304926"/>
                      <a:pt x="401637" y="1247355"/>
                      <a:pt x="401637" y="1176338"/>
                    </a:cubicBezTo>
                    <a:cubicBezTo>
                      <a:pt x="401637" y="1105321"/>
                      <a:pt x="459208" y="1047750"/>
                      <a:pt x="530225" y="1047750"/>
                    </a:cubicBezTo>
                    <a:lnTo>
                      <a:pt x="541266" y="1049979"/>
                    </a:lnTo>
                    <a:lnTo>
                      <a:pt x="540329" y="1048590"/>
                    </a:lnTo>
                    <a:cubicBezTo>
                      <a:pt x="533822" y="1033206"/>
                      <a:pt x="530224" y="1016292"/>
                      <a:pt x="530224" y="998538"/>
                    </a:cubicBezTo>
                    <a:cubicBezTo>
                      <a:pt x="530224" y="980784"/>
                      <a:pt x="533822" y="963870"/>
                      <a:pt x="540329" y="948486"/>
                    </a:cubicBezTo>
                    <a:lnTo>
                      <a:pt x="541266" y="947097"/>
                    </a:lnTo>
                    <a:lnTo>
                      <a:pt x="530225" y="949326"/>
                    </a:lnTo>
                    <a:cubicBezTo>
                      <a:pt x="459208" y="949326"/>
                      <a:pt x="401637" y="891755"/>
                      <a:pt x="401637" y="820738"/>
                    </a:cubicBezTo>
                    <a:cubicBezTo>
                      <a:pt x="401637" y="802984"/>
                      <a:pt x="405235" y="786070"/>
                      <a:pt x="411742" y="770686"/>
                    </a:cubicBezTo>
                    <a:lnTo>
                      <a:pt x="412476" y="769599"/>
                    </a:lnTo>
                    <a:lnTo>
                      <a:pt x="371475" y="777876"/>
                    </a:lnTo>
                    <a:cubicBezTo>
                      <a:pt x="300458" y="777876"/>
                      <a:pt x="242887" y="720306"/>
                      <a:pt x="242887" y="649289"/>
                    </a:cubicBezTo>
                    <a:cubicBezTo>
                      <a:pt x="242887" y="613780"/>
                      <a:pt x="257280" y="581633"/>
                      <a:pt x="280550" y="558363"/>
                    </a:cubicBezTo>
                    <a:lnTo>
                      <a:pt x="287137" y="553922"/>
                    </a:lnTo>
                    <a:lnTo>
                      <a:pt x="276973" y="551870"/>
                    </a:lnTo>
                    <a:cubicBezTo>
                      <a:pt x="246205" y="538856"/>
                      <a:pt x="221556" y="514207"/>
                      <a:pt x="208542" y="483439"/>
                    </a:cubicBezTo>
                    <a:lnTo>
                      <a:pt x="202451" y="453268"/>
                    </a:lnTo>
                    <a:lnTo>
                      <a:pt x="178640" y="469322"/>
                    </a:lnTo>
                    <a:cubicBezTo>
                      <a:pt x="163256" y="475830"/>
                      <a:pt x="146342" y="479428"/>
                      <a:pt x="128588" y="479428"/>
                    </a:cubicBezTo>
                    <a:cubicBezTo>
                      <a:pt x="57571" y="479428"/>
                      <a:pt x="0" y="421855"/>
                      <a:pt x="0" y="350838"/>
                    </a:cubicBezTo>
                    <a:cubicBezTo>
                      <a:pt x="0" y="279822"/>
                      <a:pt x="57571" y="222250"/>
                      <a:pt x="128588" y="222250"/>
                    </a:cubicBezTo>
                    <a:lnTo>
                      <a:pt x="179391" y="237768"/>
                    </a:lnTo>
                    <a:lnTo>
                      <a:pt x="171450" y="198437"/>
                    </a:lnTo>
                    <a:cubicBezTo>
                      <a:pt x="171450" y="127420"/>
                      <a:pt x="229021" y="69849"/>
                      <a:pt x="300038" y="69849"/>
                    </a:cubicBezTo>
                    <a:cubicBezTo>
                      <a:pt x="335547" y="69849"/>
                      <a:pt x="367694" y="84242"/>
                      <a:pt x="390964" y="107512"/>
                    </a:cubicBezTo>
                    <a:lnTo>
                      <a:pt x="402452" y="124551"/>
                    </a:lnTo>
                    <a:lnTo>
                      <a:pt x="411742" y="78536"/>
                    </a:lnTo>
                    <a:cubicBezTo>
                      <a:pt x="431263" y="32384"/>
                      <a:pt x="476962" y="0"/>
                      <a:pt x="530225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448044BA-2C0D-442D-A246-593C18C7B1A6}"/>
                  </a:ext>
                </a:extLst>
              </p:cNvPr>
              <p:cNvSpPr/>
              <p:nvPr/>
            </p:nvSpPr>
            <p:spPr>
              <a:xfrm rot="1800000" flipH="1">
                <a:off x="3590396" y="3397251"/>
                <a:ext cx="869710" cy="2185986"/>
              </a:xfrm>
              <a:custGeom>
                <a:avLst/>
                <a:gdLst>
                  <a:gd name="connsiteX0" fmla="*/ 1073161 w 1827213"/>
                  <a:gd name="connsiteY0" fmla="*/ 3538783 h 4592637"/>
                  <a:gd name="connsiteX1" fmla="*/ 1039064 w 1827213"/>
                  <a:gd name="connsiteY1" fmla="*/ 3561771 h 4592637"/>
                  <a:gd name="connsiteX2" fmla="*/ 989012 w 1827213"/>
                  <a:gd name="connsiteY2" fmla="*/ 3571876 h 4592637"/>
                  <a:gd name="connsiteX3" fmla="*/ 973016 w 1827213"/>
                  <a:gd name="connsiteY3" fmla="*/ 3568647 h 4592637"/>
                  <a:gd name="connsiteX4" fmla="*/ 978908 w 1827213"/>
                  <a:gd name="connsiteY4" fmla="*/ 3577386 h 4592637"/>
                  <a:gd name="connsiteX5" fmla="*/ 989013 w 1827213"/>
                  <a:gd name="connsiteY5" fmla="*/ 3627438 h 4592637"/>
                  <a:gd name="connsiteX6" fmla="*/ 978908 w 1827213"/>
                  <a:gd name="connsiteY6" fmla="*/ 3677490 h 4592637"/>
                  <a:gd name="connsiteX7" fmla="*/ 977972 w 1827213"/>
                  <a:gd name="connsiteY7" fmla="*/ 3678879 h 4592637"/>
                  <a:gd name="connsiteX8" fmla="*/ 989012 w 1827213"/>
                  <a:gd name="connsiteY8" fmla="*/ 3676650 h 4592637"/>
                  <a:gd name="connsiteX9" fmla="*/ 1117600 w 1827213"/>
                  <a:gd name="connsiteY9" fmla="*/ 3805238 h 4592637"/>
                  <a:gd name="connsiteX10" fmla="*/ 1111240 w 1827213"/>
                  <a:gd name="connsiteY10" fmla="*/ 3836743 h 4592637"/>
                  <a:gd name="connsiteX11" fmla="*/ 1145336 w 1827213"/>
                  <a:gd name="connsiteY11" fmla="*/ 3813754 h 4592637"/>
                  <a:gd name="connsiteX12" fmla="*/ 1195388 w 1827213"/>
                  <a:gd name="connsiteY12" fmla="*/ 3803649 h 4592637"/>
                  <a:gd name="connsiteX13" fmla="*/ 1245440 w 1827213"/>
                  <a:gd name="connsiteY13" fmla="*/ 3813754 h 4592637"/>
                  <a:gd name="connsiteX14" fmla="*/ 1275860 w 1827213"/>
                  <a:gd name="connsiteY14" fmla="*/ 3834264 h 4592637"/>
                  <a:gd name="connsiteX15" fmla="*/ 1270000 w 1827213"/>
                  <a:gd name="connsiteY15" fmla="*/ 3805237 h 4592637"/>
                  <a:gd name="connsiteX16" fmla="*/ 1398588 w 1827213"/>
                  <a:gd name="connsiteY16" fmla="*/ 3676649 h 4592637"/>
                  <a:gd name="connsiteX17" fmla="*/ 1409628 w 1827213"/>
                  <a:gd name="connsiteY17" fmla="*/ 3678878 h 4592637"/>
                  <a:gd name="connsiteX18" fmla="*/ 1408692 w 1827213"/>
                  <a:gd name="connsiteY18" fmla="*/ 3677490 h 4592637"/>
                  <a:gd name="connsiteX19" fmla="*/ 1398587 w 1827213"/>
                  <a:gd name="connsiteY19" fmla="*/ 3627438 h 4592637"/>
                  <a:gd name="connsiteX20" fmla="*/ 1408692 w 1827213"/>
                  <a:gd name="connsiteY20" fmla="*/ 3577386 h 4592637"/>
                  <a:gd name="connsiteX21" fmla="*/ 1414585 w 1827213"/>
                  <a:gd name="connsiteY21" fmla="*/ 3568646 h 4592637"/>
                  <a:gd name="connsiteX22" fmla="*/ 1398588 w 1827213"/>
                  <a:gd name="connsiteY22" fmla="*/ 3571875 h 4592637"/>
                  <a:gd name="connsiteX23" fmla="*/ 1348536 w 1827213"/>
                  <a:gd name="connsiteY23" fmla="*/ 3561770 h 4592637"/>
                  <a:gd name="connsiteX24" fmla="*/ 1318116 w 1827213"/>
                  <a:gd name="connsiteY24" fmla="*/ 3541260 h 4592637"/>
                  <a:gd name="connsiteX25" fmla="*/ 1323976 w 1827213"/>
                  <a:gd name="connsiteY25" fmla="*/ 3570287 h 4592637"/>
                  <a:gd name="connsiteX26" fmla="*/ 1195388 w 1827213"/>
                  <a:gd name="connsiteY26" fmla="*/ 3698875 h 4592637"/>
                  <a:gd name="connsiteX27" fmla="*/ 1066800 w 1827213"/>
                  <a:gd name="connsiteY27" fmla="*/ 3570287 h 4592637"/>
                  <a:gd name="connsiteX28" fmla="*/ 1073161 w 1827213"/>
                  <a:gd name="connsiteY28" fmla="*/ 3183183 h 4592637"/>
                  <a:gd name="connsiteX29" fmla="*/ 1039064 w 1827213"/>
                  <a:gd name="connsiteY29" fmla="*/ 3206171 h 4592637"/>
                  <a:gd name="connsiteX30" fmla="*/ 989012 w 1827213"/>
                  <a:gd name="connsiteY30" fmla="*/ 3216276 h 4592637"/>
                  <a:gd name="connsiteX31" fmla="*/ 977972 w 1827213"/>
                  <a:gd name="connsiteY31" fmla="*/ 3214047 h 4592637"/>
                  <a:gd name="connsiteX32" fmla="*/ 978908 w 1827213"/>
                  <a:gd name="connsiteY32" fmla="*/ 3215436 h 4592637"/>
                  <a:gd name="connsiteX33" fmla="*/ 989013 w 1827213"/>
                  <a:gd name="connsiteY33" fmla="*/ 3265488 h 4592637"/>
                  <a:gd name="connsiteX34" fmla="*/ 978908 w 1827213"/>
                  <a:gd name="connsiteY34" fmla="*/ 3315540 h 4592637"/>
                  <a:gd name="connsiteX35" fmla="*/ 977972 w 1827213"/>
                  <a:gd name="connsiteY35" fmla="*/ 3316929 h 4592637"/>
                  <a:gd name="connsiteX36" fmla="*/ 989012 w 1827213"/>
                  <a:gd name="connsiteY36" fmla="*/ 3314700 h 4592637"/>
                  <a:gd name="connsiteX37" fmla="*/ 1117600 w 1827213"/>
                  <a:gd name="connsiteY37" fmla="*/ 3443288 h 4592637"/>
                  <a:gd name="connsiteX38" fmla="*/ 1111240 w 1827213"/>
                  <a:gd name="connsiteY38" fmla="*/ 3474793 h 4592637"/>
                  <a:gd name="connsiteX39" fmla="*/ 1145336 w 1827213"/>
                  <a:gd name="connsiteY39" fmla="*/ 3451804 h 4592637"/>
                  <a:gd name="connsiteX40" fmla="*/ 1195388 w 1827213"/>
                  <a:gd name="connsiteY40" fmla="*/ 3441699 h 4592637"/>
                  <a:gd name="connsiteX41" fmla="*/ 1245440 w 1827213"/>
                  <a:gd name="connsiteY41" fmla="*/ 3451804 h 4592637"/>
                  <a:gd name="connsiteX42" fmla="*/ 1275860 w 1827213"/>
                  <a:gd name="connsiteY42" fmla="*/ 3472314 h 4592637"/>
                  <a:gd name="connsiteX43" fmla="*/ 1270000 w 1827213"/>
                  <a:gd name="connsiteY43" fmla="*/ 3443287 h 4592637"/>
                  <a:gd name="connsiteX44" fmla="*/ 1398588 w 1827213"/>
                  <a:gd name="connsiteY44" fmla="*/ 3314699 h 4592637"/>
                  <a:gd name="connsiteX45" fmla="*/ 1409628 w 1827213"/>
                  <a:gd name="connsiteY45" fmla="*/ 3316928 h 4592637"/>
                  <a:gd name="connsiteX46" fmla="*/ 1408692 w 1827213"/>
                  <a:gd name="connsiteY46" fmla="*/ 3315540 h 4592637"/>
                  <a:gd name="connsiteX47" fmla="*/ 1398587 w 1827213"/>
                  <a:gd name="connsiteY47" fmla="*/ 3265488 h 4592637"/>
                  <a:gd name="connsiteX48" fmla="*/ 1408692 w 1827213"/>
                  <a:gd name="connsiteY48" fmla="*/ 3215436 h 4592637"/>
                  <a:gd name="connsiteX49" fmla="*/ 1409629 w 1827213"/>
                  <a:gd name="connsiteY49" fmla="*/ 3214046 h 4592637"/>
                  <a:gd name="connsiteX50" fmla="*/ 1398588 w 1827213"/>
                  <a:gd name="connsiteY50" fmla="*/ 3216275 h 4592637"/>
                  <a:gd name="connsiteX51" fmla="*/ 1348536 w 1827213"/>
                  <a:gd name="connsiteY51" fmla="*/ 3206170 h 4592637"/>
                  <a:gd name="connsiteX52" fmla="*/ 1318116 w 1827213"/>
                  <a:gd name="connsiteY52" fmla="*/ 3185660 h 4592637"/>
                  <a:gd name="connsiteX53" fmla="*/ 1323976 w 1827213"/>
                  <a:gd name="connsiteY53" fmla="*/ 3214687 h 4592637"/>
                  <a:gd name="connsiteX54" fmla="*/ 1195388 w 1827213"/>
                  <a:gd name="connsiteY54" fmla="*/ 3343275 h 4592637"/>
                  <a:gd name="connsiteX55" fmla="*/ 1066800 w 1827213"/>
                  <a:gd name="connsiteY55" fmla="*/ 3214687 h 4592637"/>
                  <a:gd name="connsiteX56" fmla="*/ 1073161 w 1827213"/>
                  <a:gd name="connsiteY56" fmla="*/ 2852983 h 4592637"/>
                  <a:gd name="connsiteX57" fmla="*/ 1039064 w 1827213"/>
                  <a:gd name="connsiteY57" fmla="*/ 2875971 h 4592637"/>
                  <a:gd name="connsiteX58" fmla="*/ 989012 w 1827213"/>
                  <a:gd name="connsiteY58" fmla="*/ 2886076 h 4592637"/>
                  <a:gd name="connsiteX59" fmla="*/ 984001 w 1827213"/>
                  <a:gd name="connsiteY59" fmla="*/ 2885065 h 4592637"/>
                  <a:gd name="connsiteX60" fmla="*/ 989013 w 1827213"/>
                  <a:gd name="connsiteY60" fmla="*/ 2909888 h 4592637"/>
                  <a:gd name="connsiteX61" fmla="*/ 978908 w 1827213"/>
                  <a:gd name="connsiteY61" fmla="*/ 2959940 h 4592637"/>
                  <a:gd name="connsiteX62" fmla="*/ 977972 w 1827213"/>
                  <a:gd name="connsiteY62" fmla="*/ 2961329 h 4592637"/>
                  <a:gd name="connsiteX63" fmla="*/ 989012 w 1827213"/>
                  <a:gd name="connsiteY63" fmla="*/ 2959100 h 4592637"/>
                  <a:gd name="connsiteX64" fmla="*/ 1117600 w 1827213"/>
                  <a:gd name="connsiteY64" fmla="*/ 3087688 h 4592637"/>
                  <a:gd name="connsiteX65" fmla="*/ 1111240 w 1827213"/>
                  <a:gd name="connsiteY65" fmla="*/ 3119193 h 4592637"/>
                  <a:gd name="connsiteX66" fmla="*/ 1145336 w 1827213"/>
                  <a:gd name="connsiteY66" fmla="*/ 3096204 h 4592637"/>
                  <a:gd name="connsiteX67" fmla="*/ 1195388 w 1827213"/>
                  <a:gd name="connsiteY67" fmla="*/ 3086099 h 4592637"/>
                  <a:gd name="connsiteX68" fmla="*/ 1245440 w 1827213"/>
                  <a:gd name="connsiteY68" fmla="*/ 3096204 h 4592637"/>
                  <a:gd name="connsiteX69" fmla="*/ 1275860 w 1827213"/>
                  <a:gd name="connsiteY69" fmla="*/ 3116714 h 4592637"/>
                  <a:gd name="connsiteX70" fmla="*/ 1270000 w 1827213"/>
                  <a:gd name="connsiteY70" fmla="*/ 3087687 h 4592637"/>
                  <a:gd name="connsiteX71" fmla="*/ 1398588 w 1827213"/>
                  <a:gd name="connsiteY71" fmla="*/ 2959099 h 4592637"/>
                  <a:gd name="connsiteX72" fmla="*/ 1409628 w 1827213"/>
                  <a:gd name="connsiteY72" fmla="*/ 2961328 h 4592637"/>
                  <a:gd name="connsiteX73" fmla="*/ 1408692 w 1827213"/>
                  <a:gd name="connsiteY73" fmla="*/ 2959940 h 4592637"/>
                  <a:gd name="connsiteX74" fmla="*/ 1398587 w 1827213"/>
                  <a:gd name="connsiteY74" fmla="*/ 2909888 h 4592637"/>
                  <a:gd name="connsiteX75" fmla="*/ 1403599 w 1827213"/>
                  <a:gd name="connsiteY75" fmla="*/ 2885064 h 4592637"/>
                  <a:gd name="connsiteX76" fmla="*/ 1398588 w 1827213"/>
                  <a:gd name="connsiteY76" fmla="*/ 2886075 h 4592637"/>
                  <a:gd name="connsiteX77" fmla="*/ 1348536 w 1827213"/>
                  <a:gd name="connsiteY77" fmla="*/ 2875970 h 4592637"/>
                  <a:gd name="connsiteX78" fmla="*/ 1318116 w 1827213"/>
                  <a:gd name="connsiteY78" fmla="*/ 2855460 h 4592637"/>
                  <a:gd name="connsiteX79" fmla="*/ 1323976 w 1827213"/>
                  <a:gd name="connsiteY79" fmla="*/ 2884487 h 4592637"/>
                  <a:gd name="connsiteX80" fmla="*/ 1195388 w 1827213"/>
                  <a:gd name="connsiteY80" fmla="*/ 3013075 h 4592637"/>
                  <a:gd name="connsiteX81" fmla="*/ 1066800 w 1827213"/>
                  <a:gd name="connsiteY81" fmla="*/ 2884487 h 4592637"/>
                  <a:gd name="connsiteX82" fmla="*/ 1571587 w 1827213"/>
                  <a:gd name="connsiteY82" fmla="*/ 2699310 h 4592637"/>
                  <a:gd name="connsiteX83" fmla="*/ 1527175 w 1827213"/>
                  <a:gd name="connsiteY83" fmla="*/ 2708276 h 4592637"/>
                  <a:gd name="connsiteX84" fmla="*/ 1516135 w 1827213"/>
                  <a:gd name="connsiteY84" fmla="*/ 2706047 h 4592637"/>
                  <a:gd name="connsiteX85" fmla="*/ 1517071 w 1827213"/>
                  <a:gd name="connsiteY85" fmla="*/ 2707435 h 4592637"/>
                  <a:gd name="connsiteX86" fmla="*/ 1527176 w 1827213"/>
                  <a:gd name="connsiteY86" fmla="*/ 2757487 h 4592637"/>
                  <a:gd name="connsiteX87" fmla="*/ 1522164 w 1827213"/>
                  <a:gd name="connsiteY87" fmla="*/ 2782312 h 4592637"/>
                  <a:gd name="connsiteX88" fmla="*/ 1527175 w 1827213"/>
                  <a:gd name="connsiteY88" fmla="*/ 2781300 h 4592637"/>
                  <a:gd name="connsiteX89" fmla="*/ 1575526 w 1827213"/>
                  <a:gd name="connsiteY89" fmla="*/ 2791062 h 4592637"/>
                  <a:gd name="connsiteX90" fmla="*/ 1573792 w 1827213"/>
                  <a:gd name="connsiteY90" fmla="*/ 2788490 h 4592637"/>
                  <a:gd name="connsiteX91" fmla="*/ 1563687 w 1827213"/>
                  <a:gd name="connsiteY91" fmla="*/ 2738438 h 4592637"/>
                  <a:gd name="connsiteX92" fmla="*/ 1073161 w 1827213"/>
                  <a:gd name="connsiteY92" fmla="*/ 2491033 h 4592637"/>
                  <a:gd name="connsiteX93" fmla="*/ 1039064 w 1827213"/>
                  <a:gd name="connsiteY93" fmla="*/ 2514021 h 4592637"/>
                  <a:gd name="connsiteX94" fmla="*/ 989012 w 1827213"/>
                  <a:gd name="connsiteY94" fmla="*/ 2524126 h 4592637"/>
                  <a:gd name="connsiteX95" fmla="*/ 973016 w 1827213"/>
                  <a:gd name="connsiteY95" fmla="*/ 2520897 h 4592637"/>
                  <a:gd name="connsiteX96" fmla="*/ 978908 w 1827213"/>
                  <a:gd name="connsiteY96" fmla="*/ 2529636 h 4592637"/>
                  <a:gd name="connsiteX97" fmla="*/ 989013 w 1827213"/>
                  <a:gd name="connsiteY97" fmla="*/ 2579688 h 4592637"/>
                  <a:gd name="connsiteX98" fmla="*/ 978908 w 1827213"/>
                  <a:gd name="connsiteY98" fmla="*/ 2629740 h 4592637"/>
                  <a:gd name="connsiteX99" fmla="*/ 977972 w 1827213"/>
                  <a:gd name="connsiteY99" fmla="*/ 2631129 h 4592637"/>
                  <a:gd name="connsiteX100" fmla="*/ 989012 w 1827213"/>
                  <a:gd name="connsiteY100" fmla="*/ 2628900 h 4592637"/>
                  <a:gd name="connsiteX101" fmla="*/ 1117600 w 1827213"/>
                  <a:gd name="connsiteY101" fmla="*/ 2757488 h 4592637"/>
                  <a:gd name="connsiteX102" fmla="*/ 1111240 w 1827213"/>
                  <a:gd name="connsiteY102" fmla="*/ 2788993 h 4592637"/>
                  <a:gd name="connsiteX103" fmla="*/ 1145336 w 1827213"/>
                  <a:gd name="connsiteY103" fmla="*/ 2766004 h 4592637"/>
                  <a:gd name="connsiteX104" fmla="*/ 1195388 w 1827213"/>
                  <a:gd name="connsiteY104" fmla="*/ 2755899 h 4592637"/>
                  <a:gd name="connsiteX105" fmla="*/ 1245440 w 1827213"/>
                  <a:gd name="connsiteY105" fmla="*/ 2766004 h 4592637"/>
                  <a:gd name="connsiteX106" fmla="*/ 1275860 w 1827213"/>
                  <a:gd name="connsiteY106" fmla="*/ 2786514 h 4592637"/>
                  <a:gd name="connsiteX107" fmla="*/ 1270000 w 1827213"/>
                  <a:gd name="connsiteY107" fmla="*/ 2757487 h 4592637"/>
                  <a:gd name="connsiteX108" fmla="*/ 1398588 w 1827213"/>
                  <a:gd name="connsiteY108" fmla="*/ 2628899 h 4592637"/>
                  <a:gd name="connsiteX109" fmla="*/ 1409628 w 1827213"/>
                  <a:gd name="connsiteY109" fmla="*/ 2631128 h 4592637"/>
                  <a:gd name="connsiteX110" fmla="*/ 1408692 w 1827213"/>
                  <a:gd name="connsiteY110" fmla="*/ 2629740 h 4592637"/>
                  <a:gd name="connsiteX111" fmla="*/ 1398587 w 1827213"/>
                  <a:gd name="connsiteY111" fmla="*/ 2579688 h 4592637"/>
                  <a:gd name="connsiteX112" fmla="*/ 1408692 w 1827213"/>
                  <a:gd name="connsiteY112" fmla="*/ 2529636 h 4592637"/>
                  <a:gd name="connsiteX113" fmla="*/ 1414585 w 1827213"/>
                  <a:gd name="connsiteY113" fmla="*/ 2520895 h 4592637"/>
                  <a:gd name="connsiteX114" fmla="*/ 1398588 w 1827213"/>
                  <a:gd name="connsiteY114" fmla="*/ 2524125 h 4592637"/>
                  <a:gd name="connsiteX115" fmla="*/ 1348536 w 1827213"/>
                  <a:gd name="connsiteY115" fmla="*/ 2514020 h 4592637"/>
                  <a:gd name="connsiteX116" fmla="*/ 1318116 w 1827213"/>
                  <a:gd name="connsiteY116" fmla="*/ 2493510 h 4592637"/>
                  <a:gd name="connsiteX117" fmla="*/ 1323976 w 1827213"/>
                  <a:gd name="connsiteY117" fmla="*/ 2522537 h 4592637"/>
                  <a:gd name="connsiteX118" fmla="*/ 1195388 w 1827213"/>
                  <a:gd name="connsiteY118" fmla="*/ 2651125 h 4592637"/>
                  <a:gd name="connsiteX119" fmla="*/ 1066800 w 1827213"/>
                  <a:gd name="connsiteY119" fmla="*/ 2522537 h 4592637"/>
                  <a:gd name="connsiteX120" fmla="*/ 1561021 w 1827213"/>
                  <a:gd name="connsiteY120" fmla="*/ 2339493 h 4592637"/>
                  <a:gd name="connsiteX121" fmla="*/ 1527175 w 1827213"/>
                  <a:gd name="connsiteY121" fmla="*/ 2346326 h 4592637"/>
                  <a:gd name="connsiteX122" fmla="*/ 1516135 w 1827213"/>
                  <a:gd name="connsiteY122" fmla="*/ 2344097 h 4592637"/>
                  <a:gd name="connsiteX123" fmla="*/ 1517071 w 1827213"/>
                  <a:gd name="connsiteY123" fmla="*/ 2345485 h 4592637"/>
                  <a:gd name="connsiteX124" fmla="*/ 1527176 w 1827213"/>
                  <a:gd name="connsiteY124" fmla="*/ 2395537 h 4592637"/>
                  <a:gd name="connsiteX125" fmla="*/ 1517071 w 1827213"/>
                  <a:gd name="connsiteY125" fmla="*/ 2445589 h 4592637"/>
                  <a:gd name="connsiteX126" fmla="*/ 1511178 w 1827213"/>
                  <a:gd name="connsiteY126" fmla="*/ 2454330 h 4592637"/>
                  <a:gd name="connsiteX127" fmla="*/ 1527175 w 1827213"/>
                  <a:gd name="connsiteY127" fmla="*/ 2451100 h 4592637"/>
                  <a:gd name="connsiteX128" fmla="*/ 1575694 w 1827213"/>
                  <a:gd name="connsiteY128" fmla="*/ 2460896 h 4592637"/>
                  <a:gd name="connsiteX129" fmla="*/ 1561093 w 1827213"/>
                  <a:gd name="connsiteY129" fmla="*/ 2439240 h 4592637"/>
                  <a:gd name="connsiteX130" fmla="*/ 1550988 w 1827213"/>
                  <a:gd name="connsiteY130" fmla="*/ 2389188 h 4592637"/>
                  <a:gd name="connsiteX131" fmla="*/ 1073161 w 1827213"/>
                  <a:gd name="connsiteY131" fmla="*/ 2141783 h 4592637"/>
                  <a:gd name="connsiteX132" fmla="*/ 1039064 w 1827213"/>
                  <a:gd name="connsiteY132" fmla="*/ 2164771 h 4592637"/>
                  <a:gd name="connsiteX133" fmla="*/ 989012 w 1827213"/>
                  <a:gd name="connsiteY133" fmla="*/ 2174876 h 4592637"/>
                  <a:gd name="connsiteX134" fmla="*/ 979992 w 1827213"/>
                  <a:gd name="connsiteY134" fmla="*/ 2173055 h 4592637"/>
                  <a:gd name="connsiteX135" fmla="*/ 989013 w 1827213"/>
                  <a:gd name="connsiteY135" fmla="*/ 2217738 h 4592637"/>
                  <a:gd name="connsiteX136" fmla="*/ 978908 w 1827213"/>
                  <a:gd name="connsiteY136" fmla="*/ 2267790 h 4592637"/>
                  <a:gd name="connsiteX137" fmla="*/ 977972 w 1827213"/>
                  <a:gd name="connsiteY137" fmla="*/ 2269179 h 4592637"/>
                  <a:gd name="connsiteX138" fmla="*/ 989012 w 1827213"/>
                  <a:gd name="connsiteY138" fmla="*/ 2266950 h 4592637"/>
                  <a:gd name="connsiteX139" fmla="*/ 1117600 w 1827213"/>
                  <a:gd name="connsiteY139" fmla="*/ 2395538 h 4592637"/>
                  <a:gd name="connsiteX140" fmla="*/ 1111240 w 1827213"/>
                  <a:gd name="connsiteY140" fmla="*/ 2427043 h 4592637"/>
                  <a:gd name="connsiteX141" fmla="*/ 1145336 w 1827213"/>
                  <a:gd name="connsiteY141" fmla="*/ 2404054 h 4592637"/>
                  <a:gd name="connsiteX142" fmla="*/ 1195388 w 1827213"/>
                  <a:gd name="connsiteY142" fmla="*/ 2393949 h 4592637"/>
                  <a:gd name="connsiteX143" fmla="*/ 1245440 w 1827213"/>
                  <a:gd name="connsiteY143" fmla="*/ 2404054 h 4592637"/>
                  <a:gd name="connsiteX144" fmla="*/ 1275860 w 1827213"/>
                  <a:gd name="connsiteY144" fmla="*/ 2424564 h 4592637"/>
                  <a:gd name="connsiteX145" fmla="*/ 1270000 w 1827213"/>
                  <a:gd name="connsiteY145" fmla="*/ 2395537 h 4592637"/>
                  <a:gd name="connsiteX146" fmla="*/ 1398588 w 1827213"/>
                  <a:gd name="connsiteY146" fmla="*/ 2266949 h 4592637"/>
                  <a:gd name="connsiteX147" fmla="*/ 1409628 w 1827213"/>
                  <a:gd name="connsiteY147" fmla="*/ 2269178 h 4592637"/>
                  <a:gd name="connsiteX148" fmla="*/ 1408692 w 1827213"/>
                  <a:gd name="connsiteY148" fmla="*/ 2267790 h 4592637"/>
                  <a:gd name="connsiteX149" fmla="*/ 1398587 w 1827213"/>
                  <a:gd name="connsiteY149" fmla="*/ 2217738 h 4592637"/>
                  <a:gd name="connsiteX150" fmla="*/ 1407608 w 1827213"/>
                  <a:gd name="connsiteY150" fmla="*/ 2173054 h 4592637"/>
                  <a:gd name="connsiteX151" fmla="*/ 1398588 w 1827213"/>
                  <a:gd name="connsiteY151" fmla="*/ 2174875 h 4592637"/>
                  <a:gd name="connsiteX152" fmla="*/ 1348536 w 1827213"/>
                  <a:gd name="connsiteY152" fmla="*/ 2164770 h 4592637"/>
                  <a:gd name="connsiteX153" fmla="*/ 1318116 w 1827213"/>
                  <a:gd name="connsiteY153" fmla="*/ 2144260 h 4592637"/>
                  <a:gd name="connsiteX154" fmla="*/ 1323976 w 1827213"/>
                  <a:gd name="connsiteY154" fmla="*/ 2173287 h 4592637"/>
                  <a:gd name="connsiteX155" fmla="*/ 1195388 w 1827213"/>
                  <a:gd name="connsiteY155" fmla="*/ 2301875 h 4592637"/>
                  <a:gd name="connsiteX156" fmla="*/ 1066800 w 1827213"/>
                  <a:gd name="connsiteY156" fmla="*/ 2173287 h 4592637"/>
                  <a:gd name="connsiteX157" fmla="*/ 1073161 w 1827213"/>
                  <a:gd name="connsiteY157" fmla="*/ 1811583 h 4592637"/>
                  <a:gd name="connsiteX158" fmla="*/ 1039064 w 1827213"/>
                  <a:gd name="connsiteY158" fmla="*/ 1834571 h 4592637"/>
                  <a:gd name="connsiteX159" fmla="*/ 989012 w 1827213"/>
                  <a:gd name="connsiteY159" fmla="*/ 1844676 h 4592637"/>
                  <a:gd name="connsiteX160" fmla="*/ 984001 w 1827213"/>
                  <a:gd name="connsiteY160" fmla="*/ 1843665 h 4592637"/>
                  <a:gd name="connsiteX161" fmla="*/ 989013 w 1827213"/>
                  <a:gd name="connsiteY161" fmla="*/ 1868488 h 4592637"/>
                  <a:gd name="connsiteX162" fmla="*/ 978908 w 1827213"/>
                  <a:gd name="connsiteY162" fmla="*/ 1918540 h 4592637"/>
                  <a:gd name="connsiteX163" fmla="*/ 977972 w 1827213"/>
                  <a:gd name="connsiteY163" fmla="*/ 1919929 h 4592637"/>
                  <a:gd name="connsiteX164" fmla="*/ 989012 w 1827213"/>
                  <a:gd name="connsiteY164" fmla="*/ 1917700 h 4592637"/>
                  <a:gd name="connsiteX165" fmla="*/ 1117600 w 1827213"/>
                  <a:gd name="connsiteY165" fmla="*/ 2046288 h 4592637"/>
                  <a:gd name="connsiteX166" fmla="*/ 1111240 w 1827213"/>
                  <a:gd name="connsiteY166" fmla="*/ 2077793 h 4592637"/>
                  <a:gd name="connsiteX167" fmla="*/ 1145336 w 1827213"/>
                  <a:gd name="connsiteY167" fmla="*/ 2054804 h 4592637"/>
                  <a:gd name="connsiteX168" fmla="*/ 1195388 w 1827213"/>
                  <a:gd name="connsiteY168" fmla="*/ 2044699 h 4592637"/>
                  <a:gd name="connsiteX169" fmla="*/ 1245440 w 1827213"/>
                  <a:gd name="connsiteY169" fmla="*/ 2054804 h 4592637"/>
                  <a:gd name="connsiteX170" fmla="*/ 1275860 w 1827213"/>
                  <a:gd name="connsiteY170" fmla="*/ 2075314 h 4592637"/>
                  <a:gd name="connsiteX171" fmla="*/ 1270000 w 1827213"/>
                  <a:gd name="connsiteY171" fmla="*/ 2046287 h 4592637"/>
                  <a:gd name="connsiteX172" fmla="*/ 1398588 w 1827213"/>
                  <a:gd name="connsiteY172" fmla="*/ 1917699 h 4592637"/>
                  <a:gd name="connsiteX173" fmla="*/ 1409628 w 1827213"/>
                  <a:gd name="connsiteY173" fmla="*/ 1919928 h 4592637"/>
                  <a:gd name="connsiteX174" fmla="*/ 1408692 w 1827213"/>
                  <a:gd name="connsiteY174" fmla="*/ 1918540 h 4592637"/>
                  <a:gd name="connsiteX175" fmla="*/ 1398587 w 1827213"/>
                  <a:gd name="connsiteY175" fmla="*/ 1868488 h 4592637"/>
                  <a:gd name="connsiteX176" fmla="*/ 1403599 w 1827213"/>
                  <a:gd name="connsiteY176" fmla="*/ 1843664 h 4592637"/>
                  <a:gd name="connsiteX177" fmla="*/ 1398588 w 1827213"/>
                  <a:gd name="connsiteY177" fmla="*/ 1844675 h 4592637"/>
                  <a:gd name="connsiteX178" fmla="*/ 1348536 w 1827213"/>
                  <a:gd name="connsiteY178" fmla="*/ 1834570 h 4592637"/>
                  <a:gd name="connsiteX179" fmla="*/ 1318116 w 1827213"/>
                  <a:gd name="connsiteY179" fmla="*/ 1814060 h 4592637"/>
                  <a:gd name="connsiteX180" fmla="*/ 1323976 w 1827213"/>
                  <a:gd name="connsiteY180" fmla="*/ 1843087 h 4592637"/>
                  <a:gd name="connsiteX181" fmla="*/ 1195388 w 1827213"/>
                  <a:gd name="connsiteY181" fmla="*/ 1971675 h 4592637"/>
                  <a:gd name="connsiteX182" fmla="*/ 1066800 w 1827213"/>
                  <a:gd name="connsiteY182" fmla="*/ 1843087 h 4592637"/>
                  <a:gd name="connsiteX183" fmla="*/ 819425 w 1827213"/>
                  <a:gd name="connsiteY183" fmla="*/ 1658599 h 4592637"/>
                  <a:gd name="connsiteX184" fmla="*/ 820158 w 1827213"/>
                  <a:gd name="connsiteY184" fmla="*/ 1659686 h 4592637"/>
                  <a:gd name="connsiteX185" fmla="*/ 830263 w 1827213"/>
                  <a:gd name="connsiteY185" fmla="*/ 1709738 h 4592637"/>
                  <a:gd name="connsiteX186" fmla="*/ 822633 w 1827213"/>
                  <a:gd name="connsiteY186" fmla="*/ 1747530 h 4592637"/>
                  <a:gd name="connsiteX187" fmla="*/ 860425 w 1827213"/>
                  <a:gd name="connsiteY187" fmla="*/ 1739900 h 4592637"/>
                  <a:gd name="connsiteX188" fmla="*/ 865436 w 1827213"/>
                  <a:gd name="connsiteY188" fmla="*/ 1740912 h 4592637"/>
                  <a:gd name="connsiteX189" fmla="*/ 860424 w 1827213"/>
                  <a:gd name="connsiteY189" fmla="*/ 1716088 h 4592637"/>
                  <a:gd name="connsiteX190" fmla="*/ 870529 w 1827213"/>
                  <a:gd name="connsiteY190" fmla="*/ 1666036 h 4592637"/>
                  <a:gd name="connsiteX191" fmla="*/ 871466 w 1827213"/>
                  <a:gd name="connsiteY191" fmla="*/ 1664647 h 4592637"/>
                  <a:gd name="connsiteX192" fmla="*/ 860425 w 1827213"/>
                  <a:gd name="connsiteY192" fmla="*/ 1666876 h 4592637"/>
                  <a:gd name="connsiteX193" fmla="*/ 1271722 w 1827213"/>
                  <a:gd name="connsiteY193" fmla="*/ 1278172 h 4592637"/>
                  <a:gd name="connsiteX194" fmla="*/ 1247027 w 1827213"/>
                  <a:gd name="connsiteY194" fmla="*/ 1294821 h 4592637"/>
                  <a:gd name="connsiteX195" fmla="*/ 1196975 w 1827213"/>
                  <a:gd name="connsiteY195" fmla="*/ 1304926 h 4592637"/>
                  <a:gd name="connsiteX196" fmla="*/ 1185935 w 1827213"/>
                  <a:gd name="connsiteY196" fmla="*/ 1302697 h 4592637"/>
                  <a:gd name="connsiteX197" fmla="*/ 1186871 w 1827213"/>
                  <a:gd name="connsiteY197" fmla="*/ 1304085 h 4592637"/>
                  <a:gd name="connsiteX198" fmla="*/ 1196709 w 1827213"/>
                  <a:gd name="connsiteY198" fmla="*/ 1352816 h 4592637"/>
                  <a:gd name="connsiteX199" fmla="*/ 1245440 w 1827213"/>
                  <a:gd name="connsiteY199" fmla="*/ 1362654 h 4592637"/>
                  <a:gd name="connsiteX200" fmla="*/ 1273041 w 1827213"/>
                  <a:gd name="connsiteY200" fmla="*/ 1381263 h 4592637"/>
                  <a:gd name="connsiteX201" fmla="*/ 1271374 w 1827213"/>
                  <a:gd name="connsiteY201" fmla="*/ 1378791 h 4592637"/>
                  <a:gd name="connsiteX202" fmla="*/ 1261269 w 1827213"/>
                  <a:gd name="connsiteY202" fmla="*/ 1328739 h 4592637"/>
                  <a:gd name="connsiteX203" fmla="*/ 1271374 w 1827213"/>
                  <a:gd name="connsiteY203" fmla="*/ 1278687 h 4592637"/>
                  <a:gd name="connsiteX204" fmla="*/ 1287109 w 1827213"/>
                  <a:gd name="connsiteY204" fmla="*/ 912197 h 4592637"/>
                  <a:gd name="connsiteX205" fmla="*/ 1247027 w 1827213"/>
                  <a:gd name="connsiteY205" fmla="*/ 939221 h 4592637"/>
                  <a:gd name="connsiteX206" fmla="*/ 1196975 w 1827213"/>
                  <a:gd name="connsiteY206" fmla="*/ 949326 h 4592637"/>
                  <a:gd name="connsiteX207" fmla="*/ 1185935 w 1827213"/>
                  <a:gd name="connsiteY207" fmla="*/ 947097 h 4592637"/>
                  <a:gd name="connsiteX208" fmla="*/ 1186871 w 1827213"/>
                  <a:gd name="connsiteY208" fmla="*/ 948485 h 4592637"/>
                  <a:gd name="connsiteX209" fmla="*/ 1196976 w 1827213"/>
                  <a:gd name="connsiteY209" fmla="*/ 998537 h 4592637"/>
                  <a:gd name="connsiteX210" fmla="*/ 1186871 w 1827213"/>
                  <a:gd name="connsiteY210" fmla="*/ 1048589 h 4592637"/>
                  <a:gd name="connsiteX211" fmla="*/ 1185934 w 1827213"/>
                  <a:gd name="connsiteY211" fmla="*/ 1049979 h 4592637"/>
                  <a:gd name="connsiteX212" fmla="*/ 1196975 w 1827213"/>
                  <a:gd name="connsiteY212" fmla="*/ 1047750 h 4592637"/>
                  <a:gd name="connsiteX213" fmla="*/ 1247027 w 1827213"/>
                  <a:gd name="connsiteY213" fmla="*/ 1057855 h 4592637"/>
                  <a:gd name="connsiteX214" fmla="*/ 1287109 w 1827213"/>
                  <a:gd name="connsiteY214" fmla="*/ 1084879 h 4592637"/>
                  <a:gd name="connsiteX215" fmla="*/ 1262642 w 1827213"/>
                  <a:gd name="connsiteY215" fmla="*/ 1048590 h 4592637"/>
                  <a:gd name="connsiteX216" fmla="*/ 1252537 w 1827213"/>
                  <a:gd name="connsiteY216" fmla="*/ 998538 h 4592637"/>
                  <a:gd name="connsiteX217" fmla="*/ 1262642 w 1827213"/>
                  <a:gd name="connsiteY217" fmla="*/ 948486 h 4592637"/>
                  <a:gd name="connsiteX218" fmla="*/ 742961 w 1827213"/>
                  <a:gd name="connsiteY218" fmla="*/ 763833 h 4592637"/>
                  <a:gd name="connsiteX219" fmla="*/ 708864 w 1827213"/>
                  <a:gd name="connsiteY219" fmla="*/ 786821 h 4592637"/>
                  <a:gd name="connsiteX220" fmla="*/ 658812 w 1827213"/>
                  <a:gd name="connsiteY220" fmla="*/ 796926 h 4592637"/>
                  <a:gd name="connsiteX221" fmla="*/ 653801 w 1827213"/>
                  <a:gd name="connsiteY221" fmla="*/ 795915 h 4592637"/>
                  <a:gd name="connsiteX222" fmla="*/ 658813 w 1827213"/>
                  <a:gd name="connsiteY222" fmla="*/ 820738 h 4592637"/>
                  <a:gd name="connsiteX223" fmla="*/ 648708 w 1827213"/>
                  <a:gd name="connsiteY223" fmla="*/ 870790 h 4592637"/>
                  <a:gd name="connsiteX224" fmla="*/ 647772 w 1827213"/>
                  <a:gd name="connsiteY224" fmla="*/ 872179 h 4592637"/>
                  <a:gd name="connsiteX225" fmla="*/ 658812 w 1827213"/>
                  <a:gd name="connsiteY225" fmla="*/ 869950 h 4592637"/>
                  <a:gd name="connsiteX226" fmla="*/ 787400 w 1827213"/>
                  <a:gd name="connsiteY226" fmla="*/ 998538 h 4592637"/>
                  <a:gd name="connsiteX227" fmla="*/ 781040 w 1827213"/>
                  <a:gd name="connsiteY227" fmla="*/ 1030043 h 4592637"/>
                  <a:gd name="connsiteX228" fmla="*/ 815136 w 1827213"/>
                  <a:gd name="connsiteY228" fmla="*/ 1007054 h 4592637"/>
                  <a:gd name="connsiteX229" fmla="*/ 865188 w 1827213"/>
                  <a:gd name="connsiteY229" fmla="*/ 996949 h 4592637"/>
                  <a:gd name="connsiteX230" fmla="*/ 915240 w 1827213"/>
                  <a:gd name="connsiteY230" fmla="*/ 1007054 h 4592637"/>
                  <a:gd name="connsiteX231" fmla="*/ 945660 w 1827213"/>
                  <a:gd name="connsiteY231" fmla="*/ 1027564 h 4592637"/>
                  <a:gd name="connsiteX232" fmla="*/ 939800 w 1827213"/>
                  <a:gd name="connsiteY232" fmla="*/ 998537 h 4592637"/>
                  <a:gd name="connsiteX233" fmla="*/ 1068388 w 1827213"/>
                  <a:gd name="connsiteY233" fmla="*/ 869949 h 4592637"/>
                  <a:gd name="connsiteX234" fmla="*/ 1079428 w 1827213"/>
                  <a:gd name="connsiteY234" fmla="*/ 872178 h 4592637"/>
                  <a:gd name="connsiteX235" fmla="*/ 1078492 w 1827213"/>
                  <a:gd name="connsiteY235" fmla="*/ 870790 h 4592637"/>
                  <a:gd name="connsiteX236" fmla="*/ 1068387 w 1827213"/>
                  <a:gd name="connsiteY236" fmla="*/ 820738 h 4592637"/>
                  <a:gd name="connsiteX237" fmla="*/ 1073399 w 1827213"/>
                  <a:gd name="connsiteY237" fmla="*/ 795914 h 4592637"/>
                  <a:gd name="connsiteX238" fmla="*/ 1068388 w 1827213"/>
                  <a:gd name="connsiteY238" fmla="*/ 796925 h 4592637"/>
                  <a:gd name="connsiteX239" fmla="*/ 1018336 w 1827213"/>
                  <a:gd name="connsiteY239" fmla="*/ 786820 h 4592637"/>
                  <a:gd name="connsiteX240" fmla="*/ 987916 w 1827213"/>
                  <a:gd name="connsiteY240" fmla="*/ 766310 h 4592637"/>
                  <a:gd name="connsiteX241" fmla="*/ 993776 w 1827213"/>
                  <a:gd name="connsiteY241" fmla="*/ 795337 h 4592637"/>
                  <a:gd name="connsiteX242" fmla="*/ 865188 w 1827213"/>
                  <a:gd name="connsiteY242" fmla="*/ 923925 h 4592637"/>
                  <a:gd name="connsiteX243" fmla="*/ 736600 w 1827213"/>
                  <a:gd name="connsiteY243" fmla="*/ 795337 h 4592637"/>
                  <a:gd name="connsiteX244" fmla="*/ 492433 w 1827213"/>
                  <a:gd name="connsiteY244" fmla="*/ 611497 h 4592637"/>
                  <a:gd name="connsiteX245" fmla="*/ 500063 w 1827213"/>
                  <a:gd name="connsiteY245" fmla="*/ 649289 h 4592637"/>
                  <a:gd name="connsiteX246" fmla="*/ 489958 w 1827213"/>
                  <a:gd name="connsiteY246" fmla="*/ 699341 h 4592637"/>
                  <a:gd name="connsiteX247" fmla="*/ 489225 w 1827213"/>
                  <a:gd name="connsiteY247" fmla="*/ 700429 h 4592637"/>
                  <a:gd name="connsiteX248" fmla="*/ 530225 w 1827213"/>
                  <a:gd name="connsiteY248" fmla="*/ 692150 h 4592637"/>
                  <a:gd name="connsiteX249" fmla="*/ 535236 w 1827213"/>
                  <a:gd name="connsiteY249" fmla="*/ 693162 h 4592637"/>
                  <a:gd name="connsiteX250" fmla="*/ 530224 w 1827213"/>
                  <a:gd name="connsiteY250" fmla="*/ 668338 h 4592637"/>
                  <a:gd name="connsiteX251" fmla="*/ 540329 w 1827213"/>
                  <a:gd name="connsiteY251" fmla="*/ 618286 h 4592637"/>
                  <a:gd name="connsiteX252" fmla="*/ 541266 w 1827213"/>
                  <a:gd name="connsiteY252" fmla="*/ 616898 h 4592637"/>
                  <a:gd name="connsiteX253" fmla="*/ 530225 w 1827213"/>
                  <a:gd name="connsiteY253" fmla="*/ 619127 h 4592637"/>
                  <a:gd name="connsiteX254" fmla="*/ 1241387 w 1827213"/>
                  <a:gd name="connsiteY254" fmla="*/ 610161 h 4592637"/>
                  <a:gd name="connsiteX255" fmla="*/ 1196975 w 1827213"/>
                  <a:gd name="connsiteY255" fmla="*/ 619127 h 4592637"/>
                  <a:gd name="connsiteX256" fmla="*/ 1185935 w 1827213"/>
                  <a:gd name="connsiteY256" fmla="*/ 616898 h 4592637"/>
                  <a:gd name="connsiteX257" fmla="*/ 1186871 w 1827213"/>
                  <a:gd name="connsiteY257" fmla="*/ 618286 h 4592637"/>
                  <a:gd name="connsiteX258" fmla="*/ 1196976 w 1827213"/>
                  <a:gd name="connsiteY258" fmla="*/ 668338 h 4592637"/>
                  <a:gd name="connsiteX259" fmla="*/ 1191964 w 1827213"/>
                  <a:gd name="connsiteY259" fmla="*/ 693162 h 4592637"/>
                  <a:gd name="connsiteX260" fmla="*/ 1196975 w 1827213"/>
                  <a:gd name="connsiteY260" fmla="*/ 692150 h 4592637"/>
                  <a:gd name="connsiteX261" fmla="*/ 1245326 w 1827213"/>
                  <a:gd name="connsiteY261" fmla="*/ 701913 h 4592637"/>
                  <a:gd name="connsiteX262" fmla="*/ 1243592 w 1827213"/>
                  <a:gd name="connsiteY262" fmla="*/ 699341 h 4592637"/>
                  <a:gd name="connsiteX263" fmla="*/ 1233487 w 1827213"/>
                  <a:gd name="connsiteY263" fmla="*/ 649289 h 4592637"/>
                  <a:gd name="connsiteX264" fmla="*/ 742961 w 1827213"/>
                  <a:gd name="connsiteY264" fmla="*/ 401883 h 4592637"/>
                  <a:gd name="connsiteX265" fmla="*/ 708864 w 1827213"/>
                  <a:gd name="connsiteY265" fmla="*/ 424873 h 4592637"/>
                  <a:gd name="connsiteX266" fmla="*/ 658812 w 1827213"/>
                  <a:gd name="connsiteY266" fmla="*/ 434977 h 4592637"/>
                  <a:gd name="connsiteX267" fmla="*/ 642815 w 1827213"/>
                  <a:gd name="connsiteY267" fmla="*/ 431747 h 4592637"/>
                  <a:gd name="connsiteX268" fmla="*/ 648708 w 1827213"/>
                  <a:gd name="connsiteY268" fmla="*/ 440487 h 4592637"/>
                  <a:gd name="connsiteX269" fmla="*/ 658813 w 1827213"/>
                  <a:gd name="connsiteY269" fmla="*/ 490540 h 4592637"/>
                  <a:gd name="connsiteX270" fmla="*/ 648708 w 1827213"/>
                  <a:gd name="connsiteY270" fmla="*/ 540591 h 4592637"/>
                  <a:gd name="connsiteX271" fmla="*/ 647772 w 1827213"/>
                  <a:gd name="connsiteY271" fmla="*/ 541980 h 4592637"/>
                  <a:gd name="connsiteX272" fmla="*/ 658812 w 1827213"/>
                  <a:gd name="connsiteY272" fmla="*/ 539751 h 4592637"/>
                  <a:gd name="connsiteX273" fmla="*/ 787400 w 1827213"/>
                  <a:gd name="connsiteY273" fmla="*/ 668338 h 4592637"/>
                  <a:gd name="connsiteX274" fmla="*/ 781040 w 1827213"/>
                  <a:gd name="connsiteY274" fmla="*/ 699843 h 4592637"/>
                  <a:gd name="connsiteX275" fmla="*/ 815136 w 1827213"/>
                  <a:gd name="connsiteY275" fmla="*/ 676855 h 4592637"/>
                  <a:gd name="connsiteX276" fmla="*/ 865188 w 1827213"/>
                  <a:gd name="connsiteY276" fmla="*/ 666749 h 4592637"/>
                  <a:gd name="connsiteX277" fmla="*/ 915240 w 1827213"/>
                  <a:gd name="connsiteY277" fmla="*/ 676855 h 4592637"/>
                  <a:gd name="connsiteX278" fmla="*/ 945660 w 1827213"/>
                  <a:gd name="connsiteY278" fmla="*/ 697364 h 4592637"/>
                  <a:gd name="connsiteX279" fmla="*/ 939800 w 1827213"/>
                  <a:gd name="connsiteY279" fmla="*/ 668338 h 4592637"/>
                  <a:gd name="connsiteX280" fmla="*/ 1068388 w 1827213"/>
                  <a:gd name="connsiteY280" fmla="*/ 539749 h 4592637"/>
                  <a:gd name="connsiteX281" fmla="*/ 1079428 w 1827213"/>
                  <a:gd name="connsiteY281" fmla="*/ 541979 h 4592637"/>
                  <a:gd name="connsiteX282" fmla="*/ 1078492 w 1827213"/>
                  <a:gd name="connsiteY282" fmla="*/ 540591 h 4592637"/>
                  <a:gd name="connsiteX283" fmla="*/ 1068387 w 1827213"/>
                  <a:gd name="connsiteY283" fmla="*/ 490538 h 4592637"/>
                  <a:gd name="connsiteX284" fmla="*/ 1078492 w 1827213"/>
                  <a:gd name="connsiteY284" fmla="*/ 440486 h 4592637"/>
                  <a:gd name="connsiteX285" fmla="*/ 1084385 w 1827213"/>
                  <a:gd name="connsiteY285" fmla="*/ 431746 h 4592637"/>
                  <a:gd name="connsiteX286" fmla="*/ 1068388 w 1827213"/>
                  <a:gd name="connsiteY286" fmla="*/ 434976 h 4592637"/>
                  <a:gd name="connsiteX287" fmla="*/ 1018336 w 1827213"/>
                  <a:gd name="connsiteY287" fmla="*/ 424871 h 4592637"/>
                  <a:gd name="connsiteX288" fmla="*/ 987916 w 1827213"/>
                  <a:gd name="connsiteY288" fmla="*/ 404361 h 4592637"/>
                  <a:gd name="connsiteX289" fmla="*/ 993776 w 1827213"/>
                  <a:gd name="connsiteY289" fmla="*/ 433388 h 4592637"/>
                  <a:gd name="connsiteX290" fmla="*/ 865188 w 1827213"/>
                  <a:gd name="connsiteY290" fmla="*/ 561975 h 4592637"/>
                  <a:gd name="connsiteX291" fmla="*/ 736600 w 1827213"/>
                  <a:gd name="connsiteY291" fmla="*/ 433388 h 4592637"/>
                  <a:gd name="connsiteX292" fmla="*/ 250343 w 1827213"/>
                  <a:gd name="connsiteY292" fmla="*/ 316992 h 4592637"/>
                  <a:gd name="connsiteX293" fmla="*/ 253163 w 1827213"/>
                  <a:gd name="connsiteY293" fmla="*/ 330958 h 4592637"/>
                  <a:gd name="connsiteX294" fmla="*/ 268453 w 1827213"/>
                  <a:gd name="connsiteY294" fmla="*/ 320648 h 4592637"/>
                  <a:gd name="connsiteX295" fmla="*/ 427811 w 1827213"/>
                  <a:gd name="connsiteY295" fmla="*/ 202474 h 4592637"/>
                  <a:gd name="connsiteX296" fmla="*/ 418521 w 1827213"/>
                  <a:gd name="connsiteY296" fmla="*/ 248489 h 4592637"/>
                  <a:gd name="connsiteX297" fmla="*/ 390964 w 1827213"/>
                  <a:gd name="connsiteY297" fmla="*/ 289363 h 4592637"/>
                  <a:gd name="connsiteX298" fmla="*/ 355271 w 1827213"/>
                  <a:gd name="connsiteY298" fmla="*/ 313427 h 4592637"/>
                  <a:gd name="connsiteX299" fmla="*/ 398920 w 1827213"/>
                  <a:gd name="connsiteY299" fmla="*/ 326760 h 4592637"/>
                  <a:gd name="connsiteX300" fmla="*/ 445508 w 1827213"/>
                  <a:gd name="connsiteY300" fmla="*/ 383335 h 4592637"/>
                  <a:gd name="connsiteX301" fmla="*/ 447657 w 1827213"/>
                  <a:gd name="connsiteY301" fmla="*/ 393979 h 4592637"/>
                  <a:gd name="connsiteX302" fmla="*/ 480173 w 1827213"/>
                  <a:gd name="connsiteY302" fmla="*/ 372056 h 4592637"/>
                  <a:gd name="connsiteX303" fmla="*/ 530225 w 1827213"/>
                  <a:gd name="connsiteY303" fmla="*/ 361951 h 4592637"/>
                  <a:gd name="connsiteX304" fmla="*/ 546222 w 1827213"/>
                  <a:gd name="connsiteY304" fmla="*/ 365181 h 4592637"/>
                  <a:gd name="connsiteX305" fmla="*/ 540329 w 1827213"/>
                  <a:gd name="connsiteY305" fmla="*/ 356441 h 4592637"/>
                  <a:gd name="connsiteX306" fmla="*/ 530224 w 1827213"/>
                  <a:gd name="connsiteY306" fmla="*/ 306388 h 4592637"/>
                  <a:gd name="connsiteX307" fmla="*/ 540329 w 1827213"/>
                  <a:gd name="connsiteY307" fmla="*/ 256336 h 4592637"/>
                  <a:gd name="connsiteX308" fmla="*/ 541266 w 1827213"/>
                  <a:gd name="connsiteY308" fmla="*/ 254947 h 4592637"/>
                  <a:gd name="connsiteX309" fmla="*/ 530225 w 1827213"/>
                  <a:gd name="connsiteY309" fmla="*/ 257177 h 4592637"/>
                  <a:gd name="connsiteX310" fmla="*/ 439300 w 1827213"/>
                  <a:gd name="connsiteY310" fmla="*/ 219514 h 4592637"/>
                  <a:gd name="connsiteX311" fmla="*/ 530225 w 1827213"/>
                  <a:gd name="connsiteY311" fmla="*/ 0 h 4592637"/>
                  <a:gd name="connsiteX312" fmla="*/ 658813 w 1827213"/>
                  <a:gd name="connsiteY312" fmla="*/ 128588 h 4592637"/>
                  <a:gd name="connsiteX313" fmla="*/ 648708 w 1827213"/>
                  <a:gd name="connsiteY313" fmla="*/ 178640 h 4592637"/>
                  <a:gd name="connsiteX314" fmla="*/ 647772 w 1827213"/>
                  <a:gd name="connsiteY314" fmla="*/ 180030 h 4592637"/>
                  <a:gd name="connsiteX315" fmla="*/ 658812 w 1827213"/>
                  <a:gd name="connsiteY315" fmla="*/ 177800 h 4592637"/>
                  <a:gd name="connsiteX316" fmla="*/ 787400 w 1827213"/>
                  <a:gd name="connsiteY316" fmla="*/ 306388 h 4592637"/>
                  <a:gd name="connsiteX317" fmla="*/ 781040 w 1827213"/>
                  <a:gd name="connsiteY317" fmla="*/ 337893 h 4592637"/>
                  <a:gd name="connsiteX318" fmla="*/ 815136 w 1827213"/>
                  <a:gd name="connsiteY318" fmla="*/ 314905 h 4592637"/>
                  <a:gd name="connsiteX319" fmla="*/ 865188 w 1827213"/>
                  <a:gd name="connsiteY319" fmla="*/ 304799 h 4592637"/>
                  <a:gd name="connsiteX320" fmla="*/ 915240 w 1827213"/>
                  <a:gd name="connsiteY320" fmla="*/ 314905 h 4592637"/>
                  <a:gd name="connsiteX321" fmla="*/ 945660 w 1827213"/>
                  <a:gd name="connsiteY321" fmla="*/ 335415 h 4592637"/>
                  <a:gd name="connsiteX322" fmla="*/ 939800 w 1827213"/>
                  <a:gd name="connsiteY322" fmla="*/ 306388 h 4592637"/>
                  <a:gd name="connsiteX323" fmla="*/ 948497 w 1827213"/>
                  <a:gd name="connsiteY323" fmla="*/ 263312 h 4592637"/>
                  <a:gd name="connsiteX324" fmla="*/ 915987 w 1827213"/>
                  <a:gd name="connsiteY324" fmla="*/ 269875 h 4592637"/>
                  <a:gd name="connsiteX325" fmla="*/ 787399 w 1827213"/>
                  <a:gd name="connsiteY325" fmla="*/ 141287 h 4592637"/>
                  <a:gd name="connsiteX326" fmla="*/ 915987 w 1827213"/>
                  <a:gd name="connsiteY326" fmla="*/ 12699 h 4592637"/>
                  <a:gd name="connsiteX327" fmla="*/ 1044575 w 1827213"/>
                  <a:gd name="connsiteY327" fmla="*/ 141287 h 4592637"/>
                  <a:gd name="connsiteX328" fmla="*/ 1035879 w 1827213"/>
                  <a:gd name="connsiteY328" fmla="*/ 184363 h 4592637"/>
                  <a:gd name="connsiteX329" fmla="*/ 1068388 w 1827213"/>
                  <a:gd name="connsiteY329" fmla="*/ 177799 h 4592637"/>
                  <a:gd name="connsiteX330" fmla="*/ 1196976 w 1827213"/>
                  <a:gd name="connsiteY330" fmla="*/ 306388 h 4592637"/>
                  <a:gd name="connsiteX331" fmla="*/ 1186871 w 1827213"/>
                  <a:gd name="connsiteY331" fmla="*/ 356440 h 4592637"/>
                  <a:gd name="connsiteX332" fmla="*/ 1180978 w 1827213"/>
                  <a:gd name="connsiteY332" fmla="*/ 365180 h 4592637"/>
                  <a:gd name="connsiteX333" fmla="*/ 1196975 w 1827213"/>
                  <a:gd name="connsiteY333" fmla="*/ 361950 h 4592637"/>
                  <a:gd name="connsiteX334" fmla="*/ 1325563 w 1827213"/>
                  <a:gd name="connsiteY334" fmla="*/ 490538 h 4592637"/>
                  <a:gd name="connsiteX335" fmla="*/ 1317663 w 1827213"/>
                  <a:gd name="connsiteY335" fmla="*/ 529667 h 4592637"/>
                  <a:gd name="connsiteX336" fmla="*/ 1362075 w 1827213"/>
                  <a:gd name="connsiteY336" fmla="*/ 520701 h 4592637"/>
                  <a:gd name="connsiteX337" fmla="*/ 1490663 w 1827213"/>
                  <a:gd name="connsiteY337" fmla="*/ 649289 h 4592637"/>
                  <a:gd name="connsiteX338" fmla="*/ 1362075 w 1827213"/>
                  <a:gd name="connsiteY338" fmla="*/ 777876 h 4592637"/>
                  <a:gd name="connsiteX339" fmla="*/ 1313724 w 1827213"/>
                  <a:gd name="connsiteY339" fmla="*/ 768115 h 4592637"/>
                  <a:gd name="connsiteX340" fmla="*/ 1315458 w 1827213"/>
                  <a:gd name="connsiteY340" fmla="*/ 770686 h 4592637"/>
                  <a:gd name="connsiteX341" fmla="*/ 1325563 w 1827213"/>
                  <a:gd name="connsiteY341" fmla="*/ 820738 h 4592637"/>
                  <a:gd name="connsiteX342" fmla="*/ 1315458 w 1827213"/>
                  <a:gd name="connsiteY342" fmla="*/ 870790 h 4592637"/>
                  <a:gd name="connsiteX343" fmla="*/ 1290991 w 1827213"/>
                  <a:gd name="connsiteY343" fmla="*/ 907079 h 4592637"/>
                  <a:gd name="connsiteX344" fmla="*/ 1331073 w 1827213"/>
                  <a:gd name="connsiteY344" fmla="*/ 880055 h 4592637"/>
                  <a:gd name="connsiteX345" fmla="*/ 1381125 w 1827213"/>
                  <a:gd name="connsiteY345" fmla="*/ 869950 h 4592637"/>
                  <a:gd name="connsiteX346" fmla="*/ 1509713 w 1827213"/>
                  <a:gd name="connsiteY346" fmla="*/ 998538 h 4592637"/>
                  <a:gd name="connsiteX347" fmla="*/ 1381125 w 1827213"/>
                  <a:gd name="connsiteY347" fmla="*/ 1127126 h 4592637"/>
                  <a:gd name="connsiteX348" fmla="*/ 1331073 w 1827213"/>
                  <a:gd name="connsiteY348" fmla="*/ 1117021 h 4592637"/>
                  <a:gd name="connsiteX349" fmla="*/ 1290991 w 1827213"/>
                  <a:gd name="connsiteY349" fmla="*/ 1089997 h 4592637"/>
                  <a:gd name="connsiteX350" fmla="*/ 1315458 w 1827213"/>
                  <a:gd name="connsiteY350" fmla="*/ 1126286 h 4592637"/>
                  <a:gd name="connsiteX351" fmla="*/ 1325563 w 1827213"/>
                  <a:gd name="connsiteY351" fmla="*/ 1176338 h 4592637"/>
                  <a:gd name="connsiteX352" fmla="*/ 1315458 w 1827213"/>
                  <a:gd name="connsiteY352" fmla="*/ 1226390 h 4592637"/>
                  <a:gd name="connsiteX353" fmla="*/ 1315111 w 1827213"/>
                  <a:gd name="connsiteY353" fmla="*/ 1226906 h 4592637"/>
                  <a:gd name="connsiteX354" fmla="*/ 1339805 w 1827213"/>
                  <a:gd name="connsiteY354" fmla="*/ 1210256 h 4592637"/>
                  <a:gd name="connsiteX355" fmla="*/ 1389857 w 1827213"/>
                  <a:gd name="connsiteY355" fmla="*/ 1200151 h 4592637"/>
                  <a:gd name="connsiteX356" fmla="*/ 1518445 w 1827213"/>
                  <a:gd name="connsiteY356" fmla="*/ 1328739 h 4592637"/>
                  <a:gd name="connsiteX357" fmla="*/ 1439909 w 1827213"/>
                  <a:gd name="connsiteY357" fmla="*/ 1447222 h 4592637"/>
                  <a:gd name="connsiteX358" fmla="*/ 1420608 w 1827213"/>
                  <a:gd name="connsiteY358" fmla="*/ 1451119 h 4592637"/>
                  <a:gd name="connsiteX359" fmla="*/ 1443622 w 1827213"/>
                  <a:gd name="connsiteY359" fmla="*/ 1485254 h 4592637"/>
                  <a:gd name="connsiteX360" fmla="*/ 1477123 w 1827213"/>
                  <a:gd name="connsiteY360" fmla="*/ 1462667 h 4592637"/>
                  <a:gd name="connsiteX361" fmla="*/ 1527175 w 1827213"/>
                  <a:gd name="connsiteY361" fmla="*/ 1452562 h 4592637"/>
                  <a:gd name="connsiteX362" fmla="*/ 1655763 w 1827213"/>
                  <a:gd name="connsiteY362" fmla="*/ 1581150 h 4592637"/>
                  <a:gd name="connsiteX363" fmla="*/ 1527175 w 1827213"/>
                  <a:gd name="connsiteY363" fmla="*/ 1709738 h 4592637"/>
                  <a:gd name="connsiteX364" fmla="*/ 1525840 w 1827213"/>
                  <a:gd name="connsiteY364" fmla="*/ 1709469 h 4592637"/>
                  <a:gd name="connsiteX365" fmla="*/ 1527176 w 1827213"/>
                  <a:gd name="connsiteY365" fmla="*/ 1716087 h 4592637"/>
                  <a:gd name="connsiteX366" fmla="*/ 1522164 w 1827213"/>
                  <a:gd name="connsiteY366" fmla="*/ 1740912 h 4592637"/>
                  <a:gd name="connsiteX367" fmla="*/ 1527175 w 1827213"/>
                  <a:gd name="connsiteY367" fmla="*/ 1739900 h 4592637"/>
                  <a:gd name="connsiteX368" fmla="*/ 1655763 w 1827213"/>
                  <a:gd name="connsiteY368" fmla="*/ 1868488 h 4592637"/>
                  <a:gd name="connsiteX369" fmla="*/ 1527175 w 1827213"/>
                  <a:gd name="connsiteY369" fmla="*/ 1997076 h 4592637"/>
                  <a:gd name="connsiteX370" fmla="*/ 1516135 w 1827213"/>
                  <a:gd name="connsiteY370" fmla="*/ 1994847 h 4592637"/>
                  <a:gd name="connsiteX371" fmla="*/ 1517071 w 1827213"/>
                  <a:gd name="connsiteY371" fmla="*/ 1996235 h 4592637"/>
                  <a:gd name="connsiteX372" fmla="*/ 1527176 w 1827213"/>
                  <a:gd name="connsiteY372" fmla="*/ 2046287 h 4592637"/>
                  <a:gd name="connsiteX373" fmla="*/ 1518155 w 1827213"/>
                  <a:gd name="connsiteY373" fmla="*/ 2090971 h 4592637"/>
                  <a:gd name="connsiteX374" fmla="*/ 1527175 w 1827213"/>
                  <a:gd name="connsiteY374" fmla="*/ 2089150 h 4592637"/>
                  <a:gd name="connsiteX375" fmla="*/ 1655763 w 1827213"/>
                  <a:gd name="connsiteY375" fmla="*/ 2217738 h 4592637"/>
                  <a:gd name="connsiteX376" fmla="*/ 1645730 w 1827213"/>
                  <a:gd name="connsiteY376" fmla="*/ 2267433 h 4592637"/>
                  <a:gd name="connsiteX377" fmla="*/ 1679576 w 1827213"/>
                  <a:gd name="connsiteY377" fmla="*/ 2260600 h 4592637"/>
                  <a:gd name="connsiteX378" fmla="*/ 1808164 w 1827213"/>
                  <a:gd name="connsiteY378" fmla="*/ 2389188 h 4592637"/>
                  <a:gd name="connsiteX379" fmla="*/ 1679576 w 1827213"/>
                  <a:gd name="connsiteY379" fmla="*/ 2517776 h 4592637"/>
                  <a:gd name="connsiteX380" fmla="*/ 1631058 w 1827213"/>
                  <a:gd name="connsiteY380" fmla="*/ 2507981 h 4592637"/>
                  <a:gd name="connsiteX381" fmla="*/ 1645658 w 1827213"/>
                  <a:gd name="connsiteY381" fmla="*/ 2529636 h 4592637"/>
                  <a:gd name="connsiteX382" fmla="*/ 1655763 w 1827213"/>
                  <a:gd name="connsiteY382" fmla="*/ 2579688 h 4592637"/>
                  <a:gd name="connsiteX383" fmla="*/ 1647863 w 1827213"/>
                  <a:gd name="connsiteY383" fmla="*/ 2618816 h 4592637"/>
                  <a:gd name="connsiteX384" fmla="*/ 1692275 w 1827213"/>
                  <a:gd name="connsiteY384" fmla="*/ 2609850 h 4592637"/>
                  <a:gd name="connsiteX385" fmla="*/ 1820863 w 1827213"/>
                  <a:gd name="connsiteY385" fmla="*/ 2738438 h 4592637"/>
                  <a:gd name="connsiteX386" fmla="*/ 1692275 w 1827213"/>
                  <a:gd name="connsiteY386" fmla="*/ 2867026 h 4592637"/>
                  <a:gd name="connsiteX387" fmla="*/ 1643924 w 1827213"/>
                  <a:gd name="connsiteY387" fmla="*/ 2857265 h 4592637"/>
                  <a:gd name="connsiteX388" fmla="*/ 1645658 w 1827213"/>
                  <a:gd name="connsiteY388" fmla="*/ 2859836 h 4592637"/>
                  <a:gd name="connsiteX389" fmla="*/ 1655763 w 1827213"/>
                  <a:gd name="connsiteY389" fmla="*/ 2909888 h 4592637"/>
                  <a:gd name="connsiteX390" fmla="*/ 1652940 w 1827213"/>
                  <a:gd name="connsiteY390" fmla="*/ 2923874 h 4592637"/>
                  <a:gd name="connsiteX391" fmla="*/ 1698625 w 1827213"/>
                  <a:gd name="connsiteY391" fmla="*/ 2914650 h 4592637"/>
                  <a:gd name="connsiteX392" fmla="*/ 1827213 w 1827213"/>
                  <a:gd name="connsiteY392" fmla="*/ 3043238 h 4592637"/>
                  <a:gd name="connsiteX393" fmla="*/ 1698625 w 1827213"/>
                  <a:gd name="connsiteY393" fmla="*/ 3171826 h 4592637"/>
                  <a:gd name="connsiteX394" fmla="*/ 1570037 w 1827213"/>
                  <a:gd name="connsiteY394" fmla="*/ 3043238 h 4592637"/>
                  <a:gd name="connsiteX395" fmla="*/ 1572861 w 1827213"/>
                  <a:gd name="connsiteY395" fmla="*/ 3029253 h 4592637"/>
                  <a:gd name="connsiteX396" fmla="*/ 1527175 w 1827213"/>
                  <a:gd name="connsiteY396" fmla="*/ 3038476 h 4592637"/>
                  <a:gd name="connsiteX397" fmla="*/ 1516135 w 1827213"/>
                  <a:gd name="connsiteY397" fmla="*/ 3036247 h 4592637"/>
                  <a:gd name="connsiteX398" fmla="*/ 1517071 w 1827213"/>
                  <a:gd name="connsiteY398" fmla="*/ 3037635 h 4592637"/>
                  <a:gd name="connsiteX399" fmla="*/ 1527176 w 1827213"/>
                  <a:gd name="connsiteY399" fmla="*/ 3087687 h 4592637"/>
                  <a:gd name="connsiteX400" fmla="*/ 1517071 w 1827213"/>
                  <a:gd name="connsiteY400" fmla="*/ 3137739 h 4592637"/>
                  <a:gd name="connsiteX401" fmla="*/ 1516134 w 1827213"/>
                  <a:gd name="connsiteY401" fmla="*/ 3139129 h 4592637"/>
                  <a:gd name="connsiteX402" fmla="*/ 1527175 w 1827213"/>
                  <a:gd name="connsiteY402" fmla="*/ 3136900 h 4592637"/>
                  <a:gd name="connsiteX403" fmla="*/ 1655763 w 1827213"/>
                  <a:gd name="connsiteY403" fmla="*/ 3265488 h 4592637"/>
                  <a:gd name="connsiteX404" fmla="*/ 1527175 w 1827213"/>
                  <a:gd name="connsiteY404" fmla="*/ 3394076 h 4592637"/>
                  <a:gd name="connsiteX405" fmla="*/ 1516135 w 1827213"/>
                  <a:gd name="connsiteY405" fmla="*/ 3391847 h 4592637"/>
                  <a:gd name="connsiteX406" fmla="*/ 1517071 w 1827213"/>
                  <a:gd name="connsiteY406" fmla="*/ 3393235 h 4592637"/>
                  <a:gd name="connsiteX407" fmla="*/ 1527176 w 1827213"/>
                  <a:gd name="connsiteY407" fmla="*/ 3443287 h 4592637"/>
                  <a:gd name="connsiteX408" fmla="*/ 1517071 w 1827213"/>
                  <a:gd name="connsiteY408" fmla="*/ 3493339 h 4592637"/>
                  <a:gd name="connsiteX409" fmla="*/ 1511178 w 1827213"/>
                  <a:gd name="connsiteY409" fmla="*/ 3502080 h 4592637"/>
                  <a:gd name="connsiteX410" fmla="*/ 1527175 w 1827213"/>
                  <a:gd name="connsiteY410" fmla="*/ 3498850 h 4592637"/>
                  <a:gd name="connsiteX411" fmla="*/ 1655763 w 1827213"/>
                  <a:gd name="connsiteY411" fmla="*/ 3627438 h 4592637"/>
                  <a:gd name="connsiteX412" fmla="*/ 1527175 w 1827213"/>
                  <a:gd name="connsiteY412" fmla="*/ 3756026 h 4592637"/>
                  <a:gd name="connsiteX413" fmla="*/ 1516135 w 1827213"/>
                  <a:gd name="connsiteY413" fmla="*/ 3753797 h 4592637"/>
                  <a:gd name="connsiteX414" fmla="*/ 1517071 w 1827213"/>
                  <a:gd name="connsiteY414" fmla="*/ 3755185 h 4592637"/>
                  <a:gd name="connsiteX415" fmla="*/ 1527176 w 1827213"/>
                  <a:gd name="connsiteY415" fmla="*/ 3805237 h 4592637"/>
                  <a:gd name="connsiteX416" fmla="*/ 1522164 w 1827213"/>
                  <a:gd name="connsiteY416" fmla="*/ 3830062 h 4592637"/>
                  <a:gd name="connsiteX417" fmla="*/ 1527175 w 1827213"/>
                  <a:gd name="connsiteY417" fmla="*/ 3829050 h 4592637"/>
                  <a:gd name="connsiteX418" fmla="*/ 1655763 w 1827213"/>
                  <a:gd name="connsiteY418" fmla="*/ 3957638 h 4592637"/>
                  <a:gd name="connsiteX419" fmla="*/ 1527175 w 1827213"/>
                  <a:gd name="connsiteY419" fmla="*/ 4086226 h 4592637"/>
                  <a:gd name="connsiteX420" fmla="*/ 1516135 w 1827213"/>
                  <a:gd name="connsiteY420" fmla="*/ 4083997 h 4592637"/>
                  <a:gd name="connsiteX421" fmla="*/ 1517071 w 1827213"/>
                  <a:gd name="connsiteY421" fmla="*/ 4085385 h 4592637"/>
                  <a:gd name="connsiteX422" fmla="*/ 1527176 w 1827213"/>
                  <a:gd name="connsiteY422" fmla="*/ 4135437 h 4592637"/>
                  <a:gd name="connsiteX423" fmla="*/ 1398588 w 1827213"/>
                  <a:gd name="connsiteY423" fmla="*/ 4264025 h 4592637"/>
                  <a:gd name="connsiteX424" fmla="*/ 1348536 w 1827213"/>
                  <a:gd name="connsiteY424" fmla="*/ 4253920 h 4592637"/>
                  <a:gd name="connsiteX425" fmla="*/ 1318116 w 1827213"/>
                  <a:gd name="connsiteY425" fmla="*/ 4233410 h 4592637"/>
                  <a:gd name="connsiteX426" fmla="*/ 1323976 w 1827213"/>
                  <a:gd name="connsiteY426" fmla="*/ 4262437 h 4592637"/>
                  <a:gd name="connsiteX427" fmla="*/ 1245440 w 1827213"/>
                  <a:gd name="connsiteY427" fmla="*/ 4380920 h 4592637"/>
                  <a:gd name="connsiteX428" fmla="*/ 1238535 w 1827213"/>
                  <a:gd name="connsiteY428" fmla="*/ 4382314 h 4592637"/>
                  <a:gd name="connsiteX429" fmla="*/ 1259896 w 1827213"/>
                  <a:gd name="connsiteY429" fmla="*/ 4413997 h 4592637"/>
                  <a:gd name="connsiteX430" fmla="*/ 1270001 w 1827213"/>
                  <a:gd name="connsiteY430" fmla="*/ 4464049 h 4592637"/>
                  <a:gd name="connsiteX431" fmla="*/ 1141413 w 1827213"/>
                  <a:gd name="connsiteY431" fmla="*/ 4592637 h 4592637"/>
                  <a:gd name="connsiteX432" fmla="*/ 1012825 w 1827213"/>
                  <a:gd name="connsiteY432" fmla="*/ 4464049 h 4592637"/>
                  <a:gd name="connsiteX433" fmla="*/ 1091361 w 1827213"/>
                  <a:gd name="connsiteY433" fmla="*/ 4345566 h 4592637"/>
                  <a:gd name="connsiteX434" fmla="*/ 1098266 w 1827213"/>
                  <a:gd name="connsiteY434" fmla="*/ 4344172 h 4592637"/>
                  <a:gd name="connsiteX435" fmla="*/ 1076905 w 1827213"/>
                  <a:gd name="connsiteY435" fmla="*/ 4312489 h 4592637"/>
                  <a:gd name="connsiteX436" fmla="*/ 1066800 w 1827213"/>
                  <a:gd name="connsiteY436" fmla="*/ 4262437 h 4592637"/>
                  <a:gd name="connsiteX437" fmla="*/ 1073161 w 1827213"/>
                  <a:gd name="connsiteY437" fmla="*/ 4230933 h 4592637"/>
                  <a:gd name="connsiteX438" fmla="*/ 1039064 w 1827213"/>
                  <a:gd name="connsiteY438" fmla="*/ 4253921 h 4592637"/>
                  <a:gd name="connsiteX439" fmla="*/ 989012 w 1827213"/>
                  <a:gd name="connsiteY439" fmla="*/ 4264026 h 4592637"/>
                  <a:gd name="connsiteX440" fmla="*/ 860424 w 1827213"/>
                  <a:gd name="connsiteY440" fmla="*/ 4135438 h 4592637"/>
                  <a:gd name="connsiteX441" fmla="*/ 989012 w 1827213"/>
                  <a:gd name="connsiteY441" fmla="*/ 4006850 h 4592637"/>
                  <a:gd name="connsiteX442" fmla="*/ 1117600 w 1827213"/>
                  <a:gd name="connsiteY442" fmla="*/ 4135438 h 4592637"/>
                  <a:gd name="connsiteX443" fmla="*/ 1111240 w 1827213"/>
                  <a:gd name="connsiteY443" fmla="*/ 4166943 h 4592637"/>
                  <a:gd name="connsiteX444" fmla="*/ 1145336 w 1827213"/>
                  <a:gd name="connsiteY444" fmla="*/ 4143954 h 4592637"/>
                  <a:gd name="connsiteX445" fmla="*/ 1195388 w 1827213"/>
                  <a:gd name="connsiteY445" fmla="*/ 4133849 h 4592637"/>
                  <a:gd name="connsiteX446" fmla="*/ 1245440 w 1827213"/>
                  <a:gd name="connsiteY446" fmla="*/ 4143954 h 4592637"/>
                  <a:gd name="connsiteX447" fmla="*/ 1275860 w 1827213"/>
                  <a:gd name="connsiteY447" fmla="*/ 4164464 h 4592637"/>
                  <a:gd name="connsiteX448" fmla="*/ 1270000 w 1827213"/>
                  <a:gd name="connsiteY448" fmla="*/ 4135437 h 4592637"/>
                  <a:gd name="connsiteX449" fmla="*/ 1398588 w 1827213"/>
                  <a:gd name="connsiteY449" fmla="*/ 4006849 h 4592637"/>
                  <a:gd name="connsiteX450" fmla="*/ 1409628 w 1827213"/>
                  <a:gd name="connsiteY450" fmla="*/ 4009078 h 4592637"/>
                  <a:gd name="connsiteX451" fmla="*/ 1408692 w 1827213"/>
                  <a:gd name="connsiteY451" fmla="*/ 4007690 h 4592637"/>
                  <a:gd name="connsiteX452" fmla="*/ 1398587 w 1827213"/>
                  <a:gd name="connsiteY452" fmla="*/ 3957638 h 4592637"/>
                  <a:gd name="connsiteX453" fmla="*/ 1403599 w 1827213"/>
                  <a:gd name="connsiteY453" fmla="*/ 3932814 h 4592637"/>
                  <a:gd name="connsiteX454" fmla="*/ 1398588 w 1827213"/>
                  <a:gd name="connsiteY454" fmla="*/ 3933825 h 4592637"/>
                  <a:gd name="connsiteX455" fmla="*/ 1348536 w 1827213"/>
                  <a:gd name="connsiteY455" fmla="*/ 3923720 h 4592637"/>
                  <a:gd name="connsiteX456" fmla="*/ 1318116 w 1827213"/>
                  <a:gd name="connsiteY456" fmla="*/ 3903210 h 4592637"/>
                  <a:gd name="connsiteX457" fmla="*/ 1323976 w 1827213"/>
                  <a:gd name="connsiteY457" fmla="*/ 3932237 h 4592637"/>
                  <a:gd name="connsiteX458" fmla="*/ 1195388 w 1827213"/>
                  <a:gd name="connsiteY458" fmla="*/ 4060825 h 4592637"/>
                  <a:gd name="connsiteX459" fmla="*/ 1066800 w 1827213"/>
                  <a:gd name="connsiteY459" fmla="*/ 3932237 h 4592637"/>
                  <a:gd name="connsiteX460" fmla="*/ 1073161 w 1827213"/>
                  <a:gd name="connsiteY460" fmla="*/ 3900733 h 4592637"/>
                  <a:gd name="connsiteX461" fmla="*/ 1039064 w 1827213"/>
                  <a:gd name="connsiteY461" fmla="*/ 3923721 h 4592637"/>
                  <a:gd name="connsiteX462" fmla="*/ 989012 w 1827213"/>
                  <a:gd name="connsiteY462" fmla="*/ 3933826 h 4592637"/>
                  <a:gd name="connsiteX463" fmla="*/ 860424 w 1827213"/>
                  <a:gd name="connsiteY463" fmla="*/ 3805238 h 4592637"/>
                  <a:gd name="connsiteX464" fmla="*/ 870529 w 1827213"/>
                  <a:gd name="connsiteY464" fmla="*/ 3755186 h 4592637"/>
                  <a:gd name="connsiteX465" fmla="*/ 871466 w 1827213"/>
                  <a:gd name="connsiteY465" fmla="*/ 3753797 h 4592637"/>
                  <a:gd name="connsiteX466" fmla="*/ 860425 w 1827213"/>
                  <a:gd name="connsiteY466" fmla="*/ 3756026 h 4592637"/>
                  <a:gd name="connsiteX467" fmla="*/ 731837 w 1827213"/>
                  <a:gd name="connsiteY467" fmla="*/ 3627438 h 4592637"/>
                  <a:gd name="connsiteX468" fmla="*/ 860425 w 1827213"/>
                  <a:gd name="connsiteY468" fmla="*/ 3498850 h 4592637"/>
                  <a:gd name="connsiteX469" fmla="*/ 876421 w 1827213"/>
                  <a:gd name="connsiteY469" fmla="*/ 3502080 h 4592637"/>
                  <a:gd name="connsiteX470" fmla="*/ 870529 w 1827213"/>
                  <a:gd name="connsiteY470" fmla="*/ 3493340 h 4592637"/>
                  <a:gd name="connsiteX471" fmla="*/ 860424 w 1827213"/>
                  <a:gd name="connsiteY471" fmla="*/ 3443288 h 4592637"/>
                  <a:gd name="connsiteX472" fmla="*/ 870529 w 1827213"/>
                  <a:gd name="connsiteY472" fmla="*/ 3393236 h 4592637"/>
                  <a:gd name="connsiteX473" fmla="*/ 871466 w 1827213"/>
                  <a:gd name="connsiteY473" fmla="*/ 3391847 h 4592637"/>
                  <a:gd name="connsiteX474" fmla="*/ 860425 w 1827213"/>
                  <a:gd name="connsiteY474" fmla="*/ 3394076 h 4592637"/>
                  <a:gd name="connsiteX475" fmla="*/ 731837 w 1827213"/>
                  <a:gd name="connsiteY475" fmla="*/ 3265488 h 4592637"/>
                  <a:gd name="connsiteX476" fmla="*/ 860425 w 1827213"/>
                  <a:gd name="connsiteY476" fmla="*/ 3136900 h 4592637"/>
                  <a:gd name="connsiteX477" fmla="*/ 871466 w 1827213"/>
                  <a:gd name="connsiteY477" fmla="*/ 3139129 h 4592637"/>
                  <a:gd name="connsiteX478" fmla="*/ 870529 w 1827213"/>
                  <a:gd name="connsiteY478" fmla="*/ 3137740 h 4592637"/>
                  <a:gd name="connsiteX479" fmla="*/ 860424 w 1827213"/>
                  <a:gd name="connsiteY479" fmla="*/ 3087688 h 4592637"/>
                  <a:gd name="connsiteX480" fmla="*/ 870529 w 1827213"/>
                  <a:gd name="connsiteY480" fmla="*/ 3037636 h 4592637"/>
                  <a:gd name="connsiteX481" fmla="*/ 871466 w 1827213"/>
                  <a:gd name="connsiteY481" fmla="*/ 3036247 h 4592637"/>
                  <a:gd name="connsiteX482" fmla="*/ 860425 w 1827213"/>
                  <a:gd name="connsiteY482" fmla="*/ 3038476 h 4592637"/>
                  <a:gd name="connsiteX483" fmla="*/ 731837 w 1827213"/>
                  <a:gd name="connsiteY483" fmla="*/ 2909888 h 4592637"/>
                  <a:gd name="connsiteX484" fmla="*/ 860425 w 1827213"/>
                  <a:gd name="connsiteY484" fmla="*/ 2781300 h 4592637"/>
                  <a:gd name="connsiteX485" fmla="*/ 865436 w 1827213"/>
                  <a:gd name="connsiteY485" fmla="*/ 2782312 h 4592637"/>
                  <a:gd name="connsiteX486" fmla="*/ 860424 w 1827213"/>
                  <a:gd name="connsiteY486" fmla="*/ 2757488 h 4592637"/>
                  <a:gd name="connsiteX487" fmla="*/ 870529 w 1827213"/>
                  <a:gd name="connsiteY487" fmla="*/ 2707436 h 4592637"/>
                  <a:gd name="connsiteX488" fmla="*/ 871466 w 1827213"/>
                  <a:gd name="connsiteY488" fmla="*/ 2706047 h 4592637"/>
                  <a:gd name="connsiteX489" fmla="*/ 860425 w 1827213"/>
                  <a:gd name="connsiteY489" fmla="*/ 2708276 h 4592637"/>
                  <a:gd name="connsiteX490" fmla="*/ 731837 w 1827213"/>
                  <a:gd name="connsiteY490" fmla="*/ 2579688 h 4592637"/>
                  <a:gd name="connsiteX491" fmla="*/ 860425 w 1827213"/>
                  <a:gd name="connsiteY491" fmla="*/ 2451100 h 4592637"/>
                  <a:gd name="connsiteX492" fmla="*/ 876421 w 1827213"/>
                  <a:gd name="connsiteY492" fmla="*/ 2454330 h 4592637"/>
                  <a:gd name="connsiteX493" fmla="*/ 870529 w 1827213"/>
                  <a:gd name="connsiteY493" fmla="*/ 2445590 h 4592637"/>
                  <a:gd name="connsiteX494" fmla="*/ 860424 w 1827213"/>
                  <a:gd name="connsiteY494" fmla="*/ 2395538 h 4592637"/>
                  <a:gd name="connsiteX495" fmla="*/ 870529 w 1827213"/>
                  <a:gd name="connsiteY495" fmla="*/ 2345486 h 4592637"/>
                  <a:gd name="connsiteX496" fmla="*/ 871466 w 1827213"/>
                  <a:gd name="connsiteY496" fmla="*/ 2344097 h 4592637"/>
                  <a:gd name="connsiteX497" fmla="*/ 860425 w 1827213"/>
                  <a:gd name="connsiteY497" fmla="*/ 2346326 h 4592637"/>
                  <a:gd name="connsiteX498" fmla="*/ 731837 w 1827213"/>
                  <a:gd name="connsiteY498" fmla="*/ 2217738 h 4592637"/>
                  <a:gd name="connsiteX499" fmla="*/ 860425 w 1827213"/>
                  <a:gd name="connsiteY499" fmla="*/ 2089150 h 4592637"/>
                  <a:gd name="connsiteX500" fmla="*/ 869445 w 1827213"/>
                  <a:gd name="connsiteY500" fmla="*/ 2090971 h 4592637"/>
                  <a:gd name="connsiteX501" fmla="*/ 860424 w 1827213"/>
                  <a:gd name="connsiteY501" fmla="*/ 2046288 h 4592637"/>
                  <a:gd name="connsiteX502" fmla="*/ 870529 w 1827213"/>
                  <a:gd name="connsiteY502" fmla="*/ 1996236 h 4592637"/>
                  <a:gd name="connsiteX503" fmla="*/ 871466 w 1827213"/>
                  <a:gd name="connsiteY503" fmla="*/ 1994847 h 4592637"/>
                  <a:gd name="connsiteX504" fmla="*/ 860425 w 1827213"/>
                  <a:gd name="connsiteY504" fmla="*/ 1997076 h 4592637"/>
                  <a:gd name="connsiteX505" fmla="*/ 731837 w 1827213"/>
                  <a:gd name="connsiteY505" fmla="*/ 1868488 h 4592637"/>
                  <a:gd name="connsiteX506" fmla="*/ 739467 w 1827213"/>
                  <a:gd name="connsiteY506" fmla="*/ 1830696 h 4592637"/>
                  <a:gd name="connsiteX507" fmla="*/ 701675 w 1827213"/>
                  <a:gd name="connsiteY507" fmla="*/ 1838326 h 4592637"/>
                  <a:gd name="connsiteX508" fmla="*/ 573087 w 1827213"/>
                  <a:gd name="connsiteY508" fmla="*/ 1709738 h 4592637"/>
                  <a:gd name="connsiteX509" fmla="*/ 701675 w 1827213"/>
                  <a:gd name="connsiteY509" fmla="*/ 1581150 h 4592637"/>
                  <a:gd name="connsiteX510" fmla="*/ 742675 w 1827213"/>
                  <a:gd name="connsiteY510" fmla="*/ 1589428 h 4592637"/>
                  <a:gd name="connsiteX511" fmla="*/ 741942 w 1827213"/>
                  <a:gd name="connsiteY511" fmla="*/ 1588340 h 4592637"/>
                  <a:gd name="connsiteX512" fmla="*/ 731837 w 1827213"/>
                  <a:gd name="connsiteY512" fmla="*/ 1538288 h 4592637"/>
                  <a:gd name="connsiteX513" fmla="*/ 860425 w 1827213"/>
                  <a:gd name="connsiteY513" fmla="*/ 1409700 h 4592637"/>
                  <a:gd name="connsiteX514" fmla="*/ 989013 w 1827213"/>
                  <a:gd name="connsiteY514" fmla="*/ 1538288 h 4592637"/>
                  <a:gd name="connsiteX515" fmla="*/ 978908 w 1827213"/>
                  <a:gd name="connsiteY515" fmla="*/ 1588340 h 4592637"/>
                  <a:gd name="connsiteX516" fmla="*/ 977972 w 1827213"/>
                  <a:gd name="connsiteY516" fmla="*/ 1589729 h 4592637"/>
                  <a:gd name="connsiteX517" fmla="*/ 989012 w 1827213"/>
                  <a:gd name="connsiteY517" fmla="*/ 1587500 h 4592637"/>
                  <a:gd name="connsiteX518" fmla="*/ 1117600 w 1827213"/>
                  <a:gd name="connsiteY518" fmla="*/ 1716088 h 4592637"/>
                  <a:gd name="connsiteX519" fmla="*/ 1111240 w 1827213"/>
                  <a:gd name="connsiteY519" fmla="*/ 1747593 h 4592637"/>
                  <a:gd name="connsiteX520" fmla="*/ 1145336 w 1827213"/>
                  <a:gd name="connsiteY520" fmla="*/ 1724604 h 4592637"/>
                  <a:gd name="connsiteX521" fmla="*/ 1195388 w 1827213"/>
                  <a:gd name="connsiteY521" fmla="*/ 1714499 h 4592637"/>
                  <a:gd name="connsiteX522" fmla="*/ 1245440 w 1827213"/>
                  <a:gd name="connsiteY522" fmla="*/ 1724604 h 4592637"/>
                  <a:gd name="connsiteX523" fmla="*/ 1275860 w 1827213"/>
                  <a:gd name="connsiteY523" fmla="*/ 1745114 h 4592637"/>
                  <a:gd name="connsiteX524" fmla="*/ 1270000 w 1827213"/>
                  <a:gd name="connsiteY524" fmla="*/ 1716087 h 4592637"/>
                  <a:gd name="connsiteX525" fmla="*/ 1280105 w 1827213"/>
                  <a:gd name="connsiteY525" fmla="*/ 1666035 h 4592637"/>
                  <a:gd name="connsiteX526" fmla="*/ 1285242 w 1827213"/>
                  <a:gd name="connsiteY526" fmla="*/ 1658415 h 4592637"/>
                  <a:gd name="connsiteX527" fmla="*/ 1277098 w 1827213"/>
                  <a:gd name="connsiteY527" fmla="*/ 1656771 h 4592637"/>
                  <a:gd name="connsiteX528" fmla="*/ 1220523 w 1827213"/>
                  <a:gd name="connsiteY528" fmla="*/ 1610183 h 4592637"/>
                  <a:gd name="connsiteX529" fmla="*/ 1218099 w 1827213"/>
                  <a:gd name="connsiteY529" fmla="*/ 1605140 h 4592637"/>
                  <a:gd name="connsiteX530" fmla="*/ 1195388 w 1827213"/>
                  <a:gd name="connsiteY530" fmla="*/ 1609725 h 4592637"/>
                  <a:gd name="connsiteX531" fmla="*/ 1076905 w 1827213"/>
                  <a:gd name="connsiteY531" fmla="*/ 1531189 h 4592637"/>
                  <a:gd name="connsiteX532" fmla="*/ 1067067 w 1827213"/>
                  <a:gd name="connsiteY532" fmla="*/ 1482458 h 4592637"/>
                  <a:gd name="connsiteX533" fmla="*/ 1018336 w 1827213"/>
                  <a:gd name="connsiteY533" fmla="*/ 1472620 h 4592637"/>
                  <a:gd name="connsiteX534" fmla="*/ 939800 w 1827213"/>
                  <a:gd name="connsiteY534" fmla="*/ 1354137 h 4592637"/>
                  <a:gd name="connsiteX535" fmla="*/ 1068388 w 1827213"/>
                  <a:gd name="connsiteY535" fmla="*/ 1225549 h 4592637"/>
                  <a:gd name="connsiteX536" fmla="*/ 1079428 w 1827213"/>
                  <a:gd name="connsiteY536" fmla="*/ 1227778 h 4592637"/>
                  <a:gd name="connsiteX537" fmla="*/ 1078492 w 1827213"/>
                  <a:gd name="connsiteY537" fmla="*/ 1226390 h 4592637"/>
                  <a:gd name="connsiteX538" fmla="*/ 1068387 w 1827213"/>
                  <a:gd name="connsiteY538" fmla="*/ 1176338 h 4592637"/>
                  <a:gd name="connsiteX539" fmla="*/ 1078492 w 1827213"/>
                  <a:gd name="connsiteY539" fmla="*/ 1126286 h 4592637"/>
                  <a:gd name="connsiteX540" fmla="*/ 1079429 w 1827213"/>
                  <a:gd name="connsiteY540" fmla="*/ 1124896 h 4592637"/>
                  <a:gd name="connsiteX541" fmla="*/ 1068388 w 1827213"/>
                  <a:gd name="connsiteY541" fmla="*/ 1127125 h 4592637"/>
                  <a:gd name="connsiteX542" fmla="*/ 1018336 w 1827213"/>
                  <a:gd name="connsiteY542" fmla="*/ 1117020 h 4592637"/>
                  <a:gd name="connsiteX543" fmla="*/ 987916 w 1827213"/>
                  <a:gd name="connsiteY543" fmla="*/ 1096510 h 4592637"/>
                  <a:gd name="connsiteX544" fmla="*/ 993776 w 1827213"/>
                  <a:gd name="connsiteY544" fmla="*/ 1125537 h 4592637"/>
                  <a:gd name="connsiteX545" fmla="*/ 865188 w 1827213"/>
                  <a:gd name="connsiteY545" fmla="*/ 1254125 h 4592637"/>
                  <a:gd name="connsiteX546" fmla="*/ 736600 w 1827213"/>
                  <a:gd name="connsiteY546" fmla="*/ 1125537 h 4592637"/>
                  <a:gd name="connsiteX547" fmla="*/ 742961 w 1827213"/>
                  <a:gd name="connsiteY547" fmla="*/ 1094033 h 4592637"/>
                  <a:gd name="connsiteX548" fmla="*/ 708864 w 1827213"/>
                  <a:gd name="connsiteY548" fmla="*/ 1117021 h 4592637"/>
                  <a:gd name="connsiteX549" fmla="*/ 658812 w 1827213"/>
                  <a:gd name="connsiteY549" fmla="*/ 1127126 h 4592637"/>
                  <a:gd name="connsiteX550" fmla="*/ 647772 w 1827213"/>
                  <a:gd name="connsiteY550" fmla="*/ 1124897 h 4592637"/>
                  <a:gd name="connsiteX551" fmla="*/ 648708 w 1827213"/>
                  <a:gd name="connsiteY551" fmla="*/ 1126286 h 4592637"/>
                  <a:gd name="connsiteX552" fmla="*/ 658813 w 1827213"/>
                  <a:gd name="connsiteY552" fmla="*/ 1176338 h 4592637"/>
                  <a:gd name="connsiteX553" fmla="*/ 648708 w 1827213"/>
                  <a:gd name="connsiteY553" fmla="*/ 1226390 h 4592637"/>
                  <a:gd name="connsiteX554" fmla="*/ 647772 w 1827213"/>
                  <a:gd name="connsiteY554" fmla="*/ 1227779 h 4592637"/>
                  <a:gd name="connsiteX555" fmla="*/ 658812 w 1827213"/>
                  <a:gd name="connsiteY555" fmla="*/ 1225550 h 4592637"/>
                  <a:gd name="connsiteX556" fmla="*/ 787400 w 1827213"/>
                  <a:gd name="connsiteY556" fmla="*/ 1354138 h 4592637"/>
                  <a:gd name="connsiteX557" fmla="*/ 658812 w 1827213"/>
                  <a:gd name="connsiteY557" fmla="*/ 1482726 h 4592637"/>
                  <a:gd name="connsiteX558" fmla="*/ 530224 w 1827213"/>
                  <a:gd name="connsiteY558" fmla="*/ 1354138 h 4592637"/>
                  <a:gd name="connsiteX559" fmla="*/ 540329 w 1827213"/>
                  <a:gd name="connsiteY559" fmla="*/ 1304086 h 4592637"/>
                  <a:gd name="connsiteX560" fmla="*/ 541266 w 1827213"/>
                  <a:gd name="connsiteY560" fmla="*/ 1302697 h 4592637"/>
                  <a:gd name="connsiteX561" fmla="*/ 530225 w 1827213"/>
                  <a:gd name="connsiteY561" fmla="*/ 1304926 h 4592637"/>
                  <a:gd name="connsiteX562" fmla="*/ 401637 w 1827213"/>
                  <a:gd name="connsiteY562" fmla="*/ 1176338 h 4592637"/>
                  <a:gd name="connsiteX563" fmla="*/ 530225 w 1827213"/>
                  <a:gd name="connsiteY563" fmla="*/ 1047750 h 4592637"/>
                  <a:gd name="connsiteX564" fmla="*/ 541266 w 1827213"/>
                  <a:gd name="connsiteY564" fmla="*/ 1049979 h 4592637"/>
                  <a:gd name="connsiteX565" fmla="*/ 540329 w 1827213"/>
                  <a:gd name="connsiteY565" fmla="*/ 1048590 h 4592637"/>
                  <a:gd name="connsiteX566" fmla="*/ 530224 w 1827213"/>
                  <a:gd name="connsiteY566" fmla="*/ 998538 h 4592637"/>
                  <a:gd name="connsiteX567" fmla="*/ 540329 w 1827213"/>
                  <a:gd name="connsiteY567" fmla="*/ 948486 h 4592637"/>
                  <a:gd name="connsiteX568" fmla="*/ 541266 w 1827213"/>
                  <a:gd name="connsiteY568" fmla="*/ 947097 h 4592637"/>
                  <a:gd name="connsiteX569" fmla="*/ 530225 w 1827213"/>
                  <a:gd name="connsiteY569" fmla="*/ 949326 h 4592637"/>
                  <a:gd name="connsiteX570" fmla="*/ 401637 w 1827213"/>
                  <a:gd name="connsiteY570" fmla="*/ 820738 h 4592637"/>
                  <a:gd name="connsiteX571" fmla="*/ 411742 w 1827213"/>
                  <a:gd name="connsiteY571" fmla="*/ 770686 h 4592637"/>
                  <a:gd name="connsiteX572" fmla="*/ 412476 w 1827213"/>
                  <a:gd name="connsiteY572" fmla="*/ 769599 h 4592637"/>
                  <a:gd name="connsiteX573" fmla="*/ 371475 w 1827213"/>
                  <a:gd name="connsiteY573" fmla="*/ 777876 h 4592637"/>
                  <a:gd name="connsiteX574" fmla="*/ 242887 w 1827213"/>
                  <a:gd name="connsiteY574" fmla="*/ 649289 h 4592637"/>
                  <a:gd name="connsiteX575" fmla="*/ 280550 w 1827213"/>
                  <a:gd name="connsiteY575" fmla="*/ 558363 h 4592637"/>
                  <a:gd name="connsiteX576" fmla="*/ 287137 w 1827213"/>
                  <a:gd name="connsiteY576" fmla="*/ 553922 h 4592637"/>
                  <a:gd name="connsiteX577" fmla="*/ 276973 w 1827213"/>
                  <a:gd name="connsiteY577" fmla="*/ 551870 h 4592637"/>
                  <a:gd name="connsiteX578" fmla="*/ 208542 w 1827213"/>
                  <a:gd name="connsiteY578" fmla="*/ 483439 h 4592637"/>
                  <a:gd name="connsiteX579" fmla="*/ 202451 w 1827213"/>
                  <a:gd name="connsiteY579" fmla="*/ 453268 h 4592637"/>
                  <a:gd name="connsiteX580" fmla="*/ 178640 w 1827213"/>
                  <a:gd name="connsiteY580" fmla="*/ 469322 h 4592637"/>
                  <a:gd name="connsiteX581" fmla="*/ 128588 w 1827213"/>
                  <a:gd name="connsiteY581" fmla="*/ 479428 h 4592637"/>
                  <a:gd name="connsiteX582" fmla="*/ 0 w 1827213"/>
                  <a:gd name="connsiteY582" fmla="*/ 350838 h 4592637"/>
                  <a:gd name="connsiteX583" fmla="*/ 128588 w 1827213"/>
                  <a:gd name="connsiteY583" fmla="*/ 222250 h 4592637"/>
                  <a:gd name="connsiteX584" fmla="*/ 179391 w 1827213"/>
                  <a:gd name="connsiteY584" fmla="*/ 237768 h 4592637"/>
                  <a:gd name="connsiteX585" fmla="*/ 171450 w 1827213"/>
                  <a:gd name="connsiteY585" fmla="*/ 198437 h 4592637"/>
                  <a:gd name="connsiteX586" fmla="*/ 300038 w 1827213"/>
                  <a:gd name="connsiteY586" fmla="*/ 69849 h 4592637"/>
                  <a:gd name="connsiteX587" fmla="*/ 390964 w 1827213"/>
                  <a:gd name="connsiteY587" fmla="*/ 107512 h 4592637"/>
                  <a:gd name="connsiteX588" fmla="*/ 402452 w 1827213"/>
                  <a:gd name="connsiteY588" fmla="*/ 124551 h 4592637"/>
                  <a:gd name="connsiteX589" fmla="*/ 411742 w 1827213"/>
                  <a:gd name="connsiteY589" fmla="*/ 78536 h 4592637"/>
                  <a:gd name="connsiteX590" fmla="*/ 530225 w 1827213"/>
                  <a:gd name="connsiteY590" fmla="*/ 0 h 4592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</a:cxnLst>
                <a:rect l="l" t="t" r="r" b="b"/>
                <a:pathLst>
                  <a:path w="1827213" h="4592637">
                    <a:moveTo>
                      <a:pt x="1073161" y="3538783"/>
                    </a:moveTo>
                    <a:lnTo>
                      <a:pt x="1039064" y="3561771"/>
                    </a:lnTo>
                    <a:cubicBezTo>
                      <a:pt x="1023680" y="3568278"/>
                      <a:pt x="1006766" y="3571876"/>
                      <a:pt x="989012" y="3571876"/>
                    </a:cubicBezTo>
                    <a:lnTo>
                      <a:pt x="973016" y="3568647"/>
                    </a:lnTo>
                    <a:lnTo>
                      <a:pt x="978908" y="3577386"/>
                    </a:lnTo>
                    <a:cubicBezTo>
                      <a:pt x="985415" y="3592770"/>
                      <a:pt x="989013" y="3609684"/>
                      <a:pt x="989013" y="3627438"/>
                    </a:cubicBezTo>
                    <a:cubicBezTo>
                      <a:pt x="989013" y="3645192"/>
                      <a:pt x="985415" y="3662106"/>
                      <a:pt x="978908" y="3677490"/>
                    </a:cubicBezTo>
                    <a:lnTo>
                      <a:pt x="977972" y="3678879"/>
                    </a:lnTo>
                    <a:lnTo>
                      <a:pt x="989012" y="3676650"/>
                    </a:lnTo>
                    <a:cubicBezTo>
                      <a:pt x="1060029" y="3676650"/>
                      <a:pt x="1117600" y="3734221"/>
                      <a:pt x="1117600" y="3805238"/>
                    </a:cubicBezTo>
                    <a:lnTo>
                      <a:pt x="1111240" y="3836743"/>
                    </a:lnTo>
                    <a:lnTo>
                      <a:pt x="1145336" y="3813754"/>
                    </a:lnTo>
                    <a:cubicBezTo>
                      <a:pt x="1160720" y="3807247"/>
                      <a:pt x="1177634" y="3803649"/>
                      <a:pt x="1195388" y="3803649"/>
                    </a:cubicBezTo>
                    <a:cubicBezTo>
                      <a:pt x="1213142" y="3803649"/>
                      <a:pt x="1230056" y="3807247"/>
                      <a:pt x="1245440" y="3813754"/>
                    </a:cubicBezTo>
                    <a:lnTo>
                      <a:pt x="1275860" y="3834264"/>
                    </a:lnTo>
                    <a:lnTo>
                      <a:pt x="1270000" y="3805237"/>
                    </a:lnTo>
                    <a:cubicBezTo>
                      <a:pt x="1270000" y="3734220"/>
                      <a:pt x="1327571" y="3676649"/>
                      <a:pt x="1398588" y="3676649"/>
                    </a:cubicBezTo>
                    <a:lnTo>
                      <a:pt x="1409628" y="3678878"/>
                    </a:lnTo>
                    <a:lnTo>
                      <a:pt x="1408692" y="3677490"/>
                    </a:lnTo>
                    <a:cubicBezTo>
                      <a:pt x="1402185" y="3662106"/>
                      <a:pt x="1398587" y="3645192"/>
                      <a:pt x="1398587" y="3627438"/>
                    </a:cubicBezTo>
                    <a:cubicBezTo>
                      <a:pt x="1398587" y="3609684"/>
                      <a:pt x="1402185" y="3592770"/>
                      <a:pt x="1408692" y="3577386"/>
                    </a:cubicBezTo>
                    <a:lnTo>
                      <a:pt x="1414585" y="3568646"/>
                    </a:lnTo>
                    <a:lnTo>
                      <a:pt x="1398588" y="3571875"/>
                    </a:lnTo>
                    <a:cubicBezTo>
                      <a:pt x="1380834" y="3571875"/>
                      <a:pt x="1363920" y="3568277"/>
                      <a:pt x="1348536" y="3561770"/>
                    </a:cubicBezTo>
                    <a:lnTo>
                      <a:pt x="1318116" y="3541260"/>
                    </a:lnTo>
                    <a:lnTo>
                      <a:pt x="1323976" y="3570287"/>
                    </a:lnTo>
                    <a:cubicBezTo>
                      <a:pt x="1323976" y="3641304"/>
                      <a:pt x="1266405" y="3698875"/>
                      <a:pt x="1195388" y="3698875"/>
                    </a:cubicBezTo>
                    <a:cubicBezTo>
                      <a:pt x="1124371" y="3698875"/>
                      <a:pt x="1066800" y="3641304"/>
                      <a:pt x="1066800" y="3570287"/>
                    </a:cubicBezTo>
                    <a:close/>
                    <a:moveTo>
                      <a:pt x="1073161" y="3183183"/>
                    </a:moveTo>
                    <a:lnTo>
                      <a:pt x="1039064" y="3206171"/>
                    </a:lnTo>
                    <a:cubicBezTo>
                      <a:pt x="1023680" y="3212678"/>
                      <a:pt x="1006766" y="3216276"/>
                      <a:pt x="989012" y="3216276"/>
                    </a:cubicBezTo>
                    <a:lnTo>
                      <a:pt x="977972" y="3214047"/>
                    </a:lnTo>
                    <a:lnTo>
                      <a:pt x="978908" y="3215436"/>
                    </a:lnTo>
                    <a:cubicBezTo>
                      <a:pt x="985415" y="3230820"/>
                      <a:pt x="989013" y="3247734"/>
                      <a:pt x="989013" y="3265488"/>
                    </a:cubicBezTo>
                    <a:cubicBezTo>
                      <a:pt x="989013" y="3283242"/>
                      <a:pt x="985415" y="3300156"/>
                      <a:pt x="978908" y="3315540"/>
                    </a:cubicBezTo>
                    <a:lnTo>
                      <a:pt x="977972" y="3316929"/>
                    </a:lnTo>
                    <a:lnTo>
                      <a:pt x="989012" y="3314700"/>
                    </a:lnTo>
                    <a:cubicBezTo>
                      <a:pt x="1060029" y="3314700"/>
                      <a:pt x="1117600" y="3372271"/>
                      <a:pt x="1117600" y="3443288"/>
                    </a:cubicBezTo>
                    <a:lnTo>
                      <a:pt x="1111240" y="3474793"/>
                    </a:lnTo>
                    <a:lnTo>
                      <a:pt x="1145336" y="3451804"/>
                    </a:lnTo>
                    <a:cubicBezTo>
                      <a:pt x="1160720" y="3445297"/>
                      <a:pt x="1177634" y="3441699"/>
                      <a:pt x="1195388" y="3441699"/>
                    </a:cubicBezTo>
                    <a:cubicBezTo>
                      <a:pt x="1213142" y="3441699"/>
                      <a:pt x="1230056" y="3445297"/>
                      <a:pt x="1245440" y="3451804"/>
                    </a:cubicBezTo>
                    <a:lnTo>
                      <a:pt x="1275860" y="3472314"/>
                    </a:lnTo>
                    <a:lnTo>
                      <a:pt x="1270000" y="3443287"/>
                    </a:lnTo>
                    <a:cubicBezTo>
                      <a:pt x="1270000" y="3372270"/>
                      <a:pt x="1327571" y="3314699"/>
                      <a:pt x="1398588" y="3314699"/>
                    </a:cubicBezTo>
                    <a:lnTo>
                      <a:pt x="1409628" y="3316928"/>
                    </a:lnTo>
                    <a:lnTo>
                      <a:pt x="1408692" y="3315540"/>
                    </a:lnTo>
                    <a:cubicBezTo>
                      <a:pt x="1402185" y="3300156"/>
                      <a:pt x="1398587" y="3283242"/>
                      <a:pt x="1398587" y="3265488"/>
                    </a:cubicBezTo>
                    <a:cubicBezTo>
                      <a:pt x="1398587" y="3247734"/>
                      <a:pt x="1402185" y="3230820"/>
                      <a:pt x="1408692" y="3215436"/>
                    </a:cubicBezTo>
                    <a:lnTo>
                      <a:pt x="1409629" y="3214046"/>
                    </a:lnTo>
                    <a:lnTo>
                      <a:pt x="1398588" y="3216275"/>
                    </a:lnTo>
                    <a:cubicBezTo>
                      <a:pt x="1380834" y="3216275"/>
                      <a:pt x="1363920" y="3212677"/>
                      <a:pt x="1348536" y="3206170"/>
                    </a:cubicBezTo>
                    <a:lnTo>
                      <a:pt x="1318116" y="3185660"/>
                    </a:lnTo>
                    <a:lnTo>
                      <a:pt x="1323976" y="3214687"/>
                    </a:lnTo>
                    <a:cubicBezTo>
                      <a:pt x="1323976" y="3285704"/>
                      <a:pt x="1266405" y="3343275"/>
                      <a:pt x="1195388" y="3343275"/>
                    </a:cubicBezTo>
                    <a:cubicBezTo>
                      <a:pt x="1124371" y="3343275"/>
                      <a:pt x="1066800" y="3285704"/>
                      <a:pt x="1066800" y="3214687"/>
                    </a:cubicBezTo>
                    <a:close/>
                    <a:moveTo>
                      <a:pt x="1073161" y="2852983"/>
                    </a:moveTo>
                    <a:lnTo>
                      <a:pt x="1039064" y="2875971"/>
                    </a:lnTo>
                    <a:cubicBezTo>
                      <a:pt x="1023680" y="2882478"/>
                      <a:pt x="1006766" y="2886076"/>
                      <a:pt x="989012" y="2886076"/>
                    </a:cubicBezTo>
                    <a:lnTo>
                      <a:pt x="984001" y="2885065"/>
                    </a:lnTo>
                    <a:lnTo>
                      <a:pt x="989013" y="2909888"/>
                    </a:lnTo>
                    <a:cubicBezTo>
                      <a:pt x="989013" y="2927642"/>
                      <a:pt x="985415" y="2944556"/>
                      <a:pt x="978908" y="2959940"/>
                    </a:cubicBezTo>
                    <a:lnTo>
                      <a:pt x="977972" y="2961329"/>
                    </a:lnTo>
                    <a:lnTo>
                      <a:pt x="989012" y="2959100"/>
                    </a:lnTo>
                    <a:cubicBezTo>
                      <a:pt x="1060029" y="2959100"/>
                      <a:pt x="1117600" y="3016671"/>
                      <a:pt x="1117600" y="3087688"/>
                    </a:cubicBezTo>
                    <a:lnTo>
                      <a:pt x="1111240" y="3119193"/>
                    </a:lnTo>
                    <a:lnTo>
                      <a:pt x="1145336" y="3096204"/>
                    </a:lnTo>
                    <a:cubicBezTo>
                      <a:pt x="1160720" y="3089697"/>
                      <a:pt x="1177634" y="3086099"/>
                      <a:pt x="1195388" y="3086099"/>
                    </a:cubicBezTo>
                    <a:cubicBezTo>
                      <a:pt x="1213142" y="3086099"/>
                      <a:pt x="1230056" y="3089697"/>
                      <a:pt x="1245440" y="3096204"/>
                    </a:cubicBezTo>
                    <a:lnTo>
                      <a:pt x="1275860" y="3116714"/>
                    </a:lnTo>
                    <a:lnTo>
                      <a:pt x="1270000" y="3087687"/>
                    </a:lnTo>
                    <a:cubicBezTo>
                      <a:pt x="1270000" y="3016670"/>
                      <a:pt x="1327571" y="2959099"/>
                      <a:pt x="1398588" y="2959099"/>
                    </a:cubicBezTo>
                    <a:lnTo>
                      <a:pt x="1409628" y="2961328"/>
                    </a:lnTo>
                    <a:lnTo>
                      <a:pt x="1408692" y="2959940"/>
                    </a:lnTo>
                    <a:cubicBezTo>
                      <a:pt x="1402185" y="2944556"/>
                      <a:pt x="1398587" y="2927642"/>
                      <a:pt x="1398587" y="2909888"/>
                    </a:cubicBezTo>
                    <a:lnTo>
                      <a:pt x="1403599" y="2885064"/>
                    </a:lnTo>
                    <a:lnTo>
                      <a:pt x="1398588" y="2886075"/>
                    </a:lnTo>
                    <a:cubicBezTo>
                      <a:pt x="1380834" y="2886075"/>
                      <a:pt x="1363920" y="2882477"/>
                      <a:pt x="1348536" y="2875970"/>
                    </a:cubicBezTo>
                    <a:lnTo>
                      <a:pt x="1318116" y="2855460"/>
                    </a:lnTo>
                    <a:lnTo>
                      <a:pt x="1323976" y="2884487"/>
                    </a:lnTo>
                    <a:cubicBezTo>
                      <a:pt x="1323976" y="2955504"/>
                      <a:pt x="1266405" y="3013075"/>
                      <a:pt x="1195388" y="3013075"/>
                    </a:cubicBezTo>
                    <a:cubicBezTo>
                      <a:pt x="1124371" y="3013075"/>
                      <a:pt x="1066800" y="2955504"/>
                      <a:pt x="1066800" y="2884487"/>
                    </a:cubicBezTo>
                    <a:close/>
                    <a:moveTo>
                      <a:pt x="1571587" y="2699310"/>
                    </a:moveTo>
                    <a:lnTo>
                      <a:pt x="1527175" y="2708276"/>
                    </a:lnTo>
                    <a:lnTo>
                      <a:pt x="1516135" y="2706047"/>
                    </a:lnTo>
                    <a:lnTo>
                      <a:pt x="1517071" y="2707435"/>
                    </a:lnTo>
                    <a:cubicBezTo>
                      <a:pt x="1523578" y="2722819"/>
                      <a:pt x="1527176" y="2739733"/>
                      <a:pt x="1527176" y="2757487"/>
                    </a:cubicBezTo>
                    <a:lnTo>
                      <a:pt x="1522164" y="2782312"/>
                    </a:lnTo>
                    <a:lnTo>
                      <a:pt x="1527175" y="2781300"/>
                    </a:lnTo>
                    <a:lnTo>
                      <a:pt x="1575526" y="2791062"/>
                    </a:lnTo>
                    <a:lnTo>
                      <a:pt x="1573792" y="2788490"/>
                    </a:lnTo>
                    <a:cubicBezTo>
                      <a:pt x="1567285" y="2773106"/>
                      <a:pt x="1563687" y="2756192"/>
                      <a:pt x="1563687" y="2738438"/>
                    </a:cubicBezTo>
                    <a:close/>
                    <a:moveTo>
                      <a:pt x="1073161" y="2491033"/>
                    </a:moveTo>
                    <a:lnTo>
                      <a:pt x="1039064" y="2514021"/>
                    </a:lnTo>
                    <a:cubicBezTo>
                      <a:pt x="1023680" y="2520528"/>
                      <a:pt x="1006766" y="2524126"/>
                      <a:pt x="989012" y="2524126"/>
                    </a:cubicBezTo>
                    <a:lnTo>
                      <a:pt x="973016" y="2520897"/>
                    </a:lnTo>
                    <a:lnTo>
                      <a:pt x="978908" y="2529636"/>
                    </a:lnTo>
                    <a:cubicBezTo>
                      <a:pt x="985415" y="2545020"/>
                      <a:pt x="989013" y="2561934"/>
                      <a:pt x="989013" y="2579688"/>
                    </a:cubicBezTo>
                    <a:cubicBezTo>
                      <a:pt x="989013" y="2597442"/>
                      <a:pt x="985415" y="2614356"/>
                      <a:pt x="978908" y="2629740"/>
                    </a:cubicBezTo>
                    <a:lnTo>
                      <a:pt x="977972" y="2631129"/>
                    </a:lnTo>
                    <a:lnTo>
                      <a:pt x="989012" y="2628900"/>
                    </a:lnTo>
                    <a:cubicBezTo>
                      <a:pt x="1060029" y="2628900"/>
                      <a:pt x="1117600" y="2686471"/>
                      <a:pt x="1117600" y="2757488"/>
                    </a:cubicBezTo>
                    <a:lnTo>
                      <a:pt x="1111240" y="2788993"/>
                    </a:lnTo>
                    <a:lnTo>
                      <a:pt x="1145336" y="2766004"/>
                    </a:lnTo>
                    <a:cubicBezTo>
                      <a:pt x="1160720" y="2759497"/>
                      <a:pt x="1177634" y="2755899"/>
                      <a:pt x="1195388" y="2755899"/>
                    </a:cubicBezTo>
                    <a:cubicBezTo>
                      <a:pt x="1213142" y="2755899"/>
                      <a:pt x="1230056" y="2759497"/>
                      <a:pt x="1245440" y="2766004"/>
                    </a:cubicBezTo>
                    <a:lnTo>
                      <a:pt x="1275860" y="2786514"/>
                    </a:lnTo>
                    <a:lnTo>
                      <a:pt x="1270000" y="2757487"/>
                    </a:lnTo>
                    <a:cubicBezTo>
                      <a:pt x="1270000" y="2686470"/>
                      <a:pt x="1327571" y="2628899"/>
                      <a:pt x="1398588" y="2628899"/>
                    </a:cubicBezTo>
                    <a:lnTo>
                      <a:pt x="1409628" y="2631128"/>
                    </a:lnTo>
                    <a:lnTo>
                      <a:pt x="1408692" y="2629740"/>
                    </a:lnTo>
                    <a:cubicBezTo>
                      <a:pt x="1402185" y="2614356"/>
                      <a:pt x="1398587" y="2597442"/>
                      <a:pt x="1398587" y="2579688"/>
                    </a:cubicBezTo>
                    <a:cubicBezTo>
                      <a:pt x="1398587" y="2561934"/>
                      <a:pt x="1402185" y="2545020"/>
                      <a:pt x="1408692" y="2529636"/>
                    </a:cubicBezTo>
                    <a:lnTo>
                      <a:pt x="1414585" y="2520895"/>
                    </a:lnTo>
                    <a:lnTo>
                      <a:pt x="1398588" y="2524125"/>
                    </a:lnTo>
                    <a:cubicBezTo>
                      <a:pt x="1380834" y="2524125"/>
                      <a:pt x="1363920" y="2520527"/>
                      <a:pt x="1348536" y="2514020"/>
                    </a:cubicBezTo>
                    <a:lnTo>
                      <a:pt x="1318116" y="2493510"/>
                    </a:lnTo>
                    <a:lnTo>
                      <a:pt x="1323976" y="2522537"/>
                    </a:lnTo>
                    <a:cubicBezTo>
                      <a:pt x="1323976" y="2593554"/>
                      <a:pt x="1266405" y="2651125"/>
                      <a:pt x="1195388" y="2651125"/>
                    </a:cubicBezTo>
                    <a:cubicBezTo>
                      <a:pt x="1124371" y="2651125"/>
                      <a:pt x="1066800" y="2593554"/>
                      <a:pt x="1066800" y="2522537"/>
                    </a:cubicBezTo>
                    <a:close/>
                    <a:moveTo>
                      <a:pt x="1561021" y="2339493"/>
                    </a:moveTo>
                    <a:lnTo>
                      <a:pt x="1527175" y="2346326"/>
                    </a:lnTo>
                    <a:lnTo>
                      <a:pt x="1516135" y="2344097"/>
                    </a:lnTo>
                    <a:lnTo>
                      <a:pt x="1517071" y="2345485"/>
                    </a:lnTo>
                    <a:cubicBezTo>
                      <a:pt x="1523578" y="2360869"/>
                      <a:pt x="1527176" y="2377783"/>
                      <a:pt x="1527176" y="2395537"/>
                    </a:cubicBezTo>
                    <a:cubicBezTo>
                      <a:pt x="1527176" y="2413291"/>
                      <a:pt x="1523578" y="2430205"/>
                      <a:pt x="1517071" y="2445589"/>
                    </a:cubicBezTo>
                    <a:lnTo>
                      <a:pt x="1511178" y="2454330"/>
                    </a:lnTo>
                    <a:lnTo>
                      <a:pt x="1527175" y="2451100"/>
                    </a:lnTo>
                    <a:lnTo>
                      <a:pt x="1575694" y="2460896"/>
                    </a:lnTo>
                    <a:lnTo>
                      <a:pt x="1561093" y="2439240"/>
                    </a:lnTo>
                    <a:cubicBezTo>
                      <a:pt x="1554586" y="2423856"/>
                      <a:pt x="1550988" y="2406942"/>
                      <a:pt x="1550988" y="2389188"/>
                    </a:cubicBezTo>
                    <a:close/>
                    <a:moveTo>
                      <a:pt x="1073161" y="2141783"/>
                    </a:moveTo>
                    <a:lnTo>
                      <a:pt x="1039064" y="2164771"/>
                    </a:lnTo>
                    <a:cubicBezTo>
                      <a:pt x="1023680" y="2171278"/>
                      <a:pt x="1006766" y="2174876"/>
                      <a:pt x="989012" y="2174876"/>
                    </a:cubicBezTo>
                    <a:lnTo>
                      <a:pt x="979992" y="2173055"/>
                    </a:lnTo>
                    <a:lnTo>
                      <a:pt x="989013" y="2217738"/>
                    </a:lnTo>
                    <a:cubicBezTo>
                      <a:pt x="989013" y="2235492"/>
                      <a:pt x="985415" y="2252406"/>
                      <a:pt x="978908" y="2267790"/>
                    </a:cubicBezTo>
                    <a:lnTo>
                      <a:pt x="977972" y="2269179"/>
                    </a:lnTo>
                    <a:lnTo>
                      <a:pt x="989012" y="2266950"/>
                    </a:lnTo>
                    <a:cubicBezTo>
                      <a:pt x="1060029" y="2266950"/>
                      <a:pt x="1117600" y="2324521"/>
                      <a:pt x="1117600" y="2395538"/>
                    </a:cubicBezTo>
                    <a:lnTo>
                      <a:pt x="1111240" y="2427043"/>
                    </a:lnTo>
                    <a:lnTo>
                      <a:pt x="1145336" y="2404054"/>
                    </a:lnTo>
                    <a:cubicBezTo>
                      <a:pt x="1160720" y="2397547"/>
                      <a:pt x="1177634" y="2393949"/>
                      <a:pt x="1195388" y="2393949"/>
                    </a:cubicBezTo>
                    <a:cubicBezTo>
                      <a:pt x="1213142" y="2393949"/>
                      <a:pt x="1230056" y="2397547"/>
                      <a:pt x="1245440" y="2404054"/>
                    </a:cubicBezTo>
                    <a:lnTo>
                      <a:pt x="1275860" y="2424564"/>
                    </a:lnTo>
                    <a:lnTo>
                      <a:pt x="1270000" y="2395537"/>
                    </a:lnTo>
                    <a:cubicBezTo>
                      <a:pt x="1270000" y="2324520"/>
                      <a:pt x="1327571" y="2266949"/>
                      <a:pt x="1398588" y="2266949"/>
                    </a:cubicBezTo>
                    <a:lnTo>
                      <a:pt x="1409628" y="2269178"/>
                    </a:lnTo>
                    <a:lnTo>
                      <a:pt x="1408692" y="2267790"/>
                    </a:lnTo>
                    <a:cubicBezTo>
                      <a:pt x="1402185" y="2252406"/>
                      <a:pt x="1398587" y="2235492"/>
                      <a:pt x="1398587" y="2217738"/>
                    </a:cubicBezTo>
                    <a:lnTo>
                      <a:pt x="1407608" y="2173054"/>
                    </a:lnTo>
                    <a:lnTo>
                      <a:pt x="1398588" y="2174875"/>
                    </a:lnTo>
                    <a:cubicBezTo>
                      <a:pt x="1380834" y="2174875"/>
                      <a:pt x="1363920" y="2171277"/>
                      <a:pt x="1348536" y="2164770"/>
                    </a:cubicBezTo>
                    <a:lnTo>
                      <a:pt x="1318116" y="2144260"/>
                    </a:lnTo>
                    <a:lnTo>
                      <a:pt x="1323976" y="2173287"/>
                    </a:lnTo>
                    <a:cubicBezTo>
                      <a:pt x="1323976" y="2244304"/>
                      <a:pt x="1266405" y="2301875"/>
                      <a:pt x="1195388" y="2301875"/>
                    </a:cubicBezTo>
                    <a:cubicBezTo>
                      <a:pt x="1124371" y="2301875"/>
                      <a:pt x="1066800" y="2244304"/>
                      <a:pt x="1066800" y="2173287"/>
                    </a:cubicBezTo>
                    <a:close/>
                    <a:moveTo>
                      <a:pt x="1073161" y="1811583"/>
                    </a:moveTo>
                    <a:lnTo>
                      <a:pt x="1039064" y="1834571"/>
                    </a:lnTo>
                    <a:cubicBezTo>
                      <a:pt x="1023680" y="1841078"/>
                      <a:pt x="1006766" y="1844676"/>
                      <a:pt x="989012" y="1844676"/>
                    </a:cubicBezTo>
                    <a:lnTo>
                      <a:pt x="984001" y="1843665"/>
                    </a:lnTo>
                    <a:lnTo>
                      <a:pt x="989013" y="1868488"/>
                    </a:lnTo>
                    <a:cubicBezTo>
                      <a:pt x="989013" y="1886242"/>
                      <a:pt x="985415" y="1903156"/>
                      <a:pt x="978908" y="1918540"/>
                    </a:cubicBezTo>
                    <a:lnTo>
                      <a:pt x="977972" y="1919929"/>
                    </a:lnTo>
                    <a:lnTo>
                      <a:pt x="989012" y="1917700"/>
                    </a:lnTo>
                    <a:cubicBezTo>
                      <a:pt x="1060029" y="1917700"/>
                      <a:pt x="1117600" y="1975271"/>
                      <a:pt x="1117600" y="2046288"/>
                    </a:cubicBezTo>
                    <a:lnTo>
                      <a:pt x="1111240" y="2077793"/>
                    </a:lnTo>
                    <a:lnTo>
                      <a:pt x="1145336" y="2054804"/>
                    </a:lnTo>
                    <a:cubicBezTo>
                      <a:pt x="1160720" y="2048297"/>
                      <a:pt x="1177634" y="2044699"/>
                      <a:pt x="1195388" y="2044699"/>
                    </a:cubicBezTo>
                    <a:cubicBezTo>
                      <a:pt x="1213142" y="2044699"/>
                      <a:pt x="1230056" y="2048297"/>
                      <a:pt x="1245440" y="2054804"/>
                    </a:cubicBezTo>
                    <a:lnTo>
                      <a:pt x="1275860" y="2075314"/>
                    </a:lnTo>
                    <a:lnTo>
                      <a:pt x="1270000" y="2046287"/>
                    </a:lnTo>
                    <a:cubicBezTo>
                      <a:pt x="1270000" y="1975270"/>
                      <a:pt x="1327571" y="1917699"/>
                      <a:pt x="1398588" y="1917699"/>
                    </a:cubicBezTo>
                    <a:lnTo>
                      <a:pt x="1409628" y="1919928"/>
                    </a:lnTo>
                    <a:lnTo>
                      <a:pt x="1408692" y="1918540"/>
                    </a:lnTo>
                    <a:cubicBezTo>
                      <a:pt x="1402185" y="1903156"/>
                      <a:pt x="1398587" y="1886242"/>
                      <a:pt x="1398587" y="1868488"/>
                    </a:cubicBezTo>
                    <a:lnTo>
                      <a:pt x="1403599" y="1843664"/>
                    </a:lnTo>
                    <a:lnTo>
                      <a:pt x="1398588" y="1844675"/>
                    </a:lnTo>
                    <a:cubicBezTo>
                      <a:pt x="1380834" y="1844675"/>
                      <a:pt x="1363920" y="1841077"/>
                      <a:pt x="1348536" y="1834570"/>
                    </a:cubicBezTo>
                    <a:lnTo>
                      <a:pt x="1318116" y="1814060"/>
                    </a:lnTo>
                    <a:lnTo>
                      <a:pt x="1323976" y="1843087"/>
                    </a:lnTo>
                    <a:cubicBezTo>
                      <a:pt x="1323976" y="1914104"/>
                      <a:pt x="1266405" y="1971675"/>
                      <a:pt x="1195388" y="1971675"/>
                    </a:cubicBezTo>
                    <a:cubicBezTo>
                      <a:pt x="1124371" y="1971675"/>
                      <a:pt x="1066800" y="1914104"/>
                      <a:pt x="1066800" y="1843087"/>
                    </a:cubicBezTo>
                    <a:close/>
                    <a:moveTo>
                      <a:pt x="819425" y="1658599"/>
                    </a:moveTo>
                    <a:lnTo>
                      <a:pt x="820158" y="1659686"/>
                    </a:lnTo>
                    <a:cubicBezTo>
                      <a:pt x="826665" y="1675070"/>
                      <a:pt x="830263" y="1691984"/>
                      <a:pt x="830263" y="1709738"/>
                    </a:cubicBezTo>
                    <a:lnTo>
                      <a:pt x="822633" y="1747530"/>
                    </a:lnTo>
                    <a:lnTo>
                      <a:pt x="860425" y="1739900"/>
                    </a:lnTo>
                    <a:lnTo>
                      <a:pt x="865436" y="1740912"/>
                    </a:lnTo>
                    <a:lnTo>
                      <a:pt x="860424" y="1716088"/>
                    </a:lnTo>
                    <a:cubicBezTo>
                      <a:pt x="860424" y="1698334"/>
                      <a:pt x="864022" y="1681420"/>
                      <a:pt x="870529" y="1666036"/>
                    </a:cubicBezTo>
                    <a:lnTo>
                      <a:pt x="871466" y="1664647"/>
                    </a:lnTo>
                    <a:lnTo>
                      <a:pt x="860425" y="1666876"/>
                    </a:lnTo>
                    <a:close/>
                    <a:moveTo>
                      <a:pt x="1271722" y="1278172"/>
                    </a:moveTo>
                    <a:lnTo>
                      <a:pt x="1247027" y="1294821"/>
                    </a:lnTo>
                    <a:cubicBezTo>
                      <a:pt x="1231643" y="1301328"/>
                      <a:pt x="1214729" y="1304926"/>
                      <a:pt x="1196975" y="1304926"/>
                    </a:cubicBezTo>
                    <a:lnTo>
                      <a:pt x="1185935" y="1302697"/>
                    </a:lnTo>
                    <a:lnTo>
                      <a:pt x="1186871" y="1304085"/>
                    </a:lnTo>
                    <a:lnTo>
                      <a:pt x="1196709" y="1352816"/>
                    </a:lnTo>
                    <a:lnTo>
                      <a:pt x="1245440" y="1362654"/>
                    </a:lnTo>
                    <a:lnTo>
                      <a:pt x="1273041" y="1381263"/>
                    </a:lnTo>
                    <a:lnTo>
                      <a:pt x="1271374" y="1378791"/>
                    </a:lnTo>
                    <a:cubicBezTo>
                      <a:pt x="1264867" y="1363407"/>
                      <a:pt x="1261269" y="1346493"/>
                      <a:pt x="1261269" y="1328739"/>
                    </a:cubicBezTo>
                    <a:cubicBezTo>
                      <a:pt x="1261269" y="1310985"/>
                      <a:pt x="1264867" y="1294071"/>
                      <a:pt x="1271374" y="1278687"/>
                    </a:cubicBezTo>
                    <a:close/>
                    <a:moveTo>
                      <a:pt x="1287109" y="912197"/>
                    </a:moveTo>
                    <a:lnTo>
                      <a:pt x="1247027" y="939221"/>
                    </a:lnTo>
                    <a:cubicBezTo>
                      <a:pt x="1231643" y="945728"/>
                      <a:pt x="1214729" y="949326"/>
                      <a:pt x="1196975" y="949326"/>
                    </a:cubicBezTo>
                    <a:lnTo>
                      <a:pt x="1185935" y="947097"/>
                    </a:lnTo>
                    <a:lnTo>
                      <a:pt x="1186871" y="948485"/>
                    </a:lnTo>
                    <a:cubicBezTo>
                      <a:pt x="1193378" y="963869"/>
                      <a:pt x="1196976" y="980783"/>
                      <a:pt x="1196976" y="998537"/>
                    </a:cubicBezTo>
                    <a:cubicBezTo>
                      <a:pt x="1196976" y="1016291"/>
                      <a:pt x="1193378" y="1033205"/>
                      <a:pt x="1186871" y="1048589"/>
                    </a:cubicBezTo>
                    <a:lnTo>
                      <a:pt x="1185934" y="1049979"/>
                    </a:lnTo>
                    <a:lnTo>
                      <a:pt x="1196975" y="1047750"/>
                    </a:lnTo>
                    <a:cubicBezTo>
                      <a:pt x="1214729" y="1047750"/>
                      <a:pt x="1231643" y="1051348"/>
                      <a:pt x="1247027" y="1057855"/>
                    </a:cubicBezTo>
                    <a:lnTo>
                      <a:pt x="1287109" y="1084879"/>
                    </a:lnTo>
                    <a:lnTo>
                      <a:pt x="1262642" y="1048590"/>
                    </a:lnTo>
                    <a:cubicBezTo>
                      <a:pt x="1256135" y="1033206"/>
                      <a:pt x="1252537" y="1016292"/>
                      <a:pt x="1252537" y="998538"/>
                    </a:cubicBezTo>
                    <a:cubicBezTo>
                      <a:pt x="1252537" y="980784"/>
                      <a:pt x="1256135" y="963870"/>
                      <a:pt x="1262642" y="948486"/>
                    </a:cubicBezTo>
                    <a:close/>
                    <a:moveTo>
                      <a:pt x="742961" y="763833"/>
                    </a:moveTo>
                    <a:lnTo>
                      <a:pt x="708864" y="786821"/>
                    </a:lnTo>
                    <a:cubicBezTo>
                      <a:pt x="693480" y="793328"/>
                      <a:pt x="676566" y="796926"/>
                      <a:pt x="658812" y="796926"/>
                    </a:cubicBezTo>
                    <a:lnTo>
                      <a:pt x="653801" y="795915"/>
                    </a:lnTo>
                    <a:lnTo>
                      <a:pt x="658813" y="820738"/>
                    </a:lnTo>
                    <a:cubicBezTo>
                      <a:pt x="658813" y="838492"/>
                      <a:pt x="655215" y="855406"/>
                      <a:pt x="648708" y="870790"/>
                    </a:cubicBezTo>
                    <a:lnTo>
                      <a:pt x="647772" y="872179"/>
                    </a:lnTo>
                    <a:lnTo>
                      <a:pt x="658812" y="869950"/>
                    </a:lnTo>
                    <a:cubicBezTo>
                      <a:pt x="729829" y="869950"/>
                      <a:pt x="787400" y="927521"/>
                      <a:pt x="787400" y="998538"/>
                    </a:cubicBezTo>
                    <a:lnTo>
                      <a:pt x="781040" y="1030043"/>
                    </a:lnTo>
                    <a:lnTo>
                      <a:pt x="815136" y="1007054"/>
                    </a:lnTo>
                    <a:cubicBezTo>
                      <a:pt x="830520" y="1000547"/>
                      <a:pt x="847434" y="996949"/>
                      <a:pt x="865188" y="996949"/>
                    </a:cubicBezTo>
                    <a:cubicBezTo>
                      <a:pt x="882942" y="996949"/>
                      <a:pt x="899856" y="1000547"/>
                      <a:pt x="915240" y="1007054"/>
                    </a:cubicBezTo>
                    <a:lnTo>
                      <a:pt x="945660" y="1027564"/>
                    </a:lnTo>
                    <a:lnTo>
                      <a:pt x="939800" y="998537"/>
                    </a:lnTo>
                    <a:cubicBezTo>
                      <a:pt x="939800" y="927520"/>
                      <a:pt x="997371" y="869949"/>
                      <a:pt x="1068388" y="869949"/>
                    </a:cubicBezTo>
                    <a:lnTo>
                      <a:pt x="1079428" y="872178"/>
                    </a:lnTo>
                    <a:lnTo>
                      <a:pt x="1078492" y="870790"/>
                    </a:lnTo>
                    <a:cubicBezTo>
                      <a:pt x="1071985" y="855406"/>
                      <a:pt x="1068387" y="838492"/>
                      <a:pt x="1068387" y="820738"/>
                    </a:cubicBezTo>
                    <a:lnTo>
                      <a:pt x="1073399" y="795914"/>
                    </a:lnTo>
                    <a:lnTo>
                      <a:pt x="1068388" y="796925"/>
                    </a:lnTo>
                    <a:cubicBezTo>
                      <a:pt x="1050634" y="796925"/>
                      <a:pt x="1033720" y="793327"/>
                      <a:pt x="1018336" y="786820"/>
                    </a:cubicBezTo>
                    <a:lnTo>
                      <a:pt x="987916" y="766310"/>
                    </a:lnTo>
                    <a:lnTo>
                      <a:pt x="993776" y="795337"/>
                    </a:lnTo>
                    <a:cubicBezTo>
                      <a:pt x="993776" y="866354"/>
                      <a:pt x="936205" y="923925"/>
                      <a:pt x="865188" y="923925"/>
                    </a:cubicBezTo>
                    <a:cubicBezTo>
                      <a:pt x="794171" y="923925"/>
                      <a:pt x="736600" y="866354"/>
                      <a:pt x="736600" y="795337"/>
                    </a:cubicBezTo>
                    <a:close/>
                    <a:moveTo>
                      <a:pt x="492433" y="611497"/>
                    </a:moveTo>
                    <a:lnTo>
                      <a:pt x="500063" y="649289"/>
                    </a:lnTo>
                    <a:cubicBezTo>
                      <a:pt x="500063" y="667043"/>
                      <a:pt x="496465" y="683957"/>
                      <a:pt x="489958" y="699341"/>
                    </a:cubicBezTo>
                    <a:lnTo>
                      <a:pt x="489225" y="700429"/>
                    </a:lnTo>
                    <a:lnTo>
                      <a:pt x="530225" y="692150"/>
                    </a:lnTo>
                    <a:lnTo>
                      <a:pt x="535236" y="693162"/>
                    </a:lnTo>
                    <a:lnTo>
                      <a:pt x="530224" y="668338"/>
                    </a:lnTo>
                    <a:cubicBezTo>
                      <a:pt x="530224" y="650584"/>
                      <a:pt x="533822" y="633671"/>
                      <a:pt x="540329" y="618286"/>
                    </a:cubicBezTo>
                    <a:lnTo>
                      <a:pt x="541266" y="616898"/>
                    </a:lnTo>
                    <a:lnTo>
                      <a:pt x="530225" y="619127"/>
                    </a:lnTo>
                    <a:close/>
                    <a:moveTo>
                      <a:pt x="1241387" y="610161"/>
                    </a:moveTo>
                    <a:lnTo>
                      <a:pt x="1196975" y="619127"/>
                    </a:lnTo>
                    <a:lnTo>
                      <a:pt x="1185935" y="616898"/>
                    </a:lnTo>
                    <a:lnTo>
                      <a:pt x="1186871" y="618286"/>
                    </a:lnTo>
                    <a:cubicBezTo>
                      <a:pt x="1193378" y="633669"/>
                      <a:pt x="1196976" y="650583"/>
                      <a:pt x="1196976" y="668338"/>
                    </a:cubicBezTo>
                    <a:lnTo>
                      <a:pt x="1191964" y="693162"/>
                    </a:lnTo>
                    <a:lnTo>
                      <a:pt x="1196975" y="692150"/>
                    </a:lnTo>
                    <a:lnTo>
                      <a:pt x="1245326" y="701913"/>
                    </a:lnTo>
                    <a:lnTo>
                      <a:pt x="1243592" y="699341"/>
                    </a:lnTo>
                    <a:cubicBezTo>
                      <a:pt x="1237085" y="683957"/>
                      <a:pt x="1233487" y="667043"/>
                      <a:pt x="1233487" y="649289"/>
                    </a:cubicBezTo>
                    <a:close/>
                    <a:moveTo>
                      <a:pt x="742961" y="401883"/>
                    </a:moveTo>
                    <a:lnTo>
                      <a:pt x="708864" y="424873"/>
                    </a:lnTo>
                    <a:cubicBezTo>
                      <a:pt x="693480" y="431379"/>
                      <a:pt x="676566" y="434977"/>
                      <a:pt x="658812" y="434977"/>
                    </a:cubicBezTo>
                    <a:lnTo>
                      <a:pt x="642815" y="431747"/>
                    </a:lnTo>
                    <a:lnTo>
                      <a:pt x="648708" y="440487"/>
                    </a:lnTo>
                    <a:cubicBezTo>
                      <a:pt x="655215" y="455871"/>
                      <a:pt x="658813" y="472785"/>
                      <a:pt x="658813" y="490540"/>
                    </a:cubicBezTo>
                    <a:cubicBezTo>
                      <a:pt x="658813" y="508293"/>
                      <a:pt x="655215" y="525207"/>
                      <a:pt x="648708" y="540591"/>
                    </a:cubicBezTo>
                    <a:lnTo>
                      <a:pt x="647772" y="541980"/>
                    </a:lnTo>
                    <a:lnTo>
                      <a:pt x="658812" y="539751"/>
                    </a:lnTo>
                    <a:cubicBezTo>
                      <a:pt x="729829" y="539751"/>
                      <a:pt x="787400" y="597322"/>
                      <a:pt x="787400" y="668338"/>
                    </a:cubicBezTo>
                    <a:lnTo>
                      <a:pt x="781040" y="699843"/>
                    </a:lnTo>
                    <a:lnTo>
                      <a:pt x="815136" y="676855"/>
                    </a:lnTo>
                    <a:cubicBezTo>
                      <a:pt x="830520" y="670348"/>
                      <a:pt x="847434" y="666749"/>
                      <a:pt x="865188" y="666749"/>
                    </a:cubicBezTo>
                    <a:cubicBezTo>
                      <a:pt x="882942" y="666749"/>
                      <a:pt x="899856" y="670348"/>
                      <a:pt x="915240" y="676855"/>
                    </a:cubicBezTo>
                    <a:lnTo>
                      <a:pt x="945660" y="697364"/>
                    </a:lnTo>
                    <a:lnTo>
                      <a:pt x="939800" y="668338"/>
                    </a:lnTo>
                    <a:cubicBezTo>
                      <a:pt x="939800" y="597321"/>
                      <a:pt x="997371" y="539749"/>
                      <a:pt x="1068388" y="539749"/>
                    </a:cubicBezTo>
                    <a:lnTo>
                      <a:pt x="1079428" y="541979"/>
                    </a:lnTo>
                    <a:lnTo>
                      <a:pt x="1078492" y="540591"/>
                    </a:lnTo>
                    <a:cubicBezTo>
                      <a:pt x="1071985" y="525207"/>
                      <a:pt x="1068387" y="508293"/>
                      <a:pt x="1068387" y="490538"/>
                    </a:cubicBezTo>
                    <a:cubicBezTo>
                      <a:pt x="1068387" y="472784"/>
                      <a:pt x="1071985" y="455871"/>
                      <a:pt x="1078492" y="440486"/>
                    </a:cubicBezTo>
                    <a:lnTo>
                      <a:pt x="1084385" y="431746"/>
                    </a:lnTo>
                    <a:lnTo>
                      <a:pt x="1068388" y="434976"/>
                    </a:lnTo>
                    <a:cubicBezTo>
                      <a:pt x="1050634" y="434976"/>
                      <a:pt x="1033720" y="431378"/>
                      <a:pt x="1018336" y="424871"/>
                    </a:cubicBezTo>
                    <a:lnTo>
                      <a:pt x="987916" y="404361"/>
                    </a:lnTo>
                    <a:lnTo>
                      <a:pt x="993776" y="433388"/>
                    </a:lnTo>
                    <a:cubicBezTo>
                      <a:pt x="993776" y="504405"/>
                      <a:pt x="936205" y="561975"/>
                      <a:pt x="865188" y="561975"/>
                    </a:cubicBezTo>
                    <a:cubicBezTo>
                      <a:pt x="794171" y="561975"/>
                      <a:pt x="736600" y="504405"/>
                      <a:pt x="736600" y="433388"/>
                    </a:cubicBezTo>
                    <a:close/>
                    <a:moveTo>
                      <a:pt x="250343" y="316992"/>
                    </a:moveTo>
                    <a:lnTo>
                      <a:pt x="253163" y="330958"/>
                    </a:lnTo>
                    <a:lnTo>
                      <a:pt x="268453" y="320648"/>
                    </a:lnTo>
                    <a:close/>
                    <a:moveTo>
                      <a:pt x="427811" y="202474"/>
                    </a:moveTo>
                    <a:lnTo>
                      <a:pt x="418521" y="248489"/>
                    </a:lnTo>
                    <a:cubicBezTo>
                      <a:pt x="412014" y="263873"/>
                      <a:pt x="402598" y="277728"/>
                      <a:pt x="390964" y="289363"/>
                    </a:cubicBezTo>
                    <a:lnTo>
                      <a:pt x="355271" y="313427"/>
                    </a:lnTo>
                    <a:lnTo>
                      <a:pt x="398920" y="326760"/>
                    </a:lnTo>
                    <a:cubicBezTo>
                      <a:pt x="419443" y="340625"/>
                      <a:pt x="435748" y="360259"/>
                      <a:pt x="445508" y="383335"/>
                    </a:cubicBezTo>
                    <a:lnTo>
                      <a:pt x="447657" y="393979"/>
                    </a:lnTo>
                    <a:lnTo>
                      <a:pt x="480173" y="372056"/>
                    </a:lnTo>
                    <a:cubicBezTo>
                      <a:pt x="495557" y="365549"/>
                      <a:pt x="512471" y="361951"/>
                      <a:pt x="530225" y="361951"/>
                    </a:cubicBezTo>
                    <a:lnTo>
                      <a:pt x="546222" y="365181"/>
                    </a:lnTo>
                    <a:lnTo>
                      <a:pt x="540329" y="356441"/>
                    </a:lnTo>
                    <a:cubicBezTo>
                      <a:pt x="533822" y="341057"/>
                      <a:pt x="530224" y="324143"/>
                      <a:pt x="530224" y="306388"/>
                    </a:cubicBezTo>
                    <a:cubicBezTo>
                      <a:pt x="530224" y="288634"/>
                      <a:pt x="533822" y="271721"/>
                      <a:pt x="540329" y="256336"/>
                    </a:cubicBezTo>
                    <a:lnTo>
                      <a:pt x="541266" y="254947"/>
                    </a:lnTo>
                    <a:lnTo>
                      <a:pt x="530225" y="257177"/>
                    </a:lnTo>
                    <a:cubicBezTo>
                      <a:pt x="494717" y="257177"/>
                      <a:pt x="462570" y="242784"/>
                      <a:pt x="439300" y="219514"/>
                    </a:cubicBezTo>
                    <a:close/>
                    <a:moveTo>
                      <a:pt x="530225" y="0"/>
                    </a:moveTo>
                    <a:cubicBezTo>
                      <a:pt x="601242" y="0"/>
                      <a:pt x="658813" y="57572"/>
                      <a:pt x="658813" y="128588"/>
                    </a:cubicBezTo>
                    <a:cubicBezTo>
                      <a:pt x="658813" y="146343"/>
                      <a:pt x="655215" y="163256"/>
                      <a:pt x="648708" y="178640"/>
                    </a:cubicBezTo>
                    <a:lnTo>
                      <a:pt x="647772" y="180030"/>
                    </a:lnTo>
                    <a:lnTo>
                      <a:pt x="658812" y="177800"/>
                    </a:lnTo>
                    <a:cubicBezTo>
                      <a:pt x="729829" y="177800"/>
                      <a:pt x="787400" y="235372"/>
                      <a:pt x="787400" y="306388"/>
                    </a:cubicBezTo>
                    <a:lnTo>
                      <a:pt x="781040" y="337893"/>
                    </a:lnTo>
                    <a:lnTo>
                      <a:pt x="815136" y="314905"/>
                    </a:lnTo>
                    <a:cubicBezTo>
                      <a:pt x="830520" y="308398"/>
                      <a:pt x="847434" y="304799"/>
                      <a:pt x="865188" y="304799"/>
                    </a:cubicBezTo>
                    <a:cubicBezTo>
                      <a:pt x="882942" y="304799"/>
                      <a:pt x="899856" y="308398"/>
                      <a:pt x="915240" y="314905"/>
                    </a:cubicBezTo>
                    <a:lnTo>
                      <a:pt x="945660" y="335415"/>
                    </a:lnTo>
                    <a:lnTo>
                      <a:pt x="939800" y="306388"/>
                    </a:lnTo>
                    <a:lnTo>
                      <a:pt x="948497" y="263312"/>
                    </a:lnTo>
                    <a:lnTo>
                      <a:pt x="915987" y="269875"/>
                    </a:lnTo>
                    <a:cubicBezTo>
                      <a:pt x="844970" y="269875"/>
                      <a:pt x="787399" y="212304"/>
                      <a:pt x="787399" y="141287"/>
                    </a:cubicBezTo>
                    <a:cubicBezTo>
                      <a:pt x="787399" y="70270"/>
                      <a:pt x="844970" y="12699"/>
                      <a:pt x="915987" y="12699"/>
                    </a:cubicBezTo>
                    <a:cubicBezTo>
                      <a:pt x="987004" y="12699"/>
                      <a:pt x="1044575" y="70270"/>
                      <a:pt x="1044575" y="141287"/>
                    </a:cubicBezTo>
                    <a:lnTo>
                      <a:pt x="1035879" y="184363"/>
                    </a:lnTo>
                    <a:lnTo>
                      <a:pt x="1068388" y="177799"/>
                    </a:lnTo>
                    <a:cubicBezTo>
                      <a:pt x="1139405" y="177799"/>
                      <a:pt x="1196976" y="235371"/>
                      <a:pt x="1196976" y="306388"/>
                    </a:cubicBezTo>
                    <a:cubicBezTo>
                      <a:pt x="1196976" y="324142"/>
                      <a:pt x="1193378" y="341056"/>
                      <a:pt x="1186871" y="356440"/>
                    </a:cubicBezTo>
                    <a:lnTo>
                      <a:pt x="1180978" y="365180"/>
                    </a:lnTo>
                    <a:lnTo>
                      <a:pt x="1196975" y="361950"/>
                    </a:lnTo>
                    <a:cubicBezTo>
                      <a:pt x="1267992" y="361950"/>
                      <a:pt x="1325563" y="419522"/>
                      <a:pt x="1325563" y="490538"/>
                    </a:cubicBezTo>
                    <a:lnTo>
                      <a:pt x="1317663" y="529667"/>
                    </a:lnTo>
                    <a:lnTo>
                      <a:pt x="1362075" y="520701"/>
                    </a:lnTo>
                    <a:cubicBezTo>
                      <a:pt x="1433092" y="520701"/>
                      <a:pt x="1490663" y="578271"/>
                      <a:pt x="1490663" y="649289"/>
                    </a:cubicBezTo>
                    <a:cubicBezTo>
                      <a:pt x="1490663" y="720306"/>
                      <a:pt x="1433092" y="777876"/>
                      <a:pt x="1362075" y="777876"/>
                    </a:cubicBezTo>
                    <a:lnTo>
                      <a:pt x="1313724" y="768115"/>
                    </a:lnTo>
                    <a:lnTo>
                      <a:pt x="1315458" y="770686"/>
                    </a:lnTo>
                    <a:cubicBezTo>
                      <a:pt x="1321965" y="786070"/>
                      <a:pt x="1325563" y="802984"/>
                      <a:pt x="1325563" y="820738"/>
                    </a:cubicBezTo>
                    <a:cubicBezTo>
                      <a:pt x="1325563" y="838492"/>
                      <a:pt x="1321965" y="855406"/>
                      <a:pt x="1315458" y="870790"/>
                    </a:cubicBezTo>
                    <a:lnTo>
                      <a:pt x="1290991" y="907079"/>
                    </a:lnTo>
                    <a:lnTo>
                      <a:pt x="1331073" y="880055"/>
                    </a:lnTo>
                    <a:cubicBezTo>
                      <a:pt x="1346457" y="873548"/>
                      <a:pt x="1363371" y="869950"/>
                      <a:pt x="1381125" y="869950"/>
                    </a:cubicBezTo>
                    <a:cubicBezTo>
                      <a:pt x="1452142" y="869950"/>
                      <a:pt x="1509713" y="927521"/>
                      <a:pt x="1509713" y="998538"/>
                    </a:cubicBezTo>
                    <a:cubicBezTo>
                      <a:pt x="1509713" y="1069555"/>
                      <a:pt x="1452142" y="1127126"/>
                      <a:pt x="1381125" y="1127126"/>
                    </a:cubicBezTo>
                    <a:cubicBezTo>
                      <a:pt x="1363371" y="1127126"/>
                      <a:pt x="1346457" y="1123528"/>
                      <a:pt x="1331073" y="1117021"/>
                    </a:cubicBezTo>
                    <a:lnTo>
                      <a:pt x="1290991" y="1089997"/>
                    </a:lnTo>
                    <a:lnTo>
                      <a:pt x="1315458" y="1126286"/>
                    </a:lnTo>
                    <a:cubicBezTo>
                      <a:pt x="1321965" y="1141670"/>
                      <a:pt x="1325563" y="1158584"/>
                      <a:pt x="1325563" y="1176338"/>
                    </a:cubicBezTo>
                    <a:cubicBezTo>
                      <a:pt x="1325563" y="1194092"/>
                      <a:pt x="1321965" y="1211006"/>
                      <a:pt x="1315458" y="1226390"/>
                    </a:cubicBezTo>
                    <a:lnTo>
                      <a:pt x="1315111" y="1226906"/>
                    </a:lnTo>
                    <a:lnTo>
                      <a:pt x="1339805" y="1210256"/>
                    </a:lnTo>
                    <a:cubicBezTo>
                      <a:pt x="1355189" y="1203749"/>
                      <a:pt x="1372103" y="1200151"/>
                      <a:pt x="1389857" y="1200151"/>
                    </a:cubicBezTo>
                    <a:cubicBezTo>
                      <a:pt x="1460874" y="1200151"/>
                      <a:pt x="1518445" y="1257722"/>
                      <a:pt x="1518445" y="1328739"/>
                    </a:cubicBezTo>
                    <a:cubicBezTo>
                      <a:pt x="1518445" y="1382002"/>
                      <a:pt x="1486061" y="1427701"/>
                      <a:pt x="1439909" y="1447222"/>
                    </a:cubicBezTo>
                    <a:lnTo>
                      <a:pt x="1420608" y="1451119"/>
                    </a:lnTo>
                    <a:lnTo>
                      <a:pt x="1443622" y="1485254"/>
                    </a:lnTo>
                    <a:lnTo>
                      <a:pt x="1477123" y="1462667"/>
                    </a:lnTo>
                    <a:cubicBezTo>
                      <a:pt x="1492507" y="1456160"/>
                      <a:pt x="1509421" y="1452562"/>
                      <a:pt x="1527175" y="1452562"/>
                    </a:cubicBezTo>
                    <a:cubicBezTo>
                      <a:pt x="1598192" y="1452562"/>
                      <a:pt x="1655763" y="1510133"/>
                      <a:pt x="1655763" y="1581150"/>
                    </a:cubicBezTo>
                    <a:cubicBezTo>
                      <a:pt x="1655763" y="1652167"/>
                      <a:pt x="1598192" y="1709738"/>
                      <a:pt x="1527175" y="1709738"/>
                    </a:cubicBezTo>
                    <a:lnTo>
                      <a:pt x="1525840" y="1709469"/>
                    </a:lnTo>
                    <a:lnTo>
                      <a:pt x="1527176" y="1716087"/>
                    </a:lnTo>
                    <a:lnTo>
                      <a:pt x="1522164" y="1740912"/>
                    </a:lnTo>
                    <a:lnTo>
                      <a:pt x="1527175" y="1739900"/>
                    </a:lnTo>
                    <a:cubicBezTo>
                      <a:pt x="1598192" y="1739900"/>
                      <a:pt x="1655763" y="1797471"/>
                      <a:pt x="1655763" y="1868488"/>
                    </a:cubicBezTo>
                    <a:cubicBezTo>
                      <a:pt x="1655763" y="1939505"/>
                      <a:pt x="1598192" y="1997076"/>
                      <a:pt x="1527175" y="1997076"/>
                    </a:cubicBezTo>
                    <a:lnTo>
                      <a:pt x="1516135" y="1994847"/>
                    </a:lnTo>
                    <a:lnTo>
                      <a:pt x="1517071" y="1996235"/>
                    </a:lnTo>
                    <a:cubicBezTo>
                      <a:pt x="1523578" y="2011619"/>
                      <a:pt x="1527176" y="2028533"/>
                      <a:pt x="1527176" y="2046287"/>
                    </a:cubicBezTo>
                    <a:lnTo>
                      <a:pt x="1518155" y="2090971"/>
                    </a:lnTo>
                    <a:lnTo>
                      <a:pt x="1527175" y="2089150"/>
                    </a:lnTo>
                    <a:cubicBezTo>
                      <a:pt x="1598192" y="2089150"/>
                      <a:pt x="1655763" y="2146721"/>
                      <a:pt x="1655763" y="2217738"/>
                    </a:cubicBezTo>
                    <a:lnTo>
                      <a:pt x="1645730" y="2267433"/>
                    </a:lnTo>
                    <a:lnTo>
                      <a:pt x="1679576" y="2260600"/>
                    </a:lnTo>
                    <a:cubicBezTo>
                      <a:pt x="1750593" y="2260600"/>
                      <a:pt x="1808164" y="2318171"/>
                      <a:pt x="1808164" y="2389188"/>
                    </a:cubicBezTo>
                    <a:cubicBezTo>
                      <a:pt x="1808164" y="2460205"/>
                      <a:pt x="1750593" y="2517776"/>
                      <a:pt x="1679576" y="2517776"/>
                    </a:cubicBezTo>
                    <a:lnTo>
                      <a:pt x="1631058" y="2507981"/>
                    </a:lnTo>
                    <a:lnTo>
                      <a:pt x="1645658" y="2529636"/>
                    </a:lnTo>
                    <a:cubicBezTo>
                      <a:pt x="1652165" y="2545020"/>
                      <a:pt x="1655763" y="2561934"/>
                      <a:pt x="1655763" y="2579688"/>
                    </a:cubicBezTo>
                    <a:lnTo>
                      <a:pt x="1647863" y="2618816"/>
                    </a:lnTo>
                    <a:lnTo>
                      <a:pt x="1692275" y="2609850"/>
                    </a:lnTo>
                    <a:cubicBezTo>
                      <a:pt x="1763292" y="2609850"/>
                      <a:pt x="1820863" y="2667421"/>
                      <a:pt x="1820863" y="2738438"/>
                    </a:cubicBezTo>
                    <a:cubicBezTo>
                      <a:pt x="1820863" y="2809455"/>
                      <a:pt x="1763292" y="2867026"/>
                      <a:pt x="1692275" y="2867026"/>
                    </a:cubicBezTo>
                    <a:lnTo>
                      <a:pt x="1643924" y="2857265"/>
                    </a:lnTo>
                    <a:lnTo>
                      <a:pt x="1645658" y="2859836"/>
                    </a:lnTo>
                    <a:cubicBezTo>
                      <a:pt x="1652165" y="2875220"/>
                      <a:pt x="1655763" y="2892134"/>
                      <a:pt x="1655763" y="2909888"/>
                    </a:cubicBezTo>
                    <a:lnTo>
                      <a:pt x="1652940" y="2923874"/>
                    </a:lnTo>
                    <a:lnTo>
                      <a:pt x="1698625" y="2914650"/>
                    </a:lnTo>
                    <a:cubicBezTo>
                      <a:pt x="1769642" y="2914650"/>
                      <a:pt x="1827213" y="2972221"/>
                      <a:pt x="1827213" y="3043238"/>
                    </a:cubicBezTo>
                    <a:cubicBezTo>
                      <a:pt x="1827213" y="3114255"/>
                      <a:pt x="1769642" y="3171826"/>
                      <a:pt x="1698625" y="3171826"/>
                    </a:cubicBezTo>
                    <a:cubicBezTo>
                      <a:pt x="1627608" y="3171826"/>
                      <a:pt x="1570037" y="3114255"/>
                      <a:pt x="1570037" y="3043238"/>
                    </a:cubicBezTo>
                    <a:lnTo>
                      <a:pt x="1572861" y="3029253"/>
                    </a:lnTo>
                    <a:lnTo>
                      <a:pt x="1527175" y="3038476"/>
                    </a:lnTo>
                    <a:lnTo>
                      <a:pt x="1516135" y="3036247"/>
                    </a:lnTo>
                    <a:lnTo>
                      <a:pt x="1517071" y="3037635"/>
                    </a:lnTo>
                    <a:cubicBezTo>
                      <a:pt x="1523578" y="3053019"/>
                      <a:pt x="1527176" y="3069933"/>
                      <a:pt x="1527176" y="3087687"/>
                    </a:cubicBezTo>
                    <a:cubicBezTo>
                      <a:pt x="1527176" y="3105442"/>
                      <a:pt x="1523578" y="3122355"/>
                      <a:pt x="1517071" y="3137739"/>
                    </a:cubicBezTo>
                    <a:lnTo>
                      <a:pt x="1516134" y="3139129"/>
                    </a:lnTo>
                    <a:lnTo>
                      <a:pt x="1527175" y="3136900"/>
                    </a:lnTo>
                    <a:cubicBezTo>
                      <a:pt x="1598192" y="3136900"/>
                      <a:pt x="1655763" y="3194471"/>
                      <a:pt x="1655763" y="3265488"/>
                    </a:cubicBezTo>
                    <a:cubicBezTo>
                      <a:pt x="1655763" y="3336505"/>
                      <a:pt x="1598192" y="3394076"/>
                      <a:pt x="1527175" y="3394076"/>
                    </a:cubicBezTo>
                    <a:lnTo>
                      <a:pt x="1516135" y="3391847"/>
                    </a:lnTo>
                    <a:lnTo>
                      <a:pt x="1517071" y="3393235"/>
                    </a:lnTo>
                    <a:cubicBezTo>
                      <a:pt x="1523578" y="3408619"/>
                      <a:pt x="1527176" y="3425533"/>
                      <a:pt x="1527176" y="3443287"/>
                    </a:cubicBezTo>
                    <a:cubicBezTo>
                      <a:pt x="1527176" y="3461041"/>
                      <a:pt x="1523578" y="3477955"/>
                      <a:pt x="1517071" y="3493339"/>
                    </a:cubicBezTo>
                    <a:lnTo>
                      <a:pt x="1511178" y="3502080"/>
                    </a:lnTo>
                    <a:lnTo>
                      <a:pt x="1527175" y="3498850"/>
                    </a:lnTo>
                    <a:cubicBezTo>
                      <a:pt x="1598192" y="3498850"/>
                      <a:pt x="1655763" y="3556421"/>
                      <a:pt x="1655763" y="3627438"/>
                    </a:cubicBezTo>
                    <a:cubicBezTo>
                      <a:pt x="1655763" y="3698455"/>
                      <a:pt x="1598192" y="3756026"/>
                      <a:pt x="1527175" y="3756026"/>
                    </a:cubicBezTo>
                    <a:lnTo>
                      <a:pt x="1516135" y="3753797"/>
                    </a:lnTo>
                    <a:lnTo>
                      <a:pt x="1517071" y="3755185"/>
                    </a:lnTo>
                    <a:cubicBezTo>
                      <a:pt x="1523578" y="3770569"/>
                      <a:pt x="1527176" y="3787483"/>
                      <a:pt x="1527176" y="3805237"/>
                    </a:cubicBezTo>
                    <a:lnTo>
                      <a:pt x="1522164" y="3830062"/>
                    </a:lnTo>
                    <a:lnTo>
                      <a:pt x="1527175" y="3829050"/>
                    </a:lnTo>
                    <a:cubicBezTo>
                      <a:pt x="1598192" y="3829050"/>
                      <a:pt x="1655763" y="3886621"/>
                      <a:pt x="1655763" y="3957638"/>
                    </a:cubicBezTo>
                    <a:cubicBezTo>
                      <a:pt x="1655763" y="4028655"/>
                      <a:pt x="1598192" y="4086226"/>
                      <a:pt x="1527175" y="4086226"/>
                    </a:cubicBezTo>
                    <a:lnTo>
                      <a:pt x="1516135" y="4083997"/>
                    </a:lnTo>
                    <a:lnTo>
                      <a:pt x="1517071" y="4085385"/>
                    </a:lnTo>
                    <a:cubicBezTo>
                      <a:pt x="1523578" y="4100769"/>
                      <a:pt x="1527176" y="4117683"/>
                      <a:pt x="1527176" y="4135437"/>
                    </a:cubicBezTo>
                    <a:cubicBezTo>
                      <a:pt x="1527176" y="4206454"/>
                      <a:pt x="1469605" y="4264025"/>
                      <a:pt x="1398588" y="4264025"/>
                    </a:cubicBezTo>
                    <a:cubicBezTo>
                      <a:pt x="1380834" y="4264025"/>
                      <a:pt x="1363920" y="4260427"/>
                      <a:pt x="1348536" y="4253920"/>
                    </a:cubicBezTo>
                    <a:lnTo>
                      <a:pt x="1318116" y="4233410"/>
                    </a:lnTo>
                    <a:lnTo>
                      <a:pt x="1323976" y="4262437"/>
                    </a:lnTo>
                    <a:cubicBezTo>
                      <a:pt x="1323976" y="4315700"/>
                      <a:pt x="1291592" y="4361399"/>
                      <a:pt x="1245440" y="4380920"/>
                    </a:cubicBezTo>
                    <a:lnTo>
                      <a:pt x="1238535" y="4382314"/>
                    </a:lnTo>
                    <a:lnTo>
                      <a:pt x="1259896" y="4413997"/>
                    </a:lnTo>
                    <a:cubicBezTo>
                      <a:pt x="1266403" y="4429381"/>
                      <a:pt x="1270001" y="4446295"/>
                      <a:pt x="1270001" y="4464049"/>
                    </a:cubicBezTo>
                    <a:cubicBezTo>
                      <a:pt x="1270001" y="4535066"/>
                      <a:pt x="1212430" y="4592637"/>
                      <a:pt x="1141413" y="4592637"/>
                    </a:cubicBezTo>
                    <a:cubicBezTo>
                      <a:pt x="1070396" y="4592637"/>
                      <a:pt x="1012825" y="4535066"/>
                      <a:pt x="1012825" y="4464049"/>
                    </a:cubicBezTo>
                    <a:cubicBezTo>
                      <a:pt x="1012825" y="4410787"/>
                      <a:pt x="1045209" y="4365087"/>
                      <a:pt x="1091361" y="4345566"/>
                    </a:cubicBezTo>
                    <a:lnTo>
                      <a:pt x="1098266" y="4344172"/>
                    </a:lnTo>
                    <a:lnTo>
                      <a:pt x="1076905" y="4312489"/>
                    </a:lnTo>
                    <a:cubicBezTo>
                      <a:pt x="1070398" y="4297105"/>
                      <a:pt x="1066800" y="4280191"/>
                      <a:pt x="1066800" y="4262437"/>
                    </a:cubicBezTo>
                    <a:lnTo>
                      <a:pt x="1073161" y="4230933"/>
                    </a:lnTo>
                    <a:lnTo>
                      <a:pt x="1039064" y="4253921"/>
                    </a:lnTo>
                    <a:cubicBezTo>
                      <a:pt x="1023680" y="4260428"/>
                      <a:pt x="1006766" y="4264026"/>
                      <a:pt x="989012" y="4264026"/>
                    </a:cubicBezTo>
                    <a:cubicBezTo>
                      <a:pt x="917995" y="4264026"/>
                      <a:pt x="860424" y="4206455"/>
                      <a:pt x="860424" y="4135438"/>
                    </a:cubicBezTo>
                    <a:cubicBezTo>
                      <a:pt x="860424" y="4064421"/>
                      <a:pt x="917995" y="4006850"/>
                      <a:pt x="989012" y="4006850"/>
                    </a:cubicBezTo>
                    <a:cubicBezTo>
                      <a:pt x="1060029" y="4006850"/>
                      <a:pt x="1117600" y="4064421"/>
                      <a:pt x="1117600" y="4135438"/>
                    </a:cubicBezTo>
                    <a:lnTo>
                      <a:pt x="1111240" y="4166943"/>
                    </a:lnTo>
                    <a:lnTo>
                      <a:pt x="1145336" y="4143954"/>
                    </a:lnTo>
                    <a:cubicBezTo>
                      <a:pt x="1160720" y="4137447"/>
                      <a:pt x="1177634" y="4133849"/>
                      <a:pt x="1195388" y="4133849"/>
                    </a:cubicBezTo>
                    <a:cubicBezTo>
                      <a:pt x="1213142" y="4133849"/>
                      <a:pt x="1230056" y="4137447"/>
                      <a:pt x="1245440" y="4143954"/>
                    </a:cubicBezTo>
                    <a:lnTo>
                      <a:pt x="1275860" y="4164464"/>
                    </a:lnTo>
                    <a:lnTo>
                      <a:pt x="1270000" y="4135437"/>
                    </a:lnTo>
                    <a:cubicBezTo>
                      <a:pt x="1270000" y="4064420"/>
                      <a:pt x="1327571" y="4006849"/>
                      <a:pt x="1398588" y="4006849"/>
                    </a:cubicBezTo>
                    <a:lnTo>
                      <a:pt x="1409628" y="4009078"/>
                    </a:lnTo>
                    <a:lnTo>
                      <a:pt x="1408692" y="4007690"/>
                    </a:lnTo>
                    <a:cubicBezTo>
                      <a:pt x="1402185" y="3992306"/>
                      <a:pt x="1398587" y="3975392"/>
                      <a:pt x="1398587" y="3957638"/>
                    </a:cubicBezTo>
                    <a:lnTo>
                      <a:pt x="1403599" y="3932814"/>
                    </a:lnTo>
                    <a:lnTo>
                      <a:pt x="1398588" y="3933825"/>
                    </a:lnTo>
                    <a:cubicBezTo>
                      <a:pt x="1380834" y="3933825"/>
                      <a:pt x="1363920" y="3930227"/>
                      <a:pt x="1348536" y="3923720"/>
                    </a:cubicBezTo>
                    <a:lnTo>
                      <a:pt x="1318116" y="3903210"/>
                    </a:lnTo>
                    <a:lnTo>
                      <a:pt x="1323976" y="3932237"/>
                    </a:lnTo>
                    <a:cubicBezTo>
                      <a:pt x="1323976" y="4003254"/>
                      <a:pt x="1266405" y="4060825"/>
                      <a:pt x="1195388" y="4060825"/>
                    </a:cubicBezTo>
                    <a:cubicBezTo>
                      <a:pt x="1124371" y="4060825"/>
                      <a:pt x="1066800" y="4003254"/>
                      <a:pt x="1066800" y="3932237"/>
                    </a:cubicBezTo>
                    <a:lnTo>
                      <a:pt x="1073161" y="3900733"/>
                    </a:lnTo>
                    <a:lnTo>
                      <a:pt x="1039064" y="3923721"/>
                    </a:lnTo>
                    <a:cubicBezTo>
                      <a:pt x="1023680" y="3930228"/>
                      <a:pt x="1006766" y="3933826"/>
                      <a:pt x="989012" y="3933826"/>
                    </a:cubicBezTo>
                    <a:cubicBezTo>
                      <a:pt x="917995" y="3933826"/>
                      <a:pt x="860424" y="3876255"/>
                      <a:pt x="860424" y="3805238"/>
                    </a:cubicBezTo>
                    <a:cubicBezTo>
                      <a:pt x="860424" y="3787484"/>
                      <a:pt x="864022" y="3770570"/>
                      <a:pt x="870529" y="3755186"/>
                    </a:cubicBezTo>
                    <a:lnTo>
                      <a:pt x="871466" y="3753797"/>
                    </a:lnTo>
                    <a:lnTo>
                      <a:pt x="860425" y="3756026"/>
                    </a:lnTo>
                    <a:cubicBezTo>
                      <a:pt x="789408" y="3756026"/>
                      <a:pt x="731837" y="3698455"/>
                      <a:pt x="731837" y="3627438"/>
                    </a:cubicBezTo>
                    <a:cubicBezTo>
                      <a:pt x="731837" y="3556421"/>
                      <a:pt x="789408" y="3498850"/>
                      <a:pt x="860425" y="3498850"/>
                    </a:cubicBezTo>
                    <a:lnTo>
                      <a:pt x="876421" y="3502080"/>
                    </a:lnTo>
                    <a:lnTo>
                      <a:pt x="870529" y="3493340"/>
                    </a:lnTo>
                    <a:cubicBezTo>
                      <a:pt x="864022" y="3477956"/>
                      <a:pt x="860424" y="3461042"/>
                      <a:pt x="860424" y="3443288"/>
                    </a:cubicBezTo>
                    <a:cubicBezTo>
                      <a:pt x="860424" y="3425534"/>
                      <a:pt x="864022" y="3408620"/>
                      <a:pt x="870529" y="3393236"/>
                    </a:cubicBezTo>
                    <a:lnTo>
                      <a:pt x="871466" y="3391847"/>
                    </a:lnTo>
                    <a:lnTo>
                      <a:pt x="860425" y="3394076"/>
                    </a:lnTo>
                    <a:cubicBezTo>
                      <a:pt x="789408" y="3394076"/>
                      <a:pt x="731837" y="3336505"/>
                      <a:pt x="731837" y="3265488"/>
                    </a:cubicBezTo>
                    <a:cubicBezTo>
                      <a:pt x="731837" y="3194471"/>
                      <a:pt x="789408" y="3136900"/>
                      <a:pt x="860425" y="3136900"/>
                    </a:cubicBezTo>
                    <a:lnTo>
                      <a:pt x="871466" y="3139129"/>
                    </a:lnTo>
                    <a:lnTo>
                      <a:pt x="870529" y="3137740"/>
                    </a:lnTo>
                    <a:cubicBezTo>
                      <a:pt x="864022" y="3122356"/>
                      <a:pt x="860424" y="3105443"/>
                      <a:pt x="860424" y="3087688"/>
                    </a:cubicBezTo>
                    <a:cubicBezTo>
                      <a:pt x="860424" y="3069934"/>
                      <a:pt x="864022" y="3053020"/>
                      <a:pt x="870529" y="3037636"/>
                    </a:cubicBezTo>
                    <a:lnTo>
                      <a:pt x="871466" y="3036247"/>
                    </a:lnTo>
                    <a:lnTo>
                      <a:pt x="860425" y="3038476"/>
                    </a:lnTo>
                    <a:cubicBezTo>
                      <a:pt x="789408" y="3038476"/>
                      <a:pt x="731837" y="2980905"/>
                      <a:pt x="731837" y="2909888"/>
                    </a:cubicBezTo>
                    <a:cubicBezTo>
                      <a:pt x="731837" y="2838871"/>
                      <a:pt x="789408" y="2781300"/>
                      <a:pt x="860425" y="2781300"/>
                    </a:cubicBezTo>
                    <a:lnTo>
                      <a:pt x="865436" y="2782312"/>
                    </a:lnTo>
                    <a:lnTo>
                      <a:pt x="860424" y="2757488"/>
                    </a:lnTo>
                    <a:cubicBezTo>
                      <a:pt x="860424" y="2739734"/>
                      <a:pt x="864022" y="2722820"/>
                      <a:pt x="870529" y="2707436"/>
                    </a:cubicBezTo>
                    <a:lnTo>
                      <a:pt x="871466" y="2706047"/>
                    </a:lnTo>
                    <a:lnTo>
                      <a:pt x="860425" y="2708276"/>
                    </a:lnTo>
                    <a:cubicBezTo>
                      <a:pt x="789408" y="2708276"/>
                      <a:pt x="731837" y="2650705"/>
                      <a:pt x="731837" y="2579688"/>
                    </a:cubicBezTo>
                    <a:cubicBezTo>
                      <a:pt x="731837" y="2508671"/>
                      <a:pt x="789408" y="2451100"/>
                      <a:pt x="860425" y="2451100"/>
                    </a:cubicBezTo>
                    <a:lnTo>
                      <a:pt x="876421" y="2454330"/>
                    </a:lnTo>
                    <a:lnTo>
                      <a:pt x="870529" y="2445590"/>
                    </a:lnTo>
                    <a:cubicBezTo>
                      <a:pt x="864022" y="2430206"/>
                      <a:pt x="860424" y="2413292"/>
                      <a:pt x="860424" y="2395538"/>
                    </a:cubicBezTo>
                    <a:cubicBezTo>
                      <a:pt x="860424" y="2377784"/>
                      <a:pt x="864022" y="2360870"/>
                      <a:pt x="870529" y="2345486"/>
                    </a:cubicBezTo>
                    <a:lnTo>
                      <a:pt x="871466" y="2344097"/>
                    </a:lnTo>
                    <a:lnTo>
                      <a:pt x="860425" y="2346326"/>
                    </a:lnTo>
                    <a:cubicBezTo>
                      <a:pt x="789408" y="2346326"/>
                      <a:pt x="731837" y="2288755"/>
                      <a:pt x="731837" y="2217738"/>
                    </a:cubicBezTo>
                    <a:cubicBezTo>
                      <a:pt x="731837" y="2146721"/>
                      <a:pt x="789408" y="2089150"/>
                      <a:pt x="860425" y="2089150"/>
                    </a:cubicBezTo>
                    <a:lnTo>
                      <a:pt x="869445" y="2090971"/>
                    </a:lnTo>
                    <a:lnTo>
                      <a:pt x="860424" y="2046288"/>
                    </a:lnTo>
                    <a:cubicBezTo>
                      <a:pt x="860424" y="2028534"/>
                      <a:pt x="864022" y="2011620"/>
                      <a:pt x="870529" y="1996236"/>
                    </a:cubicBezTo>
                    <a:lnTo>
                      <a:pt x="871466" y="1994847"/>
                    </a:lnTo>
                    <a:lnTo>
                      <a:pt x="860425" y="1997076"/>
                    </a:lnTo>
                    <a:cubicBezTo>
                      <a:pt x="789408" y="1997076"/>
                      <a:pt x="731837" y="1939505"/>
                      <a:pt x="731837" y="1868488"/>
                    </a:cubicBezTo>
                    <a:lnTo>
                      <a:pt x="739467" y="1830696"/>
                    </a:lnTo>
                    <a:lnTo>
                      <a:pt x="701675" y="1838326"/>
                    </a:lnTo>
                    <a:cubicBezTo>
                      <a:pt x="630658" y="1838326"/>
                      <a:pt x="573087" y="1780755"/>
                      <a:pt x="573087" y="1709738"/>
                    </a:cubicBezTo>
                    <a:cubicBezTo>
                      <a:pt x="573087" y="1638721"/>
                      <a:pt x="630658" y="1581150"/>
                      <a:pt x="701675" y="1581150"/>
                    </a:cubicBezTo>
                    <a:lnTo>
                      <a:pt x="742675" y="1589428"/>
                    </a:lnTo>
                    <a:lnTo>
                      <a:pt x="741942" y="1588340"/>
                    </a:lnTo>
                    <a:cubicBezTo>
                      <a:pt x="735435" y="1572956"/>
                      <a:pt x="731837" y="1556042"/>
                      <a:pt x="731837" y="1538288"/>
                    </a:cubicBezTo>
                    <a:cubicBezTo>
                      <a:pt x="731837" y="1467271"/>
                      <a:pt x="789408" y="1409700"/>
                      <a:pt x="860425" y="1409700"/>
                    </a:cubicBezTo>
                    <a:cubicBezTo>
                      <a:pt x="931442" y="1409700"/>
                      <a:pt x="989013" y="1467271"/>
                      <a:pt x="989013" y="1538288"/>
                    </a:cubicBezTo>
                    <a:cubicBezTo>
                      <a:pt x="989013" y="1556042"/>
                      <a:pt x="985415" y="1572956"/>
                      <a:pt x="978908" y="1588340"/>
                    </a:cubicBezTo>
                    <a:lnTo>
                      <a:pt x="977972" y="1589729"/>
                    </a:lnTo>
                    <a:lnTo>
                      <a:pt x="989012" y="1587500"/>
                    </a:lnTo>
                    <a:cubicBezTo>
                      <a:pt x="1060029" y="1587500"/>
                      <a:pt x="1117600" y="1645071"/>
                      <a:pt x="1117600" y="1716088"/>
                    </a:cubicBezTo>
                    <a:lnTo>
                      <a:pt x="1111240" y="1747593"/>
                    </a:lnTo>
                    <a:lnTo>
                      <a:pt x="1145336" y="1724604"/>
                    </a:lnTo>
                    <a:cubicBezTo>
                      <a:pt x="1160720" y="1718097"/>
                      <a:pt x="1177634" y="1714499"/>
                      <a:pt x="1195388" y="1714499"/>
                    </a:cubicBezTo>
                    <a:cubicBezTo>
                      <a:pt x="1213142" y="1714499"/>
                      <a:pt x="1230056" y="1718097"/>
                      <a:pt x="1245440" y="1724604"/>
                    </a:cubicBezTo>
                    <a:lnTo>
                      <a:pt x="1275860" y="1745114"/>
                    </a:lnTo>
                    <a:lnTo>
                      <a:pt x="1270000" y="1716087"/>
                    </a:lnTo>
                    <a:cubicBezTo>
                      <a:pt x="1270000" y="1698333"/>
                      <a:pt x="1273598" y="1681419"/>
                      <a:pt x="1280105" y="1666035"/>
                    </a:cubicBezTo>
                    <a:lnTo>
                      <a:pt x="1285242" y="1658415"/>
                    </a:lnTo>
                    <a:lnTo>
                      <a:pt x="1277098" y="1656771"/>
                    </a:lnTo>
                    <a:cubicBezTo>
                      <a:pt x="1254022" y="1647011"/>
                      <a:pt x="1234388" y="1630706"/>
                      <a:pt x="1220523" y="1610183"/>
                    </a:cubicBezTo>
                    <a:lnTo>
                      <a:pt x="1218099" y="1605140"/>
                    </a:lnTo>
                    <a:lnTo>
                      <a:pt x="1195388" y="1609725"/>
                    </a:lnTo>
                    <a:cubicBezTo>
                      <a:pt x="1142125" y="1609725"/>
                      <a:pt x="1096426" y="1577342"/>
                      <a:pt x="1076905" y="1531189"/>
                    </a:cubicBezTo>
                    <a:lnTo>
                      <a:pt x="1067067" y="1482458"/>
                    </a:lnTo>
                    <a:lnTo>
                      <a:pt x="1018336" y="1472620"/>
                    </a:lnTo>
                    <a:cubicBezTo>
                      <a:pt x="972184" y="1453099"/>
                      <a:pt x="939800" y="1407400"/>
                      <a:pt x="939800" y="1354137"/>
                    </a:cubicBezTo>
                    <a:cubicBezTo>
                      <a:pt x="939800" y="1283120"/>
                      <a:pt x="997371" y="1225549"/>
                      <a:pt x="1068388" y="1225549"/>
                    </a:cubicBezTo>
                    <a:lnTo>
                      <a:pt x="1079428" y="1227778"/>
                    </a:lnTo>
                    <a:lnTo>
                      <a:pt x="1078492" y="1226390"/>
                    </a:lnTo>
                    <a:cubicBezTo>
                      <a:pt x="1071985" y="1211006"/>
                      <a:pt x="1068387" y="1194092"/>
                      <a:pt x="1068387" y="1176338"/>
                    </a:cubicBezTo>
                    <a:cubicBezTo>
                      <a:pt x="1068387" y="1158584"/>
                      <a:pt x="1071985" y="1141670"/>
                      <a:pt x="1078492" y="1126286"/>
                    </a:cubicBezTo>
                    <a:lnTo>
                      <a:pt x="1079429" y="1124896"/>
                    </a:lnTo>
                    <a:lnTo>
                      <a:pt x="1068388" y="1127125"/>
                    </a:lnTo>
                    <a:cubicBezTo>
                      <a:pt x="1050634" y="1127125"/>
                      <a:pt x="1033720" y="1123527"/>
                      <a:pt x="1018336" y="1117020"/>
                    </a:cubicBezTo>
                    <a:lnTo>
                      <a:pt x="987916" y="1096510"/>
                    </a:lnTo>
                    <a:lnTo>
                      <a:pt x="993776" y="1125537"/>
                    </a:lnTo>
                    <a:cubicBezTo>
                      <a:pt x="993776" y="1196554"/>
                      <a:pt x="936205" y="1254125"/>
                      <a:pt x="865188" y="1254125"/>
                    </a:cubicBezTo>
                    <a:cubicBezTo>
                      <a:pt x="794171" y="1254125"/>
                      <a:pt x="736600" y="1196554"/>
                      <a:pt x="736600" y="1125537"/>
                    </a:cubicBezTo>
                    <a:lnTo>
                      <a:pt x="742961" y="1094033"/>
                    </a:lnTo>
                    <a:lnTo>
                      <a:pt x="708864" y="1117021"/>
                    </a:lnTo>
                    <a:cubicBezTo>
                      <a:pt x="693480" y="1123528"/>
                      <a:pt x="676566" y="1127126"/>
                      <a:pt x="658812" y="1127126"/>
                    </a:cubicBezTo>
                    <a:lnTo>
                      <a:pt x="647772" y="1124897"/>
                    </a:lnTo>
                    <a:lnTo>
                      <a:pt x="648708" y="1126286"/>
                    </a:lnTo>
                    <a:cubicBezTo>
                      <a:pt x="655215" y="1141670"/>
                      <a:pt x="658813" y="1158584"/>
                      <a:pt x="658813" y="1176338"/>
                    </a:cubicBezTo>
                    <a:cubicBezTo>
                      <a:pt x="658813" y="1194092"/>
                      <a:pt x="655215" y="1211006"/>
                      <a:pt x="648708" y="1226390"/>
                    </a:cubicBezTo>
                    <a:lnTo>
                      <a:pt x="647772" y="1227779"/>
                    </a:lnTo>
                    <a:lnTo>
                      <a:pt x="658812" y="1225550"/>
                    </a:lnTo>
                    <a:cubicBezTo>
                      <a:pt x="729829" y="1225550"/>
                      <a:pt x="787400" y="1283121"/>
                      <a:pt x="787400" y="1354138"/>
                    </a:cubicBezTo>
                    <a:cubicBezTo>
                      <a:pt x="787400" y="1425155"/>
                      <a:pt x="729829" y="1482726"/>
                      <a:pt x="658812" y="1482726"/>
                    </a:cubicBezTo>
                    <a:cubicBezTo>
                      <a:pt x="587795" y="1482726"/>
                      <a:pt x="530224" y="1425155"/>
                      <a:pt x="530224" y="1354138"/>
                    </a:cubicBezTo>
                    <a:cubicBezTo>
                      <a:pt x="530224" y="1336384"/>
                      <a:pt x="533822" y="1319470"/>
                      <a:pt x="540329" y="1304086"/>
                    </a:cubicBezTo>
                    <a:lnTo>
                      <a:pt x="541266" y="1302697"/>
                    </a:lnTo>
                    <a:lnTo>
                      <a:pt x="530225" y="1304926"/>
                    </a:lnTo>
                    <a:cubicBezTo>
                      <a:pt x="459208" y="1304926"/>
                      <a:pt x="401637" y="1247355"/>
                      <a:pt x="401637" y="1176338"/>
                    </a:cubicBezTo>
                    <a:cubicBezTo>
                      <a:pt x="401637" y="1105321"/>
                      <a:pt x="459208" y="1047750"/>
                      <a:pt x="530225" y="1047750"/>
                    </a:cubicBezTo>
                    <a:lnTo>
                      <a:pt x="541266" y="1049979"/>
                    </a:lnTo>
                    <a:lnTo>
                      <a:pt x="540329" y="1048590"/>
                    </a:lnTo>
                    <a:cubicBezTo>
                      <a:pt x="533822" y="1033206"/>
                      <a:pt x="530224" y="1016292"/>
                      <a:pt x="530224" y="998538"/>
                    </a:cubicBezTo>
                    <a:cubicBezTo>
                      <a:pt x="530224" y="980784"/>
                      <a:pt x="533822" y="963870"/>
                      <a:pt x="540329" y="948486"/>
                    </a:cubicBezTo>
                    <a:lnTo>
                      <a:pt x="541266" y="947097"/>
                    </a:lnTo>
                    <a:lnTo>
                      <a:pt x="530225" y="949326"/>
                    </a:lnTo>
                    <a:cubicBezTo>
                      <a:pt x="459208" y="949326"/>
                      <a:pt x="401637" y="891755"/>
                      <a:pt x="401637" y="820738"/>
                    </a:cubicBezTo>
                    <a:cubicBezTo>
                      <a:pt x="401637" y="802984"/>
                      <a:pt x="405235" y="786070"/>
                      <a:pt x="411742" y="770686"/>
                    </a:cubicBezTo>
                    <a:lnTo>
                      <a:pt x="412476" y="769599"/>
                    </a:lnTo>
                    <a:lnTo>
                      <a:pt x="371475" y="777876"/>
                    </a:lnTo>
                    <a:cubicBezTo>
                      <a:pt x="300458" y="777876"/>
                      <a:pt x="242887" y="720306"/>
                      <a:pt x="242887" y="649289"/>
                    </a:cubicBezTo>
                    <a:cubicBezTo>
                      <a:pt x="242887" y="613780"/>
                      <a:pt x="257280" y="581633"/>
                      <a:pt x="280550" y="558363"/>
                    </a:cubicBezTo>
                    <a:lnTo>
                      <a:pt x="287137" y="553922"/>
                    </a:lnTo>
                    <a:lnTo>
                      <a:pt x="276973" y="551870"/>
                    </a:lnTo>
                    <a:cubicBezTo>
                      <a:pt x="246205" y="538856"/>
                      <a:pt x="221556" y="514207"/>
                      <a:pt x="208542" y="483439"/>
                    </a:cubicBezTo>
                    <a:lnTo>
                      <a:pt x="202451" y="453268"/>
                    </a:lnTo>
                    <a:lnTo>
                      <a:pt x="178640" y="469322"/>
                    </a:lnTo>
                    <a:cubicBezTo>
                      <a:pt x="163256" y="475830"/>
                      <a:pt x="146342" y="479428"/>
                      <a:pt x="128588" y="479428"/>
                    </a:cubicBezTo>
                    <a:cubicBezTo>
                      <a:pt x="57571" y="479428"/>
                      <a:pt x="0" y="421855"/>
                      <a:pt x="0" y="350838"/>
                    </a:cubicBezTo>
                    <a:cubicBezTo>
                      <a:pt x="0" y="279822"/>
                      <a:pt x="57571" y="222250"/>
                      <a:pt x="128588" y="222250"/>
                    </a:cubicBezTo>
                    <a:lnTo>
                      <a:pt x="179391" y="237768"/>
                    </a:lnTo>
                    <a:lnTo>
                      <a:pt x="171450" y="198437"/>
                    </a:lnTo>
                    <a:cubicBezTo>
                      <a:pt x="171450" y="127420"/>
                      <a:pt x="229021" y="69849"/>
                      <a:pt x="300038" y="69849"/>
                    </a:cubicBezTo>
                    <a:cubicBezTo>
                      <a:pt x="335547" y="69849"/>
                      <a:pt x="367694" y="84242"/>
                      <a:pt x="390964" y="107512"/>
                    </a:cubicBezTo>
                    <a:lnTo>
                      <a:pt x="402452" y="124551"/>
                    </a:lnTo>
                    <a:lnTo>
                      <a:pt x="411742" y="78536"/>
                    </a:lnTo>
                    <a:cubicBezTo>
                      <a:pt x="431263" y="32384"/>
                      <a:pt x="476962" y="0"/>
                      <a:pt x="530225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B25E80F-0708-434E-A151-2BB5F4C83B7C}"/>
                  </a:ext>
                </a:extLst>
              </p:cNvPr>
              <p:cNvSpPr/>
              <p:nvPr/>
            </p:nvSpPr>
            <p:spPr>
              <a:xfrm rot="19800000">
                <a:off x="5071432" y="3397251"/>
                <a:ext cx="869710" cy="2185986"/>
              </a:xfrm>
              <a:custGeom>
                <a:avLst/>
                <a:gdLst>
                  <a:gd name="connsiteX0" fmla="*/ 1073161 w 1827213"/>
                  <a:gd name="connsiteY0" fmla="*/ 3538783 h 4592637"/>
                  <a:gd name="connsiteX1" fmla="*/ 1039064 w 1827213"/>
                  <a:gd name="connsiteY1" fmla="*/ 3561771 h 4592637"/>
                  <a:gd name="connsiteX2" fmla="*/ 989012 w 1827213"/>
                  <a:gd name="connsiteY2" fmla="*/ 3571876 h 4592637"/>
                  <a:gd name="connsiteX3" fmla="*/ 973016 w 1827213"/>
                  <a:gd name="connsiteY3" fmla="*/ 3568647 h 4592637"/>
                  <a:gd name="connsiteX4" fmla="*/ 978908 w 1827213"/>
                  <a:gd name="connsiteY4" fmla="*/ 3577386 h 4592637"/>
                  <a:gd name="connsiteX5" fmla="*/ 989013 w 1827213"/>
                  <a:gd name="connsiteY5" fmla="*/ 3627438 h 4592637"/>
                  <a:gd name="connsiteX6" fmla="*/ 978908 w 1827213"/>
                  <a:gd name="connsiteY6" fmla="*/ 3677490 h 4592637"/>
                  <a:gd name="connsiteX7" fmla="*/ 977972 w 1827213"/>
                  <a:gd name="connsiteY7" fmla="*/ 3678879 h 4592637"/>
                  <a:gd name="connsiteX8" fmla="*/ 989012 w 1827213"/>
                  <a:gd name="connsiteY8" fmla="*/ 3676650 h 4592637"/>
                  <a:gd name="connsiteX9" fmla="*/ 1117600 w 1827213"/>
                  <a:gd name="connsiteY9" fmla="*/ 3805238 h 4592637"/>
                  <a:gd name="connsiteX10" fmla="*/ 1111240 w 1827213"/>
                  <a:gd name="connsiteY10" fmla="*/ 3836743 h 4592637"/>
                  <a:gd name="connsiteX11" fmla="*/ 1145336 w 1827213"/>
                  <a:gd name="connsiteY11" fmla="*/ 3813754 h 4592637"/>
                  <a:gd name="connsiteX12" fmla="*/ 1195388 w 1827213"/>
                  <a:gd name="connsiteY12" fmla="*/ 3803649 h 4592637"/>
                  <a:gd name="connsiteX13" fmla="*/ 1245440 w 1827213"/>
                  <a:gd name="connsiteY13" fmla="*/ 3813754 h 4592637"/>
                  <a:gd name="connsiteX14" fmla="*/ 1275860 w 1827213"/>
                  <a:gd name="connsiteY14" fmla="*/ 3834264 h 4592637"/>
                  <a:gd name="connsiteX15" fmla="*/ 1270000 w 1827213"/>
                  <a:gd name="connsiteY15" fmla="*/ 3805237 h 4592637"/>
                  <a:gd name="connsiteX16" fmla="*/ 1398588 w 1827213"/>
                  <a:gd name="connsiteY16" fmla="*/ 3676649 h 4592637"/>
                  <a:gd name="connsiteX17" fmla="*/ 1409628 w 1827213"/>
                  <a:gd name="connsiteY17" fmla="*/ 3678878 h 4592637"/>
                  <a:gd name="connsiteX18" fmla="*/ 1408692 w 1827213"/>
                  <a:gd name="connsiteY18" fmla="*/ 3677490 h 4592637"/>
                  <a:gd name="connsiteX19" fmla="*/ 1398587 w 1827213"/>
                  <a:gd name="connsiteY19" fmla="*/ 3627438 h 4592637"/>
                  <a:gd name="connsiteX20" fmla="*/ 1408692 w 1827213"/>
                  <a:gd name="connsiteY20" fmla="*/ 3577386 h 4592637"/>
                  <a:gd name="connsiteX21" fmla="*/ 1414585 w 1827213"/>
                  <a:gd name="connsiteY21" fmla="*/ 3568646 h 4592637"/>
                  <a:gd name="connsiteX22" fmla="*/ 1398588 w 1827213"/>
                  <a:gd name="connsiteY22" fmla="*/ 3571875 h 4592637"/>
                  <a:gd name="connsiteX23" fmla="*/ 1348536 w 1827213"/>
                  <a:gd name="connsiteY23" fmla="*/ 3561770 h 4592637"/>
                  <a:gd name="connsiteX24" fmla="*/ 1318116 w 1827213"/>
                  <a:gd name="connsiteY24" fmla="*/ 3541260 h 4592637"/>
                  <a:gd name="connsiteX25" fmla="*/ 1323976 w 1827213"/>
                  <a:gd name="connsiteY25" fmla="*/ 3570287 h 4592637"/>
                  <a:gd name="connsiteX26" fmla="*/ 1195388 w 1827213"/>
                  <a:gd name="connsiteY26" fmla="*/ 3698875 h 4592637"/>
                  <a:gd name="connsiteX27" fmla="*/ 1066800 w 1827213"/>
                  <a:gd name="connsiteY27" fmla="*/ 3570287 h 4592637"/>
                  <a:gd name="connsiteX28" fmla="*/ 1073161 w 1827213"/>
                  <a:gd name="connsiteY28" fmla="*/ 3183183 h 4592637"/>
                  <a:gd name="connsiteX29" fmla="*/ 1039064 w 1827213"/>
                  <a:gd name="connsiteY29" fmla="*/ 3206171 h 4592637"/>
                  <a:gd name="connsiteX30" fmla="*/ 989012 w 1827213"/>
                  <a:gd name="connsiteY30" fmla="*/ 3216276 h 4592637"/>
                  <a:gd name="connsiteX31" fmla="*/ 977972 w 1827213"/>
                  <a:gd name="connsiteY31" fmla="*/ 3214047 h 4592637"/>
                  <a:gd name="connsiteX32" fmla="*/ 978908 w 1827213"/>
                  <a:gd name="connsiteY32" fmla="*/ 3215436 h 4592637"/>
                  <a:gd name="connsiteX33" fmla="*/ 989013 w 1827213"/>
                  <a:gd name="connsiteY33" fmla="*/ 3265488 h 4592637"/>
                  <a:gd name="connsiteX34" fmla="*/ 978908 w 1827213"/>
                  <a:gd name="connsiteY34" fmla="*/ 3315540 h 4592637"/>
                  <a:gd name="connsiteX35" fmla="*/ 977972 w 1827213"/>
                  <a:gd name="connsiteY35" fmla="*/ 3316929 h 4592637"/>
                  <a:gd name="connsiteX36" fmla="*/ 989012 w 1827213"/>
                  <a:gd name="connsiteY36" fmla="*/ 3314700 h 4592637"/>
                  <a:gd name="connsiteX37" fmla="*/ 1117600 w 1827213"/>
                  <a:gd name="connsiteY37" fmla="*/ 3443288 h 4592637"/>
                  <a:gd name="connsiteX38" fmla="*/ 1111240 w 1827213"/>
                  <a:gd name="connsiteY38" fmla="*/ 3474793 h 4592637"/>
                  <a:gd name="connsiteX39" fmla="*/ 1145336 w 1827213"/>
                  <a:gd name="connsiteY39" fmla="*/ 3451804 h 4592637"/>
                  <a:gd name="connsiteX40" fmla="*/ 1195388 w 1827213"/>
                  <a:gd name="connsiteY40" fmla="*/ 3441699 h 4592637"/>
                  <a:gd name="connsiteX41" fmla="*/ 1245440 w 1827213"/>
                  <a:gd name="connsiteY41" fmla="*/ 3451804 h 4592637"/>
                  <a:gd name="connsiteX42" fmla="*/ 1275860 w 1827213"/>
                  <a:gd name="connsiteY42" fmla="*/ 3472314 h 4592637"/>
                  <a:gd name="connsiteX43" fmla="*/ 1270000 w 1827213"/>
                  <a:gd name="connsiteY43" fmla="*/ 3443287 h 4592637"/>
                  <a:gd name="connsiteX44" fmla="*/ 1398588 w 1827213"/>
                  <a:gd name="connsiteY44" fmla="*/ 3314699 h 4592637"/>
                  <a:gd name="connsiteX45" fmla="*/ 1409628 w 1827213"/>
                  <a:gd name="connsiteY45" fmla="*/ 3316928 h 4592637"/>
                  <a:gd name="connsiteX46" fmla="*/ 1408692 w 1827213"/>
                  <a:gd name="connsiteY46" fmla="*/ 3315540 h 4592637"/>
                  <a:gd name="connsiteX47" fmla="*/ 1398587 w 1827213"/>
                  <a:gd name="connsiteY47" fmla="*/ 3265488 h 4592637"/>
                  <a:gd name="connsiteX48" fmla="*/ 1408692 w 1827213"/>
                  <a:gd name="connsiteY48" fmla="*/ 3215436 h 4592637"/>
                  <a:gd name="connsiteX49" fmla="*/ 1409629 w 1827213"/>
                  <a:gd name="connsiteY49" fmla="*/ 3214046 h 4592637"/>
                  <a:gd name="connsiteX50" fmla="*/ 1398588 w 1827213"/>
                  <a:gd name="connsiteY50" fmla="*/ 3216275 h 4592637"/>
                  <a:gd name="connsiteX51" fmla="*/ 1348536 w 1827213"/>
                  <a:gd name="connsiteY51" fmla="*/ 3206170 h 4592637"/>
                  <a:gd name="connsiteX52" fmla="*/ 1318116 w 1827213"/>
                  <a:gd name="connsiteY52" fmla="*/ 3185660 h 4592637"/>
                  <a:gd name="connsiteX53" fmla="*/ 1323976 w 1827213"/>
                  <a:gd name="connsiteY53" fmla="*/ 3214687 h 4592637"/>
                  <a:gd name="connsiteX54" fmla="*/ 1195388 w 1827213"/>
                  <a:gd name="connsiteY54" fmla="*/ 3343275 h 4592637"/>
                  <a:gd name="connsiteX55" fmla="*/ 1066800 w 1827213"/>
                  <a:gd name="connsiteY55" fmla="*/ 3214687 h 4592637"/>
                  <a:gd name="connsiteX56" fmla="*/ 1073161 w 1827213"/>
                  <a:gd name="connsiteY56" fmla="*/ 2852983 h 4592637"/>
                  <a:gd name="connsiteX57" fmla="*/ 1039064 w 1827213"/>
                  <a:gd name="connsiteY57" fmla="*/ 2875971 h 4592637"/>
                  <a:gd name="connsiteX58" fmla="*/ 989012 w 1827213"/>
                  <a:gd name="connsiteY58" fmla="*/ 2886076 h 4592637"/>
                  <a:gd name="connsiteX59" fmla="*/ 984001 w 1827213"/>
                  <a:gd name="connsiteY59" fmla="*/ 2885065 h 4592637"/>
                  <a:gd name="connsiteX60" fmla="*/ 989013 w 1827213"/>
                  <a:gd name="connsiteY60" fmla="*/ 2909888 h 4592637"/>
                  <a:gd name="connsiteX61" fmla="*/ 978908 w 1827213"/>
                  <a:gd name="connsiteY61" fmla="*/ 2959940 h 4592637"/>
                  <a:gd name="connsiteX62" fmla="*/ 977972 w 1827213"/>
                  <a:gd name="connsiteY62" fmla="*/ 2961329 h 4592637"/>
                  <a:gd name="connsiteX63" fmla="*/ 989012 w 1827213"/>
                  <a:gd name="connsiteY63" fmla="*/ 2959100 h 4592637"/>
                  <a:gd name="connsiteX64" fmla="*/ 1117600 w 1827213"/>
                  <a:gd name="connsiteY64" fmla="*/ 3087688 h 4592637"/>
                  <a:gd name="connsiteX65" fmla="*/ 1111240 w 1827213"/>
                  <a:gd name="connsiteY65" fmla="*/ 3119193 h 4592637"/>
                  <a:gd name="connsiteX66" fmla="*/ 1145336 w 1827213"/>
                  <a:gd name="connsiteY66" fmla="*/ 3096204 h 4592637"/>
                  <a:gd name="connsiteX67" fmla="*/ 1195388 w 1827213"/>
                  <a:gd name="connsiteY67" fmla="*/ 3086099 h 4592637"/>
                  <a:gd name="connsiteX68" fmla="*/ 1245440 w 1827213"/>
                  <a:gd name="connsiteY68" fmla="*/ 3096204 h 4592637"/>
                  <a:gd name="connsiteX69" fmla="*/ 1275860 w 1827213"/>
                  <a:gd name="connsiteY69" fmla="*/ 3116714 h 4592637"/>
                  <a:gd name="connsiteX70" fmla="*/ 1270000 w 1827213"/>
                  <a:gd name="connsiteY70" fmla="*/ 3087687 h 4592637"/>
                  <a:gd name="connsiteX71" fmla="*/ 1398588 w 1827213"/>
                  <a:gd name="connsiteY71" fmla="*/ 2959099 h 4592637"/>
                  <a:gd name="connsiteX72" fmla="*/ 1409628 w 1827213"/>
                  <a:gd name="connsiteY72" fmla="*/ 2961328 h 4592637"/>
                  <a:gd name="connsiteX73" fmla="*/ 1408692 w 1827213"/>
                  <a:gd name="connsiteY73" fmla="*/ 2959940 h 4592637"/>
                  <a:gd name="connsiteX74" fmla="*/ 1398587 w 1827213"/>
                  <a:gd name="connsiteY74" fmla="*/ 2909888 h 4592637"/>
                  <a:gd name="connsiteX75" fmla="*/ 1403599 w 1827213"/>
                  <a:gd name="connsiteY75" fmla="*/ 2885064 h 4592637"/>
                  <a:gd name="connsiteX76" fmla="*/ 1398588 w 1827213"/>
                  <a:gd name="connsiteY76" fmla="*/ 2886075 h 4592637"/>
                  <a:gd name="connsiteX77" fmla="*/ 1348536 w 1827213"/>
                  <a:gd name="connsiteY77" fmla="*/ 2875970 h 4592637"/>
                  <a:gd name="connsiteX78" fmla="*/ 1318116 w 1827213"/>
                  <a:gd name="connsiteY78" fmla="*/ 2855460 h 4592637"/>
                  <a:gd name="connsiteX79" fmla="*/ 1323976 w 1827213"/>
                  <a:gd name="connsiteY79" fmla="*/ 2884487 h 4592637"/>
                  <a:gd name="connsiteX80" fmla="*/ 1195388 w 1827213"/>
                  <a:gd name="connsiteY80" fmla="*/ 3013075 h 4592637"/>
                  <a:gd name="connsiteX81" fmla="*/ 1066800 w 1827213"/>
                  <a:gd name="connsiteY81" fmla="*/ 2884487 h 4592637"/>
                  <a:gd name="connsiteX82" fmla="*/ 1571587 w 1827213"/>
                  <a:gd name="connsiteY82" fmla="*/ 2699310 h 4592637"/>
                  <a:gd name="connsiteX83" fmla="*/ 1527175 w 1827213"/>
                  <a:gd name="connsiteY83" fmla="*/ 2708276 h 4592637"/>
                  <a:gd name="connsiteX84" fmla="*/ 1516135 w 1827213"/>
                  <a:gd name="connsiteY84" fmla="*/ 2706047 h 4592637"/>
                  <a:gd name="connsiteX85" fmla="*/ 1517071 w 1827213"/>
                  <a:gd name="connsiteY85" fmla="*/ 2707435 h 4592637"/>
                  <a:gd name="connsiteX86" fmla="*/ 1527176 w 1827213"/>
                  <a:gd name="connsiteY86" fmla="*/ 2757487 h 4592637"/>
                  <a:gd name="connsiteX87" fmla="*/ 1522164 w 1827213"/>
                  <a:gd name="connsiteY87" fmla="*/ 2782312 h 4592637"/>
                  <a:gd name="connsiteX88" fmla="*/ 1527175 w 1827213"/>
                  <a:gd name="connsiteY88" fmla="*/ 2781300 h 4592637"/>
                  <a:gd name="connsiteX89" fmla="*/ 1575526 w 1827213"/>
                  <a:gd name="connsiteY89" fmla="*/ 2791062 h 4592637"/>
                  <a:gd name="connsiteX90" fmla="*/ 1573792 w 1827213"/>
                  <a:gd name="connsiteY90" fmla="*/ 2788490 h 4592637"/>
                  <a:gd name="connsiteX91" fmla="*/ 1563687 w 1827213"/>
                  <a:gd name="connsiteY91" fmla="*/ 2738438 h 4592637"/>
                  <a:gd name="connsiteX92" fmla="*/ 1073161 w 1827213"/>
                  <a:gd name="connsiteY92" fmla="*/ 2491033 h 4592637"/>
                  <a:gd name="connsiteX93" fmla="*/ 1039064 w 1827213"/>
                  <a:gd name="connsiteY93" fmla="*/ 2514021 h 4592637"/>
                  <a:gd name="connsiteX94" fmla="*/ 989012 w 1827213"/>
                  <a:gd name="connsiteY94" fmla="*/ 2524126 h 4592637"/>
                  <a:gd name="connsiteX95" fmla="*/ 973016 w 1827213"/>
                  <a:gd name="connsiteY95" fmla="*/ 2520897 h 4592637"/>
                  <a:gd name="connsiteX96" fmla="*/ 978908 w 1827213"/>
                  <a:gd name="connsiteY96" fmla="*/ 2529636 h 4592637"/>
                  <a:gd name="connsiteX97" fmla="*/ 989013 w 1827213"/>
                  <a:gd name="connsiteY97" fmla="*/ 2579688 h 4592637"/>
                  <a:gd name="connsiteX98" fmla="*/ 978908 w 1827213"/>
                  <a:gd name="connsiteY98" fmla="*/ 2629740 h 4592637"/>
                  <a:gd name="connsiteX99" fmla="*/ 977972 w 1827213"/>
                  <a:gd name="connsiteY99" fmla="*/ 2631129 h 4592637"/>
                  <a:gd name="connsiteX100" fmla="*/ 989012 w 1827213"/>
                  <a:gd name="connsiteY100" fmla="*/ 2628900 h 4592637"/>
                  <a:gd name="connsiteX101" fmla="*/ 1117600 w 1827213"/>
                  <a:gd name="connsiteY101" fmla="*/ 2757488 h 4592637"/>
                  <a:gd name="connsiteX102" fmla="*/ 1111240 w 1827213"/>
                  <a:gd name="connsiteY102" fmla="*/ 2788993 h 4592637"/>
                  <a:gd name="connsiteX103" fmla="*/ 1145336 w 1827213"/>
                  <a:gd name="connsiteY103" fmla="*/ 2766004 h 4592637"/>
                  <a:gd name="connsiteX104" fmla="*/ 1195388 w 1827213"/>
                  <a:gd name="connsiteY104" fmla="*/ 2755899 h 4592637"/>
                  <a:gd name="connsiteX105" fmla="*/ 1245440 w 1827213"/>
                  <a:gd name="connsiteY105" fmla="*/ 2766004 h 4592637"/>
                  <a:gd name="connsiteX106" fmla="*/ 1275860 w 1827213"/>
                  <a:gd name="connsiteY106" fmla="*/ 2786514 h 4592637"/>
                  <a:gd name="connsiteX107" fmla="*/ 1270000 w 1827213"/>
                  <a:gd name="connsiteY107" fmla="*/ 2757487 h 4592637"/>
                  <a:gd name="connsiteX108" fmla="*/ 1398588 w 1827213"/>
                  <a:gd name="connsiteY108" fmla="*/ 2628899 h 4592637"/>
                  <a:gd name="connsiteX109" fmla="*/ 1409628 w 1827213"/>
                  <a:gd name="connsiteY109" fmla="*/ 2631128 h 4592637"/>
                  <a:gd name="connsiteX110" fmla="*/ 1408692 w 1827213"/>
                  <a:gd name="connsiteY110" fmla="*/ 2629740 h 4592637"/>
                  <a:gd name="connsiteX111" fmla="*/ 1398587 w 1827213"/>
                  <a:gd name="connsiteY111" fmla="*/ 2579688 h 4592637"/>
                  <a:gd name="connsiteX112" fmla="*/ 1408692 w 1827213"/>
                  <a:gd name="connsiteY112" fmla="*/ 2529636 h 4592637"/>
                  <a:gd name="connsiteX113" fmla="*/ 1414585 w 1827213"/>
                  <a:gd name="connsiteY113" fmla="*/ 2520895 h 4592637"/>
                  <a:gd name="connsiteX114" fmla="*/ 1398588 w 1827213"/>
                  <a:gd name="connsiteY114" fmla="*/ 2524125 h 4592637"/>
                  <a:gd name="connsiteX115" fmla="*/ 1348536 w 1827213"/>
                  <a:gd name="connsiteY115" fmla="*/ 2514020 h 4592637"/>
                  <a:gd name="connsiteX116" fmla="*/ 1318116 w 1827213"/>
                  <a:gd name="connsiteY116" fmla="*/ 2493510 h 4592637"/>
                  <a:gd name="connsiteX117" fmla="*/ 1323976 w 1827213"/>
                  <a:gd name="connsiteY117" fmla="*/ 2522537 h 4592637"/>
                  <a:gd name="connsiteX118" fmla="*/ 1195388 w 1827213"/>
                  <a:gd name="connsiteY118" fmla="*/ 2651125 h 4592637"/>
                  <a:gd name="connsiteX119" fmla="*/ 1066800 w 1827213"/>
                  <a:gd name="connsiteY119" fmla="*/ 2522537 h 4592637"/>
                  <a:gd name="connsiteX120" fmla="*/ 1561021 w 1827213"/>
                  <a:gd name="connsiteY120" fmla="*/ 2339493 h 4592637"/>
                  <a:gd name="connsiteX121" fmla="*/ 1527175 w 1827213"/>
                  <a:gd name="connsiteY121" fmla="*/ 2346326 h 4592637"/>
                  <a:gd name="connsiteX122" fmla="*/ 1516135 w 1827213"/>
                  <a:gd name="connsiteY122" fmla="*/ 2344097 h 4592637"/>
                  <a:gd name="connsiteX123" fmla="*/ 1517071 w 1827213"/>
                  <a:gd name="connsiteY123" fmla="*/ 2345485 h 4592637"/>
                  <a:gd name="connsiteX124" fmla="*/ 1527176 w 1827213"/>
                  <a:gd name="connsiteY124" fmla="*/ 2395537 h 4592637"/>
                  <a:gd name="connsiteX125" fmla="*/ 1517071 w 1827213"/>
                  <a:gd name="connsiteY125" fmla="*/ 2445589 h 4592637"/>
                  <a:gd name="connsiteX126" fmla="*/ 1511178 w 1827213"/>
                  <a:gd name="connsiteY126" fmla="*/ 2454330 h 4592637"/>
                  <a:gd name="connsiteX127" fmla="*/ 1527175 w 1827213"/>
                  <a:gd name="connsiteY127" fmla="*/ 2451100 h 4592637"/>
                  <a:gd name="connsiteX128" fmla="*/ 1575694 w 1827213"/>
                  <a:gd name="connsiteY128" fmla="*/ 2460896 h 4592637"/>
                  <a:gd name="connsiteX129" fmla="*/ 1561093 w 1827213"/>
                  <a:gd name="connsiteY129" fmla="*/ 2439240 h 4592637"/>
                  <a:gd name="connsiteX130" fmla="*/ 1550988 w 1827213"/>
                  <a:gd name="connsiteY130" fmla="*/ 2389188 h 4592637"/>
                  <a:gd name="connsiteX131" fmla="*/ 1073161 w 1827213"/>
                  <a:gd name="connsiteY131" fmla="*/ 2141783 h 4592637"/>
                  <a:gd name="connsiteX132" fmla="*/ 1039064 w 1827213"/>
                  <a:gd name="connsiteY132" fmla="*/ 2164771 h 4592637"/>
                  <a:gd name="connsiteX133" fmla="*/ 989012 w 1827213"/>
                  <a:gd name="connsiteY133" fmla="*/ 2174876 h 4592637"/>
                  <a:gd name="connsiteX134" fmla="*/ 979992 w 1827213"/>
                  <a:gd name="connsiteY134" fmla="*/ 2173055 h 4592637"/>
                  <a:gd name="connsiteX135" fmla="*/ 989013 w 1827213"/>
                  <a:gd name="connsiteY135" fmla="*/ 2217738 h 4592637"/>
                  <a:gd name="connsiteX136" fmla="*/ 978908 w 1827213"/>
                  <a:gd name="connsiteY136" fmla="*/ 2267790 h 4592637"/>
                  <a:gd name="connsiteX137" fmla="*/ 977972 w 1827213"/>
                  <a:gd name="connsiteY137" fmla="*/ 2269179 h 4592637"/>
                  <a:gd name="connsiteX138" fmla="*/ 989012 w 1827213"/>
                  <a:gd name="connsiteY138" fmla="*/ 2266950 h 4592637"/>
                  <a:gd name="connsiteX139" fmla="*/ 1117600 w 1827213"/>
                  <a:gd name="connsiteY139" fmla="*/ 2395538 h 4592637"/>
                  <a:gd name="connsiteX140" fmla="*/ 1111240 w 1827213"/>
                  <a:gd name="connsiteY140" fmla="*/ 2427043 h 4592637"/>
                  <a:gd name="connsiteX141" fmla="*/ 1145336 w 1827213"/>
                  <a:gd name="connsiteY141" fmla="*/ 2404054 h 4592637"/>
                  <a:gd name="connsiteX142" fmla="*/ 1195388 w 1827213"/>
                  <a:gd name="connsiteY142" fmla="*/ 2393949 h 4592637"/>
                  <a:gd name="connsiteX143" fmla="*/ 1245440 w 1827213"/>
                  <a:gd name="connsiteY143" fmla="*/ 2404054 h 4592637"/>
                  <a:gd name="connsiteX144" fmla="*/ 1275860 w 1827213"/>
                  <a:gd name="connsiteY144" fmla="*/ 2424564 h 4592637"/>
                  <a:gd name="connsiteX145" fmla="*/ 1270000 w 1827213"/>
                  <a:gd name="connsiteY145" fmla="*/ 2395537 h 4592637"/>
                  <a:gd name="connsiteX146" fmla="*/ 1398588 w 1827213"/>
                  <a:gd name="connsiteY146" fmla="*/ 2266949 h 4592637"/>
                  <a:gd name="connsiteX147" fmla="*/ 1409628 w 1827213"/>
                  <a:gd name="connsiteY147" fmla="*/ 2269178 h 4592637"/>
                  <a:gd name="connsiteX148" fmla="*/ 1408692 w 1827213"/>
                  <a:gd name="connsiteY148" fmla="*/ 2267790 h 4592637"/>
                  <a:gd name="connsiteX149" fmla="*/ 1398587 w 1827213"/>
                  <a:gd name="connsiteY149" fmla="*/ 2217738 h 4592637"/>
                  <a:gd name="connsiteX150" fmla="*/ 1407608 w 1827213"/>
                  <a:gd name="connsiteY150" fmla="*/ 2173054 h 4592637"/>
                  <a:gd name="connsiteX151" fmla="*/ 1398588 w 1827213"/>
                  <a:gd name="connsiteY151" fmla="*/ 2174875 h 4592637"/>
                  <a:gd name="connsiteX152" fmla="*/ 1348536 w 1827213"/>
                  <a:gd name="connsiteY152" fmla="*/ 2164770 h 4592637"/>
                  <a:gd name="connsiteX153" fmla="*/ 1318116 w 1827213"/>
                  <a:gd name="connsiteY153" fmla="*/ 2144260 h 4592637"/>
                  <a:gd name="connsiteX154" fmla="*/ 1323976 w 1827213"/>
                  <a:gd name="connsiteY154" fmla="*/ 2173287 h 4592637"/>
                  <a:gd name="connsiteX155" fmla="*/ 1195388 w 1827213"/>
                  <a:gd name="connsiteY155" fmla="*/ 2301875 h 4592637"/>
                  <a:gd name="connsiteX156" fmla="*/ 1066800 w 1827213"/>
                  <a:gd name="connsiteY156" fmla="*/ 2173287 h 4592637"/>
                  <a:gd name="connsiteX157" fmla="*/ 1073161 w 1827213"/>
                  <a:gd name="connsiteY157" fmla="*/ 1811583 h 4592637"/>
                  <a:gd name="connsiteX158" fmla="*/ 1039064 w 1827213"/>
                  <a:gd name="connsiteY158" fmla="*/ 1834571 h 4592637"/>
                  <a:gd name="connsiteX159" fmla="*/ 989012 w 1827213"/>
                  <a:gd name="connsiteY159" fmla="*/ 1844676 h 4592637"/>
                  <a:gd name="connsiteX160" fmla="*/ 984001 w 1827213"/>
                  <a:gd name="connsiteY160" fmla="*/ 1843665 h 4592637"/>
                  <a:gd name="connsiteX161" fmla="*/ 989013 w 1827213"/>
                  <a:gd name="connsiteY161" fmla="*/ 1868488 h 4592637"/>
                  <a:gd name="connsiteX162" fmla="*/ 978908 w 1827213"/>
                  <a:gd name="connsiteY162" fmla="*/ 1918540 h 4592637"/>
                  <a:gd name="connsiteX163" fmla="*/ 977972 w 1827213"/>
                  <a:gd name="connsiteY163" fmla="*/ 1919929 h 4592637"/>
                  <a:gd name="connsiteX164" fmla="*/ 989012 w 1827213"/>
                  <a:gd name="connsiteY164" fmla="*/ 1917700 h 4592637"/>
                  <a:gd name="connsiteX165" fmla="*/ 1117600 w 1827213"/>
                  <a:gd name="connsiteY165" fmla="*/ 2046288 h 4592637"/>
                  <a:gd name="connsiteX166" fmla="*/ 1111240 w 1827213"/>
                  <a:gd name="connsiteY166" fmla="*/ 2077793 h 4592637"/>
                  <a:gd name="connsiteX167" fmla="*/ 1145336 w 1827213"/>
                  <a:gd name="connsiteY167" fmla="*/ 2054804 h 4592637"/>
                  <a:gd name="connsiteX168" fmla="*/ 1195388 w 1827213"/>
                  <a:gd name="connsiteY168" fmla="*/ 2044699 h 4592637"/>
                  <a:gd name="connsiteX169" fmla="*/ 1245440 w 1827213"/>
                  <a:gd name="connsiteY169" fmla="*/ 2054804 h 4592637"/>
                  <a:gd name="connsiteX170" fmla="*/ 1275860 w 1827213"/>
                  <a:gd name="connsiteY170" fmla="*/ 2075314 h 4592637"/>
                  <a:gd name="connsiteX171" fmla="*/ 1270000 w 1827213"/>
                  <a:gd name="connsiteY171" fmla="*/ 2046287 h 4592637"/>
                  <a:gd name="connsiteX172" fmla="*/ 1398588 w 1827213"/>
                  <a:gd name="connsiteY172" fmla="*/ 1917699 h 4592637"/>
                  <a:gd name="connsiteX173" fmla="*/ 1409628 w 1827213"/>
                  <a:gd name="connsiteY173" fmla="*/ 1919928 h 4592637"/>
                  <a:gd name="connsiteX174" fmla="*/ 1408692 w 1827213"/>
                  <a:gd name="connsiteY174" fmla="*/ 1918540 h 4592637"/>
                  <a:gd name="connsiteX175" fmla="*/ 1398587 w 1827213"/>
                  <a:gd name="connsiteY175" fmla="*/ 1868488 h 4592637"/>
                  <a:gd name="connsiteX176" fmla="*/ 1403599 w 1827213"/>
                  <a:gd name="connsiteY176" fmla="*/ 1843664 h 4592637"/>
                  <a:gd name="connsiteX177" fmla="*/ 1398588 w 1827213"/>
                  <a:gd name="connsiteY177" fmla="*/ 1844675 h 4592637"/>
                  <a:gd name="connsiteX178" fmla="*/ 1348536 w 1827213"/>
                  <a:gd name="connsiteY178" fmla="*/ 1834570 h 4592637"/>
                  <a:gd name="connsiteX179" fmla="*/ 1318116 w 1827213"/>
                  <a:gd name="connsiteY179" fmla="*/ 1814060 h 4592637"/>
                  <a:gd name="connsiteX180" fmla="*/ 1323976 w 1827213"/>
                  <a:gd name="connsiteY180" fmla="*/ 1843087 h 4592637"/>
                  <a:gd name="connsiteX181" fmla="*/ 1195388 w 1827213"/>
                  <a:gd name="connsiteY181" fmla="*/ 1971675 h 4592637"/>
                  <a:gd name="connsiteX182" fmla="*/ 1066800 w 1827213"/>
                  <a:gd name="connsiteY182" fmla="*/ 1843087 h 4592637"/>
                  <a:gd name="connsiteX183" fmla="*/ 819425 w 1827213"/>
                  <a:gd name="connsiteY183" fmla="*/ 1658599 h 4592637"/>
                  <a:gd name="connsiteX184" fmla="*/ 820158 w 1827213"/>
                  <a:gd name="connsiteY184" fmla="*/ 1659686 h 4592637"/>
                  <a:gd name="connsiteX185" fmla="*/ 830263 w 1827213"/>
                  <a:gd name="connsiteY185" fmla="*/ 1709738 h 4592637"/>
                  <a:gd name="connsiteX186" fmla="*/ 822633 w 1827213"/>
                  <a:gd name="connsiteY186" fmla="*/ 1747530 h 4592637"/>
                  <a:gd name="connsiteX187" fmla="*/ 860425 w 1827213"/>
                  <a:gd name="connsiteY187" fmla="*/ 1739900 h 4592637"/>
                  <a:gd name="connsiteX188" fmla="*/ 865436 w 1827213"/>
                  <a:gd name="connsiteY188" fmla="*/ 1740912 h 4592637"/>
                  <a:gd name="connsiteX189" fmla="*/ 860424 w 1827213"/>
                  <a:gd name="connsiteY189" fmla="*/ 1716088 h 4592637"/>
                  <a:gd name="connsiteX190" fmla="*/ 870529 w 1827213"/>
                  <a:gd name="connsiteY190" fmla="*/ 1666036 h 4592637"/>
                  <a:gd name="connsiteX191" fmla="*/ 871466 w 1827213"/>
                  <a:gd name="connsiteY191" fmla="*/ 1664647 h 4592637"/>
                  <a:gd name="connsiteX192" fmla="*/ 860425 w 1827213"/>
                  <a:gd name="connsiteY192" fmla="*/ 1666876 h 4592637"/>
                  <a:gd name="connsiteX193" fmla="*/ 1271722 w 1827213"/>
                  <a:gd name="connsiteY193" fmla="*/ 1278172 h 4592637"/>
                  <a:gd name="connsiteX194" fmla="*/ 1247027 w 1827213"/>
                  <a:gd name="connsiteY194" fmla="*/ 1294821 h 4592637"/>
                  <a:gd name="connsiteX195" fmla="*/ 1196975 w 1827213"/>
                  <a:gd name="connsiteY195" fmla="*/ 1304926 h 4592637"/>
                  <a:gd name="connsiteX196" fmla="*/ 1185935 w 1827213"/>
                  <a:gd name="connsiteY196" fmla="*/ 1302697 h 4592637"/>
                  <a:gd name="connsiteX197" fmla="*/ 1186871 w 1827213"/>
                  <a:gd name="connsiteY197" fmla="*/ 1304085 h 4592637"/>
                  <a:gd name="connsiteX198" fmla="*/ 1196709 w 1827213"/>
                  <a:gd name="connsiteY198" fmla="*/ 1352816 h 4592637"/>
                  <a:gd name="connsiteX199" fmla="*/ 1245440 w 1827213"/>
                  <a:gd name="connsiteY199" fmla="*/ 1362654 h 4592637"/>
                  <a:gd name="connsiteX200" fmla="*/ 1273041 w 1827213"/>
                  <a:gd name="connsiteY200" fmla="*/ 1381263 h 4592637"/>
                  <a:gd name="connsiteX201" fmla="*/ 1271374 w 1827213"/>
                  <a:gd name="connsiteY201" fmla="*/ 1378791 h 4592637"/>
                  <a:gd name="connsiteX202" fmla="*/ 1261269 w 1827213"/>
                  <a:gd name="connsiteY202" fmla="*/ 1328739 h 4592637"/>
                  <a:gd name="connsiteX203" fmla="*/ 1271374 w 1827213"/>
                  <a:gd name="connsiteY203" fmla="*/ 1278687 h 4592637"/>
                  <a:gd name="connsiteX204" fmla="*/ 1287109 w 1827213"/>
                  <a:gd name="connsiteY204" fmla="*/ 912197 h 4592637"/>
                  <a:gd name="connsiteX205" fmla="*/ 1247027 w 1827213"/>
                  <a:gd name="connsiteY205" fmla="*/ 939221 h 4592637"/>
                  <a:gd name="connsiteX206" fmla="*/ 1196975 w 1827213"/>
                  <a:gd name="connsiteY206" fmla="*/ 949326 h 4592637"/>
                  <a:gd name="connsiteX207" fmla="*/ 1185935 w 1827213"/>
                  <a:gd name="connsiteY207" fmla="*/ 947097 h 4592637"/>
                  <a:gd name="connsiteX208" fmla="*/ 1186871 w 1827213"/>
                  <a:gd name="connsiteY208" fmla="*/ 948485 h 4592637"/>
                  <a:gd name="connsiteX209" fmla="*/ 1196976 w 1827213"/>
                  <a:gd name="connsiteY209" fmla="*/ 998537 h 4592637"/>
                  <a:gd name="connsiteX210" fmla="*/ 1186871 w 1827213"/>
                  <a:gd name="connsiteY210" fmla="*/ 1048589 h 4592637"/>
                  <a:gd name="connsiteX211" fmla="*/ 1185934 w 1827213"/>
                  <a:gd name="connsiteY211" fmla="*/ 1049979 h 4592637"/>
                  <a:gd name="connsiteX212" fmla="*/ 1196975 w 1827213"/>
                  <a:gd name="connsiteY212" fmla="*/ 1047750 h 4592637"/>
                  <a:gd name="connsiteX213" fmla="*/ 1247027 w 1827213"/>
                  <a:gd name="connsiteY213" fmla="*/ 1057855 h 4592637"/>
                  <a:gd name="connsiteX214" fmla="*/ 1287109 w 1827213"/>
                  <a:gd name="connsiteY214" fmla="*/ 1084879 h 4592637"/>
                  <a:gd name="connsiteX215" fmla="*/ 1262642 w 1827213"/>
                  <a:gd name="connsiteY215" fmla="*/ 1048590 h 4592637"/>
                  <a:gd name="connsiteX216" fmla="*/ 1252537 w 1827213"/>
                  <a:gd name="connsiteY216" fmla="*/ 998538 h 4592637"/>
                  <a:gd name="connsiteX217" fmla="*/ 1262642 w 1827213"/>
                  <a:gd name="connsiteY217" fmla="*/ 948486 h 4592637"/>
                  <a:gd name="connsiteX218" fmla="*/ 742961 w 1827213"/>
                  <a:gd name="connsiteY218" fmla="*/ 763833 h 4592637"/>
                  <a:gd name="connsiteX219" fmla="*/ 708864 w 1827213"/>
                  <a:gd name="connsiteY219" fmla="*/ 786821 h 4592637"/>
                  <a:gd name="connsiteX220" fmla="*/ 658812 w 1827213"/>
                  <a:gd name="connsiteY220" fmla="*/ 796926 h 4592637"/>
                  <a:gd name="connsiteX221" fmla="*/ 653801 w 1827213"/>
                  <a:gd name="connsiteY221" fmla="*/ 795915 h 4592637"/>
                  <a:gd name="connsiteX222" fmla="*/ 658813 w 1827213"/>
                  <a:gd name="connsiteY222" fmla="*/ 820738 h 4592637"/>
                  <a:gd name="connsiteX223" fmla="*/ 648708 w 1827213"/>
                  <a:gd name="connsiteY223" fmla="*/ 870790 h 4592637"/>
                  <a:gd name="connsiteX224" fmla="*/ 647772 w 1827213"/>
                  <a:gd name="connsiteY224" fmla="*/ 872179 h 4592637"/>
                  <a:gd name="connsiteX225" fmla="*/ 658812 w 1827213"/>
                  <a:gd name="connsiteY225" fmla="*/ 869950 h 4592637"/>
                  <a:gd name="connsiteX226" fmla="*/ 787400 w 1827213"/>
                  <a:gd name="connsiteY226" fmla="*/ 998538 h 4592637"/>
                  <a:gd name="connsiteX227" fmla="*/ 781040 w 1827213"/>
                  <a:gd name="connsiteY227" fmla="*/ 1030043 h 4592637"/>
                  <a:gd name="connsiteX228" fmla="*/ 815136 w 1827213"/>
                  <a:gd name="connsiteY228" fmla="*/ 1007054 h 4592637"/>
                  <a:gd name="connsiteX229" fmla="*/ 865188 w 1827213"/>
                  <a:gd name="connsiteY229" fmla="*/ 996949 h 4592637"/>
                  <a:gd name="connsiteX230" fmla="*/ 915240 w 1827213"/>
                  <a:gd name="connsiteY230" fmla="*/ 1007054 h 4592637"/>
                  <a:gd name="connsiteX231" fmla="*/ 945660 w 1827213"/>
                  <a:gd name="connsiteY231" fmla="*/ 1027564 h 4592637"/>
                  <a:gd name="connsiteX232" fmla="*/ 939800 w 1827213"/>
                  <a:gd name="connsiteY232" fmla="*/ 998537 h 4592637"/>
                  <a:gd name="connsiteX233" fmla="*/ 1068388 w 1827213"/>
                  <a:gd name="connsiteY233" fmla="*/ 869949 h 4592637"/>
                  <a:gd name="connsiteX234" fmla="*/ 1079428 w 1827213"/>
                  <a:gd name="connsiteY234" fmla="*/ 872178 h 4592637"/>
                  <a:gd name="connsiteX235" fmla="*/ 1078492 w 1827213"/>
                  <a:gd name="connsiteY235" fmla="*/ 870790 h 4592637"/>
                  <a:gd name="connsiteX236" fmla="*/ 1068387 w 1827213"/>
                  <a:gd name="connsiteY236" fmla="*/ 820738 h 4592637"/>
                  <a:gd name="connsiteX237" fmla="*/ 1073399 w 1827213"/>
                  <a:gd name="connsiteY237" fmla="*/ 795914 h 4592637"/>
                  <a:gd name="connsiteX238" fmla="*/ 1068388 w 1827213"/>
                  <a:gd name="connsiteY238" fmla="*/ 796925 h 4592637"/>
                  <a:gd name="connsiteX239" fmla="*/ 1018336 w 1827213"/>
                  <a:gd name="connsiteY239" fmla="*/ 786820 h 4592637"/>
                  <a:gd name="connsiteX240" fmla="*/ 987916 w 1827213"/>
                  <a:gd name="connsiteY240" fmla="*/ 766310 h 4592637"/>
                  <a:gd name="connsiteX241" fmla="*/ 993776 w 1827213"/>
                  <a:gd name="connsiteY241" fmla="*/ 795337 h 4592637"/>
                  <a:gd name="connsiteX242" fmla="*/ 865188 w 1827213"/>
                  <a:gd name="connsiteY242" fmla="*/ 923925 h 4592637"/>
                  <a:gd name="connsiteX243" fmla="*/ 736600 w 1827213"/>
                  <a:gd name="connsiteY243" fmla="*/ 795337 h 4592637"/>
                  <a:gd name="connsiteX244" fmla="*/ 492433 w 1827213"/>
                  <a:gd name="connsiteY244" fmla="*/ 611497 h 4592637"/>
                  <a:gd name="connsiteX245" fmla="*/ 500063 w 1827213"/>
                  <a:gd name="connsiteY245" fmla="*/ 649289 h 4592637"/>
                  <a:gd name="connsiteX246" fmla="*/ 489958 w 1827213"/>
                  <a:gd name="connsiteY246" fmla="*/ 699341 h 4592637"/>
                  <a:gd name="connsiteX247" fmla="*/ 489225 w 1827213"/>
                  <a:gd name="connsiteY247" fmla="*/ 700429 h 4592637"/>
                  <a:gd name="connsiteX248" fmla="*/ 530225 w 1827213"/>
                  <a:gd name="connsiteY248" fmla="*/ 692150 h 4592637"/>
                  <a:gd name="connsiteX249" fmla="*/ 535236 w 1827213"/>
                  <a:gd name="connsiteY249" fmla="*/ 693162 h 4592637"/>
                  <a:gd name="connsiteX250" fmla="*/ 530224 w 1827213"/>
                  <a:gd name="connsiteY250" fmla="*/ 668338 h 4592637"/>
                  <a:gd name="connsiteX251" fmla="*/ 540329 w 1827213"/>
                  <a:gd name="connsiteY251" fmla="*/ 618286 h 4592637"/>
                  <a:gd name="connsiteX252" fmla="*/ 541266 w 1827213"/>
                  <a:gd name="connsiteY252" fmla="*/ 616898 h 4592637"/>
                  <a:gd name="connsiteX253" fmla="*/ 530225 w 1827213"/>
                  <a:gd name="connsiteY253" fmla="*/ 619127 h 4592637"/>
                  <a:gd name="connsiteX254" fmla="*/ 1241387 w 1827213"/>
                  <a:gd name="connsiteY254" fmla="*/ 610161 h 4592637"/>
                  <a:gd name="connsiteX255" fmla="*/ 1196975 w 1827213"/>
                  <a:gd name="connsiteY255" fmla="*/ 619127 h 4592637"/>
                  <a:gd name="connsiteX256" fmla="*/ 1185935 w 1827213"/>
                  <a:gd name="connsiteY256" fmla="*/ 616898 h 4592637"/>
                  <a:gd name="connsiteX257" fmla="*/ 1186871 w 1827213"/>
                  <a:gd name="connsiteY257" fmla="*/ 618286 h 4592637"/>
                  <a:gd name="connsiteX258" fmla="*/ 1196976 w 1827213"/>
                  <a:gd name="connsiteY258" fmla="*/ 668338 h 4592637"/>
                  <a:gd name="connsiteX259" fmla="*/ 1191964 w 1827213"/>
                  <a:gd name="connsiteY259" fmla="*/ 693162 h 4592637"/>
                  <a:gd name="connsiteX260" fmla="*/ 1196975 w 1827213"/>
                  <a:gd name="connsiteY260" fmla="*/ 692150 h 4592637"/>
                  <a:gd name="connsiteX261" fmla="*/ 1245326 w 1827213"/>
                  <a:gd name="connsiteY261" fmla="*/ 701913 h 4592637"/>
                  <a:gd name="connsiteX262" fmla="*/ 1243592 w 1827213"/>
                  <a:gd name="connsiteY262" fmla="*/ 699341 h 4592637"/>
                  <a:gd name="connsiteX263" fmla="*/ 1233487 w 1827213"/>
                  <a:gd name="connsiteY263" fmla="*/ 649289 h 4592637"/>
                  <a:gd name="connsiteX264" fmla="*/ 742961 w 1827213"/>
                  <a:gd name="connsiteY264" fmla="*/ 401883 h 4592637"/>
                  <a:gd name="connsiteX265" fmla="*/ 708864 w 1827213"/>
                  <a:gd name="connsiteY265" fmla="*/ 424873 h 4592637"/>
                  <a:gd name="connsiteX266" fmla="*/ 658812 w 1827213"/>
                  <a:gd name="connsiteY266" fmla="*/ 434977 h 4592637"/>
                  <a:gd name="connsiteX267" fmla="*/ 642815 w 1827213"/>
                  <a:gd name="connsiteY267" fmla="*/ 431747 h 4592637"/>
                  <a:gd name="connsiteX268" fmla="*/ 648708 w 1827213"/>
                  <a:gd name="connsiteY268" fmla="*/ 440487 h 4592637"/>
                  <a:gd name="connsiteX269" fmla="*/ 658813 w 1827213"/>
                  <a:gd name="connsiteY269" fmla="*/ 490540 h 4592637"/>
                  <a:gd name="connsiteX270" fmla="*/ 648708 w 1827213"/>
                  <a:gd name="connsiteY270" fmla="*/ 540591 h 4592637"/>
                  <a:gd name="connsiteX271" fmla="*/ 647772 w 1827213"/>
                  <a:gd name="connsiteY271" fmla="*/ 541980 h 4592637"/>
                  <a:gd name="connsiteX272" fmla="*/ 658812 w 1827213"/>
                  <a:gd name="connsiteY272" fmla="*/ 539751 h 4592637"/>
                  <a:gd name="connsiteX273" fmla="*/ 787400 w 1827213"/>
                  <a:gd name="connsiteY273" fmla="*/ 668338 h 4592637"/>
                  <a:gd name="connsiteX274" fmla="*/ 781040 w 1827213"/>
                  <a:gd name="connsiteY274" fmla="*/ 699843 h 4592637"/>
                  <a:gd name="connsiteX275" fmla="*/ 815136 w 1827213"/>
                  <a:gd name="connsiteY275" fmla="*/ 676855 h 4592637"/>
                  <a:gd name="connsiteX276" fmla="*/ 865188 w 1827213"/>
                  <a:gd name="connsiteY276" fmla="*/ 666749 h 4592637"/>
                  <a:gd name="connsiteX277" fmla="*/ 915240 w 1827213"/>
                  <a:gd name="connsiteY277" fmla="*/ 676855 h 4592637"/>
                  <a:gd name="connsiteX278" fmla="*/ 945660 w 1827213"/>
                  <a:gd name="connsiteY278" fmla="*/ 697364 h 4592637"/>
                  <a:gd name="connsiteX279" fmla="*/ 939800 w 1827213"/>
                  <a:gd name="connsiteY279" fmla="*/ 668338 h 4592637"/>
                  <a:gd name="connsiteX280" fmla="*/ 1068388 w 1827213"/>
                  <a:gd name="connsiteY280" fmla="*/ 539749 h 4592637"/>
                  <a:gd name="connsiteX281" fmla="*/ 1079428 w 1827213"/>
                  <a:gd name="connsiteY281" fmla="*/ 541979 h 4592637"/>
                  <a:gd name="connsiteX282" fmla="*/ 1078492 w 1827213"/>
                  <a:gd name="connsiteY282" fmla="*/ 540591 h 4592637"/>
                  <a:gd name="connsiteX283" fmla="*/ 1068387 w 1827213"/>
                  <a:gd name="connsiteY283" fmla="*/ 490538 h 4592637"/>
                  <a:gd name="connsiteX284" fmla="*/ 1078492 w 1827213"/>
                  <a:gd name="connsiteY284" fmla="*/ 440486 h 4592637"/>
                  <a:gd name="connsiteX285" fmla="*/ 1084385 w 1827213"/>
                  <a:gd name="connsiteY285" fmla="*/ 431746 h 4592637"/>
                  <a:gd name="connsiteX286" fmla="*/ 1068388 w 1827213"/>
                  <a:gd name="connsiteY286" fmla="*/ 434976 h 4592637"/>
                  <a:gd name="connsiteX287" fmla="*/ 1018336 w 1827213"/>
                  <a:gd name="connsiteY287" fmla="*/ 424871 h 4592637"/>
                  <a:gd name="connsiteX288" fmla="*/ 987916 w 1827213"/>
                  <a:gd name="connsiteY288" fmla="*/ 404361 h 4592637"/>
                  <a:gd name="connsiteX289" fmla="*/ 993776 w 1827213"/>
                  <a:gd name="connsiteY289" fmla="*/ 433388 h 4592637"/>
                  <a:gd name="connsiteX290" fmla="*/ 865188 w 1827213"/>
                  <a:gd name="connsiteY290" fmla="*/ 561975 h 4592637"/>
                  <a:gd name="connsiteX291" fmla="*/ 736600 w 1827213"/>
                  <a:gd name="connsiteY291" fmla="*/ 433388 h 4592637"/>
                  <a:gd name="connsiteX292" fmla="*/ 250343 w 1827213"/>
                  <a:gd name="connsiteY292" fmla="*/ 316992 h 4592637"/>
                  <a:gd name="connsiteX293" fmla="*/ 253163 w 1827213"/>
                  <a:gd name="connsiteY293" fmla="*/ 330958 h 4592637"/>
                  <a:gd name="connsiteX294" fmla="*/ 268453 w 1827213"/>
                  <a:gd name="connsiteY294" fmla="*/ 320648 h 4592637"/>
                  <a:gd name="connsiteX295" fmla="*/ 427811 w 1827213"/>
                  <a:gd name="connsiteY295" fmla="*/ 202474 h 4592637"/>
                  <a:gd name="connsiteX296" fmla="*/ 418521 w 1827213"/>
                  <a:gd name="connsiteY296" fmla="*/ 248489 h 4592637"/>
                  <a:gd name="connsiteX297" fmla="*/ 390964 w 1827213"/>
                  <a:gd name="connsiteY297" fmla="*/ 289363 h 4592637"/>
                  <a:gd name="connsiteX298" fmla="*/ 355271 w 1827213"/>
                  <a:gd name="connsiteY298" fmla="*/ 313427 h 4592637"/>
                  <a:gd name="connsiteX299" fmla="*/ 398920 w 1827213"/>
                  <a:gd name="connsiteY299" fmla="*/ 326760 h 4592637"/>
                  <a:gd name="connsiteX300" fmla="*/ 445508 w 1827213"/>
                  <a:gd name="connsiteY300" fmla="*/ 383335 h 4592637"/>
                  <a:gd name="connsiteX301" fmla="*/ 447657 w 1827213"/>
                  <a:gd name="connsiteY301" fmla="*/ 393979 h 4592637"/>
                  <a:gd name="connsiteX302" fmla="*/ 480173 w 1827213"/>
                  <a:gd name="connsiteY302" fmla="*/ 372056 h 4592637"/>
                  <a:gd name="connsiteX303" fmla="*/ 530225 w 1827213"/>
                  <a:gd name="connsiteY303" fmla="*/ 361951 h 4592637"/>
                  <a:gd name="connsiteX304" fmla="*/ 546222 w 1827213"/>
                  <a:gd name="connsiteY304" fmla="*/ 365181 h 4592637"/>
                  <a:gd name="connsiteX305" fmla="*/ 540329 w 1827213"/>
                  <a:gd name="connsiteY305" fmla="*/ 356441 h 4592637"/>
                  <a:gd name="connsiteX306" fmla="*/ 530224 w 1827213"/>
                  <a:gd name="connsiteY306" fmla="*/ 306388 h 4592637"/>
                  <a:gd name="connsiteX307" fmla="*/ 540329 w 1827213"/>
                  <a:gd name="connsiteY307" fmla="*/ 256336 h 4592637"/>
                  <a:gd name="connsiteX308" fmla="*/ 541266 w 1827213"/>
                  <a:gd name="connsiteY308" fmla="*/ 254947 h 4592637"/>
                  <a:gd name="connsiteX309" fmla="*/ 530225 w 1827213"/>
                  <a:gd name="connsiteY309" fmla="*/ 257177 h 4592637"/>
                  <a:gd name="connsiteX310" fmla="*/ 439300 w 1827213"/>
                  <a:gd name="connsiteY310" fmla="*/ 219514 h 4592637"/>
                  <a:gd name="connsiteX311" fmla="*/ 530225 w 1827213"/>
                  <a:gd name="connsiteY311" fmla="*/ 0 h 4592637"/>
                  <a:gd name="connsiteX312" fmla="*/ 658813 w 1827213"/>
                  <a:gd name="connsiteY312" fmla="*/ 128588 h 4592637"/>
                  <a:gd name="connsiteX313" fmla="*/ 648708 w 1827213"/>
                  <a:gd name="connsiteY313" fmla="*/ 178640 h 4592637"/>
                  <a:gd name="connsiteX314" fmla="*/ 647772 w 1827213"/>
                  <a:gd name="connsiteY314" fmla="*/ 180030 h 4592637"/>
                  <a:gd name="connsiteX315" fmla="*/ 658812 w 1827213"/>
                  <a:gd name="connsiteY315" fmla="*/ 177800 h 4592637"/>
                  <a:gd name="connsiteX316" fmla="*/ 787400 w 1827213"/>
                  <a:gd name="connsiteY316" fmla="*/ 306388 h 4592637"/>
                  <a:gd name="connsiteX317" fmla="*/ 781040 w 1827213"/>
                  <a:gd name="connsiteY317" fmla="*/ 337893 h 4592637"/>
                  <a:gd name="connsiteX318" fmla="*/ 815136 w 1827213"/>
                  <a:gd name="connsiteY318" fmla="*/ 314905 h 4592637"/>
                  <a:gd name="connsiteX319" fmla="*/ 865188 w 1827213"/>
                  <a:gd name="connsiteY319" fmla="*/ 304799 h 4592637"/>
                  <a:gd name="connsiteX320" fmla="*/ 915240 w 1827213"/>
                  <a:gd name="connsiteY320" fmla="*/ 314905 h 4592637"/>
                  <a:gd name="connsiteX321" fmla="*/ 945660 w 1827213"/>
                  <a:gd name="connsiteY321" fmla="*/ 335415 h 4592637"/>
                  <a:gd name="connsiteX322" fmla="*/ 939800 w 1827213"/>
                  <a:gd name="connsiteY322" fmla="*/ 306388 h 4592637"/>
                  <a:gd name="connsiteX323" fmla="*/ 948497 w 1827213"/>
                  <a:gd name="connsiteY323" fmla="*/ 263312 h 4592637"/>
                  <a:gd name="connsiteX324" fmla="*/ 915987 w 1827213"/>
                  <a:gd name="connsiteY324" fmla="*/ 269875 h 4592637"/>
                  <a:gd name="connsiteX325" fmla="*/ 787399 w 1827213"/>
                  <a:gd name="connsiteY325" fmla="*/ 141287 h 4592637"/>
                  <a:gd name="connsiteX326" fmla="*/ 915987 w 1827213"/>
                  <a:gd name="connsiteY326" fmla="*/ 12699 h 4592637"/>
                  <a:gd name="connsiteX327" fmla="*/ 1044575 w 1827213"/>
                  <a:gd name="connsiteY327" fmla="*/ 141287 h 4592637"/>
                  <a:gd name="connsiteX328" fmla="*/ 1035879 w 1827213"/>
                  <a:gd name="connsiteY328" fmla="*/ 184363 h 4592637"/>
                  <a:gd name="connsiteX329" fmla="*/ 1068388 w 1827213"/>
                  <a:gd name="connsiteY329" fmla="*/ 177799 h 4592637"/>
                  <a:gd name="connsiteX330" fmla="*/ 1196976 w 1827213"/>
                  <a:gd name="connsiteY330" fmla="*/ 306388 h 4592637"/>
                  <a:gd name="connsiteX331" fmla="*/ 1186871 w 1827213"/>
                  <a:gd name="connsiteY331" fmla="*/ 356440 h 4592637"/>
                  <a:gd name="connsiteX332" fmla="*/ 1180978 w 1827213"/>
                  <a:gd name="connsiteY332" fmla="*/ 365180 h 4592637"/>
                  <a:gd name="connsiteX333" fmla="*/ 1196975 w 1827213"/>
                  <a:gd name="connsiteY333" fmla="*/ 361950 h 4592637"/>
                  <a:gd name="connsiteX334" fmla="*/ 1325563 w 1827213"/>
                  <a:gd name="connsiteY334" fmla="*/ 490538 h 4592637"/>
                  <a:gd name="connsiteX335" fmla="*/ 1317663 w 1827213"/>
                  <a:gd name="connsiteY335" fmla="*/ 529667 h 4592637"/>
                  <a:gd name="connsiteX336" fmla="*/ 1362075 w 1827213"/>
                  <a:gd name="connsiteY336" fmla="*/ 520701 h 4592637"/>
                  <a:gd name="connsiteX337" fmla="*/ 1490663 w 1827213"/>
                  <a:gd name="connsiteY337" fmla="*/ 649289 h 4592637"/>
                  <a:gd name="connsiteX338" fmla="*/ 1362075 w 1827213"/>
                  <a:gd name="connsiteY338" fmla="*/ 777876 h 4592637"/>
                  <a:gd name="connsiteX339" fmla="*/ 1313724 w 1827213"/>
                  <a:gd name="connsiteY339" fmla="*/ 768115 h 4592637"/>
                  <a:gd name="connsiteX340" fmla="*/ 1315458 w 1827213"/>
                  <a:gd name="connsiteY340" fmla="*/ 770686 h 4592637"/>
                  <a:gd name="connsiteX341" fmla="*/ 1325563 w 1827213"/>
                  <a:gd name="connsiteY341" fmla="*/ 820738 h 4592637"/>
                  <a:gd name="connsiteX342" fmla="*/ 1315458 w 1827213"/>
                  <a:gd name="connsiteY342" fmla="*/ 870790 h 4592637"/>
                  <a:gd name="connsiteX343" fmla="*/ 1290991 w 1827213"/>
                  <a:gd name="connsiteY343" fmla="*/ 907079 h 4592637"/>
                  <a:gd name="connsiteX344" fmla="*/ 1331073 w 1827213"/>
                  <a:gd name="connsiteY344" fmla="*/ 880055 h 4592637"/>
                  <a:gd name="connsiteX345" fmla="*/ 1381125 w 1827213"/>
                  <a:gd name="connsiteY345" fmla="*/ 869950 h 4592637"/>
                  <a:gd name="connsiteX346" fmla="*/ 1509713 w 1827213"/>
                  <a:gd name="connsiteY346" fmla="*/ 998538 h 4592637"/>
                  <a:gd name="connsiteX347" fmla="*/ 1381125 w 1827213"/>
                  <a:gd name="connsiteY347" fmla="*/ 1127126 h 4592637"/>
                  <a:gd name="connsiteX348" fmla="*/ 1331073 w 1827213"/>
                  <a:gd name="connsiteY348" fmla="*/ 1117021 h 4592637"/>
                  <a:gd name="connsiteX349" fmla="*/ 1290991 w 1827213"/>
                  <a:gd name="connsiteY349" fmla="*/ 1089997 h 4592637"/>
                  <a:gd name="connsiteX350" fmla="*/ 1315458 w 1827213"/>
                  <a:gd name="connsiteY350" fmla="*/ 1126286 h 4592637"/>
                  <a:gd name="connsiteX351" fmla="*/ 1325563 w 1827213"/>
                  <a:gd name="connsiteY351" fmla="*/ 1176338 h 4592637"/>
                  <a:gd name="connsiteX352" fmla="*/ 1315458 w 1827213"/>
                  <a:gd name="connsiteY352" fmla="*/ 1226390 h 4592637"/>
                  <a:gd name="connsiteX353" fmla="*/ 1315111 w 1827213"/>
                  <a:gd name="connsiteY353" fmla="*/ 1226906 h 4592637"/>
                  <a:gd name="connsiteX354" fmla="*/ 1339805 w 1827213"/>
                  <a:gd name="connsiteY354" fmla="*/ 1210256 h 4592637"/>
                  <a:gd name="connsiteX355" fmla="*/ 1389857 w 1827213"/>
                  <a:gd name="connsiteY355" fmla="*/ 1200151 h 4592637"/>
                  <a:gd name="connsiteX356" fmla="*/ 1518445 w 1827213"/>
                  <a:gd name="connsiteY356" fmla="*/ 1328739 h 4592637"/>
                  <a:gd name="connsiteX357" fmla="*/ 1439909 w 1827213"/>
                  <a:gd name="connsiteY357" fmla="*/ 1447222 h 4592637"/>
                  <a:gd name="connsiteX358" fmla="*/ 1420608 w 1827213"/>
                  <a:gd name="connsiteY358" fmla="*/ 1451119 h 4592637"/>
                  <a:gd name="connsiteX359" fmla="*/ 1443622 w 1827213"/>
                  <a:gd name="connsiteY359" fmla="*/ 1485254 h 4592637"/>
                  <a:gd name="connsiteX360" fmla="*/ 1477123 w 1827213"/>
                  <a:gd name="connsiteY360" fmla="*/ 1462667 h 4592637"/>
                  <a:gd name="connsiteX361" fmla="*/ 1527175 w 1827213"/>
                  <a:gd name="connsiteY361" fmla="*/ 1452562 h 4592637"/>
                  <a:gd name="connsiteX362" fmla="*/ 1655763 w 1827213"/>
                  <a:gd name="connsiteY362" fmla="*/ 1581150 h 4592637"/>
                  <a:gd name="connsiteX363" fmla="*/ 1527175 w 1827213"/>
                  <a:gd name="connsiteY363" fmla="*/ 1709738 h 4592637"/>
                  <a:gd name="connsiteX364" fmla="*/ 1525840 w 1827213"/>
                  <a:gd name="connsiteY364" fmla="*/ 1709469 h 4592637"/>
                  <a:gd name="connsiteX365" fmla="*/ 1527176 w 1827213"/>
                  <a:gd name="connsiteY365" fmla="*/ 1716087 h 4592637"/>
                  <a:gd name="connsiteX366" fmla="*/ 1522164 w 1827213"/>
                  <a:gd name="connsiteY366" fmla="*/ 1740912 h 4592637"/>
                  <a:gd name="connsiteX367" fmla="*/ 1527175 w 1827213"/>
                  <a:gd name="connsiteY367" fmla="*/ 1739900 h 4592637"/>
                  <a:gd name="connsiteX368" fmla="*/ 1655763 w 1827213"/>
                  <a:gd name="connsiteY368" fmla="*/ 1868488 h 4592637"/>
                  <a:gd name="connsiteX369" fmla="*/ 1527175 w 1827213"/>
                  <a:gd name="connsiteY369" fmla="*/ 1997076 h 4592637"/>
                  <a:gd name="connsiteX370" fmla="*/ 1516135 w 1827213"/>
                  <a:gd name="connsiteY370" fmla="*/ 1994847 h 4592637"/>
                  <a:gd name="connsiteX371" fmla="*/ 1517071 w 1827213"/>
                  <a:gd name="connsiteY371" fmla="*/ 1996235 h 4592637"/>
                  <a:gd name="connsiteX372" fmla="*/ 1527176 w 1827213"/>
                  <a:gd name="connsiteY372" fmla="*/ 2046287 h 4592637"/>
                  <a:gd name="connsiteX373" fmla="*/ 1518155 w 1827213"/>
                  <a:gd name="connsiteY373" fmla="*/ 2090971 h 4592637"/>
                  <a:gd name="connsiteX374" fmla="*/ 1527175 w 1827213"/>
                  <a:gd name="connsiteY374" fmla="*/ 2089150 h 4592637"/>
                  <a:gd name="connsiteX375" fmla="*/ 1655763 w 1827213"/>
                  <a:gd name="connsiteY375" fmla="*/ 2217738 h 4592637"/>
                  <a:gd name="connsiteX376" fmla="*/ 1645730 w 1827213"/>
                  <a:gd name="connsiteY376" fmla="*/ 2267433 h 4592637"/>
                  <a:gd name="connsiteX377" fmla="*/ 1679576 w 1827213"/>
                  <a:gd name="connsiteY377" fmla="*/ 2260600 h 4592637"/>
                  <a:gd name="connsiteX378" fmla="*/ 1808164 w 1827213"/>
                  <a:gd name="connsiteY378" fmla="*/ 2389188 h 4592637"/>
                  <a:gd name="connsiteX379" fmla="*/ 1679576 w 1827213"/>
                  <a:gd name="connsiteY379" fmla="*/ 2517776 h 4592637"/>
                  <a:gd name="connsiteX380" fmla="*/ 1631058 w 1827213"/>
                  <a:gd name="connsiteY380" fmla="*/ 2507981 h 4592637"/>
                  <a:gd name="connsiteX381" fmla="*/ 1645658 w 1827213"/>
                  <a:gd name="connsiteY381" fmla="*/ 2529636 h 4592637"/>
                  <a:gd name="connsiteX382" fmla="*/ 1655763 w 1827213"/>
                  <a:gd name="connsiteY382" fmla="*/ 2579688 h 4592637"/>
                  <a:gd name="connsiteX383" fmla="*/ 1647863 w 1827213"/>
                  <a:gd name="connsiteY383" fmla="*/ 2618816 h 4592637"/>
                  <a:gd name="connsiteX384" fmla="*/ 1692275 w 1827213"/>
                  <a:gd name="connsiteY384" fmla="*/ 2609850 h 4592637"/>
                  <a:gd name="connsiteX385" fmla="*/ 1820863 w 1827213"/>
                  <a:gd name="connsiteY385" fmla="*/ 2738438 h 4592637"/>
                  <a:gd name="connsiteX386" fmla="*/ 1692275 w 1827213"/>
                  <a:gd name="connsiteY386" fmla="*/ 2867026 h 4592637"/>
                  <a:gd name="connsiteX387" fmla="*/ 1643924 w 1827213"/>
                  <a:gd name="connsiteY387" fmla="*/ 2857265 h 4592637"/>
                  <a:gd name="connsiteX388" fmla="*/ 1645658 w 1827213"/>
                  <a:gd name="connsiteY388" fmla="*/ 2859836 h 4592637"/>
                  <a:gd name="connsiteX389" fmla="*/ 1655763 w 1827213"/>
                  <a:gd name="connsiteY389" fmla="*/ 2909888 h 4592637"/>
                  <a:gd name="connsiteX390" fmla="*/ 1652940 w 1827213"/>
                  <a:gd name="connsiteY390" fmla="*/ 2923874 h 4592637"/>
                  <a:gd name="connsiteX391" fmla="*/ 1698625 w 1827213"/>
                  <a:gd name="connsiteY391" fmla="*/ 2914650 h 4592637"/>
                  <a:gd name="connsiteX392" fmla="*/ 1827213 w 1827213"/>
                  <a:gd name="connsiteY392" fmla="*/ 3043238 h 4592637"/>
                  <a:gd name="connsiteX393" fmla="*/ 1698625 w 1827213"/>
                  <a:gd name="connsiteY393" fmla="*/ 3171826 h 4592637"/>
                  <a:gd name="connsiteX394" fmla="*/ 1570037 w 1827213"/>
                  <a:gd name="connsiteY394" fmla="*/ 3043238 h 4592637"/>
                  <a:gd name="connsiteX395" fmla="*/ 1572861 w 1827213"/>
                  <a:gd name="connsiteY395" fmla="*/ 3029253 h 4592637"/>
                  <a:gd name="connsiteX396" fmla="*/ 1527175 w 1827213"/>
                  <a:gd name="connsiteY396" fmla="*/ 3038476 h 4592637"/>
                  <a:gd name="connsiteX397" fmla="*/ 1516135 w 1827213"/>
                  <a:gd name="connsiteY397" fmla="*/ 3036247 h 4592637"/>
                  <a:gd name="connsiteX398" fmla="*/ 1517071 w 1827213"/>
                  <a:gd name="connsiteY398" fmla="*/ 3037635 h 4592637"/>
                  <a:gd name="connsiteX399" fmla="*/ 1527176 w 1827213"/>
                  <a:gd name="connsiteY399" fmla="*/ 3087687 h 4592637"/>
                  <a:gd name="connsiteX400" fmla="*/ 1517071 w 1827213"/>
                  <a:gd name="connsiteY400" fmla="*/ 3137739 h 4592637"/>
                  <a:gd name="connsiteX401" fmla="*/ 1516134 w 1827213"/>
                  <a:gd name="connsiteY401" fmla="*/ 3139129 h 4592637"/>
                  <a:gd name="connsiteX402" fmla="*/ 1527175 w 1827213"/>
                  <a:gd name="connsiteY402" fmla="*/ 3136900 h 4592637"/>
                  <a:gd name="connsiteX403" fmla="*/ 1655763 w 1827213"/>
                  <a:gd name="connsiteY403" fmla="*/ 3265488 h 4592637"/>
                  <a:gd name="connsiteX404" fmla="*/ 1527175 w 1827213"/>
                  <a:gd name="connsiteY404" fmla="*/ 3394076 h 4592637"/>
                  <a:gd name="connsiteX405" fmla="*/ 1516135 w 1827213"/>
                  <a:gd name="connsiteY405" fmla="*/ 3391847 h 4592637"/>
                  <a:gd name="connsiteX406" fmla="*/ 1517071 w 1827213"/>
                  <a:gd name="connsiteY406" fmla="*/ 3393235 h 4592637"/>
                  <a:gd name="connsiteX407" fmla="*/ 1527176 w 1827213"/>
                  <a:gd name="connsiteY407" fmla="*/ 3443287 h 4592637"/>
                  <a:gd name="connsiteX408" fmla="*/ 1517071 w 1827213"/>
                  <a:gd name="connsiteY408" fmla="*/ 3493339 h 4592637"/>
                  <a:gd name="connsiteX409" fmla="*/ 1511178 w 1827213"/>
                  <a:gd name="connsiteY409" fmla="*/ 3502080 h 4592637"/>
                  <a:gd name="connsiteX410" fmla="*/ 1527175 w 1827213"/>
                  <a:gd name="connsiteY410" fmla="*/ 3498850 h 4592637"/>
                  <a:gd name="connsiteX411" fmla="*/ 1655763 w 1827213"/>
                  <a:gd name="connsiteY411" fmla="*/ 3627438 h 4592637"/>
                  <a:gd name="connsiteX412" fmla="*/ 1527175 w 1827213"/>
                  <a:gd name="connsiteY412" fmla="*/ 3756026 h 4592637"/>
                  <a:gd name="connsiteX413" fmla="*/ 1516135 w 1827213"/>
                  <a:gd name="connsiteY413" fmla="*/ 3753797 h 4592637"/>
                  <a:gd name="connsiteX414" fmla="*/ 1517071 w 1827213"/>
                  <a:gd name="connsiteY414" fmla="*/ 3755185 h 4592637"/>
                  <a:gd name="connsiteX415" fmla="*/ 1527176 w 1827213"/>
                  <a:gd name="connsiteY415" fmla="*/ 3805237 h 4592637"/>
                  <a:gd name="connsiteX416" fmla="*/ 1522164 w 1827213"/>
                  <a:gd name="connsiteY416" fmla="*/ 3830062 h 4592637"/>
                  <a:gd name="connsiteX417" fmla="*/ 1527175 w 1827213"/>
                  <a:gd name="connsiteY417" fmla="*/ 3829050 h 4592637"/>
                  <a:gd name="connsiteX418" fmla="*/ 1655763 w 1827213"/>
                  <a:gd name="connsiteY418" fmla="*/ 3957638 h 4592637"/>
                  <a:gd name="connsiteX419" fmla="*/ 1527175 w 1827213"/>
                  <a:gd name="connsiteY419" fmla="*/ 4086226 h 4592637"/>
                  <a:gd name="connsiteX420" fmla="*/ 1516135 w 1827213"/>
                  <a:gd name="connsiteY420" fmla="*/ 4083997 h 4592637"/>
                  <a:gd name="connsiteX421" fmla="*/ 1517071 w 1827213"/>
                  <a:gd name="connsiteY421" fmla="*/ 4085385 h 4592637"/>
                  <a:gd name="connsiteX422" fmla="*/ 1527176 w 1827213"/>
                  <a:gd name="connsiteY422" fmla="*/ 4135437 h 4592637"/>
                  <a:gd name="connsiteX423" fmla="*/ 1398588 w 1827213"/>
                  <a:gd name="connsiteY423" fmla="*/ 4264025 h 4592637"/>
                  <a:gd name="connsiteX424" fmla="*/ 1348536 w 1827213"/>
                  <a:gd name="connsiteY424" fmla="*/ 4253920 h 4592637"/>
                  <a:gd name="connsiteX425" fmla="*/ 1318116 w 1827213"/>
                  <a:gd name="connsiteY425" fmla="*/ 4233410 h 4592637"/>
                  <a:gd name="connsiteX426" fmla="*/ 1323976 w 1827213"/>
                  <a:gd name="connsiteY426" fmla="*/ 4262437 h 4592637"/>
                  <a:gd name="connsiteX427" fmla="*/ 1245440 w 1827213"/>
                  <a:gd name="connsiteY427" fmla="*/ 4380920 h 4592637"/>
                  <a:gd name="connsiteX428" fmla="*/ 1238535 w 1827213"/>
                  <a:gd name="connsiteY428" fmla="*/ 4382314 h 4592637"/>
                  <a:gd name="connsiteX429" fmla="*/ 1259896 w 1827213"/>
                  <a:gd name="connsiteY429" fmla="*/ 4413997 h 4592637"/>
                  <a:gd name="connsiteX430" fmla="*/ 1270001 w 1827213"/>
                  <a:gd name="connsiteY430" fmla="*/ 4464049 h 4592637"/>
                  <a:gd name="connsiteX431" fmla="*/ 1141413 w 1827213"/>
                  <a:gd name="connsiteY431" fmla="*/ 4592637 h 4592637"/>
                  <a:gd name="connsiteX432" fmla="*/ 1012825 w 1827213"/>
                  <a:gd name="connsiteY432" fmla="*/ 4464049 h 4592637"/>
                  <a:gd name="connsiteX433" fmla="*/ 1091361 w 1827213"/>
                  <a:gd name="connsiteY433" fmla="*/ 4345566 h 4592637"/>
                  <a:gd name="connsiteX434" fmla="*/ 1098266 w 1827213"/>
                  <a:gd name="connsiteY434" fmla="*/ 4344172 h 4592637"/>
                  <a:gd name="connsiteX435" fmla="*/ 1076905 w 1827213"/>
                  <a:gd name="connsiteY435" fmla="*/ 4312489 h 4592637"/>
                  <a:gd name="connsiteX436" fmla="*/ 1066800 w 1827213"/>
                  <a:gd name="connsiteY436" fmla="*/ 4262437 h 4592637"/>
                  <a:gd name="connsiteX437" fmla="*/ 1073161 w 1827213"/>
                  <a:gd name="connsiteY437" fmla="*/ 4230933 h 4592637"/>
                  <a:gd name="connsiteX438" fmla="*/ 1039064 w 1827213"/>
                  <a:gd name="connsiteY438" fmla="*/ 4253921 h 4592637"/>
                  <a:gd name="connsiteX439" fmla="*/ 989012 w 1827213"/>
                  <a:gd name="connsiteY439" fmla="*/ 4264026 h 4592637"/>
                  <a:gd name="connsiteX440" fmla="*/ 860424 w 1827213"/>
                  <a:gd name="connsiteY440" fmla="*/ 4135438 h 4592637"/>
                  <a:gd name="connsiteX441" fmla="*/ 989012 w 1827213"/>
                  <a:gd name="connsiteY441" fmla="*/ 4006850 h 4592637"/>
                  <a:gd name="connsiteX442" fmla="*/ 1117600 w 1827213"/>
                  <a:gd name="connsiteY442" fmla="*/ 4135438 h 4592637"/>
                  <a:gd name="connsiteX443" fmla="*/ 1111240 w 1827213"/>
                  <a:gd name="connsiteY443" fmla="*/ 4166943 h 4592637"/>
                  <a:gd name="connsiteX444" fmla="*/ 1145336 w 1827213"/>
                  <a:gd name="connsiteY444" fmla="*/ 4143954 h 4592637"/>
                  <a:gd name="connsiteX445" fmla="*/ 1195388 w 1827213"/>
                  <a:gd name="connsiteY445" fmla="*/ 4133849 h 4592637"/>
                  <a:gd name="connsiteX446" fmla="*/ 1245440 w 1827213"/>
                  <a:gd name="connsiteY446" fmla="*/ 4143954 h 4592637"/>
                  <a:gd name="connsiteX447" fmla="*/ 1275860 w 1827213"/>
                  <a:gd name="connsiteY447" fmla="*/ 4164464 h 4592637"/>
                  <a:gd name="connsiteX448" fmla="*/ 1270000 w 1827213"/>
                  <a:gd name="connsiteY448" fmla="*/ 4135437 h 4592637"/>
                  <a:gd name="connsiteX449" fmla="*/ 1398588 w 1827213"/>
                  <a:gd name="connsiteY449" fmla="*/ 4006849 h 4592637"/>
                  <a:gd name="connsiteX450" fmla="*/ 1409628 w 1827213"/>
                  <a:gd name="connsiteY450" fmla="*/ 4009078 h 4592637"/>
                  <a:gd name="connsiteX451" fmla="*/ 1408692 w 1827213"/>
                  <a:gd name="connsiteY451" fmla="*/ 4007690 h 4592637"/>
                  <a:gd name="connsiteX452" fmla="*/ 1398587 w 1827213"/>
                  <a:gd name="connsiteY452" fmla="*/ 3957638 h 4592637"/>
                  <a:gd name="connsiteX453" fmla="*/ 1403599 w 1827213"/>
                  <a:gd name="connsiteY453" fmla="*/ 3932814 h 4592637"/>
                  <a:gd name="connsiteX454" fmla="*/ 1398588 w 1827213"/>
                  <a:gd name="connsiteY454" fmla="*/ 3933825 h 4592637"/>
                  <a:gd name="connsiteX455" fmla="*/ 1348536 w 1827213"/>
                  <a:gd name="connsiteY455" fmla="*/ 3923720 h 4592637"/>
                  <a:gd name="connsiteX456" fmla="*/ 1318116 w 1827213"/>
                  <a:gd name="connsiteY456" fmla="*/ 3903210 h 4592637"/>
                  <a:gd name="connsiteX457" fmla="*/ 1323976 w 1827213"/>
                  <a:gd name="connsiteY457" fmla="*/ 3932237 h 4592637"/>
                  <a:gd name="connsiteX458" fmla="*/ 1195388 w 1827213"/>
                  <a:gd name="connsiteY458" fmla="*/ 4060825 h 4592637"/>
                  <a:gd name="connsiteX459" fmla="*/ 1066800 w 1827213"/>
                  <a:gd name="connsiteY459" fmla="*/ 3932237 h 4592637"/>
                  <a:gd name="connsiteX460" fmla="*/ 1073161 w 1827213"/>
                  <a:gd name="connsiteY460" fmla="*/ 3900733 h 4592637"/>
                  <a:gd name="connsiteX461" fmla="*/ 1039064 w 1827213"/>
                  <a:gd name="connsiteY461" fmla="*/ 3923721 h 4592637"/>
                  <a:gd name="connsiteX462" fmla="*/ 989012 w 1827213"/>
                  <a:gd name="connsiteY462" fmla="*/ 3933826 h 4592637"/>
                  <a:gd name="connsiteX463" fmla="*/ 860424 w 1827213"/>
                  <a:gd name="connsiteY463" fmla="*/ 3805238 h 4592637"/>
                  <a:gd name="connsiteX464" fmla="*/ 870529 w 1827213"/>
                  <a:gd name="connsiteY464" fmla="*/ 3755186 h 4592637"/>
                  <a:gd name="connsiteX465" fmla="*/ 871466 w 1827213"/>
                  <a:gd name="connsiteY465" fmla="*/ 3753797 h 4592637"/>
                  <a:gd name="connsiteX466" fmla="*/ 860425 w 1827213"/>
                  <a:gd name="connsiteY466" fmla="*/ 3756026 h 4592637"/>
                  <a:gd name="connsiteX467" fmla="*/ 731837 w 1827213"/>
                  <a:gd name="connsiteY467" fmla="*/ 3627438 h 4592637"/>
                  <a:gd name="connsiteX468" fmla="*/ 860425 w 1827213"/>
                  <a:gd name="connsiteY468" fmla="*/ 3498850 h 4592637"/>
                  <a:gd name="connsiteX469" fmla="*/ 876421 w 1827213"/>
                  <a:gd name="connsiteY469" fmla="*/ 3502080 h 4592637"/>
                  <a:gd name="connsiteX470" fmla="*/ 870529 w 1827213"/>
                  <a:gd name="connsiteY470" fmla="*/ 3493340 h 4592637"/>
                  <a:gd name="connsiteX471" fmla="*/ 860424 w 1827213"/>
                  <a:gd name="connsiteY471" fmla="*/ 3443288 h 4592637"/>
                  <a:gd name="connsiteX472" fmla="*/ 870529 w 1827213"/>
                  <a:gd name="connsiteY472" fmla="*/ 3393236 h 4592637"/>
                  <a:gd name="connsiteX473" fmla="*/ 871466 w 1827213"/>
                  <a:gd name="connsiteY473" fmla="*/ 3391847 h 4592637"/>
                  <a:gd name="connsiteX474" fmla="*/ 860425 w 1827213"/>
                  <a:gd name="connsiteY474" fmla="*/ 3394076 h 4592637"/>
                  <a:gd name="connsiteX475" fmla="*/ 731837 w 1827213"/>
                  <a:gd name="connsiteY475" fmla="*/ 3265488 h 4592637"/>
                  <a:gd name="connsiteX476" fmla="*/ 860425 w 1827213"/>
                  <a:gd name="connsiteY476" fmla="*/ 3136900 h 4592637"/>
                  <a:gd name="connsiteX477" fmla="*/ 871466 w 1827213"/>
                  <a:gd name="connsiteY477" fmla="*/ 3139129 h 4592637"/>
                  <a:gd name="connsiteX478" fmla="*/ 870529 w 1827213"/>
                  <a:gd name="connsiteY478" fmla="*/ 3137740 h 4592637"/>
                  <a:gd name="connsiteX479" fmla="*/ 860424 w 1827213"/>
                  <a:gd name="connsiteY479" fmla="*/ 3087688 h 4592637"/>
                  <a:gd name="connsiteX480" fmla="*/ 870529 w 1827213"/>
                  <a:gd name="connsiteY480" fmla="*/ 3037636 h 4592637"/>
                  <a:gd name="connsiteX481" fmla="*/ 871466 w 1827213"/>
                  <a:gd name="connsiteY481" fmla="*/ 3036247 h 4592637"/>
                  <a:gd name="connsiteX482" fmla="*/ 860425 w 1827213"/>
                  <a:gd name="connsiteY482" fmla="*/ 3038476 h 4592637"/>
                  <a:gd name="connsiteX483" fmla="*/ 731837 w 1827213"/>
                  <a:gd name="connsiteY483" fmla="*/ 2909888 h 4592637"/>
                  <a:gd name="connsiteX484" fmla="*/ 860425 w 1827213"/>
                  <a:gd name="connsiteY484" fmla="*/ 2781300 h 4592637"/>
                  <a:gd name="connsiteX485" fmla="*/ 865436 w 1827213"/>
                  <a:gd name="connsiteY485" fmla="*/ 2782312 h 4592637"/>
                  <a:gd name="connsiteX486" fmla="*/ 860424 w 1827213"/>
                  <a:gd name="connsiteY486" fmla="*/ 2757488 h 4592637"/>
                  <a:gd name="connsiteX487" fmla="*/ 870529 w 1827213"/>
                  <a:gd name="connsiteY487" fmla="*/ 2707436 h 4592637"/>
                  <a:gd name="connsiteX488" fmla="*/ 871466 w 1827213"/>
                  <a:gd name="connsiteY488" fmla="*/ 2706047 h 4592637"/>
                  <a:gd name="connsiteX489" fmla="*/ 860425 w 1827213"/>
                  <a:gd name="connsiteY489" fmla="*/ 2708276 h 4592637"/>
                  <a:gd name="connsiteX490" fmla="*/ 731837 w 1827213"/>
                  <a:gd name="connsiteY490" fmla="*/ 2579688 h 4592637"/>
                  <a:gd name="connsiteX491" fmla="*/ 860425 w 1827213"/>
                  <a:gd name="connsiteY491" fmla="*/ 2451100 h 4592637"/>
                  <a:gd name="connsiteX492" fmla="*/ 876421 w 1827213"/>
                  <a:gd name="connsiteY492" fmla="*/ 2454330 h 4592637"/>
                  <a:gd name="connsiteX493" fmla="*/ 870529 w 1827213"/>
                  <a:gd name="connsiteY493" fmla="*/ 2445590 h 4592637"/>
                  <a:gd name="connsiteX494" fmla="*/ 860424 w 1827213"/>
                  <a:gd name="connsiteY494" fmla="*/ 2395538 h 4592637"/>
                  <a:gd name="connsiteX495" fmla="*/ 870529 w 1827213"/>
                  <a:gd name="connsiteY495" fmla="*/ 2345486 h 4592637"/>
                  <a:gd name="connsiteX496" fmla="*/ 871466 w 1827213"/>
                  <a:gd name="connsiteY496" fmla="*/ 2344097 h 4592637"/>
                  <a:gd name="connsiteX497" fmla="*/ 860425 w 1827213"/>
                  <a:gd name="connsiteY497" fmla="*/ 2346326 h 4592637"/>
                  <a:gd name="connsiteX498" fmla="*/ 731837 w 1827213"/>
                  <a:gd name="connsiteY498" fmla="*/ 2217738 h 4592637"/>
                  <a:gd name="connsiteX499" fmla="*/ 860425 w 1827213"/>
                  <a:gd name="connsiteY499" fmla="*/ 2089150 h 4592637"/>
                  <a:gd name="connsiteX500" fmla="*/ 869445 w 1827213"/>
                  <a:gd name="connsiteY500" fmla="*/ 2090971 h 4592637"/>
                  <a:gd name="connsiteX501" fmla="*/ 860424 w 1827213"/>
                  <a:gd name="connsiteY501" fmla="*/ 2046288 h 4592637"/>
                  <a:gd name="connsiteX502" fmla="*/ 870529 w 1827213"/>
                  <a:gd name="connsiteY502" fmla="*/ 1996236 h 4592637"/>
                  <a:gd name="connsiteX503" fmla="*/ 871466 w 1827213"/>
                  <a:gd name="connsiteY503" fmla="*/ 1994847 h 4592637"/>
                  <a:gd name="connsiteX504" fmla="*/ 860425 w 1827213"/>
                  <a:gd name="connsiteY504" fmla="*/ 1997076 h 4592637"/>
                  <a:gd name="connsiteX505" fmla="*/ 731837 w 1827213"/>
                  <a:gd name="connsiteY505" fmla="*/ 1868488 h 4592637"/>
                  <a:gd name="connsiteX506" fmla="*/ 739467 w 1827213"/>
                  <a:gd name="connsiteY506" fmla="*/ 1830696 h 4592637"/>
                  <a:gd name="connsiteX507" fmla="*/ 701675 w 1827213"/>
                  <a:gd name="connsiteY507" fmla="*/ 1838326 h 4592637"/>
                  <a:gd name="connsiteX508" fmla="*/ 573087 w 1827213"/>
                  <a:gd name="connsiteY508" fmla="*/ 1709738 h 4592637"/>
                  <a:gd name="connsiteX509" fmla="*/ 701675 w 1827213"/>
                  <a:gd name="connsiteY509" fmla="*/ 1581150 h 4592637"/>
                  <a:gd name="connsiteX510" fmla="*/ 742675 w 1827213"/>
                  <a:gd name="connsiteY510" fmla="*/ 1589428 h 4592637"/>
                  <a:gd name="connsiteX511" fmla="*/ 741942 w 1827213"/>
                  <a:gd name="connsiteY511" fmla="*/ 1588340 h 4592637"/>
                  <a:gd name="connsiteX512" fmla="*/ 731837 w 1827213"/>
                  <a:gd name="connsiteY512" fmla="*/ 1538288 h 4592637"/>
                  <a:gd name="connsiteX513" fmla="*/ 860425 w 1827213"/>
                  <a:gd name="connsiteY513" fmla="*/ 1409700 h 4592637"/>
                  <a:gd name="connsiteX514" fmla="*/ 989013 w 1827213"/>
                  <a:gd name="connsiteY514" fmla="*/ 1538288 h 4592637"/>
                  <a:gd name="connsiteX515" fmla="*/ 978908 w 1827213"/>
                  <a:gd name="connsiteY515" fmla="*/ 1588340 h 4592637"/>
                  <a:gd name="connsiteX516" fmla="*/ 977972 w 1827213"/>
                  <a:gd name="connsiteY516" fmla="*/ 1589729 h 4592637"/>
                  <a:gd name="connsiteX517" fmla="*/ 989012 w 1827213"/>
                  <a:gd name="connsiteY517" fmla="*/ 1587500 h 4592637"/>
                  <a:gd name="connsiteX518" fmla="*/ 1117600 w 1827213"/>
                  <a:gd name="connsiteY518" fmla="*/ 1716088 h 4592637"/>
                  <a:gd name="connsiteX519" fmla="*/ 1111240 w 1827213"/>
                  <a:gd name="connsiteY519" fmla="*/ 1747593 h 4592637"/>
                  <a:gd name="connsiteX520" fmla="*/ 1145336 w 1827213"/>
                  <a:gd name="connsiteY520" fmla="*/ 1724604 h 4592637"/>
                  <a:gd name="connsiteX521" fmla="*/ 1195388 w 1827213"/>
                  <a:gd name="connsiteY521" fmla="*/ 1714499 h 4592637"/>
                  <a:gd name="connsiteX522" fmla="*/ 1245440 w 1827213"/>
                  <a:gd name="connsiteY522" fmla="*/ 1724604 h 4592637"/>
                  <a:gd name="connsiteX523" fmla="*/ 1275860 w 1827213"/>
                  <a:gd name="connsiteY523" fmla="*/ 1745114 h 4592637"/>
                  <a:gd name="connsiteX524" fmla="*/ 1270000 w 1827213"/>
                  <a:gd name="connsiteY524" fmla="*/ 1716087 h 4592637"/>
                  <a:gd name="connsiteX525" fmla="*/ 1280105 w 1827213"/>
                  <a:gd name="connsiteY525" fmla="*/ 1666035 h 4592637"/>
                  <a:gd name="connsiteX526" fmla="*/ 1285242 w 1827213"/>
                  <a:gd name="connsiteY526" fmla="*/ 1658415 h 4592637"/>
                  <a:gd name="connsiteX527" fmla="*/ 1277098 w 1827213"/>
                  <a:gd name="connsiteY527" fmla="*/ 1656771 h 4592637"/>
                  <a:gd name="connsiteX528" fmla="*/ 1220523 w 1827213"/>
                  <a:gd name="connsiteY528" fmla="*/ 1610183 h 4592637"/>
                  <a:gd name="connsiteX529" fmla="*/ 1218099 w 1827213"/>
                  <a:gd name="connsiteY529" fmla="*/ 1605140 h 4592637"/>
                  <a:gd name="connsiteX530" fmla="*/ 1195388 w 1827213"/>
                  <a:gd name="connsiteY530" fmla="*/ 1609725 h 4592637"/>
                  <a:gd name="connsiteX531" fmla="*/ 1076905 w 1827213"/>
                  <a:gd name="connsiteY531" fmla="*/ 1531189 h 4592637"/>
                  <a:gd name="connsiteX532" fmla="*/ 1067067 w 1827213"/>
                  <a:gd name="connsiteY532" fmla="*/ 1482458 h 4592637"/>
                  <a:gd name="connsiteX533" fmla="*/ 1018336 w 1827213"/>
                  <a:gd name="connsiteY533" fmla="*/ 1472620 h 4592637"/>
                  <a:gd name="connsiteX534" fmla="*/ 939800 w 1827213"/>
                  <a:gd name="connsiteY534" fmla="*/ 1354137 h 4592637"/>
                  <a:gd name="connsiteX535" fmla="*/ 1068388 w 1827213"/>
                  <a:gd name="connsiteY535" fmla="*/ 1225549 h 4592637"/>
                  <a:gd name="connsiteX536" fmla="*/ 1079428 w 1827213"/>
                  <a:gd name="connsiteY536" fmla="*/ 1227778 h 4592637"/>
                  <a:gd name="connsiteX537" fmla="*/ 1078492 w 1827213"/>
                  <a:gd name="connsiteY537" fmla="*/ 1226390 h 4592637"/>
                  <a:gd name="connsiteX538" fmla="*/ 1068387 w 1827213"/>
                  <a:gd name="connsiteY538" fmla="*/ 1176338 h 4592637"/>
                  <a:gd name="connsiteX539" fmla="*/ 1078492 w 1827213"/>
                  <a:gd name="connsiteY539" fmla="*/ 1126286 h 4592637"/>
                  <a:gd name="connsiteX540" fmla="*/ 1079429 w 1827213"/>
                  <a:gd name="connsiteY540" fmla="*/ 1124896 h 4592637"/>
                  <a:gd name="connsiteX541" fmla="*/ 1068388 w 1827213"/>
                  <a:gd name="connsiteY541" fmla="*/ 1127125 h 4592637"/>
                  <a:gd name="connsiteX542" fmla="*/ 1018336 w 1827213"/>
                  <a:gd name="connsiteY542" fmla="*/ 1117020 h 4592637"/>
                  <a:gd name="connsiteX543" fmla="*/ 987916 w 1827213"/>
                  <a:gd name="connsiteY543" fmla="*/ 1096510 h 4592637"/>
                  <a:gd name="connsiteX544" fmla="*/ 993776 w 1827213"/>
                  <a:gd name="connsiteY544" fmla="*/ 1125537 h 4592637"/>
                  <a:gd name="connsiteX545" fmla="*/ 865188 w 1827213"/>
                  <a:gd name="connsiteY545" fmla="*/ 1254125 h 4592637"/>
                  <a:gd name="connsiteX546" fmla="*/ 736600 w 1827213"/>
                  <a:gd name="connsiteY546" fmla="*/ 1125537 h 4592637"/>
                  <a:gd name="connsiteX547" fmla="*/ 742961 w 1827213"/>
                  <a:gd name="connsiteY547" fmla="*/ 1094033 h 4592637"/>
                  <a:gd name="connsiteX548" fmla="*/ 708864 w 1827213"/>
                  <a:gd name="connsiteY548" fmla="*/ 1117021 h 4592637"/>
                  <a:gd name="connsiteX549" fmla="*/ 658812 w 1827213"/>
                  <a:gd name="connsiteY549" fmla="*/ 1127126 h 4592637"/>
                  <a:gd name="connsiteX550" fmla="*/ 647772 w 1827213"/>
                  <a:gd name="connsiteY550" fmla="*/ 1124897 h 4592637"/>
                  <a:gd name="connsiteX551" fmla="*/ 648708 w 1827213"/>
                  <a:gd name="connsiteY551" fmla="*/ 1126286 h 4592637"/>
                  <a:gd name="connsiteX552" fmla="*/ 658813 w 1827213"/>
                  <a:gd name="connsiteY552" fmla="*/ 1176338 h 4592637"/>
                  <a:gd name="connsiteX553" fmla="*/ 648708 w 1827213"/>
                  <a:gd name="connsiteY553" fmla="*/ 1226390 h 4592637"/>
                  <a:gd name="connsiteX554" fmla="*/ 647772 w 1827213"/>
                  <a:gd name="connsiteY554" fmla="*/ 1227779 h 4592637"/>
                  <a:gd name="connsiteX555" fmla="*/ 658812 w 1827213"/>
                  <a:gd name="connsiteY555" fmla="*/ 1225550 h 4592637"/>
                  <a:gd name="connsiteX556" fmla="*/ 787400 w 1827213"/>
                  <a:gd name="connsiteY556" fmla="*/ 1354138 h 4592637"/>
                  <a:gd name="connsiteX557" fmla="*/ 658812 w 1827213"/>
                  <a:gd name="connsiteY557" fmla="*/ 1482726 h 4592637"/>
                  <a:gd name="connsiteX558" fmla="*/ 530224 w 1827213"/>
                  <a:gd name="connsiteY558" fmla="*/ 1354138 h 4592637"/>
                  <a:gd name="connsiteX559" fmla="*/ 540329 w 1827213"/>
                  <a:gd name="connsiteY559" fmla="*/ 1304086 h 4592637"/>
                  <a:gd name="connsiteX560" fmla="*/ 541266 w 1827213"/>
                  <a:gd name="connsiteY560" fmla="*/ 1302697 h 4592637"/>
                  <a:gd name="connsiteX561" fmla="*/ 530225 w 1827213"/>
                  <a:gd name="connsiteY561" fmla="*/ 1304926 h 4592637"/>
                  <a:gd name="connsiteX562" fmla="*/ 401637 w 1827213"/>
                  <a:gd name="connsiteY562" fmla="*/ 1176338 h 4592637"/>
                  <a:gd name="connsiteX563" fmla="*/ 530225 w 1827213"/>
                  <a:gd name="connsiteY563" fmla="*/ 1047750 h 4592637"/>
                  <a:gd name="connsiteX564" fmla="*/ 541266 w 1827213"/>
                  <a:gd name="connsiteY564" fmla="*/ 1049979 h 4592637"/>
                  <a:gd name="connsiteX565" fmla="*/ 540329 w 1827213"/>
                  <a:gd name="connsiteY565" fmla="*/ 1048590 h 4592637"/>
                  <a:gd name="connsiteX566" fmla="*/ 530224 w 1827213"/>
                  <a:gd name="connsiteY566" fmla="*/ 998538 h 4592637"/>
                  <a:gd name="connsiteX567" fmla="*/ 540329 w 1827213"/>
                  <a:gd name="connsiteY567" fmla="*/ 948486 h 4592637"/>
                  <a:gd name="connsiteX568" fmla="*/ 541266 w 1827213"/>
                  <a:gd name="connsiteY568" fmla="*/ 947097 h 4592637"/>
                  <a:gd name="connsiteX569" fmla="*/ 530225 w 1827213"/>
                  <a:gd name="connsiteY569" fmla="*/ 949326 h 4592637"/>
                  <a:gd name="connsiteX570" fmla="*/ 401637 w 1827213"/>
                  <a:gd name="connsiteY570" fmla="*/ 820738 h 4592637"/>
                  <a:gd name="connsiteX571" fmla="*/ 411742 w 1827213"/>
                  <a:gd name="connsiteY571" fmla="*/ 770686 h 4592637"/>
                  <a:gd name="connsiteX572" fmla="*/ 412476 w 1827213"/>
                  <a:gd name="connsiteY572" fmla="*/ 769599 h 4592637"/>
                  <a:gd name="connsiteX573" fmla="*/ 371475 w 1827213"/>
                  <a:gd name="connsiteY573" fmla="*/ 777876 h 4592637"/>
                  <a:gd name="connsiteX574" fmla="*/ 242887 w 1827213"/>
                  <a:gd name="connsiteY574" fmla="*/ 649289 h 4592637"/>
                  <a:gd name="connsiteX575" fmla="*/ 280550 w 1827213"/>
                  <a:gd name="connsiteY575" fmla="*/ 558363 h 4592637"/>
                  <a:gd name="connsiteX576" fmla="*/ 287137 w 1827213"/>
                  <a:gd name="connsiteY576" fmla="*/ 553922 h 4592637"/>
                  <a:gd name="connsiteX577" fmla="*/ 276973 w 1827213"/>
                  <a:gd name="connsiteY577" fmla="*/ 551870 h 4592637"/>
                  <a:gd name="connsiteX578" fmla="*/ 208542 w 1827213"/>
                  <a:gd name="connsiteY578" fmla="*/ 483439 h 4592637"/>
                  <a:gd name="connsiteX579" fmla="*/ 202451 w 1827213"/>
                  <a:gd name="connsiteY579" fmla="*/ 453268 h 4592637"/>
                  <a:gd name="connsiteX580" fmla="*/ 178640 w 1827213"/>
                  <a:gd name="connsiteY580" fmla="*/ 469322 h 4592637"/>
                  <a:gd name="connsiteX581" fmla="*/ 128588 w 1827213"/>
                  <a:gd name="connsiteY581" fmla="*/ 479428 h 4592637"/>
                  <a:gd name="connsiteX582" fmla="*/ 0 w 1827213"/>
                  <a:gd name="connsiteY582" fmla="*/ 350838 h 4592637"/>
                  <a:gd name="connsiteX583" fmla="*/ 128588 w 1827213"/>
                  <a:gd name="connsiteY583" fmla="*/ 222250 h 4592637"/>
                  <a:gd name="connsiteX584" fmla="*/ 179391 w 1827213"/>
                  <a:gd name="connsiteY584" fmla="*/ 237768 h 4592637"/>
                  <a:gd name="connsiteX585" fmla="*/ 171450 w 1827213"/>
                  <a:gd name="connsiteY585" fmla="*/ 198437 h 4592637"/>
                  <a:gd name="connsiteX586" fmla="*/ 300038 w 1827213"/>
                  <a:gd name="connsiteY586" fmla="*/ 69849 h 4592637"/>
                  <a:gd name="connsiteX587" fmla="*/ 390964 w 1827213"/>
                  <a:gd name="connsiteY587" fmla="*/ 107512 h 4592637"/>
                  <a:gd name="connsiteX588" fmla="*/ 402452 w 1827213"/>
                  <a:gd name="connsiteY588" fmla="*/ 124551 h 4592637"/>
                  <a:gd name="connsiteX589" fmla="*/ 411742 w 1827213"/>
                  <a:gd name="connsiteY589" fmla="*/ 78536 h 4592637"/>
                  <a:gd name="connsiteX590" fmla="*/ 530225 w 1827213"/>
                  <a:gd name="connsiteY590" fmla="*/ 0 h 4592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</a:cxnLst>
                <a:rect l="l" t="t" r="r" b="b"/>
                <a:pathLst>
                  <a:path w="1827213" h="4592637">
                    <a:moveTo>
                      <a:pt x="1073161" y="3538783"/>
                    </a:moveTo>
                    <a:lnTo>
                      <a:pt x="1039064" y="3561771"/>
                    </a:lnTo>
                    <a:cubicBezTo>
                      <a:pt x="1023680" y="3568278"/>
                      <a:pt x="1006766" y="3571876"/>
                      <a:pt x="989012" y="3571876"/>
                    </a:cubicBezTo>
                    <a:lnTo>
                      <a:pt x="973016" y="3568647"/>
                    </a:lnTo>
                    <a:lnTo>
                      <a:pt x="978908" y="3577386"/>
                    </a:lnTo>
                    <a:cubicBezTo>
                      <a:pt x="985415" y="3592770"/>
                      <a:pt x="989013" y="3609684"/>
                      <a:pt x="989013" y="3627438"/>
                    </a:cubicBezTo>
                    <a:cubicBezTo>
                      <a:pt x="989013" y="3645192"/>
                      <a:pt x="985415" y="3662106"/>
                      <a:pt x="978908" y="3677490"/>
                    </a:cubicBezTo>
                    <a:lnTo>
                      <a:pt x="977972" y="3678879"/>
                    </a:lnTo>
                    <a:lnTo>
                      <a:pt x="989012" y="3676650"/>
                    </a:lnTo>
                    <a:cubicBezTo>
                      <a:pt x="1060029" y="3676650"/>
                      <a:pt x="1117600" y="3734221"/>
                      <a:pt x="1117600" y="3805238"/>
                    </a:cubicBezTo>
                    <a:lnTo>
                      <a:pt x="1111240" y="3836743"/>
                    </a:lnTo>
                    <a:lnTo>
                      <a:pt x="1145336" y="3813754"/>
                    </a:lnTo>
                    <a:cubicBezTo>
                      <a:pt x="1160720" y="3807247"/>
                      <a:pt x="1177634" y="3803649"/>
                      <a:pt x="1195388" y="3803649"/>
                    </a:cubicBezTo>
                    <a:cubicBezTo>
                      <a:pt x="1213142" y="3803649"/>
                      <a:pt x="1230056" y="3807247"/>
                      <a:pt x="1245440" y="3813754"/>
                    </a:cubicBezTo>
                    <a:lnTo>
                      <a:pt x="1275860" y="3834264"/>
                    </a:lnTo>
                    <a:lnTo>
                      <a:pt x="1270000" y="3805237"/>
                    </a:lnTo>
                    <a:cubicBezTo>
                      <a:pt x="1270000" y="3734220"/>
                      <a:pt x="1327571" y="3676649"/>
                      <a:pt x="1398588" y="3676649"/>
                    </a:cubicBezTo>
                    <a:lnTo>
                      <a:pt x="1409628" y="3678878"/>
                    </a:lnTo>
                    <a:lnTo>
                      <a:pt x="1408692" y="3677490"/>
                    </a:lnTo>
                    <a:cubicBezTo>
                      <a:pt x="1402185" y="3662106"/>
                      <a:pt x="1398587" y="3645192"/>
                      <a:pt x="1398587" y="3627438"/>
                    </a:cubicBezTo>
                    <a:cubicBezTo>
                      <a:pt x="1398587" y="3609684"/>
                      <a:pt x="1402185" y="3592770"/>
                      <a:pt x="1408692" y="3577386"/>
                    </a:cubicBezTo>
                    <a:lnTo>
                      <a:pt x="1414585" y="3568646"/>
                    </a:lnTo>
                    <a:lnTo>
                      <a:pt x="1398588" y="3571875"/>
                    </a:lnTo>
                    <a:cubicBezTo>
                      <a:pt x="1380834" y="3571875"/>
                      <a:pt x="1363920" y="3568277"/>
                      <a:pt x="1348536" y="3561770"/>
                    </a:cubicBezTo>
                    <a:lnTo>
                      <a:pt x="1318116" y="3541260"/>
                    </a:lnTo>
                    <a:lnTo>
                      <a:pt x="1323976" y="3570287"/>
                    </a:lnTo>
                    <a:cubicBezTo>
                      <a:pt x="1323976" y="3641304"/>
                      <a:pt x="1266405" y="3698875"/>
                      <a:pt x="1195388" y="3698875"/>
                    </a:cubicBezTo>
                    <a:cubicBezTo>
                      <a:pt x="1124371" y="3698875"/>
                      <a:pt x="1066800" y="3641304"/>
                      <a:pt x="1066800" y="3570287"/>
                    </a:cubicBezTo>
                    <a:close/>
                    <a:moveTo>
                      <a:pt x="1073161" y="3183183"/>
                    </a:moveTo>
                    <a:lnTo>
                      <a:pt x="1039064" y="3206171"/>
                    </a:lnTo>
                    <a:cubicBezTo>
                      <a:pt x="1023680" y="3212678"/>
                      <a:pt x="1006766" y="3216276"/>
                      <a:pt x="989012" y="3216276"/>
                    </a:cubicBezTo>
                    <a:lnTo>
                      <a:pt x="977972" y="3214047"/>
                    </a:lnTo>
                    <a:lnTo>
                      <a:pt x="978908" y="3215436"/>
                    </a:lnTo>
                    <a:cubicBezTo>
                      <a:pt x="985415" y="3230820"/>
                      <a:pt x="989013" y="3247734"/>
                      <a:pt x="989013" y="3265488"/>
                    </a:cubicBezTo>
                    <a:cubicBezTo>
                      <a:pt x="989013" y="3283242"/>
                      <a:pt x="985415" y="3300156"/>
                      <a:pt x="978908" y="3315540"/>
                    </a:cubicBezTo>
                    <a:lnTo>
                      <a:pt x="977972" y="3316929"/>
                    </a:lnTo>
                    <a:lnTo>
                      <a:pt x="989012" y="3314700"/>
                    </a:lnTo>
                    <a:cubicBezTo>
                      <a:pt x="1060029" y="3314700"/>
                      <a:pt x="1117600" y="3372271"/>
                      <a:pt x="1117600" y="3443288"/>
                    </a:cubicBezTo>
                    <a:lnTo>
                      <a:pt x="1111240" y="3474793"/>
                    </a:lnTo>
                    <a:lnTo>
                      <a:pt x="1145336" y="3451804"/>
                    </a:lnTo>
                    <a:cubicBezTo>
                      <a:pt x="1160720" y="3445297"/>
                      <a:pt x="1177634" y="3441699"/>
                      <a:pt x="1195388" y="3441699"/>
                    </a:cubicBezTo>
                    <a:cubicBezTo>
                      <a:pt x="1213142" y="3441699"/>
                      <a:pt x="1230056" y="3445297"/>
                      <a:pt x="1245440" y="3451804"/>
                    </a:cubicBezTo>
                    <a:lnTo>
                      <a:pt x="1275860" y="3472314"/>
                    </a:lnTo>
                    <a:lnTo>
                      <a:pt x="1270000" y="3443287"/>
                    </a:lnTo>
                    <a:cubicBezTo>
                      <a:pt x="1270000" y="3372270"/>
                      <a:pt x="1327571" y="3314699"/>
                      <a:pt x="1398588" y="3314699"/>
                    </a:cubicBezTo>
                    <a:lnTo>
                      <a:pt x="1409628" y="3316928"/>
                    </a:lnTo>
                    <a:lnTo>
                      <a:pt x="1408692" y="3315540"/>
                    </a:lnTo>
                    <a:cubicBezTo>
                      <a:pt x="1402185" y="3300156"/>
                      <a:pt x="1398587" y="3283242"/>
                      <a:pt x="1398587" y="3265488"/>
                    </a:cubicBezTo>
                    <a:cubicBezTo>
                      <a:pt x="1398587" y="3247734"/>
                      <a:pt x="1402185" y="3230820"/>
                      <a:pt x="1408692" y="3215436"/>
                    </a:cubicBezTo>
                    <a:lnTo>
                      <a:pt x="1409629" y="3214046"/>
                    </a:lnTo>
                    <a:lnTo>
                      <a:pt x="1398588" y="3216275"/>
                    </a:lnTo>
                    <a:cubicBezTo>
                      <a:pt x="1380834" y="3216275"/>
                      <a:pt x="1363920" y="3212677"/>
                      <a:pt x="1348536" y="3206170"/>
                    </a:cubicBezTo>
                    <a:lnTo>
                      <a:pt x="1318116" y="3185660"/>
                    </a:lnTo>
                    <a:lnTo>
                      <a:pt x="1323976" y="3214687"/>
                    </a:lnTo>
                    <a:cubicBezTo>
                      <a:pt x="1323976" y="3285704"/>
                      <a:pt x="1266405" y="3343275"/>
                      <a:pt x="1195388" y="3343275"/>
                    </a:cubicBezTo>
                    <a:cubicBezTo>
                      <a:pt x="1124371" y="3343275"/>
                      <a:pt x="1066800" y="3285704"/>
                      <a:pt x="1066800" y="3214687"/>
                    </a:cubicBezTo>
                    <a:close/>
                    <a:moveTo>
                      <a:pt x="1073161" y="2852983"/>
                    </a:moveTo>
                    <a:lnTo>
                      <a:pt x="1039064" y="2875971"/>
                    </a:lnTo>
                    <a:cubicBezTo>
                      <a:pt x="1023680" y="2882478"/>
                      <a:pt x="1006766" y="2886076"/>
                      <a:pt x="989012" y="2886076"/>
                    </a:cubicBezTo>
                    <a:lnTo>
                      <a:pt x="984001" y="2885065"/>
                    </a:lnTo>
                    <a:lnTo>
                      <a:pt x="989013" y="2909888"/>
                    </a:lnTo>
                    <a:cubicBezTo>
                      <a:pt x="989013" y="2927642"/>
                      <a:pt x="985415" y="2944556"/>
                      <a:pt x="978908" y="2959940"/>
                    </a:cubicBezTo>
                    <a:lnTo>
                      <a:pt x="977972" y="2961329"/>
                    </a:lnTo>
                    <a:lnTo>
                      <a:pt x="989012" y="2959100"/>
                    </a:lnTo>
                    <a:cubicBezTo>
                      <a:pt x="1060029" y="2959100"/>
                      <a:pt x="1117600" y="3016671"/>
                      <a:pt x="1117600" y="3087688"/>
                    </a:cubicBezTo>
                    <a:lnTo>
                      <a:pt x="1111240" y="3119193"/>
                    </a:lnTo>
                    <a:lnTo>
                      <a:pt x="1145336" y="3096204"/>
                    </a:lnTo>
                    <a:cubicBezTo>
                      <a:pt x="1160720" y="3089697"/>
                      <a:pt x="1177634" y="3086099"/>
                      <a:pt x="1195388" y="3086099"/>
                    </a:cubicBezTo>
                    <a:cubicBezTo>
                      <a:pt x="1213142" y="3086099"/>
                      <a:pt x="1230056" y="3089697"/>
                      <a:pt x="1245440" y="3096204"/>
                    </a:cubicBezTo>
                    <a:lnTo>
                      <a:pt x="1275860" y="3116714"/>
                    </a:lnTo>
                    <a:lnTo>
                      <a:pt x="1270000" y="3087687"/>
                    </a:lnTo>
                    <a:cubicBezTo>
                      <a:pt x="1270000" y="3016670"/>
                      <a:pt x="1327571" y="2959099"/>
                      <a:pt x="1398588" y="2959099"/>
                    </a:cubicBezTo>
                    <a:lnTo>
                      <a:pt x="1409628" y="2961328"/>
                    </a:lnTo>
                    <a:lnTo>
                      <a:pt x="1408692" y="2959940"/>
                    </a:lnTo>
                    <a:cubicBezTo>
                      <a:pt x="1402185" y="2944556"/>
                      <a:pt x="1398587" y="2927642"/>
                      <a:pt x="1398587" y="2909888"/>
                    </a:cubicBezTo>
                    <a:lnTo>
                      <a:pt x="1403599" y="2885064"/>
                    </a:lnTo>
                    <a:lnTo>
                      <a:pt x="1398588" y="2886075"/>
                    </a:lnTo>
                    <a:cubicBezTo>
                      <a:pt x="1380834" y="2886075"/>
                      <a:pt x="1363920" y="2882477"/>
                      <a:pt x="1348536" y="2875970"/>
                    </a:cubicBezTo>
                    <a:lnTo>
                      <a:pt x="1318116" y="2855460"/>
                    </a:lnTo>
                    <a:lnTo>
                      <a:pt x="1323976" y="2884487"/>
                    </a:lnTo>
                    <a:cubicBezTo>
                      <a:pt x="1323976" y="2955504"/>
                      <a:pt x="1266405" y="3013075"/>
                      <a:pt x="1195388" y="3013075"/>
                    </a:cubicBezTo>
                    <a:cubicBezTo>
                      <a:pt x="1124371" y="3013075"/>
                      <a:pt x="1066800" y="2955504"/>
                      <a:pt x="1066800" y="2884487"/>
                    </a:cubicBezTo>
                    <a:close/>
                    <a:moveTo>
                      <a:pt x="1571587" y="2699310"/>
                    </a:moveTo>
                    <a:lnTo>
                      <a:pt x="1527175" y="2708276"/>
                    </a:lnTo>
                    <a:lnTo>
                      <a:pt x="1516135" y="2706047"/>
                    </a:lnTo>
                    <a:lnTo>
                      <a:pt x="1517071" y="2707435"/>
                    </a:lnTo>
                    <a:cubicBezTo>
                      <a:pt x="1523578" y="2722819"/>
                      <a:pt x="1527176" y="2739733"/>
                      <a:pt x="1527176" y="2757487"/>
                    </a:cubicBezTo>
                    <a:lnTo>
                      <a:pt x="1522164" y="2782312"/>
                    </a:lnTo>
                    <a:lnTo>
                      <a:pt x="1527175" y="2781300"/>
                    </a:lnTo>
                    <a:lnTo>
                      <a:pt x="1575526" y="2791062"/>
                    </a:lnTo>
                    <a:lnTo>
                      <a:pt x="1573792" y="2788490"/>
                    </a:lnTo>
                    <a:cubicBezTo>
                      <a:pt x="1567285" y="2773106"/>
                      <a:pt x="1563687" y="2756192"/>
                      <a:pt x="1563687" y="2738438"/>
                    </a:cubicBezTo>
                    <a:close/>
                    <a:moveTo>
                      <a:pt x="1073161" y="2491033"/>
                    </a:moveTo>
                    <a:lnTo>
                      <a:pt x="1039064" y="2514021"/>
                    </a:lnTo>
                    <a:cubicBezTo>
                      <a:pt x="1023680" y="2520528"/>
                      <a:pt x="1006766" y="2524126"/>
                      <a:pt x="989012" y="2524126"/>
                    </a:cubicBezTo>
                    <a:lnTo>
                      <a:pt x="973016" y="2520897"/>
                    </a:lnTo>
                    <a:lnTo>
                      <a:pt x="978908" y="2529636"/>
                    </a:lnTo>
                    <a:cubicBezTo>
                      <a:pt x="985415" y="2545020"/>
                      <a:pt x="989013" y="2561934"/>
                      <a:pt x="989013" y="2579688"/>
                    </a:cubicBezTo>
                    <a:cubicBezTo>
                      <a:pt x="989013" y="2597442"/>
                      <a:pt x="985415" y="2614356"/>
                      <a:pt x="978908" y="2629740"/>
                    </a:cubicBezTo>
                    <a:lnTo>
                      <a:pt x="977972" y="2631129"/>
                    </a:lnTo>
                    <a:lnTo>
                      <a:pt x="989012" y="2628900"/>
                    </a:lnTo>
                    <a:cubicBezTo>
                      <a:pt x="1060029" y="2628900"/>
                      <a:pt x="1117600" y="2686471"/>
                      <a:pt x="1117600" y="2757488"/>
                    </a:cubicBezTo>
                    <a:lnTo>
                      <a:pt x="1111240" y="2788993"/>
                    </a:lnTo>
                    <a:lnTo>
                      <a:pt x="1145336" y="2766004"/>
                    </a:lnTo>
                    <a:cubicBezTo>
                      <a:pt x="1160720" y="2759497"/>
                      <a:pt x="1177634" y="2755899"/>
                      <a:pt x="1195388" y="2755899"/>
                    </a:cubicBezTo>
                    <a:cubicBezTo>
                      <a:pt x="1213142" y="2755899"/>
                      <a:pt x="1230056" y="2759497"/>
                      <a:pt x="1245440" y="2766004"/>
                    </a:cubicBezTo>
                    <a:lnTo>
                      <a:pt x="1275860" y="2786514"/>
                    </a:lnTo>
                    <a:lnTo>
                      <a:pt x="1270000" y="2757487"/>
                    </a:lnTo>
                    <a:cubicBezTo>
                      <a:pt x="1270000" y="2686470"/>
                      <a:pt x="1327571" y="2628899"/>
                      <a:pt x="1398588" y="2628899"/>
                    </a:cubicBezTo>
                    <a:lnTo>
                      <a:pt x="1409628" y="2631128"/>
                    </a:lnTo>
                    <a:lnTo>
                      <a:pt x="1408692" y="2629740"/>
                    </a:lnTo>
                    <a:cubicBezTo>
                      <a:pt x="1402185" y="2614356"/>
                      <a:pt x="1398587" y="2597442"/>
                      <a:pt x="1398587" y="2579688"/>
                    </a:cubicBezTo>
                    <a:cubicBezTo>
                      <a:pt x="1398587" y="2561934"/>
                      <a:pt x="1402185" y="2545020"/>
                      <a:pt x="1408692" y="2529636"/>
                    </a:cubicBezTo>
                    <a:lnTo>
                      <a:pt x="1414585" y="2520895"/>
                    </a:lnTo>
                    <a:lnTo>
                      <a:pt x="1398588" y="2524125"/>
                    </a:lnTo>
                    <a:cubicBezTo>
                      <a:pt x="1380834" y="2524125"/>
                      <a:pt x="1363920" y="2520527"/>
                      <a:pt x="1348536" y="2514020"/>
                    </a:cubicBezTo>
                    <a:lnTo>
                      <a:pt x="1318116" y="2493510"/>
                    </a:lnTo>
                    <a:lnTo>
                      <a:pt x="1323976" y="2522537"/>
                    </a:lnTo>
                    <a:cubicBezTo>
                      <a:pt x="1323976" y="2593554"/>
                      <a:pt x="1266405" y="2651125"/>
                      <a:pt x="1195388" y="2651125"/>
                    </a:cubicBezTo>
                    <a:cubicBezTo>
                      <a:pt x="1124371" y="2651125"/>
                      <a:pt x="1066800" y="2593554"/>
                      <a:pt x="1066800" y="2522537"/>
                    </a:cubicBezTo>
                    <a:close/>
                    <a:moveTo>
                      <a:pt x="1561021" y="2339493"/>
                    </a:moveTo>
                    <a:lnTo>
                      <a:pt x="1527175" y="2346326"/>
                    </a:lnTo>
                    <a:lnTo>
                      <a:pt x="1516135" y="2344097"/>
                    </a:lnTo>
                    <a:lnTo>
                      <a:pt x="1517071" y="2345485"/>
                    </a:lnTo>
                    <a:cubicBezTo>
                      <a:pt x="1523578" y="2360869"/>
                      <a:pt x="1527176" y="2377783"/>
                      <a:pt x="1527176" y="2395537"/>
                    </a:cubicBezTo>
                    <a:cubicBezTo>
                      <a:pt x="1527176" y="2413291"/>
                      <a:pt x="1523578" y="2430205"/>
                      <a:pt x="1517071" y="2445589"/>
                    </a:cubicBezTo>
                    <a:lnTo>
                      <a:pt x="1511178" y="2454330"/>
                    </a:lnTo>
                    <a:lnTo>
                      <a:pt x="1527175" y="2451100"/>
                    </a:lnTo>
                    <a:lnTo>
                      <a:pt x="1575694" y="2460896"/>
                    </a:lnTo>
                    <a:lnTo>
                      <a:pt x="1561093" y="2439240"/>
                    </a:lnTo>
                    <a:cubicBezTo>
                      <a:pt x="1554586" y="2423856"/>
                      <a:pt x="1550988" y="2406942"/>
                      <a:pt x="1550988" y="2389188"/>
                    </a:cubicBezTo>
                    <a:close/>
                    <a:moveTo>
                      <a:pt x="1073161" y="2141783"/>
                    </a:moveTo>
                    <a:lnTo>
                      <a:pt x="1039064" y="2164771"/>
                    </a:lnTo>
                    <a:cubicBezTo>
                      <a:pt x="1023680" y="2171278"/>
                      <a:pt x="1006766" y="2174876"/>
                      <a:pt x="989012" y="2174876"/>
                    </a:cubicBezTo>
                    <a:lnTo>
                      <a:pt x="979992" y="2173055"/>
                    </a:lnTo>
                    <a:lnTo>
                      <a:pt x="989013" y="2217738"/>
                    </a:lnTo>
                    <a:cubicBezTo>
                      <a:pt x="989013" y="2235492"/>
                      <a:pt x="985415" y="2252406"/>
                      <a:pt x="978908" y="2267790"/>
                    </a:cubicBezTo>
                    <a:lnTo>
                      <a:pt x="977972" y="2269179"/>
                    </a:lnTo>
                    <a:lnTo>
                      <a:pt x="989012" y="2266950"/>
                    </a:lnTo>
                    <a:cubicBezTo>
                      <a:pt x="1060029" y="2266950"/>
                      <a:pt x="1117600" y="2324521"/>
                      <a:pt x="1117600" y="2395538"/>
                    </a:cubicBezTo>
                    <a:lnTo>
                      <a:pt x="1111240" y="2427043"/>
                    </a:lnTo>
                    <a:lnTo>
                      <a:pt x="1145336" y="2404054"/>
                    </a:lnTo>
                    <a:cubicBezTo>
                      <a:pt x="1160720" y="2397547"/>
                      <a:pt x="1177634" y="2393949"/>
                      <a:pt x="1195388" y="2393949"/>
                    </a:cubicBezTo>
                    <a:cubicBezTo>
                      <a:pt x="1213142" y="2393949"/>
                      <a:pt x="1230056" y="2397547"/>
                      <a:pt x="1245440" y="2404054"/>
                    </a:cubicBezTo>
                    <a:lnTo>
                      <a:pt x="1275860" y="2424564"/>
                    </a:lnTo>
                    <a:lnTo>
                      <a:pt x="1270000" y="2395537"/>
                    </a:lnTo>
                    <a:cubicBezTo>
                      <a:pt x="1270000" y="2324520"/>
                      <a:pt x="1327571" y="2266949"/>
                      <a:pt x="1398588" y="2266949"/>
                    </a:cubicBezTo>
                    <a:lnTo>
                      <a:pt x="1409628" y="2269178"/>
                    </a:lnTo>
                    <a:lnTo>
                      <a:pt x="1408692" y="2267790"/>
                    </a:lnTo>
                    <a:cubicBezTo>
                      <a:pt x="1402185" y="2252406"/>
                      <a:pt x="1398587" y="2235492"/>
                      <a:pt x="1398587" y="2217738"/>
                    </a:cubicBezTo>
                    <a:lnTo>
                      <a:pt x="1407608" y="2173054"/>
                    </a:lnTo>
                    <a:lnTo>
                      <a:pt x="1398588" y="2174875"/>
                    </a:lnTo>
                    <a:cubicBezTo>
                      <a:pt x="1380834" y="2174875"/>
                      <a:pt x="1363920" y="2171277"/>
                      <a:pt x="1348536" y="2164770"/>
                    </a:cubicBezTo>
                    <a:lnTo>
                      <a:pt x="1318116" y="2144260"/>
                    </a:lnTo>
                    <a:lnTo>
                      <a:pt x="1323976" y="2173287"/>
                    </a:lnTo>
                    <a:cubicBezTo>
                      <a:pt x="1323976" y="2244304"/>
                      <a:pt x="1266405" y="2301875"/>
                      <a:pt x="1195388" y="2301875"/>
                    </a:cubicBezTo>
                    <a:cubicBezTo>
                      <a:pt x="1124371" y="2301875"/>
                      <a:pt x="1066800" y="2244304"/>
                      <a:pt x="1066800" y="2173287"/>
                    </a:cubicBezTo>
                    <a:close/>
                    <a:moveTo>
                      <a:pt x="1073161" y="1811583"/>
                    </a:moveTo>
                    <a:lnTo>
                      <a:pt x="1039064" y="1834571"/>
                    </a:lnTo>
                    <a:cubicBezTo>
                      <a:pt x="1023680" y="1841078"/>
                      <a:pt x="1006766" y="1844676"/>
                      <a:pt x="989012" y="1844676"/>
                    </a:cubicBezTo>
                    <a:lnTo>
                      <a:pt x="984001" y="1843665"/>
                    </a:lnTo>
                    <a:lnTo>
                      <a:pt x="989013" y="1868488"/>
                    </a:lnTo>
                    <a:cubicBezTo>
                      <a:pt x="989013" y="1886242"/>
                      <a:pt x="985415" y="1903156"/>
                      <a:pt x="978908" y="1918540"/>
                    </a:cubicBezTo>
                    <a:lnTo>
                      <a:pt x="977972" y="1919929"/>
                    </a:lnTo>
                    <a:lnTo>
                      <a:pt x="989012" y="1917700"/>
                    </a:lnTo>
                    <a:cubicBezTo>
                      <a:pt x="1060029" y="1917700"/>
                      <a:pt x="1117600" y="1975271"/>
                      <a:pt x="1117600" y="2046288"/>
                    </a:cubicBezTo>
                    <a:lnTo>
                      <a:pt x="1111240" y="2077793"/>
                    </a:lnTo>
                    <a:lnTo>
                      <a:pt x="1145336" y="2054804"/>
                    </a:lnTo>
                    <a:cubicBezTo>
                      <a:pt x="1160720" y="2048297"/>
                      <a:pt x="1177634" y="2044699"/>
                      <a:pt x="1195388" y="2044699"/>
                    </a:cubicBezTo>
                    <a:cubicBezTo>
                      <a:pt x="1213142" y="2044699"/>
                      <a:pt x="1230056" y="2048297"/>
                      <a:pt x="1245440" y="2054804"/>
                    </a:cubicBezTo>
                    <a:lnTo>
                      <a:pt x="1275860" y="2075314"/>
                    </a:lnTo>
                    <a:lnTo>
                      <a:pt x="1270000" y="2046287"/>
                    </a:lnTo>
                    <a:cubicBezTo>
                      <a:pt x="1270000" y="1975270"/>
                      <a:pt x="1327571" y="1917699"/>
                      <a:pt x="1398588" y="1917699"/>
                    </a:cubicBezTo>
                    <a:lnTo>
                      <a:pt x="1409628" y="1919928"/>
                    </a:lnTo>
                    <a:lnTo>
                      <a:pt x="1408692" y="1918540"/>
                    </a:lnTo>
                    <a:cubicBezTo>
                      <a:pt x="1402185" y="1903156"/>
                      <a:pt x="1398587" y="1886242"/>
                      <a:pt x="1398587" y="1868488"/>
                    </a:cubicBezTo>
                    <a:lnTo>
                      <a:pt x="1403599" y="1843664"/>
                    </a:lnTo>
                    <a:lnTo>
                      <a:pt x="1398588" y="1844675"/>
                    </a:lnTo>
                    <a:cubicBezTo>
                      <a:pt x="1380834" y="1844675"/>
                      <a:pt x="1363920" y="1841077"/>
                      <a:pt x="1348536" y="1834570"/>
                    </a:cubicBezTo>
                    <a:lnTo>
                      <a:pt x="1318116" y="1814060"/>
                    </a:lnTo>
                    <a:lnTo>
                      <a:pt x="1323976" y="1843087"/>
                    </a:lnTo>
                    <a:cubicBezTo>
                      <a:pt x="1323976" y="1914104"/>
                      <a:pt x="1266405" y="1971675"/>
                      <a:pt x="1195388" y="1971675"/>
                    </a:cubicBezTo>
                    <a:cubicBezTo>
                      <a:pt x="1124371" y="1971675"/>
                      <a:pt x="1066800" y="1914104"/>
                      <a:pt x="1066800" y="1843087"/>
                    </a:cubicBezTo>
                    <a:close/>
                    <a:moveTo>
                      <a:pt x="819425" y="1658599"/>
                    </a:moveTo>
                    <a:lnTo>
                      <a:pt x="820158" y="1659686"/>
                    </a:lnTo>
                    <a:cubicBezTo>
                      <a:pt x="826665" y="1675070"/>
                      <a:pt x="830263" y="1691984"/>
                      <a:pt x="830263" y="1709738"/>
                    </a:cubicBezTo>
                    <a:lnTo>
                      <a:pt x="822633" y="1747530"/>
                    </a:lnTo>
                    <a:lnTo>
                      <a:pt x="860425" y="1739900"/>
                    </a:lnTo>
                    <a:lnTo>
                      <a:pt x="865436" y="1740912"/>
                    </a:lnTo>
                    <a:lnTo>
                      <a:pt x="860424" y="1716088"/>
                    </a:lnTo>
                    <a:cubicBezTo>
                      <a:pt x="860424" y="1698334"/>
                      <a:pt x="864022" y="1681420"/>
                      <a:pt x="870529" y="1666036"/>
                    </a:cubicBezTo>
                    <a:lnTo>
                      <a:pt x="871466" y="1664647"/>
                    </a:lnTo>
                    <a:lnTo>
                      <a:pt x="860425" y="1666876"/>
                    </a:lnTo>
                    <a:close/>
                    <a:moveTo>
                      <a:pt x="1271722" y="1278172"/>
                    </a:moveTo>
                    <a:lnTo>
                      <a:pt x="1247027" y="1294821"/>
                    </a:lnTo>
                    <a:cubicBezTo>
                      <a:pt x="1231643" y="1301328"/>
                      <a:pt x="1214729" y="1304926"/>
                      <a:pt x="1196975" y="1304926"/>
                    </a:cubicBezTo>
                    <a:lnTo>
                      <a:pt x="1185935" y="1302697"/>
                    </a:lnTo>
                    <a:lnTo>
                      <a:pt x="1186871" y="1304085"/>
                    </a:lnTo>
                    <a:lnTo>
                      <a:pt x="1196709" y="1352816"/>
                    </a:lnTo>
                    <a:lnTo>
                      <a:pt x="1245440" y="1362654"/>
                    </a:lnTo>
                    <a:lnTo>
                      <a:pt x="1273041" y="1381263"/>
                    </a:lnTo>
                    <a:lnTo>
                      <a:pt x="1271374" y="1378791"/>
                    </a:lnTo>
                    <a:cubicBezTo>
                      <a:pt x="1264867" y="1363407"/>
                      <a:pt x="1261269" y="1346493"/>
                      <a:pt x="1261269" y="1328739"/>
                    </a:cubicBezTo>
                    <a:cubicBezTo>
                      <a:pt x="1261269" y="1310985"/>
                      <a:pt x="1264867" y="1294071"/>
                      <a:pt x="1271374" y="1278687"/>
                    </a:cubicBezTo>
                    <a:close/>
                    <a:moveTo>
                      <a:pt x="1287109" y="912197"/>
                    </a:moveTo>
                    <a:lnTo>
                      <a:pt x="1247027" y="939221"/>
                    </a:lnTo>
                    <a:cubicBezTo>
                      <a:pt x="1231643" y="945728"/>
                      <a:pt x="1214729" y="949326"/>
                      <a:pt x="1196975" y="949326"/>
                    </a:cubicBezTo>
                    <a:lnTo>
                      <a:pt x="1185935" y="947097"/>
                    </a:lnTo>
                    <a:lnTo>
                      <a:pt x="1186871" y="948485"/>
                    </a:lnTo>
                    <a:cubicBezTo>
                      <a:pt x="1193378" y="963869"/>
                      <a:pt x="1196976" y="980783"/>
                      <a:pt x="1196976" y="998537"/>
                    </a:cubicBezTo>
                    <a:cubicBezTo>
                      <a:pt x="1196976" y="1016291"/>
                      <a:pt x="1193378" y="1033205"/>
                      <a:pt x="1186871" y="1048589"/>
                    </a:cubicBezTo>
                    <a:lnTo>
                      <a:pt x="1185934" y="1049979"/>
                    </a:lnTo>
                    <a:lnTo>
                      <a:pt x="1196975" y="1047750"/>
                    </a:lnTo>
                    <a:cubicBezTo>
                      <a:pt x="1214729" y="1047750"/>
                      <a:pt x="1231643" y="1051348"/>
                      <a:pt x="1247027" y="1057855"/>
                    </a:cubicBezTo>
                    <a:lnTo>
                      <a:pt x="1287109" y="1084879"/>
                    </a:lnTo>
                    <a:lnTo>
                      <a:pt x="1262642" y="1048590"/>
                    </a:lnTo>
                    <a:cubicBezTo>
                      <a:pt x="1256135" y="1033206"/>
                      <a:pt x="1252537" y="1016292"/>
                      <a:pt x="1252537" y="998538"/>
                    </a:cubicBezTo>
                    <a:cubicBezTo>
                      <a:pt x="1252537" y="980784"/>
                      <a:pt x="1256135" y="963870"/>
                      <a:pt x="1262642" y="948486"/>
                    </a:cubicBezTo>
                    <a:close/>
                    <a:moveTo>
                      <a:pt x="742961" y="763833"/>
                    </a:moveTo>
                    <a:lnTo>
                      <a:pt x="708864" y="786821"/>
                    </a:lnTo>
                    <a:cubicBezTo>
                      <a:pt x="693480" y="793328"/>
                      <a:pt x="676566" y="796926"/>
                      <a:pt x="658812" y="796926"/>
                    </a:cubicBezTo>
                    <a:lnTo>
                      <a:pt x="653801" y="795915"/>
                    </a:lnTo>
                    <a:lnTo>
                      <a:pt x="658813" y="820738"/>
                    </a:lnTo>
                    <a:cubicBezTo>
                      <a:pt x="658813" y="838492"/>
                      <a:pt x="655215" y="855406"/>
                      <a:pt x="648708" y="870790"/>
                    </a:cubicBezTo>
                    <a:lnTo>
                      <a:pt x="647772" y="872179"/>
                    </a:lnTo>
                    <a:lnTo>
                      <a:pt x="658812" y="869950"/>
                    </a:lnTo>
                    <a:cubicBezTo>
                      <a:pt x="729829" y="869950"/>
                      <a:pt x="787400" y="927521"/>
                      <a:pt x="787400" y="998538"/>
                    </a:cubicBezTo>
                    <a:lnTo>
                      <a:pt x="781040" y="1030043"/>
                    </a:lnTo>
                    <a:lnTo>
                      <a:pt x="815136" y="1007054"/>
                    </a:lnTo>
                    <a:cubicBezTo>
                      <a:pt x="830520" y="1000547"/>
                      <a:pt x="847434" y="996949"/>
                      <a:pt x="865188" y="996949"/>
                    </a:cubicBezTo>
                    <a:cubicBezTo>
                      <a:pt x="882942" y="996949"/>
                      <a:pt x="899856" y="1000547"/>
                      <a:pt x="915240" y="1007054"/>
                    </a:cubicBezTo>
                    <a:lnTo>
                      <a:pt x="945660" y="1027564"/>
                    </a:lnTo>
                    <a:lnTo>
                      <a:pt x="939800" y="998537"/>
                    </a:lnTo>
                    <a:cubicBezTo>
                      <a:pt x="939800" y="927520"/>
                      <a:pt x="997371" y="869949"/>
                      <a:pt x="1068388" y="869949"/>
                    </a:cubicBezTo>
                    <a:lnTo>
                      <a:pt x="1079428" y="872178"/>
                    </a:lnTo>
                    <a:lnTo>
                      <a:pt x="1078492" y="870790"/>
                    </a:lnTo>
                    <a:cubicBezTo>
                      <a:pt x="1071985" y="855406"/>
                      <a:pt x="1068387" y="838492"/>
                      <a:pt x="1068387" y="820738"/>
                    </a:cubicBezTo>
                    <a:lnTo>
                      <a:pt x="1073399" y="795914"/>
                    </a:lnTo>
                    <a:lnTo>
                      <a:pt x="1068388" y="796925"/>
                    </a:lnTo>
                    <a:cubicBezTo>
                      <a:pt x="1050634" y="796925"/>
                      <a:pt x="1033720" y="793327"/>
                      <a:pt x="1018336" y="786820"/>
                    </a:cubicBezTo>
                    <a:lnTo>
                      <a:pt x="987916" y="766310"/>
                    </a:lnTo>
                    <a:lnTo>
                      <a:pt x="993776" y="795337"/>
                    </a:lnTo>
                    <a:cubicBezTo>
                      <a:pt x="993776" y="866354"/>
                      <a:pt x="936205" y="923925"/>
                      <a:pt x="865188" y="923925"/>
                    </a:cubicBezTo>
                    <a:cubicBezTo>
                      <a:pt x="794171" y="923925"/>
                      <a:pt x="736600" y="866354"/>
                      <a:pt x="736600" y="795337"/>
                    </a:cubicBezTo>
                    <a:close/>
                    <a:moveTo>
                      <a:pt x="492433" y="611497"/>
                    </a:moveTo>
                    <a:lnTo>
                      <a:pt x="500063" y="649289"/>
                    </a:lnTo>
                    <a:cubicBezTo>
                      <a:pt x="500063" y="667043"/>
                      <a:pt x="496465" y="683957"/>
                      <a:pt x="489958" y="699341"/>
                    </a:cubicBezTo>
                    <a:lnTo>
                      <a:pt x="489225" y="700429"/>
                    </a:lnTo>
                    <a:lnTo>
                      <a:pt x="530225" y="692150"/>
                    </a:lnTo>
                    <a:lnTo>
                      <a:pt x="535236" y="693162"/>
                    </a:lnTo>
                    <a:lnTo>
                      <a:pt x="530224" y="668338"/>
                    </a:lnTo>
                    <a:cubicBezTo>
                      <a:pt x="530224" y="650584"/>
                      <a:pt x="533822" y="633671"/>
                      <a:pt x="540329" y="618286"/>
                    </a:cubicBezTo>
                    <a:lnTo>
                      <a:pt x="541266" y="616898"/>
                    </a:lnTo>
                    <a:lnTo>
                      <a:pt x="530225" y="619127"/>
                    </a:lnTo>
                    <a:close/>
                    <a:moveTo>
                      <a:pt x="1241387" y="610161"/>
                    </a:moveTo>
                    <a:lnTo>
                      <a:pt x="1196975" y="619127"/>
                    </a:lnTo>
                    <a:lnTo>
                      <a:pt x="1185935" y="616898"/>
                    </a:lnTo>
                    <a:lnTo>
                      <a:pt x="1186871" y="618286"/>
                    </a:lnTo>
                    <a:cubicBezTo>
                      <a:pt x="1193378" y="633669"/>
                      <a:pt x="1196976" y="650583"/>
                      <a:pt x="1196976" y="668338"/>
                    </a:cubicBezTo>
                    <a:lnTo>
                      <a:pt x="1191964" y="693162"/>
                    </a:lnTo>
                    <a:lnTo>
                      <a:pt x="1196975" y="692150"/>
                    </a:lnTo>
                    <a:lnTo>
                      <a:pt x="1245326" y="701913"/>
                    </a:lnTo>
                    <a:lnTo>
                      <a:pt x="1243592" y="699341"/>
                    </a:lnTo>
                    <a:cubicBezTo>
                      <a:pt x="1237085" y="683957"/>
                      <a:pt x="1233487" y="667043"/>
                      <a:pt x="1233487" y="649289"/>
                    </a:cubicBezTo>
                    <a:close/>
                    <a:moveTo>
                      <a:pt x="742961" y="401883"/>
                    </a:moveTo>
                    <a:lnTo>
                      <a:pt x="708864" y="424873"/>
                    </a:lnTo>
                    <a:cubicBezTo>
                      <a:pt x="693480" y="431379"/>
                      <a:pt x="676566" y="434977"/>
                      <a:pt x="658812" y="434977"/>
                    </a:cubicBezTo>
                    <a:lnTo>
                      <a:pt x="642815" y="431747"/>
                    </a:lnTo>
                    <a:lnTo>
                      <a:pt x="648708" y="440487"/>
                    </a:lnTo>
                    <a:cubicBezTo>
                      <a:pt x="655215" y="455871"/>
                      <a:pt x="658813" y="472785"/>
                      <a:pt x="658813" y="490540"/>
                    </a:cubicBezTo>
                    <a:cubicBezTo>
                      <a:pt x="658813" y="508293"/>
                      <a:pt x="655215" y="525207"/>
                      <a:pt x="648708" y="540591"/>
                    </a:cubicBezTo>
                    <a:lnTo>
                      <a:pt x="647772" y="541980"/>
                    </a:lnTo>
                    <a:lnTo>
                      <a:pt x="658812" y="539751"/>
                    </a:lnTo>
                    <a:cubicBezTo>
                      <a:pt x="729829" y="539751"/>
                      <a:pt x="787400" y="597322"/>
                      <a:pt x="787400" y="668338"/>
                    </a:cubicBezTo>
                    <a:lnTo>
                      <a:pt x="781040" y="699843"/>
                    </a:lnTo>
                    <a:lnTo>
                      <a:pt x="815136" y="676855"/>
                    </a:lnTo>
                    <a:cubicBezTo>
                      <a:pt x="830520" y="670348"/>
                      <a:pt x="847434" y="666749"/>
                      <a:pt x="865188" y="666749"/>
                    </a:cubicBezTo>
                    <a:cubicBezTo>
                      <a:pt x="882942" y="666749"/>
                      <a:pt x="899856" y="670348"/>
                      <a:pt x="915240" y="676855"/>
                    </a:cubicBezTo>
                    <a:lnTo>
                      <a:pt x="945660" y="697364"/>
                    </a:lnTo>
                    <a:lnTo>
                      <a:pt x="939800" y="668338"/>
                    </a:lnTo>
                    <a:cubicBezTo>
                      <a:pt x="939800" y="597321"/>
                      <a:pt x="997371" y="539749"/>
                      <a:pt x="1068388" y="539749"/>
                    </a:cubicBezTo>
                    <a:lnTo>
                      <a:pt x="1079428" y="541979"/>
                    </a:lnTo>
                    <a:lnTo>
                      <a:pt x="1078492" y="540591"/>
                    </a:lnTo>
                    <a:cubicBezTo>
                      <a:pt x="1071985" y="525207"/>
                      <a:pt x="1068387" y="508293"/>
                      <a:pt x="1068387" y="490538"/>
                    </a:cubicBezTo>
                    <a:cubicBezTo>
                      <a:pt x="1068387" y="472784"/>
                      <a:pt x="1071985" y="455871"/>
                      <a:pt x="1078492" y="440486"/>
                    </a:cubicBezTo>
                    <a:lnTo>
                      <a:pt x="1084385" y="431746"/>
                    </a:lnTo>
                    <a:lnTo>
                      <a:pt x="1068388" y="434976"/>
                    </a:lnTo>
                    <a:cubicBezTo>
                      <a:pt x="1050634" y="434976"/>
                      <a:pt x="1033720" y="431378"/>
                      <a:pt x="1018336" y="424871"/>
                    </a:cubicBezTo>
                    <a:lnTo>
                      <a:pt x="987916" y="404361"/>
                    </a:lnTo>
                    <a:lnTo>
                      <a:pt x="993776" y="433388"/>
                    </a:lnTo>
                    <a:cubicBezTo>
                      <a:pt x="993776" y="504405"/>
                      <a:pt x="936205" y="561975"/>
                      <a:pt x="865188" y="561975"/>
                    </a:cubicBezTo>
                    <a:cubicBezTo>
                      <a:pt x="794171" y="561975"/>
                      <a:pt x="736600" y="504405"/>
                      <a:pt x="736600" y="433388"/>
                    </a:cubicBezTo>
                    <a:close/>
                    <a:moveTo>
                      <a:pt x="250343" y="316992"/>
                    </a:moveTo>
                    <a:lnTo>
                      <a:pt x="253163" y="330958"/>
                    </a:lnTo>
                    <a:lnTo>
                      <a:pt x="268453" y="320648"/>
                    </a:lnTo>
                    <a:close/>
                    <a:moveTo>
                      <a:pt x="427811" y="202474"/>
                    </a:moveTo>
                    <a:lnTo>
                      <a:pt x="418521" y="248489"/>
                    </a:lnTo>
                    <a:cubicBezTo>
                      <a:pt x="412014" y="263873"/>
                      <a:pt x="402598" y="277728"/>
                      <a:pt x="390964" y="289363"/>
                    </a:cubicBezTo>
                    <a:lnTo>
                      <a:pt x="355271" y="313427"/>
                    </a:lnTo>
                    <a:lnTo>
                      <a:pt x="398920" y="326760"/>
                    </a:lnTo>
                    <a:cubicBezTo>
                      <a:pt x="419443" y="340625"/>
                      <a:pt x="435748" y="360259"/>
                      <a:pt x="445508" y="383335"/>
                    </a:cubicBezTo>
                    <a:lnTo>
                      <a:pt x="447657" y="393979"/>
                    </a:lnTo>
                    <a:lnTo>
                      <a:pt x="480173" y="372056"/>
                    </a:lnTo>
                    <a:cubicBezTo>
                      <a:pt x="495557" y="365549"/>
                      <a:pt x="512471" y="361951"/>
                      <a:pt x="530225" y="361951"/>
                    </a:cubicBezTo>
                    <a:lnTo>
                      <a:pt x="546222" y="365181"/>
                    </a:lnTo>
                    <a:lnTo>
                      <a:pt x="540329" y="356441"/>
                    </a:lnTo>
                    <a:cubicBezTo>
                      <a:pt x="533822" y="341057"/>
                      <a:pt x="530224" y="324143"/>
                      <a:pt x="530224" y="306388"/>
                    </a:cubicBezTo>
                    <a:cubicBezTo>
                      <a:pt x="530224" y="288634"/>
                      <a:pt x="533822" y="271721"/>
                      <a:pt x="540329" y="256336"/>
                    </a:cubicBezTo>
                    <a:lnTo>
                      <a:pt x="541266" y="254947"/>
                    </a:lnTo>
                    <a:lnTo>
                      <a:pt x="530225" y="257177"/>
                    </a:lnTo>
                    <a:cubicBezTo>
                      <a:pt x="494717" y="257177"/>
                      <a:pt x="462570" y="242784"/>
                      <a:pt x="439300" y="219514"/>
                    </a:cubicBezTo>
                    <a:close/>
                    <a:moveTo>
                      <a:pt x="530225" y="0"/>
                    </a:moveTo>
                    <a:cubicBezTo>
                      <a:pt x="601242" y="0"/>
                      <a:pt x="658813" y="57572"/>
                      <a:pt x="658813" y="128588"/>
                    </a:cubicBezTo>
                    <a:cubicBezTo>
                      <a:pt x="658813" y="146343"/>
                      <a:pt x="655215" y="163256"/>
                      <a:pt x="648708" y="178640"/>
                    </a:cubicBezTo>
                    <a:lnTo>
                      <a:pt x="647772" y="180030"/>
                    </a:lnTo>
                    <a:lnTo>
                      <a:pt x="658812" y="177800"/>
                    </a:lnTo>
                    <a:cubicBezTo>
                      <a:pt x="729829" y="177800"/>
                      <a:pt x="787400" y="235372"/>
                      <a:pt x="787400" y="306388"/>
                    </a:cubicBezTo>
                    <a:lnTo>
                      <a:pt x="781040" y="337893"/>
                    </a:lnTo>
                    <a:lnTo>
                      <a:pt x="815136" y="314905"/>
                    </a:lnTo>
                    <a:cubicBezTo>
                      <a:pt x="830520" y="308398"/>
                      <a:pt x="847434" y="304799"/>
                      <a:pt x="865188" y="304799"/>
                    </a:cubicBezTo>
                    <a:cubicBezTo>
                      <a:pt x="882942" y="304799"/>
                      <a:pt x="899856" y="308398"/>
                      <a:pt x="915240" y="314905"/>
                    </a:cubicBezTo>
                    <a:lnTo>
                      <a:pt x="945660" y="335415"/>
                    </a:lnTo>
                    <a:lnTo>
                      <a:pt x="939800" y="306388"/>
                    </a:lnTo>
                    <a:lnTo>
                      <a:pt x="948497" y="263312"/>
                    </a:lnTo>
                    <a:lnTo>
                      <a:pt x="915987" y="269875"/>
                    </a:lnTo>
                    <a:cubicBezTo>
                      <a:pt x="844970" y="269875"/>
                      <a:pt x="787399" y="212304"/>
                      <a:pt x="787399" y="141287"/>
                    </a:cubicBezTo>
                    <a:cubicBezTo>
                      <a:pt x="787399" y="70270"/>
                      <a:pt x="844970" y="12699"/>
                      <a:pt x="915987" y="12699"/>
                    </a:cubicBezTo>
                    <a:cubicBezTo>
                      <a:pt x="987004" y="12699"/>
                      <a:pt x="1044575" y="70270"/>
                      <a:pt x="1044575" y="141287"/>
                    </a:cubicBezTo>
                    <a:lnTo>
                      <a:pt x="1035879" y="184363"/>
                    </a:lnTo>
                    <a:lnTo>
                      <a:pt x="1068388" y="177799"/>
                    </a:lnTo>
                    <a:cubicBezTo>
                      <a:pt x="1139405" y="177799"/>
                      <a:pt x="1196976" y="235371"/>
                      <a:pt x="1196976" y="306388"/>
                    </a:cubicBezTo>
                    <a:cubicBezTo>
                      <a:pt x="1196976" y="324142"/>
                      <a:pt x="1193378" y="341056"/>
                      <a:pt x="1186871" y="356440"/>
                    </a:cubicBezTo>
                    <a:lnTo>
                      <a:pt x="1180978" y="365180"/>
                    </a:lnTo>
                    <a:lnTo>
                      <a:pt x="1196975" y="361950"/>
                    </a:lnTo>
                    <a:cubicBezTo>
                      <a:pt x="1267992" y="361950"/>
                      <a:pt x="1325563" y="419522"/>
                      <a:pt x="1325563" y="490538"/>
                    </a:cubicBezTo>
                    <a:lnTo>
                      <a:pt x="1317663" y="529667"/>
                    </a:lnTo>
                    <a:lnTo>
                      <a:pt x="1362075" y="520701"/>
                    </a:lnTo>
                    <a:cubicBezTo>
                      <a:pt x="1433092" y="520701"/>
                      <a:pt x="1490663" y="578271"/>
                      <a:pt x="1490663" y="649289"/>
                    </a:cubicBezTo>
                    <a:cubicBezTo>
                      <a:pt x="1490663" y="720306"/>
                      <a:pt x="1433092" y="777876"/>
                      <a:pt x="1362075" y="777876"/>
                    </a:cubicBezTo>
                    <a:lnTo>
                      <a:pt x="1313724" y="768115"/>
                    </a:lnTo>
                    <a:lnTo>
                      <a:pt x="1315458" y="770686"/>
                    </a:lnTo>
                    <a:cubicBezTo>
                      <a:pt x="1321965" y="786070"/>
                      <a:pt x="1325563" y="802984"/>
                      <a:pt x="1325563" y="820738"/>
                    </a:cubicBezTo>
                    <a:cubicBezTo>
                      <a:pt x="1325563" y="838492"/>
                      <a:pt x="1321965" y="855406"/>
                      <a:pt x="1315458" y="870790"/>
                    </a:cubicBezTo>
                    <a:lnTo>
                      <a:pt x="1290991" y="907079"/>
                    </a:lnTo>
                    <a:lnTo>
                      <a:pt x="1331073" y="880055"/>
                    </a:lnTo>
                    <a:cubicBezTo>
                      <a:pt x="1346457" y="873548"/>
                      <a:pt x="1363371" y="869950"/>
                      <a:pt x="1381125" y="869950"/>
                    </a:cubicBezTo>
                    <a:cubicBezTo>
                      <a:pt x="1452142" y="869950"/>
                      <a:pt x="1509713" y="927521"/>
                      <a:pt x="1509713" y="998538"/>
                    </a:cubicBezTo>
                    <a:cubicBezTo>
                      <a:pt x="1509713" y="1069555"/>
                      <a:pt x="1452142" y="1127126"/>
                      <a:pt x="1381125" y="1127126"/>
                    </a:cubicBezTo>
                    <a:cubicBezTo>
                      <a:pt x="1363371" y="1127126"/>
                      <a:pt x="1346457" y="1123528"/>
                      <a:pt x="1331073" y="1117021"/>
                    </a:cubicBezTo>
                    <a:lnTo>
                      <a:pt x="1290991" y="1089997"/>
                    </a:lnTo>
                    <a:lnTo>
                      <a:pt x="1315458" y="1126286"/>
                    </a:lnTo>
                    <a:cubicBezTo>
                      <a:pt x="1321965" y="1141670"/>
                      <a:pt x="1325563" y="1158584"/>
                      <a:pt x="1325563" y="1176338"/>
                    </a:cubicBezTo>
                    <a:cubicBezTo>
                      <a:pt x="1325563" y="1194092"/>
                      <a:pt x="1321965" y="1211006"/>
                      <a:pt x="1315458" y="1226390"/>
                    </a:cubicBezTo>
                    <a:lnTo>
                      <a:pt x="1315111" y="1226906"/>
                    </a:lnTo>
                    <a:lnTo>
                      <a:pt x="1339805" y="1210256"/>
                    </a:lnTo>
                    <a:cubicBezTo>
                      <a:pt x="1355189" y="1203749"/>
                      <a:pt x="1372103" y="1200151"/>
                      <a:pt x="1389857" y="1200151"/>
                    </a:cubicBezTo>
                    <a:cubicBezTo>
                      <a:pt x="1460874" y="1200151"/>
                      <a:pt x="1518445" y="1257722"/>
                      <a:pt x="1518445" y="1328739"/>
                    </a:cubicBezTo>
                    <a:cubicBezTo>
                      <a:pt x="1518445" y="1382002"/>
                      <a:pt x="1486061" y="1427701"/>
                      <a:pt x="1439909" y="1447222"/>
                    </a:cubicBezTo>
                    <a:lnTo>
                      <a:pt x="1420608" y="1451119"/>
                    </a:lnTo>
                    <a:lnTo>
                      <a:pt x="1443622" y="1485254"/>
                    </a:lnTo>
                    <a:lnTo>
                      <a:pt x="1477123" y="1462667"/>
                    </a:lnTo>
                    <a:cubicBezTo>
                      <a:pt x="1492507" y="1456160"/>
                      <a:pt x="1509421" y="1452562"/>
                      <a:pt x="1527175" y="1452562"/>
                    </a:cubicBezTo>
                    <a:cubicBezTo>
                      <a:pt x="1598192" y="1452562"/>
                      <a:pt x="1655763" y="1510133"/>
                      <a:pt x="1655763" y="1581150"/>
                    </a:cubicBezTo>
                    <a:cubicBezTo>
                      <a:pt x="1655763" y="1652167"/>
                      <a:pt x="1598192" y="1709738"/>
                      <a:pt x="1527175" y="1709738"/>
                    </a:cubicBezTo>
                    <a:lnTo>
                      <a:pt x="1525840" y="1709469"/>
                    </a:lnTo>
                    <a:lnTo>
                      <a:pt x="1527176" y="1716087"/>
                    </a:lnTo>
                    <a:lnTo>
                      <a:pt x="1522164" y="1740912"/>
                    </a:lnTo>
                    <a:lnTo>
                      <a:pt x="1527175" y="1739900"/>
                    </a:lnTo>
                    <a:cubicBezTo>
                      <a:pt x="1598192" y="1739900"/>
                      <a:pt x="1655763" y="1797471"/>
                      <a:pt x="1655763" y="1868488"/>
                    </a:cubicBezTo>
                    <a:cubicBezTo>
                      <a:pt x="1655763" y="1939505"/>
                      <a:pt x="1598192" y="1997076"/>
                      <a:pt x="1527175" y="1997076"/>
                    </a:cubicBezTo>
                    <a:lnTo>
                      <a:pt x="1516135" y="1994847"/>
                    </a:lnTo>
                    <a:lnTo>
                      <a:pt x="1517071" y="1996235"/>
                    </a:lnTo>
                    <a:cubicBezTo>
                      <a:pt x="1523578" y="2011619"/>
                      <a:pt x="1527176" y="2028533"/>
                      <a:pt x="1527176" y="2046287"/>
                    </a:cubicBezTo>
                    <a:lnTo>
                      <a:pt x="1518155" y="2090971"/>
                    </a:lnTo>
                    <a:lnTo>
                      <a:pt x="1527175" y="2089150"/>
                    </a:lnTo>
                    <a:cubicBezTo>
                      <a:pt x="1598192" y="2089150"/>
                      <a:pt x="1655763" y="2146721"/>
                      <a:pt x="1655763" y="2217738"/>
                    </a:cubicBezTo>
                    <a:lnTo>
                      <a:pt x="1645730" y="2267433"/>
                    </a:lnTo>
                    <a:lnTo>
                      <a:pt x="1679576" y="2260600"/>
                    </a:lnTo>
                    <a:cubicBezTo>
                      <a:pt x="1750593" y="2260600"/>
                      <a:pt x="1808164" y="2318171"/>
                      <a:pt x="1808164" y="2389188"/>
                    </a:cubicBezTo>
                    <a:cubicBezTo>
                      <a:pt x="1808164" y="2460205"/>
                      <a:pt x="1750593" y="2517776"/>
                      <a:pt x="1679576" y="2517776"/>
                    </a:cubicBezTo>
                    <a:lnTo>
                      <a:pt x="1631058" y="2507981"/>
                    </a:lnTo>
                    <a:lnTo>
                      <a:pt x="1645658" y="2529636"/>
                    </a:lnTo>
                    <a:cubicBezTo>
                      <a:pt x="1652165" y="2545020"/>
                      <a:pt x="1655763" y="2561934"/>
                      <a:pt x="1655763" y="2579688"/>
                    </a:cubicBezTo>
                    <a:lnTo>
                      <a:pt x="1647863" y="2618816"/>
                    </a:lnTo>
                    <a:lnTo>
                      <a:pt x="1692275" y="2609850"/>
                    </a:lnTo>
                    <a:cubicBezTo>
                      <a:pt x="1763292" y="2609850"/>
                      <a:pt x="1820863" y="2667421"/>
                      <a:pt x="1820863" y="2738438"/>
                    </a:cubicBezTo>
                    <a:cubicBezTo>
                      <a:pt x="1820863" y="2809455"/>
                      <a:pt x="1763292" y="2867026"/>
                      <a:pt x="1692275" y="2867026"/>
                    </a:cubicBezTo>
                    <a:lnTo>
                      <a:pt x="1643924" y="2857265"/>
                    </a:lnTo>
                    <a:lnTo>
                      <a:pt x="1645658" y="2859836"/>
                    </a:lnTo>
                    <a:cubicBezTo>
                      <a:pt x="1652165" y="2875220"/>
                      <a:pt x="1655763" y="2892134"/>
                      <a:pt x="1655763" y="2909888"/>
                    </a:cubicBezTo>
                    <a:lnTo>
                      <a:pt x="1652940" y="2923874"/>
                    </a:lnTo>
                    <a:lnTo>
                      <a:pt x="1698625" y="2914650"/>
                    </a:lnTo>
                    <a:cubicBezTo>
                      <a:pt x="1769642" y="2914650"/>
                      <a:pt x="1827213" y="2972221"/>
                      <a:pt x="1827213" y="3043238"/>
                    </a:cubicBezTo>
                    <a:cubicBezTo>
                      <a:pt x="1827213" y="3114255"/>
                      <a:pt x="1769642" y="3171826"/>
                      <a:pt x="1698625" y="3171826"/>
                    </a:cubicBezTo>
                    <a:cubicBezTo>
                      <a:pt x="1627608" y="3171826"/>
                      <a:pt x="1570037" y="3114255"/>
                      <a:pt x="1570037" y="3043238"/>
                    </a:cubicBezTo>
                    <a:lnTo>
                      <a:pt x="1572861" y="3029253"/>
                    </a:lnTo>
                    <a:lnTo>
                      <a:pt x="1527175" y="3038476"/>
                    </a:lnTo>
                    <a:lnTo>
                      <a:pt x="1516135" y="3036247"/>
                    </a:lnTo>
                    <a:lnTo>
                      <a:pt x="1517071" y="3037635"/>
                    </a:lnTo>
                    <a:cubicBezTo>
                      <a:pt x="1523578" y="3053019"/>
                      <a:pt x="1527176" y="3069933"/>
                      <a:pt x="1527176" y="3087687"/>
                    </a:cubicBezTo>
                    <a:cubicBezTo>
                      <a:pt x="1527176" y="3105442"/>
                      <a:pt x="1523578" y="3122355"/>
                      <a:pt x="1517071" y="3137739"/>
                    </a:cubicBezTo>
                    <a:lnTo>
                      <a:pt x="1516134" y="3139129"/>
                    </a:lnTo>
                    <a:lnTo>
                      <a:pt x="1527175" y="3136900"/>
                    </a:lnTo>
                    <a:cubicBezTo>
                      <a:pt x="1598192" y="3136900"/>
                      <a:pt x="1655763" y="3194471"/>
                      <a:pt x="1655763" y="3265488"/>
                    </a:cubicBezTo>
                    <a:cubicBezTo>
                      <a:pt x="1655763" y="3336505"/>
                      <a:pt x="1598192" y="3394076"/>
                      <a:pt x="1527175" y="3394076"/>
                    </a:cubicBezTo>
                    <a:lnTo>
                      <a:pt x="1516135" y="3391847"/>
                    </a:lnTo>
                    <a:lnTo>
                      <a:pt x="1517071" y="3393235"/>
                    </a:lnTo>
                    <a:cubicBezTo>
                      <a:pt x="1523578" y="3408619"/>
                      <a:pt x="1527176" y="3425533"/>
                      <a:pt x="1527176" y="3443287"/>
                    </a:cubicBezTo>
                    <a:cubicBezTo>
                      <a:pt x="1527176" y="3461041"/>
                      <a:pt x="1523578" y="3477955"/>
                      <a:pt x="1517071" y="3493339"/>
                    </a:cubicBezTo>
                    <a:lnTo>
                      <a:pt x="1511178" y="3502080"/>
                    </a:lnTo>
                    <a:lnTo>
                      <a:pt x="1527175" y="3498850"/>
                    </a:lnTo>
                    <a:cubicBezTo>
                      <a:pt x="1598192" y="3498850"/>
                      <a:pt x="1655763" y="3556421"/>
                      <a:pt x="1655763" y="3627438"/>
                    </a:cubicBezTo>
                    <a:cubicBezTo>
                      <a:pt x="1655763" y="3698455"/>
                      <a:pt x="1598192" y="3756026"/>
                      <a:pt x="1527175" y="3756026"/>
                    </a:cubicBezTo>
                    <a:lnTo>
                      <a:pt x="1516135" y="3753797"/>
                    </a:lnTo>
                    <a:lnTo>
                      <a:pt x="1517071" y="3755185"/>
                    </a:lnTo>
                    <a:cubicBezTo>
                      <a:pt x="1523578" y="3770569"/>
                      <a:pt x="1527176" y="3787483"/>
                      <a:pt x="1527176" y="3805237"/>
                    </a:cubicBezTo>
                    <a:lnTo>
                      <a:pt x="1522164" y="3830062"/>
                    </a:lnTo>
                    <a:lnTo>
                      <a:pt x="1527175" y="3829050"/>
                    </a:lnTo>
                    <a:cubicBezTo>
                      <a:pt x="1598192" y="3829050"/>
                      <a:pt x="1655763" y="3886621"/>
                      <a:pt x="1655763" y="3957638"/>
                    </a:cubicBezTo>
                    <a:cubicBezTo>
                      <a:pt x="1655763" y="4028655"/>
                      <a:pt x="1598192" y="4086226"/>
                      <a:pt x="1527175" y="4086226"/>
                    </a:cubicBezTo>
                    <a:lnTo>
                      <a:pt x="1516135" y="4083997"/>
                    </a:lnTo>
                    <a:lnTo>
                      <a:pt x="1517071" y="4085385"/>
                    </a:lnTo>
                    <a:cubicBezTo>
                      <a:pt x="1523578" y="4100769"/>
                      <a:pt x="1527176" y="4117683"/>
                      <a:pt x="1527176" y="4135437"/>
                    </a:cubicBezTo>
                    <a:cubicBezTo>
                      <a:pt x="1527176" y="4206454"/>
                      <a:pt x="1469605" y="4264025"/>
                      <a:pt x="1398588" y="4264025"/>
                    </a:cubicBezTo>
                    <a:cubicBezTo>
                      <a:pt x="1380834" y="4264025"/>
                      <a:pt x="1363920" y="4260427"/>
                      <a:pt x="1348536" y="4253920"/>
                    </a:cubicBezTo>
                    <a:lnTo>
                      <a:pt x="1318116" y="4233410"/>
                    </a:lnTo>
                    <a:lnTo>
                      <a:pt x="1323976" y="4262437"/>
                    </a:lnTo>
                    <a:cubicBezTo>
                      <a:pt x="1323976" y="4315700"/>
                      <a:pt x="1291592" y="4361399"/>
                      <a:pt x="1245440" y="4380920"/>
                    </a:cubicBezTo>
                    <a:lnTo>
                      <a:pt x="1238535" y="4382314"/>
                    </a:lnTo>
                    <a:lnTo>
                      <a:pt x="1259896" y="4413997"/>
                    </a:lnTo>
                    <a:cubicBezTo>
                      <a:pt x="1266403" y="4429381"/>
                      <a:pt x="1270001" y="4446295"/>
                      <a:pt x="1270001" y="4464049"/>
                    </a:cubicBezTo>
                    <a:cubicBezTo>
                      <a:pt x="1270001" y="4535066"/>
                      <a:pt x="1212430" y="4592637"/>
                      <a:pt x="1141413" y="4592637"/>
                    </a:cubicBezTo>
                    <a:cubicBezTo>
                      <a:pt x="1070396" y="4592637"/>
                      <a:pt x="1012825" y="4535066"/>
                      <a:pt x="1012825" y="4464049"/>
                    </a:cubicBezTo>
                    <a:cubicBezTo>
                      <a:pt x="1012825" y="4410787"/>
                      <a:pt x="1045209" y="4365087"/>
                      <a:pt x="1091361" y="4345566"/>
                    </a:cubicBezTo>
                    <a:lnTo>
                      <a:pt x="1098266" y="4344172"/>
                    </a:lnTo>
                    <a:lnTo>
                      <a:pt x="1076905" y="4312489"/>
                    </a:lnTo>
                    <a:cubicBezTo>
                      <a:pt x="1070398" y="4297105"/>
                      <a:pt x="1066800" y="4280191"/>
                      <a:pt x="1066800" y="4262437"/>
                    </a:cubicBezTo>
                    <a:lnTo>
                      <a:pt x="1073161" y="4230933"/>
                    </a:lnTo>
                    <a:lnTo>
                      <a:pt x="1039064" y="4253921"/>
                    </a:lnTo>
                    <a:cubicBezTo>
                      <a:pt x="1023680" y="4260428"/>
                      <a:pt x="1006766" y="4264026"/>
                      <a:pt x="989012" y="4264026"/>
                    </a:cubicBezTo>
                    <a:cubicBezTo>
                      <a:pt x="917995" y="4264026"/>
                      <a:pt x="860424" y="4206455"/>
                      <a:pt x="860424" y="4135438"/>
                    </a:cubicBezTo>
                    <a:cubicBezTo>
                      <a:pt x="860424" y="4064421"/>
                      <a:pt x="917995" y="4006850"/>
                      <a:pt x="989012" y="4006850"/>
                    </a:cubicBezTo>
                    <a:cubicBezTo>
                      <a:pt x="1060029" y="4006850"/>
                      <a:pt x="1117600" y="4064421"/>
                      <a:pt x="1117600" y="4135438"/>
                    </a:cubicBezTo>
                    <a:lnTo>
                      <a:pt x="1111240" y="4166943"/>
                    </a:lnTo>
                    <a:lnTo>
                      <a:pt x="1145336" y="4143954"/>
                    </a:lnTo>
                    <a:cubicBezTo>
                      <a:pt x="1160720" y="4137447"/>
                      <a:pt x="1177634" y="4133849"/>
                      <a:pt x="1195388" y="4133849"/>
                    </a:cubicBezTo>
                    <a:cubicBezTo>
                      <a:pt x="1213142" y="4133849"/>
                      <a:pt x="1230056" y="4137447"/>
                      <a:pt x="1245440" y="4143954"/>
                    </a:cubicBezTo>
                    <a:lnTo>
                      <a:pt x="1275860" y="4164464"/>
                    </a:lnTo>
                    <a:lnTo>
                      <a:pt x="1270000" y="4135437"/>
                    </a:lnTo>
                    <a:cubicBezTo>
                      <a:pt x="1270000" y="4064420"/>
                      <a:pt x="1327571" y="4006849"/>
                      <a:pt x="1398588" y="4006849"/>
                    </a:cubicBezTo>
                    <a:lnTo>
                      <a:pt x="1409628" y="4009078"/>
                    </a:lnTo>
                    <a:lnTo>
                      <a:pt x="1408692" y="4007690"/>
                    </a:lnTo>
                    <a:cubicBezTo>
                      <a:pt x="1402185" y="3992306"/>
                      <a:pt x="1398587" y="3975392"/>
                      <a:pt x="1398587" y="3957638"/>
                    </a:cubicBezTo>
                    <a:lnTo>
                      <a:pt x="1403599" y="3932814"/>
                    </a:lnTo>
                    <a:lnTo>
                      <a:pt x="1398588" y="3933825"/>
                    </a:lnTo>
                    <a:cubicBezTo>
                      <a:pt x="1380834" y="3933825"/>
                      <a:pt x="1363920" y="3930227"/>
                      <a:pt x="1348536" y="3923720"/>
                    </a:cubicBezTo>
                    <a:lnTo>
                      <a:pt x="1318116" y="3903210"/>
                    </a:lnTo>
                    <a:lnTo>
                      <a:pt x="1323976" y="3932237"/>
                    </a:lnTo>
                    <a:cubicBezTo>
                      <a:pt x="1323976" y="4003254"/>
                      <a:pt x="1266405" y="4060825"/>
                      <a:pt x="1195388" y="4060825"/>
                    </a:cubicBezTo>
                    <a:cubicBezTo>
                      <a:pt x="1124371" y="4060825"/>
                      <a:pt x="1066800" y="4003254"/>
                      <a:pt x="1066800" y="3932237"/>
                    </a:cubicBezTo>
                    <a:lnTo>
                      <a:pt x="1073161" y="3900733"/>
                    </a:lnTo>
                    <a:lnTo>
                      <a:pt x="1039064" y="3923721"/>
                    </a:lnTo>
                    <a:cubicBezTo>
                      <a:pt x="1023680" y="3930228"/>
                      <a:pt x="1006766" y="3933826"/>
                      <a:pt x="989012" y="3933826"/>
                    </a:cubicBezTo>
                    <a:cubicBezTo>
                      <a:pt x="917995" y="3933826"/>
                      <a:pt x="860424" y="3876255"/>
                      <a:pt x="860424" y="3805238"/>
                    </a:cubicBezTo>
                    <a:cubicBezTo>
                      <a:pt x="860424" y="3787484"/>
                      <a:pt x="864022" y="3770570"/>
                      <a:pt x="870529" y="3755186"/>
                    </a:cubicBezTo>
                    <a:lnTo>
                      <a:pt x="871466" y="3753797"/>
                    </a:lnTo>
                    <a:lnTo>
                      <a:pt x="860425" y="3756026"/>
                    </a:lnTo>
                    <a:cubicBezTo>
                      <a:pt x="789408" y="3756026"/>
                      <a:pt x="731837" y="3698455"/>
                      <a:pt x="731837" y="3627438"/>
                    </a:cubicBezTo>
                    <a:cubicBezTo>
                      <a:pt x="731837" y="3556421"/>
                      <a:pt x="789408" y="3498850"/>
                      <a:pt x="860425" y="3498850"/>
                    </a:cubicBezTo>
                    <a:lnTo>
                      <a:pt x="876421" y="3502080"/>
                    </a:lnTo>
                    <a:lnTo>
                      <a:pt x="870529" y="3493340"/>
                    </a:lnTo>
                    <a:cubicBezTo>
                      <a:pt x="864022" y="3477956"/>
                      <a:pt x="860424" y="3461042"/>
                      <a:pt x="860424" y="3443288"/>
                    </a:cubicBezTo>
                    <a:cubicBezTo>
                      <a:pt x="860424" y="3425534"/>
                      <a:pt x="864022" y="3408620"/>
                      <a:pt x="870529" y="3393236"/>
                    </a:cubicBezTo>
                    <a:lnTo>
                      <a:pt x="871466" y="3391847"/>
                    </a:lnTo>
                    <a:lnTo>
                      <a:pt x="860425" y="3394076"/>
                    </a:lnTo>
                    <a:cubicBezTo>
                      <a:pt x="789408" y="3394076"/>
                      <a:pt x="731837" y="3336505"/>
                      <a:pt x="731837" y="3265488"/>
                    </a:cubicBezTo>
                    <a:cubicBezTo>
                      <a:pt x="731837" y="3194471"/>
                      <a:pt x="789408" y="3136900"/>
                      <a:pt x="860425" y="3136900"/>
                    </a:cubicBezTo>
                    <a:lnTo>
                      <a:pt x="871466" y="3139129"/>
                    </a:lnTo>
                    <a:lnTo>
                      <a:pt x="870529" y="3137740"/>
                    </a:lnTo>
                    <a:cubicBezTo>
                      <a:pt x="864022" y="3122356"/>
                      <a:pt x="860424" y="3105443"/>
                      <a:pt x="860424" y="3087688"/>
                    </a:cubicBezTo>
                    <a:cubicBezTo>
                      <a:pt x="860424" y="3069934"/>
                      <a:pt x="864022" y="3053020"/>
                      <a:pt x="870529" y="3037636"/>
                    </a:cubicBezTo>
                    <a:lnTo>
                      <a:pt x="871466" y="3036247"/>
                    </a:lnTo>
                    <a:lnTo>
                      <a:pt x="860425" y="3038476"/>
                    </a:lnTo>
                    <a:cubicBezTo>
                      <a:pt x="789408" y="3038476"/>
                      <a:pt x="731837" y="2980905"/>
                      <a:pt x="731837" y="2909888"/>
                    </a:cubicBezTo>
                    <a:cubicBezTo>
                      <a:pt x="731837" y="2838871"/>
                      <a:pt x="789408" y="2781300"/>
                      <a:pt x="860425" y="2781300"/>
                    </a:cubicBezTo>
                    <a:lnTo>
                      <a:pt x="865436" y="2782312"/>
                    </a:lnTo>
                    <a:lnTo>
                      <a:pt x="860424" y="2757488"/>
                    </a:lnTo>
                    <a:cubicBezTo>
                      <a:pt x="860424" y="2739734"/>
                      <a:pt x="864022" y="2722820"/>
                      <a:pt x="870529" y="2707436"/>
                    </a:cubicBezTo>
                    <a:lnTo>
                      <a:pt x="871466" y="2706047"/>
                    </a:lnTo>
                    <a:lnTo>
                      <a:pt x="860425" y="2708276"/>
                    </a:lnTo>
                    <a:cubicBezTo>
                      <a:pt x="789408" y="2708276"/>
                      <a:pt x="731837" y="2650705"/>
                      <a:pt x="731837" y="2579688"/>
                    </a:cubicBezTo>
                    <a:cubicBezTo>
                      <a:pt x="731837" y="2508671"/>
                      <a:pt x="789408" y="2451100"/>
                      <a:pt x="860425" y="2451100"/>
                    </a:cubicBezTo>
                    <a:lnTo>
                      <a:pt x="876421" y="2454330"/>
                    </a:lnTo>
                    <a:lnTo>
                      <a:pt x="870529" y="2445590"/>
                    </a:lnTo>
                    <a:cubicBezTo>
                      <a:pt x="864022" y="2430206"/>
                      <a:pt x="860424" y="2413292"/>
                      <a:pt x="860424" y="2395538"/>
                    </a:cubicBezTo>
                    <a:cubicBezTo>
                      <a:pt x="860424" y="2377784"/>
                      <a:pt x="864022" y="2360870"/>
                      <a:pt x="870529" y="2345486"/>
                    </a:cubicBezTo>
                    <a:lnTo>
                      <a:pt x="871466" y="2344097"/>
                    </a:lnTo>
                    <a:lnTo>
                      <a:pt x="860425" y="2346326"/>
                    </a:lnTo>
                    <a:cubicBezTo>
                      <a:pt x="789408" y="2346326"/>
                      <a:pt x="731837" y="2288755"/>
                      <a:pt x="731837" y="2217738"/>
                    </a:cubicBezTo>
                    <a:cubicBezTo>
                      <a:pt x="731837" y="2146721"/>
                      <a:pt x="789408" y="2089150"/>
                      <a:pt x="860425" y="2089150"/>
                    </a:cubicBezTo>
                    <a:lnTo>
                      <a:pt x="869445" y="2090971"/>
                    </a:lnTo>
                    <a:lnTo>
                      <a:pt x="860424" y="2046288"/>
                    </a:lnTo>
                    <a:cubicBezTo>
                      <a:pt x="860424" y="2028534"/>
                      <a:pt x="864022" y="2011620"/>
                      <a:pt x="870529" y="1996236"/>
                    </a:cubicBezTo>
                    <a:lnTo>
                      <a:pt x="871466" y="1994847"/>
                    </a:lnTo>
                    <a:lnTo>
                      <a:pt x="860425" y="1997076"/>
                    </a:lnTo>
                    <a:cubicBezTo>
                      <a:pt x="789408" y="1997076"/>
                      <a:pt x="731837" y="1939505"/>
                      <a:pt x="731837" y="1868488"/>
                    </a:cubicBezTo>
                    <a:lnTo>
                      <a:pt x="739467" y="1830696"/>
                    </a:lnTo>
                    <a:lnTo>
                      <a:pt x="701675" y="1838326"/>
                    </a:lnTo>
                    <a:cubicBezTo>
                      <a:pt x="630658" y="1838326"/>
                      <a:pt x="573087" y="1780755"/>
                      <a:pt x="573087" y="1709738"/>
                    </a:cubicBezTo>
                    <a:cubicBezTo>
                      <a:pt x="573087" y="1638721"/>
                      <a:pt x="630658" y="1581150"/>
                      <a:pt x="701675" y="1581150"/>
                    </a:cubicBezTo>
                    <a:lnTo>
                      <a:pt x="742675" y="1589428"/>
                    </a:lnTo>
                    <a:lnTo>
                      <a:pt x="741942" y="1588340"/>
                    </a:lnTo>
                    <a:cubicBezTo>
                      <a:pt x="735435" y="1572956"/>
                      <a:pt x="731837" y="1556042"/>
                      <a:pt x="731837" y="1538288"/>
                    </a:cubicBezTo>
                    <a:cubicBezTo>
                      <a:pt x="731837" y="1467271"/>
                      <a:pt x="789408" y="1409700"/>
                      <a:pt x="860425" y="1409700"/>
                    </a:cubicBezTo>
                    <a:cubicBezTo>
                      <a:pt x="931442" y="1409700"/>
                      <a:pt x="989013" y="1467271"/>
                      <a:pt x="989013" y="1538288"/>
                    </a:cubicBezTo>
                    <a:cubicBezTo>
                      <a:pt x="989013" y="1556042"/>
                      <a:pt x="985415" y="1572956"/>
                      <a:pt x="978908" y="1588340"/>
                    </a:cubicBezTo>
                    <a:lnTo>
                      <a:pt x="977972" y="1589729"/>
                    </a:lnTo>
                    <a:lnTo>
                      <a:pt x="989012" y="1587500"/>
                    </a:lnTo>
                    <a:cubicBezTo>
                      <a:pt x="1060029" y="1587500"/>
                      <a:pt x="1117600" y="1645071"/>
                      <a:pt x="1117600" y="1716088"/>
                    </a:cubicBezTo>
                    <a:lnTo>
                      <a:pt x="1111240" y="1747593"/>
                    </a:lnTo>
                    <a:lnTo>
                      <a:pt x="1145336" y="1724604"/>
                    </a:lnTo>
                    <a:cubicBezTo>
                      <a:pt x="1160720" y="1718097"/>
                      <a:pt x="1177634" y="1714499"/>
                      <a:pt x="1195388" y="1714499"/>
                    </a:cubicBezTo>
                    <a:cubicBezTo>
                      <a:pt x="1213142" y="1714499"/>
                      <a:pt x="1230056" y="1718097"/>
                      <a:pt x="1245440" y="1724604"/>
                    </a:cubicBezTo>
                    <a:lnTo>
                      <a:pt x="1275860" y="1745114"/>
                    </a:lnTo>
                    <a:lnTo>
                      <a:pt x="1270000" y="1716087"/>
                    </a:lnTo>
                    <a:cubicBezTo>
                      <a:pt x="1270000" y="1698333"/>
                      <a:pt x="1273598" y="1681419"/>
                      <a:pt x="1280105" y="1666035"/>
                    </a:cubicBezTo>
                    <a:lnTo>
                      <a:pt x="1285242" y="1658415"/>
                    </a:lnTo>
                    <a:lnTo>
                      <a:pt x="1277098" y="1656771"/>
                    </a:lnTo>
                    <a:cubicBezTo>
                      <a:pt x="1254022" y="1647011"/>
                      <a:pt x="1234388" y="1630706"/>
                      <a:pt x="1220523" y="1610183"/>
                    </a:cubicBezTo>
                    <a:lnTo>
                      <a:pt x="1218099" y="1605140"/>
                    </a:lnTo>
                    <a:lnTo>
                      <a:pt x="1195388" y="1609725"/>
                    </a:lnTo>
                    <a:cubicBezTo>
                      <a:pt x="1142125" y="1609725"/>
                      <a:pt x="1096426" y="1577342"/>
                      <a:pt x="1076905" y="1531189"/>
                    </a:cubicBezTo>
                    <a:lnTo>
                      <a:pt x="1067067" y="1482458"/>
                    </a:lnTo>
                    <a:lnTo>
                      <a:pt x="1018336" y="1472620"/>
                    </a:lnTo>
                    <a:cubicBezTo>
                      <a:pt x="972184" y="1453099"/>
                      <a:pt x="939800" y="1407400"/>
                      <a:pt x="939800" y="1354137"/>
                    </a:cubicBezTo>
                    <a:cubicBezTo>
                      <a:pt x="939800" y="1283120"/>
                      <a:pt x="997371" y="1225549"/>
                      <a:pt x="1068388" y="1225549"/>
                    </a:cubicBezTo>
                    <a:lnTo>
                      <a:pt x="1079428" y="1227778"/>
                    </a:lnTo>
                    <a:lnTo>
                      <a:pt x="1078492" y="1226390"/>
                    </a:lnTo>
                    <a:cubicBezTo>
                      <a:pt x="1071985" y="1211006"/>
                      <a:pt x="1068387" y="1194092"/>
                      <a:pt x="1068387" y="1176338"/>
                    </a:cubicBezTo>
                    <a:cubicBezTo>
                      <a:pt x="1068387" y="1158584"/>
                      <a:pt x="1071985" y="1141670"/>
                      <a:pt x="1078492" y="1126286"/>
                    </a:cubicBezTo>
                    <a:lnTo>
                      <a:pt x="1079429" y="1124896"/>
                    </a:lnTo>
                    <a:lnTo>
                      <a:pt x="1068388" y="1127125"/>
                    </a:lnTo>
                    <a:cubicBezTo>
                      <a:pt x="1050634" y="1127125"/>
                      <a:pt x="1033720" y="1123527"/>
                      <a:pt x="1018336" y="1117020"/>
                    </a:cubicBezTo>
                    <a:lnTo>
                      <a:pt x="987916" y="1096510"/>
                    </a:lnTo>
                    <a:lnTo>
                      <a:pt x="993776" y="1125537"/>
                    </a:lnTo>
                    <a:cubicBezTo>
                      <a:pt x="993776" y="1196554"/>
                      <a:pt x="936205" y="1254125"/>
                      <a:pt x="865188" y="1254125"/>
                    </a:cubicBezTo>
                    <a:cubicBezTo>
                      <a:pt x="794171" y="1254125"/>
                      <a:pt x="736600" y="1196554"/>
                      <a:pt x="736600" y="1125537"/>
                    </a:cubicBezTo>
                    <a:lnTo>
                      <a:pt x="742961" y="1094033"/>
                    </a:lnTo>
                    <a:lnTo>
                      <a:pt x="708864" y="1117021"/>
                    </a:lnTo>
                    <a:cubicBezTo>
                      <a:pt x="693480" y="1123528"/>
                      <a:pt x="676566" y="1127126"/>
                      <a:pt x="658812" y="1127126"/>
                    </a:cubicBezTo>
                    <a:lnTo>
                      <a:pt x="647772" y="1124897"/>
                    </a:lnTo>
                    <a:lnTo>
                      <a:pt x="648708" y="1126286"/>
                    </a:lnTo>
                    <a:cubicBezTo>
                      <a:pt x="655215" y="1141670"/>
                      <a:pt x="658813" y="1158584"/>
                      <a:pt x="658813" y="1176338"/>
                    </a:cubicBezTo>
                    <a:cubicBezTo>
                      <a:pt x="658813" y="1194092"/>
                      <a:pt x="655215" y="1211006"/>
                      <a:pt x="648708" y="1226390"/>
                    </a:cubicBezTo>
                    <a:lnTo>
                      <a:pt x="647772" y="1227779"/>
                    </a:lnTo>
                    <a:lnTo>
                      <a:pt x="658812" y="1225550"/>
                    </a:lnTo>
                    <a:cubicBezTo>
                      <a:pt x="729829" y="1225550"/>
                      <a:pt x="787400" y="1283121"/>
                      <a:pt x="787400" y="1354138"/>
                    </a:cubicBezTo>
                    <a:cubicBezTo>
                      <a:pt x="787400" y="1425155"/>
                      <a:pt x="729829" y="1482726"/>
                      <a:pt x="658812" y="1482726"/>
                    </a:cubicBezTo>
                    <a:cubicBezTo>
                      <a:pt x="587795" y="1482726"/>
                      <a:pt x="530224" y="1425155"/>
                      <a:pt x="530224" y="1354138"/>
                    </a:cubicBezTo>
                    <a:cubicBezTo>
                      <a:pt x="530224" y="1336384"/>
                      <a:pt x="533822" y="1319470"/>
                      <a:pt x="540329" y="1304086"/>
                    </a:cubicBezTo>
                    <a:lnTo>
                      <a:pt x="541266" y="1302697"/>
                    </a:lnTo>
                    <a:lnTo>
                      <a:pt x="530225" y="1304926"/>
                    </a:lnTo>
                    <a:cubicBezTo>
                      <a:pt x="459208" y="1304926"/>
                      <a:pt x="401637" y="1247355"/>
                      <a:pt x="401637" y="1176338"/>
                    </a:cubicBezTo>
                    <a:cubicBezTo>
                      <a:pt x="401637" y="1105321"/>
                      <a:pt x="459208" y="1047750"/>
                      <a:pt x="530225" y="1047750"/>
                    </a:cubicBezTo>
                    <a:lnTo>
                      <a:pt x="541266" y="1049979"/>
                    </a:lnTo>
                    <a:lnTo>
                      <a:pt x="540329" y="1048590"/>
                    </a:lnTo>
                    <a:cubicBezTo>
                      <a:pt x="533822" y="1033206"/>
                      <a:pt x="530224" y="1016292"/>
                      <a:pt x="530224" y="998538"/>
                    </a:cubicBezTo>
                    <a:cubicBezTo>
                      <a:pt x="530224" y="980784"/>
                      <a:pt x="533822" y="963870"/>
                      <a:pt x="540329" y="948486"/>
                    </a:cubicBezTo>
                    <a:lnTo>
                      <a:pt x="541266" y="947097"/>
                    </a:lnTo>
                    <a:lnTo>
                      <a:pt x="530225" y="949326"/>
                    </a:lnTo>
                    <a:cubicBezTo>
                      <a:pt x="459208" y="949326"/>
                      <a:pt x="401637" y="891755"/>
                      <a:pt x="401637" y="820738"/>
                    </a:cubicBezTo>
                    <a:cubicBezTo>
                      <a:pt x="401637" y="802984"/>
                      <a:pt x="405235" y="786070"/>
                      <a:pt x="411742" y="770686"/>
                    </a:cubicBezTo>
                    <a:lnTo>
                      <a:pt x="412476" y="769599"/>
                    </a:lnTo>
                    <a:lnTo>
                      <a:pt x="371475" y="777876"/>
                    </a:lnTo>
                    <a:cubicBezTo>
                      <a:pt x="300458" y="777876"/>
                      <a:pt x="242887" y="720306"/>
                      <a:pt x="242887" y="649289"/>
                    </a:cubicBezTo>
                    <a:cubicBezTo>
                      <a:pt x="242887" y="613780"/>
                      <a:pt x="257280" y="581633"/>
                      <a:pt x="280550" y="558363"/>
                    </a:cubicBezTo>
                    <a:lnTo>
                      <a:pt x="287137" y="553922"/>
                    </a:lnTo>
                    <a:lnTo>
                      <a:pt x="276973" y="551870"/>
                    </a:lnTo>
                    <a:cubicBezTo>
                      <a:pt x="246205" y="538856"/>
                      <a:pt x="221556" y="514207"/>
                      <a:pt x="208542" y="483439"/>
                    </a:cubicBezTo>
                    <a:lnTo>
                      <a:pt x="202451" y="453268"/>
                    </a:lnTo>
                    <a:lnTo>
                      <a:pt x="178640" y="469322"/>
                    </a:lnTo>
                    <a:cubicBezTo>
                      <a:pt x="163256" y="475830"/>
                      <a:pt x="146342" y="479428"/>
                      <a:pt x="128588" y="479428"/>
                    </a:cubicBezTo>
                    <a:cubicBezTo>
                      <a:pt x="57571" y="479428"/>
                      <a:pt x="0" y="421855"/>
                      <a:pt x="0" y="350838"/>
                    </a:cubicBezTo>
                    <a:cubicBezTo>
                      <a:pt x="0" y="279822"/>
                      <a:pt x="57571" y="222250"/>
                      <a:pt x="128588" y="222250"/>
                    </a:cubicBezTo>
                    <a:lnTo>
                      <a:pt x="179391" y="237768"/>
                    </a:lnTo>
                    <a:lnTo>
                      <a:pt x="171450" y="198437"/>
                    </a:lnTo>
                    <a:cubicBezTo>
                      <a:pt x="171450" y="127420"/>
                      <a:pt x="229021" y="69849"/>
                      <a:pt x="300038" y="69849"/>
                    </a:cubicBezTo>
                    <a:cubicBezTo>
                      <a:pt x="335547" y="69849"/>
                      <a:pt x="367694" y="84242"/>
                      <a:pt x="390964" y="107512"/>
                    </a:cubicBezTo>
                    <a:lnTo>
                      <a:pt x="402452" y="124551"/>
                    </a:lnTo>
                    <a:lnTo>
                      <a:pt x="411742" y="78536"/>
                    </a:lnTo>
                    <a:cubicBezTo>
                      <a:pt x="431263" y="32384"/>
                      <a:pt x="476962" y="0"/>
                      <a:pt x="530225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DE9EFDAB-7152-45A5-BE05-23CAC25EAA22}"/>
                  </a:ext>
                </a:extLst>
              </p:cNvPr>
              <p:cNvSpPr/>
              <p:nvPr/>
            </p:nvSpPr>
            <p:spPr>
              <a:xfrm>
                <a:off x="4517198" y="3486694"/>
                <a:ext cx="639609" cy="2357437"/>
              </a:xfrm>
              <a:custGeom>
                <a:avLst/>
                <a:gdLst>
                  <a:gd name="connsiteX0" fmla="*/ 500074 w 1247776"/>
                  <a:gd name="connsiteY0" fmla="*/ 3900733 h 4598987"/>
                  <a:gd name="connsiteX1" fmla="*/ 465977 w 1247776"/>
                  <a:gd name="connsiteY1" fmla="*/ 3923721 h 4598987"/>
                  <a:gd name="connsiteX2" fmla="*/ 415925 w 1247776"/>
                  <a:gd name="connsiteY2" fmla="*/ 3933826 h 4598987"/>
                  <a:gd name="connsiteX3" fmla="*/ 410915 w 1247776"/>
                  <a:gd name="connsiteY3" fmla="*/ 3932815 h 4598987"/>
                  <a:gd name="connsiteX4" fmla="*/ 415926 w 1247776"/>
                  <a:gd name="connsiteY4" fmla="*/ 3957638 h 4598987"/>
                  <a:gd name="connsiteX5" fmla="*/ 405821 w 1247776"/>
                  <a:gd name="connsiteY5" fmla="*/ 4007690 h 4598987"/>
                  <a:gd name="connsiteX6" fmla="*/ 404885 w 1247776"/>
                  <a:gd name="connsiteY6" fmla="*/ 4009079 h 4598987"/>
                  <a:gd name="connsiteX7" fmla="*/ 415925 w 1247776"/>
                  <a:gd name="connsiteY7" fmla="*/ 4006850 h 4598987"/>
                  <a:gd name="connsiteX8" fmla="*/ 544513 w 1247776"/>
                  <a:gd name="connsiteY8" fmla="*/ 4135438 h 4598987"/>
                  <a:gd name="connsiteX9" fmla="*/ 538153 w 1247776"/>
                  <a:gd name="connsiteY9" fmla="*/ 4166943 h 4598987"/>
                  <a:gd name="connsiteX10" fmla="*/ 572249 w 1247776"/>
                  <a:gd name="connsiteY10" fmla="*/ 4143954 h 4598987"/>
                  <a:gd name="connsiteX11" fmla="*/ 622301 w 1247776"/>
                  <a:gd name="connsiteY11" fmla="*/ 4133849 h 4598987"/>
                  <a:gd name="connsiteX12" fmla="*/ 672353 w 1247776"/>
                  <a:gd name="connsiteY12" fmla="*/ 4143954 h 4598987"/>
                  <a:gd name="connsiteX13" fmla="*/ 702774 w 1247776"/>
                  <a:gd name="connsiteY13" fmla="*/ 4164464 h 4598987"/>
                  <a:gd name="connsiteX14" fmla="*/ 696913 w 1247776"/>
                  <a:gd name="connsiteY14" fmla="*/ 4135437 h 4598987"/>
                  <a:gd name="connsiteX15" fmla="*/ 825501 w 1247776"/>
                  <a:gd name="connsiteY15" fmla="*/ 4006849 h 4598987"/>
                  <a:gd name="connsiteX16" fmla="*/ 836541 w 1247776"/>
                  <a:gd name="connsiteY16" fmla="*/ 4009078 h 4598987"/>
                  <a:gd name="connsiteX17" fmla="*/ 835605 w 1247776"/>
                  <a:gd name="connsiteY17" fmla="*/ 4007690 h 4598987"/>
                  <a:gd name="connsiteX18" fmla="*/ 825500 w 1247776"/>
                  <a:gd name="connsiteY18" fmla="*/ 3957638 h 4598987"/>
                  <a:gd name="connsiteX19" fmla="*/ 830512 w 1247776"/>
                  <a:gd name="connsiteY19" fmla="*/ 3932814 h 4598987"/>
                  <a:gd name="connsiteX20" fmla="*/ 825501 w 1247776"/>
                  <a:gd name="connsiteY20" fmla="*/ 3933825 h 4598987"/>
                  <a:gd name="connsiteX21" fmla="*/ 775449 w 1247776"/>
                  <a:gd name="connsiteY21" fmla="*/ 3923720 h 4598987"/>
                  <a:gd name="connsiteX22" fmla="*/ 745029 w 1247776"/>
                  <a:gd name="connsiteY22" fmla="*/ 3903210 h 4598987"/>
                  <a:gd name="connsiteX23" fmla="*/ 750889 w 1247776"/>
                  <a:gd name="connsiteY23" fmla="*/ 3932237 h 4598987"/>
                  <a:gd name="connsiteX24" fmla="*/ 622301 w 1247776"/>
                  <a:gd name="connsiteY24" fmla="*/ 4060825 h 4598987"/>
                  <a:gd name="connsiteX25" fmla="*/ 493713 w 1247776"/>
                  <a:gd name="connsiteY25" fmla="*/ 3932237 h 4598987"/>
                  <a:gd name="connsiteX26" fmla="*/ 500074 w 1247776"/>
                  <a:gd name="connsiteY26" fmla="*/ 3538782 h 4598987"/>
                  <a:gd name="connsiteX27" fmla="*/ 465977 w 1247776"/>
                  <a:gd name="connsiteY27" fmla="*/ 3561771 h 4598987"/>
                  <a:gd name="connsiteX28" fmla="*/ 415925 w 1247776"/>
                  <a:gd name="connsiteY28" fmla="*/ 3571876 h 4598987"/>
                  <a:gd name="connsiteX29" fmla="*/ 399929 w 1247776"/>
                  <a:gd name="connsiteY29" fmla="*/ 3568646 h 4598987"/>
                  <a:gd name="connsiteX30" fmla="*/ 405821 w 1247776"/>
                  <a:gd name="connsiteY30" fmla="*/ 3577386 h 4598987"/>
                  <a:gd name="connsiteX31" fmla="*/ 415926 w 1247776"/>
                  <a:gd name="connsiteY31" fmla="*/ 3627438 h 4598987"/>
                  <a:gd name="connsiteX32" fmla="*/ 405821 w 1247776"/>
                  <a:gd name="connsiteY32" fmla="*/ 3677490 h 4598987"/>
                  <a:gd name="connsiteX33" fmla="*/ 404885 w 1247776"/>
                  <a:gd name="connsiteY33" fmla="*/ 3678879 h 4598987"/>
                  <a:gd name="connsiteX34" fmla="*/ 415925 w 1247776"/>
                  <a:gd name="connsiteY34" fmla="*/ 3676650 h 4598987"/>
                  <a:gd name="connsiteX35" fmla="*/ 544513 w 1247776"/>
                  <a:gd name="connsiteY35" fmla="*/ 3805238 h 4598987"/>
                  <a:gd name="connsiteX36" fmla="*/ 538153 w 1247776"/>
                  <a:gd name="connsiteY36" fmla="*/ 3836743 h 4598987"/>
                  <a:gd name="connsiteX37" fmla="*/ 572249 w 1247776"/>
                  <a:gd name="connsiteY37" fmla="*/ 3813754 h 4598987"/>
                  <a:gd name="connsiteX38" fmla="*/ 622301 w 1247776"/>
                  <a:gd name="connsiteY38" fmla="*/ 3803649 h 4598987"/>
                  <a:gd name="connsiteX39" fmla="*/ 672353 w 1247776"/>
                  <a:gd name="connsiteY39" fmla="*/ 3813754 h 4598987"/>
                  <a:gd name="connsiteX40" fmla="*/ 702774 w 1247776"/>
                  <a:gd name="connsiteY40" fmla="*/ 3834264 h 4598987"/>
                  <a:gd name="connsiteX41" fmla="*/ 696913 w 1247776"/>
                  <a:gd name="connsiteY41" fmla="*/ 3805237 h 4598987"/>
                  <a:gd name="connsiteX42" fmla="*/ 825501 w 1247776"/>
                  <a:gd name="connsiteY42" fmla="*/ 3676649 h 4598987"/>
                  <a:gd name="connsiteX43" fmla="*/ 836541 w 1247776"/>
                  <a:gd name="connsiteY43" fmla="*/ 3678878 h 4598987"/>
                  <a:gd name="connsiteX44" fmla="*/ 835605 w 1247776"/>
                  <a:gd name="connsiteY44" fmla="*/ 3677490 h 4598987"/>
                  <a:gd name="connsiteX45" fmla="*/ 825500 w 1247776"/>
                  <a:gd name="connsiteY45" fmla="*/ 3627438 h 4598987"/>
                  <a:gd name="connsiteX46" fmla="*/ 835605 w 1247776"/>
                  <a:gd name="connsiteY46" fmla="*/ 3577386 h 4598987"/>
                  <a:gd name="connsiteX47" fmla="*/ 841498 w 1247776"/>
                  <a:gd name="connsiteY47" fmla="*/ 3568645 h 4598987"/>
                  <a:gd name="connsiteX48" fmla="*/ 825501 w 1247776"/>
                  <a:gd name="connsiteY48" fmla="*/ 3571875 h 4598987"/>
                  <a:gd name="connsiteX49" fmla="*/ 775449 w 1247776"/>
                  <a:gd name="connsiteY49" fmla="*/ 3561770 h 4598987"/>
                  <a:gd name="connsiteX50" fmla="*/ 745029 w 1247776"/>
                  <a:gd name="connsiteY50" fmla="*/ 3541260 h 4598987"/>
                  <a:gd name="connsiteX51" fmla="*/ 750889 w 1247776"/>
                  <a:gd name="connsiteY51" fmla="*/ 3570287 h 4598987"/>
                  <a:gd name="connsiteX52" fmla="*/ 622301 w 1247776"/>
                  <a:gd name="connsiteY52" fmla="*/ 3698875 h 4598987"/>
                  <a:gd name="connsiteX53" fmla="*/ 493713 w 1247776"/>
                  <a:gd name="connsiteY53" fmla="*/ 3570287 h 4598987"/>
                  <a:gd name="connsiteX54" fmla="*/ 500074 w 1247776"/>
                  <a:gd name="connsiteY54" fmla="*/ 3183182 h 4598987"/>
                  <a:gd name="connsiteX55" fmla="*/ 465977 w 1247776"/>
                  <a:gd name="connsiteY55" fmla="*/ 3206171 h 4598987"/>
                  <a:gd name="connsiteX56" fmla="*/ 415925 w 1247776"/>
                  <a:gd name="connsiteY56" fmla="*/ 3216276 h 4598987"/>
                  <a:gd name="connsiteX57" fmla="*/ 404885 w 1247776"/>
                  <a:gd name="connsiteY57" fmla="*/ 3214047 h 4598987"/>
                  <a:gd name="connsiteX58" fmla="*/ 405821 w 1247776"/>
                  <a:gd name="connsiteY58" fmla="*/ 3215436 h 4598987"/>
                  <a:gd name="connsiteX59" fmla="*/ 415926 w 1247776"/>
                  <a:gd name="connsiteY59" fmla="*/ 3265488 h 4598987"/>
                  <a:gd name="connsiteX60" fmla="*/ 405821 w 1247776"/>
                  <a:gd name="connsiteY60" fmla="*/ 3315540 h 4598987"/>
                  <a:gd name="connsiteX61" fmla="*/ 404885 w 1247776"/>
                  <a:gd name="connsiteY61" fmla="*/ 3316929 h 4598987"/>
                  <a:gd name="connsiteX62" fmla="*/ 415925 w 1247776"/>
                  <a:gd name="connsiteY62" fmla="*/ 3314700 h 4598987"/>
                  <a:gd name="connsiteX63" fmla="*/ 544513 w 1247776"/>
                  <a:gd name="connsiteY63" fmla="*/ 3443288 h 4598987"/>
                  <a:gd name="connsiteX64" fmla="*/ 538153 w 1247776"/>
                  <a:gd name="connsiteY64" fmla="*/ 3474792 h 4598987"/>
                  <a:gd name="connsiteX65" fmla="*/ 572249 w 1247776"/>
                  <a:gd name="connsiteY65" fmla="*/ 3451804 h 4598987"/>
                  <a:gd name="connsiteX66" fmla="*/ 622301 w 1247776"/>
                  <a:gd name="connsiteY66" fmla="*/ 3441699 h 4598987"/>
                  <a:gd name="connsiteX67" fmla="*/ 672353 w 1247776"/>
                  <a:gd name="connsiteY67" fmla="*/ 3451804 h 4598987"/>
                  <a:gd name="connsiteX68" fmla="*/ 702774 w 1247776"/>
                  <a:gd name="connsiteY68" fmla="*/ 3472314 h 4598987"/>
                  <a:gd name="connsiteX69" fmla="*/ 696913 w 1247776"/>
                  <a:gd name="connsiteY69" fmla="*/ 3443287 h 4598987"/>
                  <a:gd name="connsiteX70" fmla="*/ 825501 w 1247776"/>
                  <a:gd name="connsiteY70" fmla="*/ 3314699 h 4598987"/>
                  <a:gd name="connsiteX71" fmla="*/ 836541 w 1247776"/>
                  <a:gd name="connsiteY71" fmla="*/ 3316928 h 4598987"/>
                  <a:gd name="connsiteX72" fmla="*/ 835605 w 1247776"/>
                  <a:gd name="connsiteY72" fmla="*/ 3315540 h 4598987"/>
                  <a:gd name="connsiteX73" fmla="*/ 825500 w 1247776"/>
                  <a:gd name="connsiteY73" fmla="*/ 3265488 h 4598987"/>
                  <a:gd name="connsiteX74" fmla="*/ 835605 w 1247776"/>
                  <a:gd name="connsiteY74" fmla="*/ 3215436 h 4598987"/>
                  <a:gd name="connsiteX75" fmla="*/ 836543 w 1247776"/>
                  <a:gd name="connsiteY75" fmla="*/ 3214046 h 4598987"/>
                  <a:gd name="connsiteX76" fmla="*/ 825501 w 1247776"/>
                  <a:gd name="connsiteY76" fmla="*/ 3216275 h 4598987"/>
                  <a:gd name="connsiteX77" fmla="*/ 775449 w 1247776"/>
                  <a:gd name="connsiteY77" fmla="*/ 3206170 h 4598987"/>
                  <a:gd name="connsiteX78" fmla="*/ 745029 w 1247776"/>
                  <a:gd name="connsiteY78" fmla="*/ 3185660 h 4598987"/>
                  <a:gd name="connsiteX79" fmla="*/ 750889 w 1247776"/>
                  <a:gd name="connsiteY79" fmla="*/ 3214687 h 4598987"/>
                  <a:gd name="connsiteX80" fmla="*/ 622301 w 1247776"/>
                  <a:gd name="connsiteY80" fmla="*/ 3343275 h 4598987"/>
                  <a:gd name="connsiteX81" fmla="*/ 493713 w 1247776"/>
                  <a:gd name="connsiteY81" fmla="*/ 3214687 h 4598987"/>
                  <a:gd name="connsiteX82" fmla="*/ 500074 w 1247776"/>
                  <a:gd name="connsiteY82" fmla="*/ 2852982 h 4598987"/>
                  <a:gd name="connsiteX83" fmla="*/ 465977 w 1247776"/>
                  <a:gd name="connsiteY83" fmla="*/ 2875971 h 4598987"/>
                  <a:gd name="connsiteX84" fmla="*/ 415925 w 1247776"/>
                  <a:gd name="connsiteY84" fmla="*/ 2886076 h 4598987"/>
                  <a:gd name="connsiteX85" fmla="*/ 410915 w 1247776"/>
                  <a:gd name="connsiteY85" fmla="*/ 2885064 h 4598987"/>
                  <a:gd name="connsiteX86" fmla="*/ 415926 w 1247776"/>
                  <a:gd name="connsiteY86" fmla="*/ 2909888 h 4598987"/>
                  <a:gd name="connsiteX87" fmla="*/ 405821 w 1247776"/>
                  <a:gd name="connsiteY87" fmla="*/ 2959940 h 4598987"/>
                  <a:gd name="connsiteX88" fmla="*/ 404885 w 1247776"/>
                  <a:gd name="connsiteY88" fmla="*/ 2961329 h 4598987"/>
                  <a:gd name="connsiteX89" fmla="*/ 415925 w 1247776"/>
                  <a:gd name="connsiteY89" fmla="*/ 2959100 h 4598987"/>
                  <a:gd name="connsiteX90" fmla="*/ 544513 w 1247776"/>
                  <a:gd name="connsiteY90" fmla="*/ 3087688 h 4598987"/>
                  <a:gd name="connsiteX91" fmla="*/ 538153 w 1247776"/>
                  <a:gd name="connsiteY91" fmla="*/ 3119192 h 4598987"/>
                  <a:gd name="connsiteX92" fmla="*/ 572249 w 1247776"/>
                  <a:gd name="connsiteY92" fmla="*/ 3096204 h 4598987"/>
                  <a:gd name="connsiteX93" fmla="*/ 622301 w 1247776"/>
                  <a:gd name="connsiteY93" fmla="*/ 3086099 h 4598987"/>
                  <a:gd name="connsiteX94" fmla="*/ 672353 w 1247776"/>
                  <a:gd name="connsiteY94" fmla="*/ 3096204 h 4598987"/>
                  <a:gd name="connsiteX95" fmla="*/ 702774 w 1247776"/>
                  <a:gd name="connsiteY95" fmla="*/ 3116714 h 4598987"/>
                  <a:gd name="connsiteX96" fmla="*/ 696913 w 1247776"/>
                  <a:gd name="connsiteY96" fmla="*/ 3087687 h 4598987"/>
                  <a:gd name="connsiteX97" fmla="*/ 825501 w 1247776"/>
                  <a:gd name="connsiteY97" fmla="*/ 2959099 h 4598987"/>
                  <a:gd name="connsiteX98" fmla="*/ 836541 w 1247776"/>
                  <a:gd name="connsiteY98" fmla="*/ 2961328 h 4598987"/>
                  <a:gd name="connsiteX99" fmla="*/ 835605 w 1247776"/>
                  <a:gd name="connsiteY99" fmla="*/ 2959940 h 4598987"/>
                  <a:gd name="connsiteX100" fmla="*/ 825500 w 1247776"/>
                  <a:gd name="connsiteY100" fmla="*/ 2909888 h 4598987"/>
                  <a:gd name="connsiteX101" fmla="*/ 830512 w 1247776"/>
                  <a:gd name="connsiteY101" fmla="*/ 2885063 h 4598987"/>
                  <a:gd name="connsiteX102" fmla="*/ 825501 w 1247776"/>
                  <a:gd name="connsiteY102" fmla="*/ 2886075 h 4598987"/>
                  <a:gd name="connsiteX103" fmla="*/ 775449 w 1247776"/>
                  <a:gd name="connsiteY103" fmla="*/ 2875970 h 4598987"/>
                  <a:gd name="connsiteX104" fmla="*/ 745029 w 1247776"/>
                  <a:gd name="connsiteY104" fmla="*/ 2855460 h 4598987"/>
                  <a:gd name="connsiteX105" fmla="*/ 750889 w 1247776"/>
                  <a:gd name="connsiteY105" fmla="*/ 2884487 h 4598987"/>
                  <a:gd name="connsiteX106" fmla="*/ 622301 w 1247776"/>
                  <a:gd name="connsiteY106" fmla="*/ 3013075 h 4598987"/>
                  <a:gd name="connsiteX107" fmla="*/ 493713 w 1247776"/>
                  <a:gd name="connsiteY107" fmla="*/ 2884487 h 4598987"/>
                  <a:gd name="connsiteX108" fmla="*/ 249546 w 1247776"/>
                  <a:gd name="connsiteY108" fmla="*/ 2700646 h 4598987"/>
                  <a:gd name="connsiteX109" fmla="*/ 257176 w 1247776"/>
                  <a:gd name="connsiteY109" fmla="*/ 2738438 h 4598987"/>
                  <a:gd name="connsiteX110" fmla="*/ 247071 w 1247776"/>
                  <a:gd name="connsiteY110" fmla="*/ 2788490 h 4598987"/>
                  <a:gd name="connsiteX111" fmla="*/ 246338 w 1247776"/>
                  <a:gd name="connsiteY111" fmla="*/ 2789578 h 4598987"/>
                  <a:gd name="connsiteX112" fmla="*/ 287338 w 1247776"/>
                  <a:gd name="connsiteY112" fmla="*/ 2781300 h 4598987"/>
                  <a:gd name="connsiteX113" fmla="*/ 292349 w 1247776"/>
                  <a:gd name="connsiteY113" fmla="*/ 2782312 h 4598987"/>
                  <a:gd name="connsiteX114" fmla="*/ 287337 w 1247776"/>
                  <a:gd name="connsiteY114" fmla="*/ 2757488 h 4598987"/>
                  <a:gd name="connsiteX115" fmla="*/ 297442 w 1247776"/>
                  <a:gd name="connsiteY115" fmla="*/ 2707436 h 4598987"/>
                  <a:gd name="connsiteX116" fmla="*/ 298379 w 1247776"/>
                  <a:gd name="connsiteY116" fmla="*/ 2706047 h 4598987"/>
                  <a:gd name="connsiteX117" fmla="*/ 287338 w 1247776"/>
                  <a:gd name="connsiteY117" fmla="*/ 2708276 h 4598987"/>
                  <a:gd name="connsiteX118" fmla="*/ 998500 w 1247776"/>
                  <a:gd name="connsiteY118" fmla="*/ 2699310 h 4598987"/>
                  <a:gd name="connsiteX119" fmla="*/ 954088 w 1247776"/>
                  <a:gd name="connsiteY119" fmla="*/ 2708276 h 4598987"/>
                  <a:gd name="connsiteX120" fmla="*/ 943049 w 1247776"/>
                  <a:gd name="connsiteY120" fmla="*/ 2706047 h 4598987"/>
                  <a:gd name="connsiteX121" fmla="*/ 943984 w 1247776"/>
                  <a:gd name="connsiteY121" fmla="*/ 2707435 h 4598987"/>
                  <a:gd name="connsiteX122" fmla="*/ 954089 w 1247776"/>
                  <a:gd name="connsiteY122" fmla="*/ 2757487 h 4598987"/>
                  <a:gd name="connsiteX123" fmla="*/ 949077 w 1247776"/>
                  <a:gd name="connsiteY123" fmla="*/ 2782312 h 4598987"/>
                  <a:gd name="connsiteX124" fmla="*/ 954088 w 1247776"/>
                  <a:gd name="connsiteY124" fmla="*/ 2781300 h 4598987"/>
                  <a:gd name="connsiteX125" fmla="*/ 1002439 w 1247776"/>
                  <a:gd name="connsiteY125" fmla="*/ 2791062 h 4598987"/>
                  <a:gd name="connsiteX126" fmla="*/ 1000705 w 1247776"/>
                  <a:gd name="connsiteY126" fmla="*/ 2788490 h 4598987"/>
                  <a:gd name="connsiteX127" fmla="*/ 990600 w 1247776"/>
                  <a:gd name="connsiteY127" fmla="*/ 2738438 h 4598987"/>
                  <a:gd name="connsiteX128" fmla="*/ 500074 w 1247776"/>
                  <a:gd name="connsiteY128" fmla="*/ 2491032 h 4598987"/>
                  <a:gd name="connsiteX129" fmla="*/ 465977 w 1247776"/>
                  <a:gd name="connsiteY129" fmla="*/ 2514021 h 4598987"/>
                  <a:gd name="connsiteX130" fmla="*/ 415925 w 1247776"/>
                  <a:gd name="connsiteY130" fmla="*/ 2524126 h 4598987"/>
                  <a:gd name="connsiteX131" fmla="*/ 399929 w 1247776"/>
                  <a:gd name="connsiteY131" fmla="*/ 2520896 h 4598987"/>
                  <a:gd name="connsiteX132" fmla="*/ 405821 w 1247776"/>
                  <a:gd name="connsiteY132" fmla="*/ 2529636 h 4598987"/>
                  <a:gd name="connsiteX133" fmla="*/ 415926 w 1247776"/>
                  <a:gd name="connsiteY133" fmla="*/ 2579688 h 4598987"/>
                  <a:gd name="connsiteX134" fmla="*/ 405821 w 1247776"/>
                  <a:gd name="connsiteY134" fmla="*/ 2629740 h 4598987"/>
                  <a:gd name="connsiteX135" fmla="*/ 404885 w 1247776"/>
                  <a:gd name="connsiteY135" fmla="*/ 2631129 h 4598987"/>
                  <a:gd name="connsiteX136" fmla="*/ 415925 w 1247776"/>
                  <a:gd name="connsiteY136" fmla="*/ 2628900 h 4598987"/>
                  <a:gd name="connsiteX137" fmla="*/ 544513 w 1247776"/>
                  <a:gd name="connsiteY137" fmla="*/ 2757488 h 4598987"/>
                  <a:gd name="connsiteX138" fmla="*/ 538153 w 1247776"/>
                  <a:gd name="connsiteY138" fmla="*/ 2788992 h 4598987"/>
                  <a:gd name="connsiteX139" fmla="*/ 572249 w 1247776"/>
                  <a:gd name="connsiteY139" fmla="*/ 2766004 h 4598987"/>
                  <a:gd name="connsiteX140" fmla="*/ 622301 w 1247776"/>
                  <a:gd name="connsiteY140" fmla="*/ 2755899 h 4598987"/>
                  <a:gd name="connsiteX141" fmla="*/ 672353 w 1247776"/>
                  <a:gd name="connsiteY141" fmla="*/ 2766004 h 4598987"/>
                  <a:gd name="connsiteX142" fmla="*/ 702774 w 1247776"/>
                  <a:gd name="connsiteY142" fmla="*/ 2786514 h 4598987"/>
                  <a:gd name="connsiteX143" fmla="*/ 696913 w 1247776"/>
                  <a:gd name="connsiteY143" fmla="*/ 2757487 h 4598987"/>
                  <a:gd name="connsiteX144" fmla="*/ 825501 w 1247776"/>
                  <a:gd name="connsiteY144" fmla="*/ 2628899 h 4598987"/>
                  <a:gd name="connsiteX145" fmla="*/ 836541 w 1247776"/>
                  <a:gd name="connsiteY145" fmla="*/ 2631128 h 4598987"/>
                  <a:gd name="connsiteX146" fmla="*/ 835605 w 1247776"/>
                  <a:gd name="connsiteY146" fmla="*/ 2629740 h 4598987"/>
                  <a:gd name="connsiteX147" fmla="*/ 825500 w 1247776"/>
                  <a:gd name="connsiteY147" fmla="*/ 2579688 h 4598987"/>
                  <a:gd name="connsiteX148" fmla="*/ 835605 w 1247776"/>
                  <a:gd name="connsiteY148" fmla="*/ 2529636 h 4598987"/>
                  <a:gd name="connsiteX149" fmla="*/ 841498 w 1247776"/>
                  <a:gd name="connsiteY149" fmla="*/ 2520895 h 4598987"/>
                  <a:gd name="connsiteX150" fmla="*/ 825501 w 1247776"/>
                  <a:gd name="connsiteY150" fmla="*/ 2524125 h 4598987"/>
                  <a:gd name="connsiteX151" fmla="*/ 775449 w 1247776"/>
                  <a:gd name="connsiteY151" fmla="*/ 2514020 h 4598987"/>
                  <a:gd name="connsiteX152" fmla="*/ 745029 w 1247776"/>
                  <a:gd name="connsiteY152" fmla="*/ 2493510 h 4598987"/>
                  <a:gd name="connsiteX153" fmla="*/ 750889 w 1247776"/>
                  <a:gd name="connsiteY153" fmla="*/ 2522537 h 4598987"/>
                  <a:gd name="connsiteX154" fmla="*/ 622301 w 1247776"/>
                  <a:gd name="connsiteY154" fmla="*/ 2651125 h 4598987"/>
                  <a:gd name="connsiteX155" fmla="*/ 493713 w 1247776"/>
                  <a:gd name="connsiteY155" fmla="*/ 2522537 h 4598987"/>
                  <a:gd name="connsiteX156" fmla="*/ 500074 w 1247776"/>
                  <a:gd name="connsiteY156" fmla="*/ 2141782 h 4598987"/>
                  <a:gd name="connsiteX157" fmla="*/ 465977 w 1247776"/>
                  <a:gd name="connsiteY157" fmla="*/ 2164771 h 4598987"/>
                  <a:gd name="connsiteX158" fmla="*/ 415925 w 1247776"/>
                  <a:gd name="connsiteY158" fmla="*/ 2174876 h 4598987"/>
                  <a:gd name="connsiteX159" fmla="*/ 406905 w 1247776"/>
                  <a:gd name="connsiteY159" fmla="*/ 2173055 h 4598987"/>
                  <a:gd name="connsiteX160" fmla="*/ 415926 w 1247776"/>
                  <a:gd name="connsiteY160" fmla="*/ 2217738 h 4598987"/>
                  <a:gd name="connsiteX161" fmla="*/ 405821 w 1247776"/>
                  <a:gd name="connsiteY161" fmla="*/ 2267790 h 4598987"/>
                  <a:gd name="connsiteX162" fmla="*/ 404885 w 1247776"/>
                  <a:gd name="connsiteY162" fmla="*/ 2269179 h 4598987"/>
                  <a:gd name="connsiteX163" fmla="*/ 415925 w 1247776"/>
                  <a:gd name="connsiteY163" fmla="*/ 2266950 h 4598987"/>
                  <a:gd name="connsiteX164" fmla="*/ 544513 w 1247776"/>
                  <a:gd name="connsiteY164" fmla="*/ 2395538 h 4598987"/>
                  <a:gd name="connsiteX165" fmla="*/ 538153 w 1247776"/>
                  <a:gd name="connsiteY165" fmla="*/ 2427042 h 4598987"/>
                  <a:gd name="connsiteX166" fmla="*/ 572249 w 1247776"/>
                  <a:gd name="connsiteY166" fmla="*/ 2404054 h 4598987"/>
                  <a:gd name="connsiteX167" fmla="*/ 622301 w 1247776"/>
                  <a:gd name="connsiteY167" fmla="*/ 2393949 h 4598987"/>
                  <a:gd name="connsiteX168" fmla="*/ 672353 w 1247776"/>
                  <a:gd name="connsiteY168" fmla="*/ 2404054 h 4598987"/>
                  <a:gd name="connsiteX169" fmla="*/ 702774 w 1247776"/>
                  <a:gd name="connsiteY169" fmla="*/ 2424564 h 4598987"/>
                  <a:gd name="connsiteX170" fmla="*/ 696913 w 1247776"/>
                  <a:gd name="connsiteY170" fmla="*/ 2395537 h 4598987"/>
                  <a:gd name="connsiteX171" fmla="*/ 825501 w 1247776"/>
                  <a:gd name="connsiteY171" fmla="*/ 2266949 h 4598987"/>
                  <a:gd name="connsiteX172" fmla="*/ 836541 w 1247776"/>
                  <a:gd name="connsiteY172" fmla="*/ 2269178 h 4598987"/>
                  <a:gd name="connsiteX173" fmla="*/ 835605 w 1247776"/>
                  <a:gd name="connsiteY173" fmla="*/ 2267790 h 4598987"/>
                  <a:gd name="connsiteX174" fmla="*/ 825500 w 1247776"/>
                  <a:gd name="connsiteY174" fmla="*/ 2217738 h 4598987"/>
                  <a:gd name="connsiteX175" fmla="*/ 834522 w 1247776"/>
                  <a:gd name="connsiteY175" fmla="*/ 2173054 h 4598987"/>
                  <a:gd name="connsiteX176" fmla="*/ 825501 w 1247776"/>
                  <a:gd name="connsiteY176" fmla="*/ 2174875 h 4598987"/>
                  <a:gd name="connsiteX177" fmla="*/ 775449 w 1247776"/>
                  <a:gd name="connsiteY177" fmla="*/ 2164770 h 4598987"/>
                  <a:gd name="connsiteX178" fmla="*/ 745029 w 1247776"/>
                  <a:gd name="connsiteY178" fmla="*/ 2144260 h 4598987"/>
                  <a:gd name="connsiteX179" fmla="*/ 750889 w 1247776"/>
                  <a:gd name="connsiteY179" fmla="*/ 2173287 h 4598987"/>
                  <a:gd name="connsiteX180" fmla="*/ 622301 w 1247776"/>
                  <a:gd name="connsiteY180" fmla="*/ 2301875 h 4598987"/>
                  <a:gd name="connsiteX181" fmla="*/ 493713 w 1247776"/>
                  <a:gd name="connsiteY181" fmla="*/ 2173287 h 4598987"/>
                  <a:gd name="connsiteX182" fmla="*/ 500074 w 1247776"/>
                  <a:gd name="connsiteY182" fmla="*/ 1811582 h 4598987"/>
                  <a:gd name="connsiteX183" fmla="*/ 465977 w 1247776"/>
                  <a:gd name="connsiteY183" fmla="*/ 1834571 h 4598987"/>
                  <a:gd name="connsiteX184" fmla="*/ 415925 w 1247776"/>
                  <a:gd name="connsiteY184" fmla="*/ 1844676 h 4598987"/>
                  <a:gd name="connsiteX185" fmla="*/ 410915 w 1247776"/>
                  <a:gd name="connsiteY185" fmla="*/ 1843664 h 4598987"/>
                  <a:gd name="connsiteX186" fmla="*/ 415926 w 1247776"/>
                  <a:gd name="connsiteY186" fmla="*/ 1868488 h 4598987"/>
                  <a:gd name="connsiteX187" fmla="*/ 405821 w 1247776"/>
                  <a:gd name="connsiteY187" fmla="*/ 1918540 h 4598987"/>
                  <a:gd name="connsiteX188" fmla="*/ 404885 w 1247776"/>
                  <a:gd name="connsiteY188" fmla="*/ 1919929 h 4598987"/>
                  <a:gd name="connsiteX189" fmla="*/ 415925 w 1247776"/>
                  <a:gd name="connsiteY189" fmla="*/ 1917700 h 4598987"/>
                  <a:gd name="connsiteX190" fmla="*/ 544513 w 1247776"/>
                  <a:gd name="connsiteY190" fmla="*/ 2046288 h 4598987"/>
                  <a:gd name="connsiteX191" fmla="*/ 538153 w 1247776"/>
                  <a:gd name="connsiteY191" fmla="*/ 2077792 h 4598987"/>
                  <a:gd name="connsiteX192" fmla="*/ 572249 w 1247776"/>
                  <a:gd name="connsiteY192" fmla="*/ 2054804 h 4598987"/>
                  <a:gd name="connsiteX193" fmla="*/ 622301 w 1247776"/>
                  <a:gd name="connsiteY193" fmla="*/ 2044699 h 4598987"/>
                  <a:gd name="connsiteX194" fmla="*/ 672353 w 1247776"/>
                  <a:gd name="connsiteY194" fmla="*/ 2054804 h 4598987"/>
                  <a:gd name="connsiteX195" fmla="*/ 702774 w 1247776"/>
                  <a:gd name="connsiteY195" fmla="*/ 2075314 h 4598987"/>
                  <a:gd name="connsiteX196" fmla="*/ 696913 w 1247776"/>
                  <a:gd name="connsiteY196" fmla="*/ 2046287 h 4598987"/>
                  <a:gd name="connsiteX197" fmla="*/ 825501 w 1247776"/>
                  <a:gd name="connsiteY197" fmla="*/ 1917699 h 4598987"/>
                  <a:gd name="connsiteX198" fmla="*/ 836541 w 1247776"/>
                  <a:gd name="connsiteY198" fmla="*/ 1919928 h 4598987"/>
                  <a:gd name="connsiteX199" fmla="*/ 835605 w 1247776"/>
                  <a:gd name="connsiteY199" fmla="*/ 1918540 h 4598987"/>
                  <a:gd name="connsiteX200" fmla="*/ 825500 w 1247776"/>
                  <a:gd name="connsiteY200" fmla="*/ 1868488 h 4598987"/>
                  <a:gd name="connsiteX201" fmla="*/ 830512 w 1247776"/>
                  <a:gd name="connsiteY201" fmla="*/ 1843663 h 4598987"/>
                  <a:gd name="connsiteX202" fmla="*/ 825501 w 1247776"/>
                  <a:gd name="connsiteY202" fmla="*/ 1844675 h 4598987"/>
                  <a:gd name="connsiteX203" fmla="*/ 775449 w 1247776"/>
                  <a:gd name="connsiteY203" fmla="*/ 1834570 h 4598987"/>
                  <a:gd name="connsiteX204" fmla="*/ 745029 w 1247776"/>
                  <a:gd name="connsiteY204" fmla="*/ 1814060 h 4598987"/>
                  <a:gd name="connsiteX205" fmla="*/ 750889 w 1247776"/>
                  <a:gd name="connsiteY205" fmla="*/ 1843087 h 4598987"/>
                  <a:gd name="connsiteX206" fmla="*/ 622301 w 1247776"/>
                  <a:gd name="connsiteY206" fmla="*/ 1971675 h 4598987"/>
                  <a:gd name="connsiteX207" fmla="*/ 493713 w 1247776"/>
                  <a:gd name="connsiteY207" fmla="*/ 1843087 h 4598987"/>
                  <a:gd name="connsiteX208" fmla="*/ 246338 w 1247776"/>
                  <a:gd name="connsiteY208" fmla="*/ 1658598 h 4598987"/>
                  <a:gd name="connsiteX209" fmla="*/ 247071 w 1247776"/>
                  <a:gd name="connsiteY209" fmla="*/ 1659686 h 4598987"/>
                  <a:gd name="connsiteX210" fmla="*/ 257176 w 1247776"/>
                  <a:gd name="connsiteY210" fmla="*/ 1709738 h 4598987"/>
                  <a:gd name="connsiteX211" fmla="*/ 249546 w 1247776"/>
                  <a:gd name="connsiteY211" fmla="*/ 1747530 h 4598987"/>
                  <a:gd name="connsiteX212" fmla="*/ 287338 w 1247776"/>
                  <a:gd name="connsiteY212" fmla="*/ 1739900 h 4598987"/>
                  <a:gd name="connsiteX213" fmla="*/ 292349 w 1247776"/>
                  <a:gd name="connsiteY213" fmla="*/ 1740912 h 4598987"/>
                  <a:gd name="connsiteX214" fmla="*/ 287337 w 1247776"/>
                  <a:gd name="connsiteY214" fmla="*/ 1716088 h 4598987"/>
                  <a:gd name="connsiteX215" fmla="*/ 297442 w 1247776"/>
                  <a:gd name="connsiteY215" fmla="*/ 1666036 h 4598987"/>
                  <a:gd name="connsiteX216" fmla="*/ 298379 w 1247776"/>
                  <a:gd name="connsiteY216" fmla="*/ 1664647 h 4598987"/>
                  <a:gd name="connsiteX217" fmla="*/ 287338 w 1247776"/>
                  <a:gd name="connsiteY217" fmla="*/ 1666876 h 4598987"/>
                  <a:gd name="connsiteX218" fmla="*/ 1002439 w 1247776"/>
                  <a:gd name="connsiteY218" fmla="*/ 1657114 h 4598987"/>
                  <a:gd name="connsiteX219" fmla="*/ 954088 w 1247776"/>
                  <a:gd name="connsiteY219" fmla="*/ 1666876 h 4598987"/>
                  <a:gd name="connsiteX220" fmla="*/ 943049 w 1247776"/>
                  <a:gd name="connsiteY220" fmla="*/ 1664647 h 4598987"/>
                  <a:gd name="connsiteX221" fmla="*/ 943984 w 1247776"/>
                  <a:gd name="connsiteY221" fmla="*/ 1666035 h 4598987"/>
                  <a:gd name="connsiteX222" fmla="*/ 954089 w 1247776"/>
                  <a:gd name="connsiteY222" fmla="*/ 1716087 h 4598987"/>
                  <a:gd name="connsiteX223" fmla="*/ 949077 w 1247776"/>
                  <a:gd name="connsiteY223" fmla="*/ 1740912 h 4598987"/>
                  <a:gd name="connsiteX224" fmla="*/ 954088 w 1247776"/>
                  <a:gd name="connsiteY224" fmla="*/ 1739900 h 4598987"/>
                  <a:gd name="connsiteX225" fmla="*/ 998500 w 1247776"/>
                  <a:gd name="connsiteY225" fmla="*/ 1748866 h 4598987"/>
                  <a:gd name="connsiteX226" fmla="*/ 990600 w 1247776"/>
                  <a:gd name="connsiteY226" fmla="*/ 1709738 h 4598987"/>
                  <a:gd name="connsiteX227" fmla="*/ 1000705 w 1247776"/>
                  <a:gd name="connsiteY227" fmla="*/ 1659686 h 4598987"/>
                  <a:gd name="connsiteX228" fmla="*/ 500074 w 1247776"/>
                  <a:gd name="connsiteY228" fmla="*/ 1449632 h 4598987"/>
                  <a:gd name="connsiteX229" fmla="*/ 465977 w 1247776"/>
                  <a:gd name="connsiteY229" fmla="*/ 1472621 h 4598987"/>
                  <a:gd name="connsiteX230" fmla="*/ 415925 w 1247776"/>
                  <a:gd name="connsiteY230" fmla="*/ 1482726 h 4598987"/>
                  <a:gd name="connsiteX231" fmla="*/ 399929 w 1247776"/>
                  <a:gd name="connsiteY231" fmla="*/ 1479496 h 4598987"/>
                  <a:gd name="connsiteX232" fmla="*/ 405821 w 1247776"/>
                  <a:gd name="connsiteY232" fmla="*/ 1488236 h 4598987"/>
                  <a:gd name="connsiteX233" fmla="*/ 415926 w 1247776"/>
                  <a:gd name="connsiteY233" fmla="*/ 1538288 h 4598987"/>
                  <a:gd name="connsiteX234" fmla="*/ 405821 w 1247776"/>
                  <a:gd name="connsiteY234" fmla="*/ 1588340 h 4598987"/>
                  <a:gd name="connsiteX235" fmla="*/ 404885 w 1247776"/>
                  <a:gd name="connsiteY235" fmla="*/ 1589729 h 4598987"/>
                  <a:gd name="connsiteX236" fmla="*/ 415925 w 1247776"/>
                  <a:gd name="connsiteY236" fmla="*/ 1587500 h 4598987"/>
                  <a:gd name="connsiteX237" fmla="*/ 544513 w 1247776"/>
                  <a:gd name="connsiteY237" fmla="*/ 1716088 h 4598987"/>
                  <a:gd name="connsiteX238" fmla="*/ 538153 w 1247776"/>
                  <a:gd name="connsiteY238" fmla="*/ 1747592 h 4598987"/>
                  <a:gd name="connsiteX239" fmla="*/ 572249 w 1247776"/>
                  <a:gd name="connsiteY239" fmla="*/ 1724604 h 4598987"/>
                  <a:gd name="connsiteX240" fmla="*/ 622301 w 1247776"/>
                  <a:gd name="connsiteY240" fmla="*/ 1714499 h 4598987"/>
                  <a:gd name="connsiteX241" fmla="*/ 672353 w 1247776"/>
                  <a:gd name="connsiteY241" fmla="*/ 1724604 h 4598987"/>
                  <a:gd name="connsiteX242" fmla="*/ 702774 w 1247776"/>
                  <a:gd name="connsiteY242" fmla="*/ 1745114 h 4598987"/>
                  <a:gd name="connsiteX243" fmla="*/ 696913 w 1247776"/>
                  <a:gd name="connsiteY243" fmla="*/ 1716087 h 4598987"/>
                  <a:gd name="connsiteX244" fmla="*/ 825501 w 1247776"/>
                  <a:gd name="connsiteY244" fmla="*/ 1587499 h 4598987"/>
                  <a:gd name="connsiteX245" fmla="*/ 836541 w 1247776"/>
                  <a:gd name="connsiteY245" fmla="*/ 1589728 h 4598987"/>
                  <a:gd name="connsiteX246" fmla="*/ 835605 w 1247776"/>
                  <a:gd name="connsiteY246" fmla="*/ 1588340 h 4598987"/>
                  <a:gd name="connsiteX247" fmla="*/ 825500 w 1247776"/>
                  <a:gd name="connsiteY247" fmla="*/ 1538288 h 4598987"/>
                  <a:gd name="connsiteX248" fmla="*/ 835605 w 1247776"/>
                  <a:gd name="connsiteY248" fmla="*/ 1488236 h 4598987"/>
                  <a:gd name="connsiteX249" fmla="*/ 841498 w 1247776"/>
                  <a:gd name="connsiteY249" fmla="*/ 1479495 h 4598987"/>
                  <a:gd name="connsiteX250" fmla="*/ 825501 w 1247776"/>
                  <a:gd name="connsiteY250" fmla="*/ 1482725 h 4598987"/>
                  <a:gd name="connsiteX251" fmla="*/ 775449 w 1247776"/>
                  <a:gd name="connsiteY251" fmla="*/ 1472620 h 4598987"/>
                  <a:gd name="connsiteX252" fmla="*/ 745029 w 1247776"/>
                  <a:gd name="connsiteY252" fmla="*/ 1452110 h 4598987"/>
                  <a:gd name="connsiteX253" fmla="*/ 750889 w 1247776"/>
                  <a:gd name="connsiteY253" fmla="*/ 1481137 h 4598987"/>
                  <a:gd name="connsiteX254" fmla="*/ 622301 w 1247776"/>
                  <a:gd name="connsiteY254" fmla="*/ 1609725 h 4598987"/>
                  <a:gd name="connsiteX255" fmla="*/ 493713 w 1247776"/>
                  <a:gd name="connsiteY255" fmla="*/ 1481137 h 4598987"/>
                  <a:gd name="connsiteX256" fmla="*/ 500074 w 1247776"/>
                  <a:gd name="connsiteY256" fmla="*/ 1094032 h 4598987"/>
                  <a:gd name="connsiteX257" fmla="*/ 465977 w 1247776"/>
                  <a:gd name="connsiteY257" fmla="*/ 1117021 h 4598987"/>
                  <a:gd name="connsiteX258" fmla="*/ 415925 w 1247776"/>
                  <a:gd name="connsiteY258" fmla="*/ 1127126 h 4598987"/>
                  <a:gd name="connsiteX259" fmla="*/ 404885 w 1247776"/>
                  <a:gd name="connsiteY259" fmla="*/ 1124897 h 4598987"/>
                  <a:gd name="connsiteX260" fmla="*/ 405821 w 1247776"/>
                  <a:gd name="connsiteY260" fmla="*/ 1126286 h 4598987"/>
                  <a:gd name="connsiteX261" fmla="*/ 415926 w 1247776"/>
                  <a:gd name="connsiteY261" fmla="*/ 1176338 h 4598987"/>
                  <a:gd name="connsiteX262" fmla="*/ 405821 w 1247776"/>
                  <a:gd name="connsiteY262" fmla="*/ 1226390 h 4598987"/>
                  <a:gd name="connsiteX263" fmla="*/ 404885 w 1247776"/>
                  <a:gd name="connsiteY263" fmla="*/ 1227779 h 4598987"/>
                  <a:gd name="connsiteX264" fmla="*/ 415925 w 1247776"/>
                  <a:gd name="connsiteY264" fmla="*/ 1225550 h 4598987"/>
                  <a:gd name="connsiteX265" fmla="*/ 544513 w 1247776"/>
                  <a:gd name="connsiteY265" fmla="*/ 1354138 h 4598987"/>
                  <a:gd name="connsiteX266" fmla="*/ 538153 w 1247776"/>
                  <a:gd name="connsiteY266" fmla="*/ 1385642 h 4598987"/>
                  <a:gd name="connsiteX267" fmla="*/ 572249 w 1247776"/>
                  <a:gd name="connsiteY267" fmla="*/ 1362654 h 4598987"/>
                  <a:gd name="connsiteX268" fmla="*/ 622301 w 1247776"/>
                  <a:gd name="connsiteY268" fmla="*/ 1352549 h 4598987"/>
                  <a:gd name="connsiteX269" fmla="*/ 672353 w 1247776"/>
                  <a:gd name="connsiteY269" fmla="*/ 1362654 h 4598987"/>
                  <a:gd name="connsiteX270" fmla="*/ 702774 w 1247776"/>
                  <a:gd name="connsiteY270" fmla="*/ 1383164 h 4598987"/>
                  <a:gd name="connsiteX271" fmla="*/ 696913 w 1247776"/>
                  <a:gd name="connsiteY271" fmla="*/ 1354137 h 4598987"/>
                  <a:gd name="connsiteX272" fmla="*/ 825501 w 1247776"/>
                  <a:gd name="connsiteY272" fmla="*/ 1225549 h 4598987"/>
                  <a:gd name="connsiteX273" fmla="*/ 836541 w 1247776"/>
                  <a:gd name="connsiteY273" fmla="*/ 1227778 h 4598987"/>
                  <a:gd name="connsiteX274" fmla="*/ 835605 w 1247776"/>
                  <a:gd name="connsiteY274" fmla="*/ 1226390 h 4598987"/>
                  <a:gd name="connsiteX275" fmla="*/ 825500 w 1247776"/>
                  <a:gd name="connsiteY275" fmla="*/ 1176338 h 4598987"/>
                  <a:gd name="connsiteX276" fmla="*/ 835605 w 1247776"/>
                  <a:gd name="connsiteY276" fmla="*/ 1126286 h 4598987"/>
                  <a:gd name="connsiteX277" fmla="*/ 836542 w 1247776"/>
                  <a:gd name="connsiteY277" fmla="*/ 1124896 h 4598987"/>
                  <a:gd name="connsiteX278" fmla="*/ 825501 w 1247776"/>
                  <a:gd name="connsiteY278" fmla="*/ 1127125 h 4598987"/>
                  <a:gd name="connsiteX279" fmla="*/ 775449 w 1247776"/>
                  <a:gd name="connsiteY279" fmla="*/ 1117020 h 4598987"/>
                  <a:gd name="connsiteX280" fmla="*/ 745029 w 1247776"/>
                  <a:gd name="connsiteY280" fmla="*/ 1096510 h 4598987"/>
                  <a:gd name="connsiteX281" fmla="*/ 750889 w 1247776"/>
                  <a:gd name="connsiteY281" fmla="*/ 1125537 h 4598987"/>
                  <a:gd name="connsiteX282" fmla="*/ 622301 w 1247776"/>
                  <a:gd name="connsiteY282" fmla="*/ 1254125 h 4598987"/>
                  <a:gd name="connsiteX283" fmla="*/ 493713 w 1247776"/>
                  <a:gd name="connsiteY283" fmla="*/ 1125537 h 4598987"/>
                  <a:gd name="connsiteX284" fmla="*/ 500074 w 1247776"/>
                  <a:gd name="connsiteY284" fmla="*/ 763832 h 4598987"/>
                  <a:gd name="connsiteX285" fmla="*/ 465977 w 1247776"/>
                  <a:gd name="connsiteY285" fmla="*/ 786821 h 4598987"/>
                  <a:gd name="connsiteX286" fmla="*/ 415925 w 1247776"/>
                  <a:gd name="connsiteY286" fmla="*/ 796926 h 4598987"/>
                  <a:gd name="connsiteX287" fmla="*/ 410915 w 1247776"/>
                  <a:gd name="connsiteY287" fmla="*/ 795914 h 4598987"/>
                  <a:gd name="connsiteX288" fmla="*/ 415926 w 1247776"/>
                  <a:gd name="connsiteY288" fmla="*/ 820738 h 4598987"/>
                  <a:gd name="connsiteX289" fmla="*/ 405821 w 1247776"/>
                  <a:gd name="connsiteY289" fmla="*/ 870790 h 4598987"/>
                  <a:gd name="connsiteX290" fmla="*/ 404885 w 1247776"/>
                  <a:gd name="connsiteY290" fmla="*/ 872179 h 4598987"/>
                  <a:gd name="connsiteX291" fmla="*/ 415925 w 1247776"/>
                  <a:gd name="connsiteY291" fmla="*/ 869950 h 4598987"/>
                  <a:gd name="connsiteX292" fmla="*/ 544513 w 1247776"/>
                  <a:gd name="connsiteY292" fmla="*/ 998538 h 4598987"/>
                  <a:gd name="connsiteX293" fmla="*/ 538153 w 1247776"/>
                  <a:gd name="connsiteY293" fmla="*/ 1030042 h 4598987"/>
                  <a:gd name="connsiteX294" fmla="*/ 572249 w 1247776"/>
                  <a:gd name="connsiteY294" fmla="*/ 1007054 h 4598987"/>
                  <a:gd name="connsiteX295" fmla="*/ 622301 w 1247776"/>
                  <a:gd name="connsiteY295" fmla="*/ 996949 h 4598987"/>
                  <a:gd name="connsiteX296" fmla="*/ 672353 w 1247776"/>
                  <a:gd name="connsiteY296" fmla="*/ 1007054 h 4598987"/>
                  <a:gd name="connsiteX297" fmla="*/ 702774 w 1247776"/>
                  <a:gd name="connsiteY297" fmla="*/ 1027564 h 4598987"/>
                  <a:gd name="connsiteX298" fmla="*/ 696913 w 1247776"/>
                  <a:gd name="connsiteY298" fmla="*/ 998537 h 4598987"/>
                  <a:gd name="connsiteX299" fmla="*/ 825501 w 1247776"/>
                  <a:gd name="connsiteY299" fmla="*/ 869949 h 4598987"/>
                  <a:gd name="connsiteX300" fmla="*/ 836541 w 1247776"/>
                  <a:gd name="connsiteY300" fmla="*/ 872178 h 4598987"/>
                  <a:gd name="connsiteX301" fmla="*/ 835605 w 1247776"/>
                  <a:gd name="connsiteY301" fmla="*/ 870790 h 4598987"/>
                  <a:gd name="connsiteX302" fmla="*/ 825500 w 1247776"/>
                  <a:gd name="connsiteY302" fmla="*/ 820738 h 4598987"/>
                  <a:gd name="connsiteX303" fmla="*/ 830512 w 1247776"/>
                  <a:gd name="connsiteY303" fmla="*/ 795913 h 4598987"/>
                  <a:gd name="connsiteX304" fmla="*/ 825501 w 1247776"/>
                  <a:gd name="connsiteY304" fmla="*/ 796925 h 4598987"/>
                  <a:gd name="connsiteX305" fmla="*/ 775449 w 1247776"/>
                  <a:gd name="connsiteY305" fmla="*/ 786820 h 4598987"/>
                  <a:gd name="connsiteX306" fmla="*/ 745029 w 1247776"/>
                  <a:gd name="connsiteY306" fmla="*/ 766310 h 4598987"/>
                  <a:gd name="connsiteX307" fmla="*/ 750889 w 1247776"/>
                  <a:gd name="connsiteY307" fmla="*/ 795337 h 4598987"/>
                  <a:gd name="connsiteX308" fmla="*/ 622301 w 1247776"/>
                  <a:gd name="connsiteY308" fmla="*/ 923925 h 4598987"/>
                  <a:gd name="connsiteX309" fmla="*/ 493713 w 1247776"/>
                  <a:gd name="connsiteY309" fmla="*/ 795337 h 4598987"/>
                  <a:gd name="connsiteX310" fmla="*/ 249547 w 1247776"/>
                  <a:gd name="connsiteY310" fmla="*/ 611497 h 4598987"/>
                  <a:gd name="connsiteX311" fmla="*/ 257176 w 1247776"/>
                  <a:gd name="connsiteY311" fmla="*/ 649288 h 4598987"/>
                  <a:gd name="connsiteX312" fmla="*/ 247071 w 1247776"/>
                  <a:gd name="connsiteY312" fmla="*/ 699340 h 4598987"/>
                  <a:gd name="connsiteX313" fmla="*/ 246338 w 1247776"/>
                  <a:gd name="connsiteY313" fmla="*/ 700428 h 4598987"/>
                  <a:gd name="connsiteX314" fmla="*/ 287338 w 1247776"/>
                  <a:gd name="connsiteY314" fmla="*/ 692150 h 4598987"/>
                  <a:gd name="connsiteX315" fmla="*/ 292349 w 1247776"/>
                  <a:gd name="connsiteY315" fmla="*/ 693162 h 4598987"/>
                  <a:gd name="connsiteX316" fmla="*/ 287337 w 1247776"/>
                  <a:gd name="connsiteY316" fmla="*/ 668338 h 4598987"/>
                  <a:gd name="connsiteX317" fmla="*/ 297442 w 1247776"/>
                  <a:gd name="connsiteY317" fmla="*/ 618286 h 4598987"/>
                  <a:gd name="connsiteX318" fmla="*/ 298379 w 1247776"/>
                  <a:gd name="connsiteY318" fmla="*/ 616897 h 4598987"/>
                  <a:gd name="connsiteX319" fmla="*/ 287338 w 1247776"/>
                  <a:gd name="connsiteY319" fmla="*/ 619127 h 4598987"/>
                  <a:gd name="connsiteX320" fmla="*/ 998500 w 1247776"/>
                  <a:gd name="connsiteY320" fmla="*/ 610161 h 4598987"/>
                  <a:gd name="connsiteX321" fmla="*/ 954088 w 1247776"/>
                  <a:gd name="connsiteY321" fmla="*/ 619127 h 4598987"/>
                  <a:gd name="connsiteX322" fmla="*/ 943049 w 1247776"/>
                  <a:gd name="connsiteY322" fmla="*/ 616897 h 4598987"/>
                  <a:gd name="connsiteX323" fmla="*/ 943984 w 1247776"/>
                  <a:gd name="connsiteY323" fmla="*/ 618285 h 4598987"/>
                  <a:gd name="connsiteX324" fmla="*/ 954089 w 1247776"/>
                  <a:gd name="connsiteY324" fmla="*/ 668338 h 4598987"/>
                  <a:gd name="connsiteX325" fmla="*/ 949077 w 1247776"/>
                  <a:gd name="connsiteY325" fmla="*/ 693162 h 4598987"/>
                  <a:gd name="connsiteX326" fmla="*/ 954088 w 1247776"/>
                  <a:gd name="connsiteY326" fmla="*/ 692150 h 4598987"/>
                  <a:gd name="connsiteX327" fmla="*/ 1002439 w 1247776"/>
                  <a:gd name="connsiteY327" fmla="*/ 701912 h 4598987"/>
                  <a:gd name="connsiteX328" fmla="*/ 1000705 w 1247776"/>
                  <a:gd name="connsiteY328" fmla="*/ 699340 h 4598987"/>
                  <a:gd name="connsiteX329" fmla="*/ 990600 w 1247776"/>
                  <a:gd name="connsiteY329" fmla="*/ 649288 h 4598987"/>
                  <a:gd name="connsiteX330" fmla="*/ 500074 w 1247776"/>
                  <a:gd name="connsiteY330" fmla="*/ 401883 h 4598987"/>
                  <a:gd name="connsiteX331" fmla="*/ 465977 w 1247776"/>
                  <a:gd name="connsiteY331" fmla="*/ 424872 h 4598987"/>
                  <a:gd name="connsiteX332" fmla="*/ 415925 w 1247776"/>
                  <a:gd name="connsiteY332" fmla="*/ 434976 h 4598987"/>
                  <a:gd name="connsiteX333" fmla="*/ 399929 w 1247776"/>
                  <a:gd name="connsiteY333" fmla="*/ 431747 h 4598987"/>
                  <a:gd name="connsiteX334" fmla="*/ 405821 w 1247776"/>
                  <a:gd name="connsiteY334" fmla="*/ 440486 h 4598987"/>
                  <a:gd name="connsiteX335" fmla="*/ 415926 w 1247776"/>
                  <a:gd name="connsiteY335" fmla="*/ 490538 h 4598987"/>
                  <a:gd name="connsiteX336" fmla="*/ 405821 w 1247776"/>
                  <a:gd name="connsiteY336" fmla="*/ 540590 h 4598987"/>
                  <a:gd name="connsiteX337" fmla="*/ 404885 w 1247776"/>
                  <a:gd name="connsiteY337" fmla="*/ 541979 h 4598987"/>
                  <a:gd name="connsiteX338" fmla="*/ 415925 w 1247776"/>
                  <a:gd name="connsiteY338" fmla="*/ 539750 h 4598987"/>
                  <a:gd name="connsiteX339" fmla="*/ 544513 w 1247776"/>
                  <a:gd name="connsiteY339" fmla="*/ 668338 h 4598987"/>
                  <a:gd name="connsiteX340" fmla="*/ 538153 w 1247776"/>
                  <a:gd name="connsiteY340" fmla="*/ 699843 h 4598987"/>
                  <a:gd name="connsiteX341" fmla="*/ 572249 w 1247776"/>
                  <a:gd name="connsiteY341" fmla="*/ 676855 h 4598987"/>
                  <a:gd name="connsiteX342" fmla="*/ 622301 w 1247776"/>
                  <a:gd name="connsiteY342" fmla="*/ 666749 h 4598987"/>
                  <a:gd name="connsiteX343" fmla="*/ 672353 w 1247776"/>
                  <a:gd name="connsiteY343" fmla="*/ 676855 h 4598987"/>
                  <a:gd name="connsiteX344" fmla="*/ 702773 w 1247776"/>
                  <a:gd name="connsiteY344" fmla="*/ 697364 h 4598987"/>
                  <a:gd name="connsiteX345" fmla="*/ 696913 w 1247776"/>
                  <a:gd name="connsiteY345" fmla="*/ 668338 h 4598987"/>
                  <a:gd name="connsiteX346" fmla="*/ 825501 w 1247776"/>
                  <a:gd name="connsiteY346" fmla="*/ 539749 h 4598987"/>
                  <a:gd name="connsiteX347" fmla="*/ 836541 w 1247776"/>
                  <a:gd name="connsiteY347" fmla="*/ 541978 h 4598987"/>
                  <a:gd name="connsiteX348" fmla="*/ 835605 w 1247776"/>
                  <a:gd name="connsiteY348" fmla="*/ 540590 h 4598987"/>
                  <a:gd name="connsiteX349" fmla="*/ 825500 w 1247776"/>
                  <a:gd name="connsiteY349" fmla="*/ 490538 h 4598987"/>
                  <a:gd name="connsiteX350" fmla="*/ 835605 w 1247776"/>
                  <a:gd name="connsiteY350" fmla="*/ 440486 h 4598987"/>
                  <a:gd name="connsiteX351" fmla="*/ 841498 w 1247776"/>
                  <a:gd name="connsiteY351" fmla="*/ 431745 h 4598987"/>
                  <a:gd name="connsiteX352" fmla="*/ 825501 w 1247776"/>
                  <a:gd name="connsiteY352" fmla="*/ 434975 h 4598987"/>
                  <a:gd name="connsiteX353" fmla="*/ 775449 w 1247776"/>
                  <a:gd name="connsiteY353" fmla="*/ 424871 h 4598987"/>
                  <a:gd name="connsiteX354" fmla="*/ 745029 w 1247776"/>
                  <a:gd name="connsiteY354" fmla="*/ 404360 h 4598987"/>
                  <a:gd name="connsiteX355" fmla="*/ 750889 w 1247776"/>
                  <a:gd name="connsiteY355" fmla="*/ 433387 h 4598987"/>
                  <a:gd name="connsiteX356" fmla="*/ 622301 w 1247776"/>
                  <a:gd name="connsiteY356" fmla="*/ 561975 h 4598987"/>
                  <a:gd name="connsiteX357" fmla="*/ 493713 w 1247776"/>
                  <a:gd name="connsiteY357" fmla="*/ 433387 h 4598987"/>
                  <a:gd name="connsiteX358" fmla="*/ 287338 w 1247776"/>
                  <a:gd name="connsiteY358" fmla="*/ 0 h 4598987"/>
                  <a:gd name="connsiteX359" fmla="*/ 415926 w 1247776"/>
                  <a:gd name="connsiteY359" fmla="*/ 128588 h 4598987"/>
                  <a:gd name="connsiteX360" fmla="*/ 405821 w 1247776"/>
                  <a:gd name="connsiteY360" fmla="*/ 178640 h 4598987"/>
                  <a:gd name="connsiteX361" fmla="*/ 404885 w 1247776"/>
                  <a:gd name="connsiteY361" fmla="*/ 180029 h 4598987"/>
                  <a:gd name="connsiteX362" fmla="*/ 415925 w 1247776"/>
                  <a:gd name="connsiteY362" fmla="*/ 177800 h 4598987"/>
                  <a:gd name="connsiteX363" fmla="*/ 544513 w 1247776"/>
                  <a:gd name="connsiteY363" fmla="*/ 306388 h 4598987"/>
                  <a:gd name="connsiteX364" fmla="*/ 538153 w 1247776"/>
                  <a:gd name="connsiteY364" fmla="*/ 337892 h 4598987"/>
                  <a:gd name="connsiteX365" fmla="*/ 572249 w 1247776"/>
                  <a:gd name="connsiteY365" fmla="*/ 314904 h 4598987"/>
                  <a:gd name="connsiteX366" fmla="*/ 622301 w 1247776"/>
                  <a:gd name="connsiteY366" fmla="*/ 304799 h 4598987"/>
                  <a:gd name="connsiteX367" fmla="*/ 672353 w 1247776"/>
                  <a:gd name="connsiteY367" fmla="*/ 314904 h 4598987"/>
                  <a:gd name="connsiteX368" fmla="*/ 702773 w 1247776"/>
                  <a:gd name="connsiteY368" fmla="*/ 335414 h 4598987"/>
                  <a:gd name="connsiteX369" fmla="*/ 696913 w 1247776"/>
                  <a:gd name="connsiteY369" fmla="*/ 306387 h 4598987"/>
                  <a:gd name="connsiteX370" fmla="*/ 825501 w 1247776"/>
                  <a:gd name="connsiteY370" fmla="*/ 177799 h 4598987"/>
                  <a:gd name="connsiteX371" fmla="*/ 836541 w 1247776"/>
                  <a:gd name="connsiteY371" fmla="*/ 180028 h 4598987"/>
                  <a:gd name="connsiteX372" fmla="*/ 835605 w 1247776"/>
                  <a:gd name="connsiteY372" fmla="*/ 178640 h 4598987"/>
                  <a:gd name="connsiteX373" fmla="*/ 825500 w 1247776"/>
                  <a:gd name="connsiteY373" fmla="*/ 128588 h 4598987"/>
                  <a:gd name="connsiteX374" fmla="*/ 954088 w 1247776"/>
                  <a:gd name="connsiteY374" fmla="*/ 0 h 4598987"/>
                  <a:gd name="connsiteX375" fmla="*/ 1082676 w 1247776"/>
                  <a:gd name="connsiteY375" fmla="*/ 128588 h 4598987"/>
                  <a:gd name="connsiteX376" fmla="*/ 954088 w 1247776"/>
                  <a:gd name="connsiteY376" fmla="*/ 257176 h 4598987"/>
                  <a:gd name="connsiteX377" fmla="*/ 943048 w 1247776"/>
                  <a:gd name="connsiteY377" fmla="*/ 254947 h 4598987"/>
                  <a:gd name="connsiteX378" fmla="*/ 943984 w 1247776"/>
                  <a:gd name="connsiteY378" fmla="*/ 256335 h 4598987"/>
                  <a:gd name="connsiteX379" fmla="*/ 954089 w 1247776"/>
                  <a:gd name="connsiteY379" fmla="*/ 306387 h 4598987"/>
                  <a:gd name="connsiteX380" fmla="*/ 943984 w 1247776"/>
                  <a:gd name="connsiteY380" fmla="*/ 356440 h 4598987"/>
                  <a:gd name="connsiteX381" fmla="*/ 938091 w 1247776"/>
                  <a:gd name="connsiteY381" fmla="*/ 365180 h 4598987"/>
                  <a:gd name="connsiteX382" fmla="*/ 954088 w 1247776"/>
                  <a:gd name="connsiteY382" fmla="*/ 361950 h 4598987"/>
                  <a:gd name="connsiteX383" fmla="*/ 1082676 w 1247776"/>
                  <a:gd name="connsiteY383" fmla="*/ 490538 h 4598987"/>
                  <a:gd name="connsiteX384" fmla="*/ 1074777 w 1247776"/>
                  <a:gd name="connsiteY384" fmla="*/ 529667 h 4598987"/>
                  <a:gd name="connsiteX385" fmla="*/ 1119188 w 1247776"/>
                  <a:gd name="connsiteY385" fmla="*/ 520700 h 4598987"/>
                  <a:gd name="connsiteX386" fmla="*/ 1247776 w 1247776"/>
                  <a:gd name="connsiteY386" fmla="*/ 649288 h 4598987"/>
                  <a:gd name="connsiteX387" fmla="*/ 1119188 w 1247776"/>
                  <a:gd name="connsiteY387" fmla="*/ 777876 h 4598987"/>
                  <a:gd name="connsiteX388" fmla="*/ 1070837 w 1247776"/>
                  <a:gd name="connsiteY388" fmla="*/ 768114 h 4598987"/>
                  <a:gd name="connsiteX389" fmla="*/ 1072571 w 1247776"/>
                  <a:gd name="connsiteY389" fmla="*/ 770686 h 4598987"/>
                  <a:gd name="connsiteX390" fmla="*/ 1082676 w 1247776"/>
                  <a:gd name="connsiteY390" fmla="*/ 820738 h 4598987"/>
                  <a:gd name="connsiteX391" fmla="*/ 954088 w 1247776"/>
                  <a:gd name="connsiteY391" fmla="*/ 949326 h 4598987"/>
                  <a:gd name="connsiteX392" fmla="*/ 943049 w 1247776"/>
                  <a:gd name="connsiteY392" fmla="*/ 947097 h 4598987"/>
                  <a:gd name="connsiteX393" fmla="*/ 943984 w 1247776"/>
                  <a:gd name="connsiteY393" fmla="*/ 948485 h 4598987"/>
                  <a:gd name="connsiteX394" fmla="*/ 954089 w 1247776"/>
                  <a:gd name="connsiteY394" fmla="*/ 998537 h 4598987"/>
                  <a:gd name="connsiteX395" fmla="*/ 943984 w 1247776"/>
                  <a:gd name="connsiteY395" fmla="*/ 1048589 h 4598987"/>
                  <a:gd name="connsiteX396" fmla="*/ 943047 w 1247776"/>
                  <a:gd name="connsiteY396" fmla="*/ 1049979 h 4598987"/>
                  <a:gd name="connsiteX397" fmla="*/ 954088 w 1247776"/>
                  <a:gd name="connsiteY397" fmla="*/ 1047750 h 4598987"/>
                  <a:gd name="connsiteX398" fmla="*/ 1082676 w 1247776"/>
                  <a:gd name="connsiteY398" fmla="*/ 1176338 h 4598987"/>
                  <a:gd name="connsiteX399" fmla="*/ 954088 w 1247776"/>
                  <a:gd name="connsiteY399" fmla="*/ 1304926 h 4598987"/>
                  <a:gd name="connsiteX400" fmla="*/ 943049 w 1247776"/>
                  <a:gd name="connsiteY400" fmla="*/ 1302697 h 4598987"/>
                  <a:gd name="connsiteX401" fmla="*/ 943984 w 1247776"/>
                  <a:gd name="connsiteY401" fmla="*/ 1304085 h 4598987"/>
                  <a:gd name="connsiteX402" fmla="*/ 954089 w 1247776"/>
                  <a:gd name="connsiteY402" fmla="*/ 1354137 h 4598987"/>
                  <a:gd name="connsiteX403" fmla="*/ 943984 w 1247776"/>
                  <a:gd name="connsiteY403" fmla="*/ 1404189 h 4598987"/>
                  <a:gd name="connsiteX404" fmla="*/ 938091 w 1247776"/>
                  <a:gd name="connsiteY404" fmla="*/ 1412930 h 4598987"/>
                  <a:gd name="connsiteX405" fmla="*/ 954088 w 1247776"/>
                  <a:gd name="connsiteY405" fmla="*/ 1409700 h 4598987"/>
                  <a:gd name="connsiteX406" fmla="*/ 1082676 w 1247776"/>
                  <a:gd name="connsiteY406" fmla="*/ 1538288 h 4598987"/>
                  <a:gd name="connsiteX407" fmla="*/ 1072571 w 1247776"/>
                  <a:gd name="connsiteY407" fmla="*/ 1588340 h 4598987"/>
                  <a:gd name="connsiteX408" fmla="*/ 1070837 w 1247776"/>
                  <a:gd name="connsiteY408" fmla="*/ 1590912 h 4598987"/>
                  <a:gd name="connsiteX409" fmla="*/ 1119188 w 1247776"/>
                  <a:gd name="connsiteY409" fmla="*/ 1581150 h 4598987"/>
                  <a:gd name="connsiteX410" fmla="*/ 1247776 w 1247776"/>
                  <a:gd name="connsiteY410" fmla="*/ 1709738 h 4598987"/>
                  <a:gd name="connsiteX411" fmla="*/ 1119188 w 1247776"/>
                  <a:gd name="connsiteY411" fmla="*/ 1838326 h 4598987"/>
                  <a:gd name="connsiteX412" fmla="*/ 1074777 w 1247776"/>
                  <a:gd name="connsiteY412" fmla="*/ 1829360 h 4598987"/>
                  <a:gd name="connsiteX413" fmla="*/ 1082676 w 1247776"/>
                  <a:gd name="connsiteY413" fmla="*/ 1868488 h 4598987"/>
                  <a:gd name="connsiteX414" fmla="*/ 954088 w 1247776"/>
                  <a:gd name="connsiteY414" fmla="*/ 1997076 h 4598987"/>
                  <a:gd name="connsiteX415" fmla="*/ 943049 w 1247776"/>
                  <a:gd name="connsiteY415" fmla="*/ 1994847 h 4598987"/>
                  <a:gd name="connsiteX416" fmla="*/ 943984 w 1247776"/>
                  <a:gd name="connsiteY416" fmla="*/ 1996235 h 4598987"/>
                  <a:gd name="connsiteX417" fmla="*/ 954089 w 1247776"/>
                  <a:gd name="connsiteY417" fmla="*/ 2046287 h 4598987"/>
                  <a:gd name="connsiteX418" fmla="*/ 945068 w 1247776"/>
                  <a:gd name="connsiteY418" fmla="*/ 2090971 h 4598987"/>
                  <a:gd name="connsiteX419" fmla="*/ 954088 w 1247776"/>
                  <a:gd name="connsiteY419" fmla="*/ 2089150 h 4598987"/>
                  <a:gd name="connsiteX420" fmla="*/ 1082676 w 1247776"/>
                  <a:gd name="connsiteY420" fmla="*/ 2217738 h 4598987"/>
                  <a:gd name="connsiteX421" fmla="*/ 954088 w 1247776"/>
                  <a:gd name="connsiteY421" fmla="*/ 2346326 h 4598987"/>
                  <a:gd name="connsiteX422" fmla="*/ 943049 w 1247776"/>
                  <a:gd name="connsiteY422" fmla="*/ 2344097 h 4598987"/>
                  <a:gd name="connsiteX423" fmla="*/ 943984 w 1247776"/>
                  <a:gd name="connsiteY423" fmla="*/ 2345485 h 4598987"/>
                  <a:gd name="connsiteX424" fmla="*/ 954089 w 1247776"/>
                  <a:gd name="connsiteY424" fmla="*/ 2395537 h 4598987"/>
                  <a:gd name="connsiteX425" fmla="*/ 943984 w 1247776"/>
                  <a:gd name="connsiteY425" fmla="*/ 2445589 h 4598987"/>
                  <a:gd name="connsiteX426" fmla="*/ 938091 w 1247776"/>
                  <a:gd name="connsiteY426" fmla="*/ 2454330 h 4598987"/>
                  <a:gd name="connsiteX427" fmla="*/ 954088 w 1247776"/>
                  <a:gd name="connsiteY427" fmla="*/ 2451100 h 4598987"/>
                  <a:gd name="connsiteX428" fmla="*/ 1082676 w 1247776"/>
                  <a:gd name="connsiteY428" fmla="*/ 2579688 h 4598987"/>
                  <a:gd name="connsiteX429" fmla="*/ 1074777 w 1247776"/>
                  <a:gd name="connsiteY429" fmla="*/ 2618816 h 4598987"/>
                  <a:gd name="connsiteX430" fmla="*/ 1119188 w 1247776"/>
                  <a:gd name="connsiteY430" fmla="*/ 2609850 h 4598987"/>
                  <a:gd name="connsiteX431" fmla="*/ 1247776 w 1247776"/>
                  <a:gd name="connsiteY431" fmla="*/ 2738438 h 4598987"/>
                  <a:gd name="connsiteX432" fmla="*/ 1119188 w 1247776"/>
                  <a:gd name="connsiteY432" fmla="*/ 2867026 h 4598987"/>
                  <a:gd name="connsiteX433" fmla="*/ 1070837 w 1247776"/>
                  <a:gd name="connsiteY433" fmla="*/ 2857264 h 4598987"/>
                  <a:gd name="connsiteX434" fmla="*/ 1072571 w 1247776"/>
                  <a:gd name="connsiteY434" fmla="*/ 2859836 h 4598987"/>
                  <a:gd name="connsiteX435" fmla="*/ 1082676 w 1247776"/>
                  <a:gd name="connsiteY435" fmla="*/ 2909888 h 4598987"/>
                  <a:gd name="connsiteX436" fmla="*/ 954088 w 1247776"/>
                  <a:gd name="connsiteY436" fmla="*/ 3038476 h 4598987"/>
                  <a:gd name="connsiteX437" fmla="*/ 943049 w 1247776"/>
                  <a:gd name="connsiteY437" fmla="*/ 3036247 h 4598987"/>
                  <a:gd name="connsiteX438" fmla="*/ 943984 w 1247776"/>
                  <a:gd name="connsiteY438" fmla="*/ 3037635 h 4598987"/>
                  <a:gd name="connsiteX439" fmla="*/ 954089 w 1247776"/>
                  <a:gd name="connsiteY439" fmla="*/ 3087687 h 4598987"/>
                  <a:gd name="connsiteX440" fmla="*/ 943984 w 1247776"/>
                  <a:gd name="connsiteY440" fmla="*/ 3137739 h 4598987"/>
                  <a:gd name="connsiteX441" fmla="*/ 943047 w 1247776"/>
                  <a:gd name="connsiteY441" fmla="*/ 3139129 h 4598987"/>
                  <a:gd name="connsiteX442" fmla="*/ 954088 w 1247776"/>
                  <a:gd name="connsiteY442" fmla="*/ 3136900 h 4598987"/>
                  <a:gd name="connsiteX443" fmla="*/ 1082676 w 1247776"/>
                  <a:gd name="connsiteY443" fmla="*/ 3265488 h 4598987"/>
                  <a:gd name="connsiteX444" fmla="*/ 954088 w 1247776"/>
                  <a:gd name="connsiteY444" fmla="*/ 3394076 h 4598987"/>
                  <a:gd name="connsiteX445" fmla="*/ 943049 w 1247776"/>
                  <a:gd name="connsiteY445" fmla="*/ 3391847 h 4598987"/>
                  <a:gd name="connsiteX446" fmla="*/ 943984 w 1247776"/>
                  <a:gd name="connsiteY446" fmla="*/ 3393235 h 4598987"/>
                  <a:gd name="connsiteX447" fmla="*/ 954089 w 1247776"/>
                  <a:gd name="connsiteY447" fmla="*/ 3443287 h 4598987"/>
                  <a:gd name="connsiteX448" fmla="*/ 943984 w 1247776"/>
                  <a:gd name="connsiteY448" fmla="*/ 3493339 h 4598987"/>
                  <a:gd name="connsiteX449" fmla="*/ 938091 w 1247776"/>
                  <a:gd name="connsiteY449" fmla="*/ 3502079 h 4598987"/>
                  <a:gd name="connsiteX450" fmla="*/ 954088 w 1247776"/>
                  <a:gd name="connsiteY450" fmla="*/ 3498850 h 4598987"/>
                  <a:gd name="connsiteX451" fmla="*/ 1082676 w 1247776"/>
                  <a:gd name="connsiteY451" fmla="*/ 3627438 h 4598987"/>
                  <a:gd name="connsiteX452" fmla="*/ 954088 w 1247776"/>
                  <a:gd name="connsiteY452" fmla="*/ 3756026 h 4598987"/>
                  <a:gd name="connsiteX453" fmla="*/ 943049 w 1247776"/>
                  <a:gd name="connsiteY453" fmla="*/ 3753797 h 4598987"/>
                  <a:gd name="connsiteX454" fmla="*/ 943984 w 1247776"/>
                  <a:gd name="connsiteY454" fmla="*/ 3755185 h 4598987"/>
                  <a:gd name="connsiteX455" fmla="*/ 954089 w 1247776"/>
                  <a:gd name="connsiteY455" fmla="*/ 3805237 h 4598987"/>
                  <a:gd name="connsiteX456" fmla="*/ 949077 w 1247776"/>
                  <a:gd name="connsiteY456" fmla="*/ 3830062 h 4598987"/>
                  <a:gd name="connsiteX457" fmla="*/ 954088 w 1247776"/>
                  <a:gd name="connsiteY457" fmla="*/ 3829050 h 4598987"/>
                  <a:gd name="connsiteX458" fmla="*/ 1082676 w 1247776"/>
                  <a:gd name="connsiteY458" fmla="*/ 3957638 h 4598987"/>
                  <a:gd name="connsiteX459" fmla="*/ 954088 w 1247776"/>
                  <a:gd name="connsiteY459" fmla="*/ 4086226 h 4598987"/>
                  <a:gd name="connsiteX460" fmla="*/ 943049 w 1247776"/>
                  <a:gd name="connsiteY460" fmla="*/ 4083997 h 4598987"/>
                  <a:gd name="connsiteX461" fmla="*/ 943984 w 1247776"/>
                  <a:gd name="connsiteY461" fmla="*/ 4085385 h 4598987"/>
                  <a:gd name="connsiteX462" fmla="*/ 954089 w 1247776"/>
                  <a:gd name="connsiteY462" fmla="*/ 4135437 h 4598987"/>
                  <a:gd name="connsiteX463" fmla="*/ 825501 w 1247776"/>
                  <a:gd name="connsiteY463" fmla="*/ 4264025 h 4598987"/>
                  <a:gd name="connsiteX464" fmla="*/ 775449 w 1247776"/>
                  <a:gd name="connsiteY464" fmla="*/ 4253920 h 4598987"/>
                  <a:gd name="connsiteX465" fmla="*/ 745029 w 1247776"/>
                  <a:gd name="connsiteY465" fmla="*/ 4233410 h 4598987"/>
                  <a:gd name="connsiteX466" fmla="*/ 750889 w 1247776"/>
                  <a:gd name="connsiteY466" fmla="*/ 4262437 h 4598987"/>
                  <a:gd name="connsiteX467" fmla="*/ 713227 w 1247776"/>
                  <a:gd name="connsiteY467" fmla="*/ 4353363 h 4598987"/>
                  <a:gd name="connsiteX468" fmla="*/ 692276 w 1247776"/>
                  <a:gd name="connsiteY468" fmla="*/ 4367488 h 4598987"/>
                  <a:gd name="connsiteX469" fmla="*/ 710053 w 1247776"/>
                  <a:gd name="connsiteY469" fmla="*/ 4379474 h 4598987"/>
                  <a:gd name="connsiteX470" fmla="*/ 747715 w 1247776"/>
                  <a:gd name="connsiteY470" fmla="*/ 4470399 h 4598987"/>
                  <a:gd name="connsiteX471" fmla="*/ 619127 w 1247776"/>
                  <a:gd name="connsiteY471" fmla="*/ 4598987 h 4598987"/>
                  <a:gd name="connsiteX472" fmla="*/ 490539 w 1247776"/>
                  <a:gd name="connsiteY472" fmla="*/ 4470399 h 4598987"/>
                  <a:gd name="connsiteX473" fmla="*/ 528202 w 1247776"/>
                  <a:gd name="connsiteY473" fmla="*/ 4379474 h 4598987"/>
                  <a:gd name="connsiteX474" fmla="*/ 549153 w 1247776"/>
                  <a:gd name="connsiteY474" fmla="*/ 4365348 h 4598987"/>
                  <a:gd name="connsiteX475" fmla="*/ 531376 w 1247776"/>
                  <a:gd name="connsiteY475" fmla="*/ 4353363 h 4598987"/>
                  <a:gd name="connsiteX476" fmla="*/ 493713 w 1247776"/>
                  <a:gd name="connsiteY476" fmla="*/ 4262437 h 4598987"/>
                  <a:gd name="connsiteX477" fmla="*/ 500074 w 1247776"/>
                  <a:gd name="connsiteY477" fmla="*/ 4230933 h 4598987"/>
                  <a:gd name="connsiteX478" fmla="*/ 465977 w 1247776"/>
                  <a:gd name="connsiteY478" fmla="*/ 4253921 h 4598987"/>
                  <a:gd name="connsiteX479" fmla="*/ 415925 w 1247776"/>
                  <a:gd name="connsiteY479" fmla="*/ 4264026 h 4598987"/>
                  <a:gd name="connsiteX480" fmla="*/ 287337 w 1247776"/>
                  <a:gd name="connsiteY480" fmla="*/ 4135438 h 4598987"/>
                  <a:gd name="connsiteX481" fmla="*/ 297442 w 1247776"/>
                  <a:gd name="connsiteY481" fmla="*/ 4085386 h 4598987"/>
                  <a:gd name="connsiteX482" fmla="*/ 298379 w 1247776"/>
                  <a:gd name="connsiteY482" fmla="*/ 4083997 h 4598987"/>
                  <a:gd name="connsiteX483" fmla="*/ 287338 w 1247776"/>
                  <a:gd name="connsiteY483" fmla="*/ 4086226 h 4598987"/>
                  <a:gd name="connsiteX484" fmla="*/ 158750 w 1247776"/>
                  <a:gd name="connsiteY484" fmla="*/ 3957638 h 4598987"/>
                  <a:gd name="connsiteX485" fmla="*/ 287338 w 1247776"/>
                  <a:gd name="connsiteY485" fmla="*/ 3829050 h 4598987"/>
                  <a:gd name="connsiteX486" fmla="*/ 292349 w 1247776"/>
                  <a:gd name="connsiteY486" fmla="*/ 3830062 h 4598987"/>
                  <a:gd name="connsiteX487" fmla="*/ 287337 w 1247776"/>
                  <a:gd name="connsiteY487" fmla="*/ 3805238 h 4598987"/>
                  <a:gd name="connsiteX488" fmla="*/ 297442 w 1247776"/>
                  <a:gd name="connsiteY488" fmla="*/ 3755186 h 4598987"/>
                  <a:gd name="connsiteX489" fmla="*/ 298379 w 1247776"/>
                  <a:gd name="connsiteY489" fmla="*/ 3753797 h 4598987"/>
                  <a:gd name="connsiteX490" fmla="*/ 287338 w 1247776"/>
                  <a:gd name="connsiteY490" fmla="*/ 3756026 h 4598987"/>
                  <a:gd name="connsiteX491" fmla="*/ 158750 w 1247776"/>
                  <a:gd name="connsiteY491" fmla="*/ 3627438 h 4598987"/>
                  <a:gd name="connsiteX492" fmla="*/ 287338 w 1247776"/>
                  <a:gd name="connsiteY492" fmla="*/ 3498850 h 4598987"/>
                  <a:gd name="connsiteX493" fmla="*/ 303335 w 1247776"/>
                  <a:gd name="connsiteY493" fmla="*/ 3502079 h 4598987"/>
                  <a:gd name="connsiteX494" fmla="*/ 297442 w 1247776"/>
                  <a:gd name="connsiteY494" fmla="*/ 3493340 h 4598987"/>
                  <a:gd name="connsiteX495" fmla="*/ 287337 w 1247776"/>
                  <a:gd name="connsiteY495" fmla="*/ 3443288 h 4598987"/>
                  <a:gd name="connsiteX496" fmla="*/ 297442 w 1247776"/>
                  <a:gd name="connsiteY496" fmla="*/ 3393236 h 4598987"/>
                  <a:gd name="connsiteX497" fmla="*/ 298379 w 1247776"/>
                  <a:gd name="connsiteY497" fmla="*/ 3391847 h 4598987"/>
                  <a:gd name="connsiteX498" fmla="*/ 287338 w 1247776"/>
                  <a:gd name="connsiteY498" fmla="*/ 3394076 h 4598987"/>
                  <a:gd name="connsiteX499" fmla="*/ 158750 w 1247776"/>
                  <a:gd name="connsiteY499" fmla="*/ 3265488 h 4598987"/>
                  <a:gd name="connsiteX500" fmla="*/ 287338 w 1247776"/>
                  <a:gd name="connsiteY500" fmla="*/ 3136900 h 4598987"/>
                  <a:gd name="connsiteX501" fmla="*/ 298379 w 1247776"/>
                  <a:gd name="connsiteY501" fmla="*/ 3139129 h 4598987"/>
                  <a:gd name="connsiteX502" fmla="*/ 297442 w 1247776"/>
                  <a:gd name="connsiteY502" fmla="*/ 3137740 h 4598987"/>
                  <a:gd name="connsiteX503" fmla="*/ 287337 w 1247776"/>
                  <a:gd name="connsiteY503" fmla="*/ 3087688 h 4598987"/>
                  <a:gd name="connsiteX504" fmla="*/ 297442 w 1247776"/>
                  <a:gd name="connsiteY504" fmla="*/ 3037636 h 4598987"/>
                  <a:gd name="connsiteX505" fmla="*/ 298379 w 1247776"/>
                  <a:gd name="connsiteY505" fmla="*/ 3036247 h 4598987"/>
                  <a:gd name="connsiteX506" fmla="*/ 287338 w 1247776"/>
                  <a:gd name="connsiteY506" fmla="*/ 3038476 h 4598987"/>
                  <a:gd name="connsiteX507" fmla="*/ 158750 w 1247776"/>
                  <a:gd name="connsiteY507" fmla="*/ 2909888 h 4598987"/>
                  <a:gd name="connsiteX508" fmla="*/ 168855 w 1247776"/>
                  <a:gd name="connsiteY508" fmla="*/ 2859836 h 4598987"/>
                  <a:gd name="connsiteX509" fmla="*/ 169589 w 1247776"/>
                  <a:gd name="connsiteY509" fmla="*/ 2858748 h 4598987"/>
                  <a:gd name="connsiteX510" fmla="*/ 128588 w 1247776"/>
                  <a:gd name="connsiteY510" fmla="*/ 2867026 h 4598987"/>
                  <a:gd name="connsiteX511" fmla="*/ 0 w 1247776"/>
                  <a:gd name="connsiteY511" fmla="*/ 2738438 h 4598987"/>
                  <a:gd name="connsiteX512" fmla="*/ 128588 w 1247776"/>
                  <a:gd name="connsiteY512" fmla="*/ 2609850 h 4598987"/>
                  <a:gd name="connsiteX513" fmla="*/ 166380 w 1247776"/>
                  <a:gd name="connsiteY513" fmla="*/ 2617480 h 4598987"/>
                  <a:gd name="connsiteX514" fmla="*/ 158750 w 1247776"/>
                  <a:gd name="connsiteY514" fmla="*/ 2579688 h 4598987"/>
                  <a:gd name="connsiteX515" fmla="*/ 287338 w 1247776"/>
                  <a:gd name="connsiteY515" fmla="*/ 2451100 h 4598987"/>
                  <a:gd name="connsiteX516" fmla="*/ 303335 w 1247776"/>
                  <a:gd name="connsiteY516" fmla="*/ 2454329 h 4598987"/>
                  <a:gd name="connsiteX517" fmla="*/ 297442 w 1247776"/>
                  <a:gd name="connsiteY517" fmla="*/ 2445590 h 4598987"/>
                  <a:gd name="connsiteX518" fmla="*/ 287337 w 1247776"/>
                  <a:gd name="connsiteY518" fmla="*/ 2395538 h 4598987"/>
                  <a:gd name="connsiteX519" fmla="*/ 297442 w 1247776"/>
                  <a:gd name="connsiteY519" fmla="*/ 2345486 h 4598987"/>
                  <a:gd name="connsiteX520" fmla="*/ 298379 w 1247776"/>
                  <a:gd name="connsiteY520" fmla="*/ 2344097 h 4598987"/>
                  <a:gd name="connsiteX521" fmla="*/ 287338 w 1247776"/>
                  <a:gd name="connsiteY521" fmla="*/ 2346326 h 4598987"/>
                  <a:gd name="connsiteX522" fmla="*/ 158750 w 1247776"/>
                  <a:gd name="connsiteY522" fmla="*/ 2217738 h 4598987"/>
                  <a:gd name="connsiteX523" fmla="*/ 287338 w 1247776"/>
                  <a:gd name="connsiteY523" fmla="*/ 2089150 h 4598987"/>
                  <a:gd name="connsiteX524" fmla="*/ 296358 w 1247776"/>
                  <a:gd name="connsiteY524" fmla="*/ 2090971 h 4598987"/>
                  <a:gd name="connsiteX525" fmla="*/ 287337 w 1247776"/>
                  <a:gd name="connsiteY525" fmla="*/ 2046288 h 4598987"/>
                  <a:gd name="connsiteX526" fmla="*/ 297442 w 1247776"/>
                  <a:gd name="connsiteY526" fmla="*/ 1996236 h 4598987"/>
                  <a:gd name="connsiteX527" fmla="*/ 298379 w 1247776"/>
                  <a:gd name="connsiteY527" fmla="*/ 1994847 h 4598987"/>
                  <a:gd name="connsiteX528" fmla="*/ 287338 w 1247776"/>
                  <a:gd name="connsiteY528" fmla="*/ 1997076 h 4598987"/>
                  <a:gd name="connsiteX529" fmla="*/ 158750 w 1247776"/>
                  <a:gd name="connsiteY529" fmla="*/ 1868488 h 4598987"/>
                  <a:gd name="connsiteX530" fmla="*/ 166380 w 1247776"/>
                  <a:gd name="connsiteY530" fmla="*/ 1830696 h 4598987"/>
                  <a:gd name="connsiteX531" fmla="*/ 128588 w 1247776"/>
                  <a:gd name="connsiteY531" fmla="*/ 1838326 h 4598987"/>
                  <a:gd name="connsiteX532" fmla="*/ 0 w 1247776"/>
                  <a:gd name="connsiteY532" fmla="*/ 1709738 h 4598987"/>
                  <a:gd name="connsiteX533" fmla="*/ 128588 w 1247776"/>
                  <a:gd name="connsiteY533" fmla="*/ 1581150 h 4598987"/>
                  <a:gd name="connsiteX534" fmla="*/ 169589 w 1247776"/>
                  <a:gd name="connsiteY534" fmla="*/ 1589428 h 4598987"/>
                  <a:gd name="connsiteX535" fmla="*/ 168855 w 1247776"/>
                  <a:gd name="connsiteY535" fmla="*/ 1588340 h 4598987"/>
                  <a:gd name="connsiteX536" fmla="*/ 158750 w 1247776"/>
                  <a:gd name="connsiteY536" fmla="*/ 1538288 h 4598987"/>
                  <a:gd name="connsiteX537" fmla="*/ 287338 w 1247776"/>
                  <a:gd name="connsiteY537" fmla="*/ 1409700 h 4598987"/>
                  <a:gd name="connsiteX538" fmla="*/ 303335 w 1247776"/>
                  <a:gd name="connsiteY538" fmla="*/ 1412929 h 4598987"/>
                  <a:gd name="connsiteX539" fmla="*/ 297442 w 1247776"/>
                  <a:gd name="connsiteY539" fmla="*/ 1404190 h 4598987"/>
                  <a:gd name="connsiteX540" fmla="*/ 287337 w 1247776"/>
                  <a:gd name="connsiteY540" fmla="*/ 1354138 h 4598987"/>
                  <a:gd name="connsiteX541" fmla="*/ 297442 w 1247776"/>
                  <a:gd name="connsiteY541" fmla="*/ 1304086 h 4598987"/>
                  <a:gd name="connsiteX542" fmla="*/ 298379 w 1247776"/>
                  <a:gd name="connsiteY542" fmla="*/ 1302697 h 4598987"/>
                  <a:gd name="connsiteX543" fmla="*/ 287338 w 1247776"/>
                  <a:gd name="connsiteY543" fmla="*/ 1304926 h 4598987"/>
                  <a:gd name="connsiteX544" fmla="*/ 158750 w 1247776"/>
                  <a:gd name="connsiteY544" fmla="*/ 1176338 h 4598987"/>
                  <a:gd name="connsiteX545" fmla="*/ 287338 w 1247776"/>
                  <a:gd name="connsiteY545" fmla="*/ 1047750 h 4598987"/>
                  <a:gd name="connsiteX546" fmla="*/ 298379 w 1247776"/>
                  <a:gd name="connsiteY546" fmla="*/ 1049979 h 4598987"/>
                  <a:gd name="connsiteX547" fmla="*/ 297442 w 1247776"/>
                  <a:gd name="connsiteY547" fmla="*/ 1048590 h 4598987"/>
                  <a:gd name="connsiteX548" fmla="*/ 287337 w 1247776"/>
                  <a:gd name="connsiteY548" fmla="*/ 998538 h 4598987"/>
                  <a:gd name="connsiteX549" fmla="*/ 297442 w 1247776"/>
                  <a:gd name="connsiteY549" fmla="*/ 948486 h 4598987"/>
                  <a:gd name="connsiteX550" fmla="*/ 298379 w 1247776"/>
                  <a:gd name="connsiteY550" fmla="*/ 947097 h 4598987"/>
                  <a:gd name="connsiteX551" fmla="*/ 287338 w 1247776"/>
                  <a:gd name="connsiteY551" fmla="*/ 949326 h 4598987"/>
                  <a:gd name="connsiteX552" fmla="*/ 158750 w 1247776"/>
                  <a:gd name="connsiteY552" fmla="*/ 820738 h 4598987"/>
                  <a:gd name="connsiteX553" fmla="*/ 168855 w 1247776"/>
                  <a:gd name="connsiteY553" fmla="*/ 770686 h 4598987"/>
                  <a:gd name="connsiteX554" fmla="*/ 169589 w 1247776"/>
                  <a:gd name="connsiteY554" fmla="*/ 769598 h 4598987"/>
                  <a:gd name="connsiteX555" fmla="*/ 128588 w 1247776"/>
                  <a:gd name="connsiteY555" fmla="*/ 777876 h 4598987"/>
                  <a:gd name="connsiteX556" fmla="*/ 0 w 1247776"/>
                  <a:gd name="connsiteY556" fmla="*/ 649288 h 4598987"/>
                  <a:gd name="connsiteX557" fmla="*/ 128588 w 1247776"/>
                  <a:gd name="connsiteY557" fmla="*/ 520700 h 4598987"/>
                  <a:gd name="connsiteX558" fmla="*/ 166380 w 1247776"/>
                  <a:gd name="connsiteY558" fmla="*/ 528330 h 4598987"/>
                  <a:gd name="connsiteX559" fmla="*/ 158750 w 1247776"/>
                  <a:gd name="connsiteY559" fmla="*/ 490538 h 4598987"/>
                  <a:gd name="connsiteX560" fmla="*/ 287338 w 1247776"/>
                  <a:gd name="connsiteY560" fmla="*/ 361950 h 4598987"/>
                  <a:gd name="connsiteX561" fmla="*/ 303335 w 1247776"/>
                  <a:gd name="connsiteY561" fmla="*/ 365180 h 4598987"/>
                  <a:gd name="connsiteX562" fmla="*/ 297442 w 1247776"/>
                  <a:gd name="connsiteY562" fmla="*/ 356440 h 4598987"/>
                  <a:gd name="connsiteX563" fmla="*/ 287337 w 1247776"/>
                  <a:gd name="connsiteY563" fmla="*/ 306388 h 4598987"/>
                  <a:gd name="connsiteX564" fmla="*/ 297442 w 1247776"/>
                  <a:gd name="connsiteY564" fmla="*/ 256336 h 4598987"/>
                  <a:gd name="connsiteX565" fmla="*/ 298379 w 1247776"/>
                  <a:gd name="connsiteY565" fmla="*/ 254947 h 4598987"/>
                  <a:gd name="connsiteX566" fmla="*/ 287338 w 1247776"/>
                  <a:gd name="connsiteY566" fmla="*/ 257176 h 4598987"/>
                  <a:gd name="connsiteX567" fmla="*/ 158750 w 1247776"/>
                  <a:gd name="connsiteY567" fmla="*/ 128588 h 4598987"/>
                  <a:gd name="connsiteX568" fmla="*/ 287338 w 1247776"/>
                  <a:gd name="connsiteY568" fmla="*/ 0 h 4598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</a:cxnLst>
                <a:rect l="l" t="t" r="r" b="b"/>
                <a:pathLst>
                  <a:path w="1247776" h="4598987">
                    <a:moveTo>
                      <a:pt x="500074" y="3900733"/>
                    </a:moveTo>
                    <a:lnTo>
                      <a:pt x="465977" y="3923721"/>
                    </a:lnTo>
                    <a:cubicBezTo>
                      <a:pt x="450593" y="3930228"/>
                      <a:pt x="433680" y="3933826"/>
                      <a:pt x="415925" y="3933826"/>
                    </a:cubicBezTo>
                    <a:lnTo>
                      <a:pt x="410915" y="3932815"/>
                    </a:lnTo>
                    <a:lnTo>
                      <a:pt x="415926" y="3957638"/>
                    </a:lnTo>
                    <a:cubicBezTo>
                      <a:pt x="415926" y="3975393"/>
                      <a:pt x="412328" y="3992306"/>
                      <a:pt x="405821" y="4007690"/>
                    </a:cubicBezTo>
                    <a:lnTo>
                      <a:pt x="404885" y="4009079"/>
                    </a:lnTo>
                    <a:lnTo>
                      <a:pt x="415925" y="4006850"/>
                    </a:lnTo>
                    <a:cubicBezTo>
                      <a:pt x="486942" y="4006850"/>
                      <a:pt x="544513" y="4064421"/>
                      <a:pt x="544513" y="4135438"/>
                    </a:cubicBezTo>
                    <a:lnTo>
                      <a:pt x="538153" y="4166943"/>
                    </a:lnTo>
                    <a:lnTo>
                      <a:pt x="572249" y="4143954"/>
                    </a:lnTo>
                    <a:cubicBezTo>
                      <a:pt x="587633" y="4137447"/>
                      <a:pt x="604547" y="4133849"/>
                      <a:pt x="622301" y="4133849"/>
                    </a:cubicBezTo>
                    <a:cubicBezTo>
                      <a:pt x="640056" y="4133849"/>
                      <a:pt x="656969" y="4137447"/>
                      <a:pt x="672353" y="4143954"/>
                    </a:cubicBezTo>
                    <a:lnTo>
                      <a:pt x="702774" y="4164464"/>
                    </a:lnTo>
                    <a:lnTo>
                      <a:pt x="696913" y="4135437"/>
                    </a:lnTo>
                    <a:cubicBezTo>
                      <a:pt x="696913" y="4064420"/>
                      <a:pt x="754484" y="4006849"/>
                      <a:pt x="825501" y="4006849"/>
                    </a:cubicBezTo>
                    <a:lnTo>
                      <a:pt x="836541" y="4009078"/>
                    </a:lnTo>
                    <a:lnTo>
                      <a:pt x="835605" y="4007690"/>
                    </a:lnTo>
                    <a:cubicBezTo>
                      <a:pt x="829098" y="3992306"/>
                      <a:pt x="825500" y="3975393"/>
                      <a:pt x="825500" y="3957638"/>
                    </a:cubicBezTo>
                    <a:lnTo>
                      <a:pt x="830512" y="3932814"/>
                    </a:lnTo>
                    <a:lnTo>
                      <a:pt x="825501" y="3933825"/>
                    </a:lnTo>
                    <a:cubicBezTo>
                      <a:pt x="807747" y="3933825"/>
                      <a:pt x="790833" y="3930227"/>
                      <a:pt x="775449" y="3923720"/>
                    </a:cubicBezTo>
                    <a:lnTo>
                      <a:pt x="745029" y="3903210"/>
                    </a:lnTo>
                    <a:lnTo>
                      <a:pt x="750889" y="3932237"/>
                    </a:lnTo>
                    <a:cubicBezTo>
                      <a:pt x="750889" y="4003254"/>
                      <a:pt x="693318" y="4060825"/>
                      <a:pt x="622301" y="4060825"/>
                    </a:cubicBezTo>
                    <a:cubicBezTo>
                      <a:pt x="551284" y="4060825"/>
                      <a:pt x="493713" y="4003254"/>
                      <a:pt x="493713" y="3932237"/>
                    </a:cubicBezTo>
                    <a:close/>
                    <a:moveTo>
                      <a:pt x="500074" y="3538782"/>
                    </a:moveTo>
                    <a:lnTo>
                      <a:pt x="465977" y="3561771"/>
                    </a:lnTo>
                    <a:cubicBezTo>
                      <a:pt x="450593" y="3568278"/>
                      <a:pt x="433680" y="3571876"/>
                      <a:pt x="415925" y="3571876"/>
                    </a:cubicBezTo>
                    <a:lnTo>
                      <a:pt x="399929" y="3568646"/>
                    </a:lnTo>
                    <a:lnTo>
                      <a:pt x="405821" y="3577386"/>
                    </a:lnTo>
                    <a:cubicBezTo>
                      <a:pt x="412328" y="3592770"/>
                      <a:pt x="415926" y="3609684"/>
                      <a:pt x="415926" y="3627438"/>
                    </a:cubicBezTo>
                    <a:cubicBezTo>
                      <a:pt x="415926" y="3645192"/>
                      <a:pt x="412328" y="3662106"/>
                      <a:pt x="405821" y="3677490"/>
                    </a:cubicBezTo>
                    <a:lnTo>
                      <a:pt x="404885" y="3678879"/>
                    </a:lnTo>
                    <a:lnTo>
                      <a:pt x="415925" y="3676650"/>
                    </a:lnTo>
                    <a:cubicBezTo>
                      <a:pt x="486942" y="3676650"/>
                      <a:pt x="544513" y="3734221"/>
                      <a:pt x="544513" y="3805238"/>
                    </a:cubicBezTo>
                    <a:lnTo>
                      <a:pt x="538153" y="3836743"/>
                    </a:lnTo>
                    <a:lnTo>
                      <a:pt x="572249" y="3813754"/>
                    </a:lnTo>
                    <a:cubicBezTo>
                      <a:pt x="587633" y="3807247"/>
                      <a:pt x="604547" y="3803649"/>
                      <a:pt x="622301" y="3803649"/>
                    </a:cubicBezTo>
                    <a:cubicBezTo>
                      <a:pt x="640056" y="3803649"/>
                      <a:pt x="656969" y="3807247"/>
                      <a:pt x="672353" y="3813754"/>
                    </a:cubicBezTo>
                    <a:lnTo>
                      <a:pt x="702774" y="3834264"/>
                    </a:lnTo>
                    <a:lnTo>
                      <a:pt x="696913" y="3805237"/>
                    </a:lnTo>
                    <a:cubicBezTo>
                      <a:pt x="696913" y="3734220"/>
                      <a:pt x="754484" y="3676649"/>
                      <a:pt x="825501" y="3676649"/>
                    </a:cubicBezTo>
                    <a:lnTo>
                      <a:pt x="836541" y="3678878"/>
                    </a:lnTo>
                    <a:lnTo>
                      <a:pt x="835605" y="3677490"/>
                    </a:lnTo>
                    <a:cubicBezTo>
                      <a:pt x="829098" y="3662106"/>
                      <a:pt x="825500" y="3645192"/>
                      <a:pt x="825500" y="3627438"/>
                    </a:cubicBezTo>
                    <a:cubicBezTo>
                      <a:pt x="825500" y="3609684"/>
                      <a:pt x="829098" y="3592770"/>
                      <a:pt x="835605" y="3577386"/>
                    </a:cubicBezTo>
                    <a:lnTo>
                      <a:pt x="841498" y="3568645"/>
                    </a:lnTo>
                    <a:lnTo>
                      <a:pt x="825501" y="3571875"/>
                    </a:lnTo>
                    <a:cubicBezTo>
                      <a:pt x="807747" y="3571875"/>
                      <a:pt x="790833" y="3568277"/>
                      <a:pt x="775449" y="3561770"/>
                    </a:cubicBezTo>
                    <a:lnTo>
                      <a:pt x="745029" y="3541260"/>
                    </a:lnTo>
                    <a:lnTo>
                      <a:pt x="750889" y="3570287"/>
                    </a:lnTo>
                    <a:cubicBezTo>
                      <a:pt x="750889" y="3641304"/>
                      <a:pt x="693318" y="3698875"/>
                      <a:pt x="622301" y="3698875"/>
                    </a:cubicBezTo>
                    <a:cubicBezTo>
                      <a:pt x="551284" y="3698875"/>
                      <a:pt x="493713" y="3641304"/>
                      <a:pt x="493713" y="3570287"/>
                    </a:cubicBezTo>
                    <a:close/>
                    <a:moveTo>
                      <a:pt x="500074" y="3183182"/>
                    </a:moveTo>
                    <a:lnTo>
                      <a:pt x="465977" y="3206171"/>
                    </a:lnTo>
                    <a:cubicBezTo>
                      <a:pt x="450593" y="3212678"/>
                      <a:pt x="433680" y="3216276"/>
                      <a:pt x="415925" y="3216276"/>
                    </a:cubicBezTo>
                    <a:lnTo>
                      <a:pt x="404885" y="3214047"/>
                    </a:lnTo>
                    <a:lnTo>
                      <a:pt x="405821" y="3215436"/>
                    </a:lnTo>
                    <a:cubicBezTo>
                      <a:pt x="412328" y="3230820"/>
                      <a:pt x="415926" y="3247734"/>
                      <a:pt x="415926" y="3265488"/>
                    </a:cubicBezTo>
                    <a:cubicBezTo>
                      <a:pt x="415926" y="3283242"/>
                      <a:pt x="412328" y="3300156"/>
                      <a:pt x="405821" y="3315540"/>
                    </a:cubicBezTo>
                    <a:lnTo>
                      <a:pt x="404885" y="3316929"/>
                    </a:lnTo>
                    <a:lnTo>
                      <a:pt x="415925" y="3314700"/>
                    </a:lnTo>
                    <a:cubicBezTo>
                      <a:pt x="486942" y="3314700"/>
                      <a:pt x="544513" y="3372271"/>
                      <a:pt x="544513" y="3443288"/>
                    </a:cubicBezTo>
                    <a:lnTo>
                      <a:pt x="538153" y="3474792"/>
                    </a:lnTo>
                    <a:lnTo>
                      <a:pt x="572249" y="3451804"/>
                    </a:lnTo>
                    <a:cubicBezTo>
                      <a:pt x="587633" y="3445297"/>
                      <a:pt x="604547" y="3441699"/>
                      <a:pt x="622301" y="3441699"/>
                    </a:cubicBezTo>
                    <a:cubicBezTo>
                      <a:pt x="640056" y="3441699"/>
                      <a:pt x="656969" y="3445297"/>
                      <a:pt x="672353" y="3451804"/>
                    </a:cubicBezTo>
                    <a:lnTo>
                      <a:pt x="702774" y="3472314"/>
                    </a:lnTo>
                    <a:lnTo>
                      <a:pt x="696913" y="3443287"/>
                    </a:lnTo>
                    <a:cubicBezTo>
                      <a:pt x="696913" y="3372270"/>
                      <a:pt x="754484" y="3314699"/>
                      <a:pt x="825501" y="3314699"/>
                    </a:cubicBezTo>
                    <a:lnTo>
                      <a:pt x="836541" y="3316928"/>
                    </a:lnTo>
                    <a:lnTo>
                      <a:pt x="835605" y="3315540"/>
                    </a:lnTo>
                    <a:cubicBezTo>
                      <a:pt x="829098" y="3300156"/>
                      <a:pt x="825500" y="3283242"/>
                      <a:pt x="825500" y="3265488"/>
                    </a:cubicBezTo>
                    <a:cubicBezTo>
                      <a:pt x="825500" y="3247734"/>
                      <a:pt x="829098" y="3230820"/>
                      <a:pt x="835605" y="3215436"/>
                    </a:cubicBezTo>
                    <a:lnTo>
                      <a:pt x="836543" y="3214046"/>
                    </a:lnTo>
                    <a:lnTo>
                      <a:pt x="825501" y="3216275"/>
                    </a:lnTo>
                    <a:cubicBezTo>
                      <a:pt x="807747" y="3216275"/>
                      <a:pt x="790833" y="3212677"/>
                      <a:pt x="775449" y="3206170"/>
                    </a:cubicBezTo>
                    <a:lnTo>
                      <a:pt x="745029" y="3185660"/>
                    </a:lnTo>
                    <a:lnTo>
                      <a:pt x="750889" y="3214687"/>
                    </a:lnTo>
                    <a:cubicBezTo>
                      <a:pt x="750889" y="3285704"/>
                      <a:pt x="693318" y="3343275"/>
                      <a:pt x="622301" y="3343275"/>
                    </a:cubicBezTo>
                    <a:cubicBezTo>
                      <a:pt x="551284" y="3343275"/>
                      <a:pt x="493713" y="3285704"/>
                      <a:pt x="493713" y="3214687"/>
                    </a:cubicBezTo>
                    <a:close/>
                    <a:moveTo>
                      <a:pt x="500074" y="2852982"/>
                    </a:moveTo>
                    <a:lnTo>
                      <a:pt x="465977" y="2875971"/>
                    </a:lnTo>
                    <a:cubicBezTo>
                      <a:pt x="450593" y="2882478"/>
                      <a:pt x="433680" y="2886076"/>
                      <a:pt x="415925" y="2886076"/>
                    </a:cubicBezTo>
                    <a:lnTo>
                      <a:pt x="410915" y="2885064"/>
                    </a:lnTo>
                    <a:lnTo>
                      <a:pt x="415926" y="2909888"/>
                    </a:lnTo>
                    <a:cubicBezTo>
                      <a:pt x="415926" y="2927642"/>
                      <a:pt x="412328" y="2944556"/>
                      <a:pt x="405821" y="2959940"/>
                    </a:cubicBezTo>
                    <a:lnTo>
                      <a:pt x="404885" y="2961329"/>
                    </a:lnTo>
                    <a:lnTo>
                      <a:pt x="415925" y="2959100"/>
                    </a:lnTo>
                    <a:cubicBezTo>
                      <a:pt x="486942" y="2959100"/>
                      <a:pt x="544513" y="3016671"/>
                      <a:pt x="544513" y="3087688"/>
                    </a:cubicBezTo>
                    <a:lnTo>
                      <a:pt x="538153" y="3119192"/>
                    </a:lnTo>
                    <a:lnTo>
                      <a:pt x="572249" y="3096204"/>
                    </a:lnTo>
                    <a:cubicBezTo>
                      <a:pt x="587633" y="3089697"/>
                      <a:pt x="604547" y="3086099"/>
                      <a:pt x="622301" y="3086099"/>
                    </a:cubicBezTo>
                    <a:cubicBezTo>
                      <a:pt x="640056" y="3086099"/>
                      <a:pt x="656969" y="3089697"/>
                      <a:pt x="672353" y="3096204"/>
                    </a:cubicBezTo>
                    <a:lnTo>
                      <a:pt x="702774" y="3116714"/>
                    </a:lnTo>
                    <a:lnTo>
                      <a:pt x="696913" y="3087687"/>
                    </a:lnTo>
                    <a:cubicBezTo>
                      <a:pt x="696913" y="3016670"/>
                      <a:pt x="754484" y="2959099"/>
                      <a:pt x="825501" y="2959099"/>
                    </a:cubicBezTo>
                    <a:lnTo>
                      <a:pt x="836541" y="2961328"/>
                    </a:lnTo>
                    <a:lnTo>
                      <a:pt x="835605" y="2959940"/>
                    </a:lnTo>
                    <a:cubicBezTo>
                      <a:pt x="829098" y="2944556"/>
                      <a:pt x="825500" y="2927642"/>
                      <a:pt x="825500" y="2909888"/>
                    </a:cubicBezTo>
                    <a:lnTo>
                      <a:pt x="830512" y="2885063"/>
                    </a:lnTo>
                    <a:lnTo>
                      <a:pt x="825501" y="2886075"/>
                    </a:lnTo>
                    <a:cubicBezTo>
                      <a:pt x="807747" y="2886075"/>
                      <a:pt x="790833" y="2882477"/>
                      <a:pt x="775449" y="2875970"/>
                    </a:cubicBezTo>
                    <a:lnTo>
                      <a:pt x="745029" y="2855460"/>
                    </a:lnTo>
                    <a:lnTo>
                      <a:pt x="750889" y="2884487"/>
                    </a:lnTo>
                    <a:cubicBezTo>
                      <a:pt x="750889" y="2955504"/>
                      <a:pt x="693318" y="3013075"/>
                      <a:pt x="622301" y="3013075"/>
                    </a:cubicBezTo>
                    <a:cubicBezTo>
                      <a:pt x="551284" y="3013075"/>
                      <a:pt x="493713" y="2955504"/>
                      <a:pt x="493713" y="2884487"/>
                    </a:cubicBezTo>
                    <a:close/>
                    <a:moveTo>
                      <a:pt x="249546" y="2700646"/>
                    </a:moveTo>
                    <a:lnTo>
                      <a:pt x="257176" y="2738438"/>
                    </a:lnTo>
                    <a:cubicBezTo>
                      <a:pt x="257176" y="2756192"/>
                      <a:pt x="253578" y="2773106"/>
                      <a:pt x="247071" y="2788490"/>
                    </a:cubicBezTo>
                    <a:lnTo>
                      <a:pt x="246338" y="2789578"/>
                    </a:lnTo>
                    <a:lnTo>
                      <a:pt x="287338" y="2781300"/>
                    </a:lnTo>
                    <a:lnTo>
                      <a:pt x="292349" y="2782312"/>
                    </a:lnTo>
                    <a:lnTo>
                      <a:pt x="287337" y="2757488"/>
                    </a:lnTo>
                    <a:cubicBezTo>
                      <a:pt x="287337" y="2739734"/>
                      <a:pt x="290935" y="2722820"/>
                      <a:pt x="297442" y="2707436"/>
                    </a:cubicBezTo>
                    <a:lnTo>
                      <a:pt x="298379" y="2706047"/>
                    </a:lnTo>
                    <a:lnTo>
                      <a:pt x="287338" y="2708276"/>
                    </a:lnTo>
                    <a:close/>
                    <a:moveTo>
                      <a:pt x="998500" y="2699310"/>
                    </a:moveTo>
                    <a:lnTo>
                      <a:pt x="954088" y="2708276"/>
                    </a:lnTo>
                    <a:lnTo>
                      <a:pt x="943049" y="2706047"/>
                    </a:lnTo>
                    <a:lnTo>
                      <a:pt x="943984" y="2707435"/>
                    </a:lnTo>
                    <a:cubicBezTo>
                      <a:pt x="950491" y="2722819"/>
                      <a:pt x="954089" y="2739733"/>
                      <a:pt x="954089" y="2757487"/>
                    </a:cubicBezTo>
                    <a:lnTo>
                      <a:pt x="949077" y="2782312"/>
                    </a:lnTo>
                    <a:lnTo>
                      <a:pt x="954088" y="2781300"/>
                    </a:lnTo>
                    <a:lnTo>
                      <a:pt x="1002439" y="2791062"/>
                    </a:lnTo>
                    <a:lnTo>
                      <a:pt x="1000705" y="2788490"/>
                    </a:lnTo>
                    <a:cubicBezTo>
                      <a:pt x="994198" y="2773106"/>
                      <a:pt x="990600" y="2756192"/>
                      <a:pt x="990600" y="2738438"/>
                    </a:cubicBezTo>
                    <a:close/>
                    <a:moveTo>
                      <a:pt x="500074" y="2491032"/>
                    </a:moveTo>
                    <a:lnTo>
                      <a:pt x="465977" y="2514021"/>
                    </a:lnTo>
                    <a:cubicBezTo>
                      <a:pt x="450593" y="2520528"/>
                      <a:pt x="433680" y="2524126"/>
                      <a:pt x="415925" y="2524126"/>
                    </a:cubicBezTo>
                    <a:lnTo>
                      <a:pt x="399929" y="2520896"/>
                    </a:lnTo>
                    <a:lnTo>
                      <a:pt x="405821" y="2529636"/>
                    </a:lnTo>
                    <a:cubicBezTo>
                      <a:pt x="412328" y="2545020"/>
                      <a:pt x="415926" y="2561934"/>
                      <a:pt x="415926" y="2579688"/>
                    </a:cubicBezTo>
                    <a:cubicBezTo>
                      <a:pt x="415926" y="2597442"/>
                      <a:pt x="412328" y="2614356"/>
                      <a:pt x="405821" y="2629740"/>
                    </a:cubicBezTo>
                    <a:lnTo>
                      <a:pt x="404885" y="2631129"/>
                    </a:lnTo>
                    <a:lnTo>
                      <a:pt x="415925" y="2628900"/>
                    </a:lnTo>
                    <a:cubicBezTo>
                      <a:pt x="486942" y="2628900"/>
                      <a:pt x="544513" y="2686471"/>
                      <a:pt x="544513" y="2757488"/>
                    </a:cubicBezTo>
                    <a:lnTo>
                      <a:pt x="538153" y="2788992"/>
                    </a:lnTo>
                    <a:lnTo>
                      <a:pt x="572249" y="2766004"/>
                    </a:lnTo>
                    <a:cubicBezTo>
                      <a:pt x="587633" y="2759497"/>
                      <a:pt x="604547" y="2755899"/>
                      <a:pt x="622301" y="2755899"/>
                    </a:cubicBezTo>
                    <a:cubicBezTo>
                      <a:pt x="640056" y="2755899"/>
                      <a:pt x="656969" y="2759497"/>
                      <a:pt x="672353" y="2766004"/>
                    </a:cubicBezTo>
                    <a:lnTo>
                      <a:pt x="702774" y="2786514"/>
                    </a:lnTo>
                    <a:lnTo>
                      <a:pt x="696913" y="2757487"/>
                    </a:lnTo>
                    <a:cubicBezTo>
                      <a:pt x="696913" y="2686470"/>
                      <a:pt x="754484" y="2628899"/>
                      <a:pt x="825501" y="2628899"/>
                    </a:cubicBezTo>
                    <a:lnTo>
                      <a:pt x="836541" y="2631128"/>
                    </a:lnTo>
                    <a:lnTo>
                      <a:pt x="835605" y="2629740"/>
                    </a:lnTo>
                    <a:cubicBezTo>
                      <a:pt x="829098" y="2614356"/>
                      <a:pt x="825500" y="2597442"/>
                      <a:pt x="825500" y="2579688"/>
                    </a:cubicBezTo>
                    <a:cubicBezTo>
                      <a:pt x="825500" y="2561934"/>
                      <a:pt x="829098" y="2545020"/>
                      <a:pt x="835605" y="2529636"/>
                    </a:cubicBezTo>
                    <a:lnTo>
                      <a:pt x="841498" y="2520895"/>
                    </a:lnTo>
                    <a:lnTo>
                      <a:pt x="825501" y="2524125"/>
                    </a:lnTo>
                    <a:cubicBezTo>
                      <a:pt x="807747" y="2524125"/>
                      <a:pt x="790833" y="2520527"/>
                      <a:pt x="775449" y="2514020"/>
                    </a:cubicBezTo>
                    <a:lnTo>
                      <a:pt x="745029" y="2493510"/>
                    </a:lnTo>
                    <a:lnTo>
                      <a:pt x="750889" y="2522537"/>
                    </a:lnTo>
                    <a:cubicBezTo>
                      <a:pt x="750889" y="2593554"/>
                      <a:pt x="693318" y="2651125"/>
                      <a:pt x="622301" y="2651125"/>
                    </a:cubicBezTo>
                    <a:cubicBezTo>
                      <a:pt x="551284" y="2651125"/>
                      <a:pt x="493713" y="2593554"/>
                      <a:pt x="493713" y="2522537"/>
                    </a:cubicBezTo>
                    <a:close/>
                    <a:moveTo>
                      <a:pt x="500074" y="2141782"/>
                    </a:moveTo>
                    <a:lnTo>
                      <a:pt x="465977" y="2164771"/>
                    </a:lnTo>
                    <a:cubicBezTo>
                      <a:pt x="450593" y="2171278"/>
                      <a:pt x="433680" y="2174876"/>
                      <a:pt x="415925" y="2174876"/>
                    </a:cubicBezTo>
                    <a:lnTo>
                      <a:pt x="406905" y="2173055"/>
                    </a:lnTo>
                    <a:lnTo>
                      <a:pt x="415926" y="2217738"/>
                    </a:lnTo>
                    <a:cubicBezTo>
                      <a:pt x="415926" y="2235492"/>
                      <a:pt x="412328" y="2252406"/>
                      <a:pt x="405821" y="2267790"/>
                    </a:cubicBezTo>
                    <a:lnTo>
                      <a:pt x="404885" y="2269179"/>
                    </a:lnTo>
                    <a:lnTo>
                      <a:pt x="415925" y="2266950"/>
                    </a:lnTo>
                    <a:cubicBezTo>
                      <a:pt x="486942" y="2266950"/>
                      <a:pt x="544513" y="2324521"/>
                      <a:pt x="544513" y="2395538"/>
                    </a:cubicBezTo>
                    <a:lnTo>
                      <a:pt x="538153" y="2427042"/>
                    </a:lnTo>
                    <a:lnTo>
                      <a:pt x="572249" y="2404054"/>
                    </a:lnTo>
                    <a:cubicBezTo>
                      <a:pt x="587633" y="2397547"/>
                      <a:pt x="604547" y="2393949"/>
                      <a:pt x="622301" y="2393949"/>
                    </a:cubicBezTo>
                    <a:cubicBezTo>
                      <a:pt x="640056" y="2393949"/>
                      <a:pt x="656969" y="2397547"/>
                      <a:pt x="672353" y="2404054"/>
                    </a:cubicBezTo>
                    <a:lnTo>
                      <a:pt x="702774" y="2424564"/>
                    </a:lnTo>
                    <a:lnTo>
                      <a:pt x="696913" y="2395537"/>
                    </a:lnTo>
                    <a:cubicBezTo>
                      <a:pt x="696913" y="2324520"/>
                      <a:pt x="754484" y="2266949"/>
                      <a:pt x="825501" y="2266949"/>
                    </a:cubicBezTo>
                    <a:lnTo>
                      <a:pt x="836541" y="2269178"/>
                    </a:lnTo>
                    <a:lnTo>
                      <a:pt x="835605" y="2267790"/>
                    </a:lnTo>
                    <a:cubicBezTo>
                      <a:pt x="829098" y="2252406"/>
                      <a:pt x="825500" y="2235492"/>
                      <a:pt x="825500" y="2217738"/>
                    </a:cubicBezTo>
                    <a:lnTo>
                      <a:pt x="834522" y="2173054"/>
                    </a:lnTo>
                    <a:lnTo>
                      <a:pt x="825501" y="2174875"/>
                    </a:lnTo>
                    <a:cubicBezTo>
                      <a:pt x="807747" y="2174875"/>
                      <a:pt x="790833" y="2171277"/>
                      <a:pt x="775449" y="2164770"/>
                    </a:cubicBezTo>
                    <a:lnTo>
                      <a:pt x="745029" y="2144260"/>
                    </a:lnTo>
                    <a:lnTo>
                      <a:pt x="750889" y="2173287"/>
                    </a:lnTo>
                    <a:cubicBezTo>
                      <a:pt x="750889" y="2244304"/>
                      <a:pt x="693318" y="2301875"/>
                      <a:pt x="622301" y="2301875"/>
                    </a:cubicBezTo>
                    <a:cubicBezTo>
                      <a:pt x="551284" y="2301875"/>
                      <a:pt x="493713" y="2244304"/>
                      <a:pt x="493713" y="2173287"/>
                    </a:cubicBezTo>
                    <a:close/>
                    <a:moveTo>
                      <a:pt x="500074" y="1811582"/>
                    </a:moveTo>
                    <a:lnTo>
                      <a:pt x="465977" y="1834571"/>
                    </a:lnTo>
                    <a:cubicBezTo>
                      <a:pt x="450593" y="1841078"/>
                      <a:pt x="433680" y="1844676"/>
                      <a:pt x="415925" y="1844676"/>
                    </a:cubicBezTo>
                    <a:lnTo>
                      <a:pt x="410915" y="1843664"/>
                    </a:lnTo>
                    <a:lnTo>
                      <a:pt x="415926" y="1868488"/>
                    </a:lnTo>
                    <a:cubicBezTo>
                      <a:pt x="415926" y="1886242"/>
                      <a:pt x="412328" y="1903156"/>
                      <a:pt x="405821" y="1918540"/>
                    </a:cubicBezTo>
                    <a:lnTo>
                      <a:pt x="404885" y="1919929"/>
                    </a:lnTo>
                    <a:lnTo>
                      <a:pt x="415925" y="1917700"/>
                    </a:lnTo>
                    <a:cubicBezTo>
                      <a:pt x="486942" y="1917700"/>
                      <a:pt x="544513" y="1975271"/>
                      <a:pt x="544513" y="2046288"/>
                    </a:cubicBezTo>
                    <a:lnTo>
                      <a:pt x="538153" y="2077792"/>
                    </a:lnTo>
                    <a:lnTo>
                      <a:pt x="572249" y="2054804"/>
                    </a:lnTo>
                    <a:cubicBezTo>
                      <a:pt x="587633" y="2048297"/>
                      <a:pt x="604547" y="2044699"/>
                      <a:pt x="622301" y="2044699"/>
                    </a:cubicBezTo>
                    <a:cubicBezTo>
                      <a:pt x="640056" y="2044699"/>
                      <a:pt x="656969" y="2048297"/>
                      <a:pt x="672353" y="2054804"/>
                    </a:cubicBezTo>
                    <a:lnTo>
                      <a:pt x="702774" y="2075314"/>
                    </a:lnTo>
                    <a:lnTo>
                      <a:pt x="696913" y="2046287"/>
                    </a:lnTo>
                    <a:cubicBezTo>
                      <a:pt x="696913" y="1975270"/>
                      <a:pt x="754484" y="1917699"/>
                      <a:pt x="825501" y="1917699"/>
                    </a:cubicBezTo>
                    <a:lnTo>
                      <a:pt x="836541" y="1919928"/>
                    </a:lnTo>
                    <a:lnTo>
                      <a:pt x="835605" y="1918540"/>
                    </a:lnTo>
                    <a:cubicBezTo>
                      <a:pt x="829098" y="1903156"/>
                      <a:pt x="825500" y="1886242"/>
                      <a:pt x="825500" y="1868488"/>
                    </a:cubicBezTo>
                    <a:lnTo>
                      <a:pt x="830512" y="1843663"/>
                    </a:lnTo>
                    <a:lnTo>
                      <a:pt x="825501" y="1844675"/>
                    </a:lnTo>
                    <a:cubicBezTo>
                      <a:pt x="807747" y="1844675"/>
                      <a:pt x="790833" y="1841077"/>
                      <a:pt x="775449" y="1834570"/>
                    </a:cubicBezTo>
                    <a:lnTo>
                      <a:pt x="745029" y="1814060"/>
                    </a:lnTo>
                    <a:lnTo>
                      <a:pt x="750889" y="1843087"/>
                    </a:lnTo>
                    <a:cubicBezTo>
                      <a:pt x="750889" y="1914104"/>
                      <a:pt x="693318" y="1971675"/>
                      <a:pt x="622301" y="1971675"/>
                    </a:cubicBezTo>
                    <a:cubicBezTo>
                      <a:pt x="551284" y="1971675"/>
                      <a:pt x="493713" y="1914104"/>
                      <a:pt x="493713" y="1843087"/>
                    </a:cubicBezTo>
                    <a:close/>
                    <a:moveTo>
                      <a:pt x="246338" y="1658598"/>
                    </a:moveTo>
                    <a:lnTo>
                      <a:pt x="247071" y="1659686"/>
                    </a:lnTo>
                    <a:cubicBezTo>
                      <a:pt x="253578" y="1675070"/>
                      <a:pt x="257176" y="1691984"/>
                      <a:pt x="257176" y="1709738"/>
                    </a:cubicBezTo>
                    <a:lnTo>
                      <a:pt x="249546" y="1747530"/>
                    </a:lnTo>
                    <a:lnTo>
                      <a:pt x="287338" y="1739900"/>
                    </a:lnTo>
                    <a:lnTo>
                      <a:pt x="292349" y="1740912"/>
                    </a:lnTo>
                    <a:lnTo>
                      <a:pt x="287337" y="1716088"/>
                    </a:lnTo>
                    <a:cubicBezTo>
                      <a:pt x="287337" y="1698334"/>
                      <a:pt x="290935" y="1681420"/>
                      <a:pt x="297442" y="1666036"/>
                    </a:cubicBezTo>
                    <a:lnTo>
                      <a:pt x="298379" y="1664647"/>
                    </a:lnTo>
                    <a:lnTo>
                      <a:pt x="287338" y="1666876"/>
                    </a:lnTo>
                    <a:close/>
                    <a:moveTo>
                      <a:pt x="1002439" y="1657114"/>
                    </a:moveTo>
                    <a:lnTo>
                      <a:pt x="954088" y="1666876"/>
                    </a:lnTo>
                    <a:lnTo>
                      <a:pt x="943049" y="1664647"/>
                    </a:lnTo>
                    <a:lnTo>
                      <a:pt x="943984" y="1666035"/>
                    </a:lnTo>
                    <a:cubicBezTo>
                      <a:pt x="950491" y="1681419"/>
                      <a:pt x="954089" y="1698333"/>
                      <a:pt x="954089" y="1716087"/>
                    </a:cubicBezTo>
                    <a:lnTo>
                      <a:pt x="949077" y="1740912"/>
                    </a:lnTo>
                    <a:lnTo>
                      <a:pt x="954088" y="1739900"/>
                    </a:lnTo>
                    <a:lnTo>
                      <a:pt x="998500" y="1748866"/>
                    </a:lnTo>
                    <a:lnTo>
                      <a:pt x="990600" y="1709738"/>
                    </a:lnTo>
                    <a:cubicBezTo>
                      <a:pt x="990600" y="1691984"/>
                      <a:pt x="994198" y="1675070"/>
                      <a:pt x="1000705" y="1659686"/>
                    </a:cubicBezTo>
                    <a:close/>
                    <a:moveTo>
                      <a:pt x="500074" y="1449632"/>
                    </a:moveTo>
                    <a:lnTo>
                      <a:pt x="465977" y="1472621"/>
                    </a:lnTo>
                    <a:cubicBezTo>
                      <a:pt x="450593" y="1479128"/>
                      <a:pt x="433680" y="1482726"/>
                      <a:pt x="415925" y="1482726"/>
                    </a:cubicBezTo>
                    <a:lnTo>
                      <a:pt x="399929" y="1479496"/>
                    </a:lnTo>
                    <a:lnTo>
                      <a:pt x="405821" y="1488236"/>
                    </a:lnTo>
                    <a:cubicBezTo>
                      <a:pt x="412328" y="1503620"/>
                      <a:pt x="415926" y="1520534"/>
                      <a:pt x="415926" y="1538288"/>
                    </a:cubicBezTo>
                    <a:cubicBezTo>
                      <a:pt x="415926" y="1556042"/>
                      <a:pt x="412328" y="1572956"/>
                      <a:pt x="405821" y="1588340"/>
                    </a:cubicBezTo>
                    <a:lnTo>
                      <a:pt x="404885" y="1589729"/>
                    </a:lnTo>
                    <a:lnTo>
                      <a:pt x="415925" y="1587500"/>
                    </a:lnTo>
                    <a:cubicBezTo>
                      <a:pt x="486942" y="1587500"/>
                      <a:pt x="544513" y="1645071"/>
                      <a:pt x="544513" y="1716088"/>
                    </a:cubicBezTo>
                    <a:lnTo>
                      <a:pt x="538153" y="1747592"/>
                    </a:lnTo>
                    <a:lnTo>
                      <a:pt x="572249" y="1724604"/>
                    </a:lnTo>
                    <a:cubicBezTo>
                      <a:pt x="587633" y="1718097"/>
                      <a:pt x="604547" y="1714499"/>
                      <a:pt x="622301" y="1714499"/>
                    </a:cubicBezTo>
                    <a:cubicBezTo>
                      <a:pt x="640056" y="1714499"/>
                      <a:pt x="656969" y="1718097"/>
                      <a:pt x="672353" y="1724604"/>
                    </a:cubicBezTo>
                    <a:lnTo>
                      <a:pt x="702774" y="1745114"/>
                    </a:lnTo>
                    <a:lnTo>
                      <a:pt x="696913" y="1716087"/>
                    </a:lnTo>
                    <a:cubicBezTo>
                      <a:pt x="696913" y="1645070"/>
                      <a:pt x="754484" y="1587499"/>
                      <a:pt x="825501" y="1587499"/>
                    </a:cubicBezTo>
                    <a:lnTo>
                      <a:pt x="836541" y="1589728"/>
                    </a:lnTo>
                    <a:lnTo>
                      <a:pt x="835605" y="1588340"/>
                    </a:lnTo>
                    <a:cubicBezTo>
                      <a:pt x="829098" y="1572956"/>
                      <a:pt x="825500" y="1556042"/>
                      <a:pt x="825500" y="1538288"/>
                    </a:cubicBezTo>
                    <a:cubicBezTo>
                      <a:pt x="825500" y="1520534"/>
                      <a:pt x="829098" y="1503620"/>
                      <a:pt x="835605" y="1488236"/>
                    </a:cubicBezTo>
                    <a:lnTo>
                      <a:pt x="841498" y="1479495"/>
                    </a:lnTo>
                    <a:lnTo>
                      <a:pt x="825501" y="1482725"/>
                    </a:lnTo>
                    <a:cubicBezTo>
                      <a:pt x="807747" y="1482725"/>
                      <a:pt x="790833" y="1479127"/>
                      <a:pt x="775449" y="1472620"/>
                    </a:cubicBezTo>
                    <a:lnTo>
                      <a:pt x="745029" y="1452110"/>
                    </a:lnTo>
                    <a:lnTo>
                      <a:pt x="750889" y="1481137"/>
                    </a:lnTo>
                    <a:cubicBezTo>
                      <a:pt x="750889" y="1552154"/>
                      <a:pt x="693318" y="1609725"/>
                      <a:pt x="622301" y="1609725"/>
                    </a:cubicBezTo>
                    <a:cubicBezTo>
                      <a:pt x="551284" y="1609725"/>
                      <a:pt x="493713" y="1552154"/>
                      <a:pt x="493713" y="1481137"/>
                    </a:cubicBezTo>
                    <a:close/>
                    <a:moveTo>
                      <a:pt x="500074" y="1094032"/>
                    </a:moveTo>
                    <a:lnTo>
                      <a:pt x="465977" y="1117021"/>
                    </a:lnTo>
                    <a:cubicBezTo>
                      <a:pt x="450593" y="1123528"/>
                      <a:pt x="433680" y="1127126"/>
                      <a:pt x="415925" y="1127126"/>
                    </a:cubicBezTo>
                    <a:lnTo>
                      <a:pt x="404885" y="1124897"/>
                    </a:lnTo>
                    <a:lnTo>
                      <a:pt x="405821" y="1126286"/>
                    </a:lnTo>
                    <a:cubicBezTo>
                      <a:pt x="412328" y="1141670"/>
                      <a:pt x="415926" y="1158584"/>
                      <a:pt x="415926" y="1176338"/>
                    </a:cubicBezTo>
                    <a:cubicBezTo>
                      <a:pt x="415926" y="1194092"/>
                      <a:pt x="412328" y="1211006"/>
                      <a:pt x="405821" y="1226390"/>
                    </a:cubicBezTo>
                    <a:lnTo>
                      <a:pt x="404885" y="1227779"/>
                    </a:lnTo>
                    <a:lnTo>
                      <a:pt x="415925" y="1225550"/>
                    </a:lnTo>
                    <a:cubicBezTo>
                      <a:pt x="486942" y="1225550"/>
                      <a:pt x="544513" y="1283121"/>
                      <a:pt x="544513" y="1354138"/>
                    </a:cubicBezTo>
                    <a:lnTo>
                      <a:pt x="538153" y="1385642"/>
                    </a:lnTo>
                    <a:lnTo>
                      <a:pt x="572249" y="1362654"/>
                    </a:lnTo>
                    <a:cubicBezTo>
                      <a:pt x="587633" y="1356147"/>
                      <a:pt x="604547" y="1352549"/>
                      <a:pt x="622301" y="1352549"/>
                    </a:cubicBezTo>
                    <a:cubicBezTo>
                      <a:pt x="640056" y="1352549"/>
                      <a:pt x="656969" y="1356147"/>
                      <a:pt x="672353" y="1362654"/>
                    </a:cubicBezTo>
                    <a:lnTo>
                      <a:pt x="702774" y="1383164"/>
                    </a:lnTo>
                    <a:lnTo>
                      <a:pt x="696913" y="1354137"/>
                    </a:lnTo>
                    <a:cubicBezTo>
                      <a:pt x="696913" y="1283120"/>
                      <a:pt x="754484" y="1225549"/>
                      <a:pt x="825501" y="1225549"/>
                    </a:cubicBezTo>
                    <a:lnTo>
                      <a:pt x="836541" y="1227778"/>
                    </a:lnTo>
                    <a:lnTo>
                      <a:pt x="835605" y="1226390"/>
                    </a:lnTo>
                    <a:cubicBezTo>
                      <a:pt x="829098" y="1211006"/>
                      <a:pt x="825500" y="1194092"/>
                      <a:pt x="825500" y="1176338"/>
                    </a:cubicBezTo>
                    <a:cubicBezTo>
                      <a:pt x="825500" y="1158584"/>
                      <a:pt x="829098" y="1141670"/>
                      <a:pt x="835605" y="1126286"/>
                    </a:cubicBezTo>
                    <a:lnTo>
                      <a:pt x="836542" y="1124896"/>
                    </a:lnTo>
                    <a:lnTo>
                      <a:pt x="825501" y="1127125"/>
                    </a:lnTo>
                    <a:cubicBezTo>
                      <a:pt x="807747" y="1127125"/>
                      <a:pt x="790833" y="1123527"/>
                      <a:pt x="775449" y="1117020"/>
                    </a:cubicBezTo>
                    <a:lnTo>
                      <a:pt x="745029" y="1096510"/>
                    </a:lnTo>
                    <a:lnTo>
                      <a:pt x="750889" y="1125537"/>
                    </a:lnTo>
                    <a:cubicBezTo>
                      <a:pt x="750889" y="1196554"/>
                      <a:pt x="693318" y="1254125"/>
                      <a:pt x="622301" y="1254125"/>
                    </a:cubicBezTo>
                    <a:cubicBezTo>
                      <a:pt x="551284" y="1254125"/>
                      <a:pt x="493713" y="1196554"/>
                      <a:pt x="493713" y="1125537"/>
                    </a:cubicBezTo>
                    <a:close/>
                    <a:moveTo>
                      <a:pt x="500074" y="763832"/>
                    </a:moveTo>
                    <a:lnTo>
                      <a:pt x="465977" y="786821"/>
                    </a:lnTo>
                    <a:cubicBezTo>
                      <a:pt x="450593" y="793328"/>
                      <a:pt x="433680" y="796926"/>
                      <a:pt x="415925" y="796926"/>
                    </a:cubicBezTo>
                    <a:lnTo>
                      <a:pt x="410915" y="795914"/>
                    </a:lnTo>
                    <a:lnTo>
                      <a:pt x="415926" y="820738"/>
                    </a:lnTo>
                    <a:cubicBezTo>
                      <a:pt x="415926" y="838492"/>
                      <a:pt x="412328" y="855406"/>
                      <a:pt x="405821" y="870790"/>
                    </a:cubicBezTo>
                    <a:lnTo>
                      <a:pt x="404885" y="872179"/>
                    </a:lnTo>
                    <a:lnTo>
                      <a:pt x="415925" y="869950"/>
                    </a:lnTo>
                    <a:cubicBezTo>
                      <a:pt x="486942" y="869950"/>
                      <a:pt x="544513" y="927521"/>
                      <a:pt x="544513" y="998538"/>
                    </a:cubicBezTo>
                    <a:lnTo>
                      <a:pt x="538153" y="1030042"/>
                    </a:lnTo>
                    <a:lnTo>
                      <a:pt x="572249" y="1007054"/>
                    </a:lnTo>
                    <a:cubicBezTo>
                      <a:pt x="587633" y="1000547"/>
                      <a:pt x="604547" y="996949"/>
                      <a:pt x="622301" y="996949"/>
                    </a:cubicBezTo>
                    <a:cubicBezTo>
                      <a:pt x="640056" y="996949"/>
                      <a:pt x="656969" y="1000547"/>
                      <a:pt x="672353" y="1007054"/>
                    </a:cubicBezTo>
                    <a:lnTo>
                      <a:pt x="702774" y="1027564"/>
                    </a:lnTo>
                    <a:lnTo>
                      <a:pt x="696913" y="998537"/>
                    </a:lnTo>
                    <a:cubicBezTo>
                      <a:pt x="696913" y="927520"/>
                      <a:pt x="754484" y="869949"/>
                      <a:pt x="825501" y="869949"/>
                    </a:cubicBezTo>
                    <a:lnTo>
                      <a:pt x="836541" y="872178"/>
                    </a:lnTo>
                    <a:lnTo>
                      <a:pt x="835605" y="870790"/>
                    </a:lnTo>
                    <a:cubicBezTo>
                      <a:pt x="829098" y="855406"/>
                      <a:pt x="825500" y="838492"/>
                      <a:pt x="825500" y="820738"/>
                    </a:cubicBezTo>
                    <a:lnTo>
                      <a:pt x="830512" y="795913"/>
                    </a:lnTo>
                    <a:lnTo>
                      <a:pt x="825501" y="796925"/>
                    </a:lnTo>
                    <a:cubicBezTo>
                      <a:pt x="807747" y="796925"/>
                      <a:pt x="790833" y="793327"/>
                      <a:pt x="775449" y="786820"/>
                    </a:cubicBezTo>
                    <a:lnTo>
                      <a:pt x="745029" y="766310"/>
                    </a:lnTo>
                    <a:lnTo>
                      <a:pt x="750889" y="795337"/>
                    </a:lnTo>
                    <a:cubicBezTo>
                      <a:pt x="750889" y="866354"/>
                      <a:pt x="693318" y="923925"/>
                      <a:pt x="622301" y="923925"/>
                    </a:cubicBezTo>
                    <a:cubicBezTo>
                      <a:pt x="551284" y="923925"/>
                      <a:pt x="493713" y="866354"/>
                      <a:pt x="493713" y="795337"/>
                    </a:cubicBezTo>
                    <a:close/>
                    <a:moveTo>
                      <a:pt x="249547" y="611497"/>
                    </a:moveTo>
                    <a:lnTo>
                      <a:pt x="257176" y="649288"/>
                    </a:lnTo>
                    <a:cubicBezTo>
                      <a:pt x="257176" y="667043"/>
                      <a:pt x="253578" y="683956"/>
                      <a:pt x="247071" y="699340"/>
                    </a:cubicBezTo>
                    <a:lnTo>
                      <a:pt x="246338" y="700428"/>
                    </a:lnTo>
                    <a:lnTo>
                      <a:pt x="287338" y="692150"/>
                    </a:lnTo>
                    <a:lnTo>
                      <a:pt x="292349" y="693162"/>
                    </a:lnTo>
                    <a:lnTo>
                      <a:pt x="287337" y="668338"/>
                    </a:lnTo>
                    <a:cubicBezTo>
                      <a:pt x="287337" y="650584"/>
                      <a:pt x="290935" y="633670"/>
                      <a:pt x="297442" y="618286"/>
                    </a:cubicBezTo>
                    <a:lnTo>
                      <a:pt x="298379" y="616897"/>
                    </a:lnTo>
                    <a:lnTo>
                      <a:pt x="287338" y="619127"/>
                    </a:lnTo>
                    <a:close/>
                    <a:moveTo>
                      <a:pt x="998500" y="610161"/>
                    </a:moveTo>
                    <a:lnTo>
                      <a:pt x="954088" y="619127"/>
                    </a:lnTo>
                    <a:lnTo>
                      <a:pt x="943049" y="616897"/>
                    </a:lnTo>
                    <a:lnTo>
                      <a:pt x="943984" y="618285"/>
                    </a:lnTo>
                    <a:cubicBezTo>
                      <a:pt x="950491" y="633669"/>
                      <a:pt x="954089" y="650583"/>
                      <a:pt x="954089" y="668338"/>
                    </a:cubicBezTo>
                    <a:lnTo>
                      <a:pt x="949077" y="693162"/>
                    </a:lnTo>
                    <a:lnTo>
                      <a:pt x="954088" y="692150"/>
                    </a:lnTo>
                    <a:lnTo>
                      <a:pt x="1002439" y="701912"/>
                    </a:lnTo>
                    <a:lnTo>
                      <a:pt x="1000705" y="699340"/>
                    </a:lnTo>
                    <a:cubicBezTo>
                      <a:pt x="994198" y="683957"/>
                      <a:pt x="990600" y="667043"/>
                      <a:pt x="990600" y="649288"/>
                    </a:cubicBezTo>
                    <a:close/>
                    <a:moveTo>
                      <a:pt x="500074" y="401883"/>
                    </a:moveTo>
                    <a:lnTo>
                      <a:pt x="465977" y="424872"/>
                    </a:lnTo>
                    <a:cubicBezTo>
                      <a:pt x="450593" y="431379"/>
                      <a:pt x="433680" y="434976"/>
                      <a:pt x="415925" y="434976"/>
                    </a:cubicBezTo>
                    <a:lnTo>
                      <a:pt x="399929" y="431747"/>
                    </a:lnTo>
                    <a:lnTo>
                      <a:pt x="405821" y="440486"/>
                    </a:lnTo>
                    <a:cubicBezTo>
                      <a:pt x="412328" y="455870"/>
                      <a:pt x="415926" y="472784"/>
                      <a:pt x="415926" y="490538"/>
                    </a:cubicBezTo>
                    <a:cubicBezTo>
                      <a:pt x="415926" y="508293"/>
                      <a:pt x="412328" y="525207"/>
                      <a:pt x="405821" y="540590"/>
                    </a:cubicBezTo>
                    <a:lnTo>
                      <a:pt x="404885" y="541979"/>
                    </a:lnTo>
                    <a:lnTo>
                      <a:pt x="415925" y="539750"/>
                    </a:lnTo>
                    <a:cubicBezTo>
                      <a:pt x="486942" y="539750"/>
                      <a:pt x="544513" y="597321"/>
                      <a:pt x="544513" y="668338"/>
                    </a:cubicBezTo>
                    <a:lnTo>
                      <a:pt x="538153" y="699843"/>
                    </a:lnTo>
                    <a:lnTo>
                      <a:pt x="572249" y="676855"/>
                    </a:lnTo>
                    <a:cubicBezTo>
                      <a:pt x="587633" y="670347"/>
                      <a:pt x="604547" y="666749"/>
                      <a:pt x="622301" y="666749"/>
                    </a:cubicBezTo>
                    <a:cubicBezTo>
                      <a:pt x="640056" y="666749"/>
                      <a:pt x="656969" y="670347"/>
                      <a:pt x="672353" y="676855"/>
                    </a:cubicBezTo>
                    <a:lnTo>
                      <a:pt x="702773" y="697364"/>
                    </a:lnTo>
                    <a:lnTo>
                      <a:pt x="696913" y="668338"/>
                    </a:lnTo>
                    <a:cubicBezTo>
                      <a:pt x="696913" y="597320"/>
                      <a:pt x="754484" y="539749"/>
                      <a:pt x="825501" y="539749"/>
                    </a:cubicBezTo>
                    <a:lnTo>
                      <a:pt x="836541" y="541978"/>
                    </a:lnTo>
                    <a:lnTo>
                      <a:pt x="835605" y="540590"/>
                    </a:lnTo>
                    <a:cubicBezTo>
                      <a:pt x="829098" y="525207"/>
                      <a:pt x="825500" y="508293"/>
                      <a:pt x="825500" y="490538"/>
                    </a:cubicBezTo>
                    <a:cubicBezTo>
                      <a:pt x="825500" y="472784"/>
                      <a:pt x="829098" y="455870"/>
                      <a:pt x="835605" y="440486"/>
                    </a:cubicBezTo>
                    <a:lnTo>
                      <a:pt x="841498" y="431745"/>
                    </a:lnTo>
                    <a:lnTo>
                      <a:pt x="825501" y="434975"/>
                    </a:lnTo>
                    <a:cubicBezTo>
                      <a:pt x="807747" y="434975"/>
                      <a:pt x="790833" y="431377"/>
                      <a:pt x="775449" y="424871"/>
                    </a:cubicBezTo>
                    <a:lnTo>
                      <a:pt x="745029" y="404360"/>
                    </a:lnTo>
                    <a:lnTo>
                      <a:pt x="750889" y="433387"/>
                    </a:lnTo>
                    <a:cubicBezTo>
                      <a:pt x="750889" y="504405"/>
                      <a:pt x="693318" y="561975"/>
                      <a:pt x="622301" y="561975"/>
                    </a:cubicBezTo>
                    <a:cubicBezTo>
                      <a:pt x="551284" y="561975"/>
                      <a:pt x="493713" y="504405"/>
                      <a:pt x="493713" y="433387"/>
                    </a:cubicBezTo>
                    <a:close/>
                    <a:moveTo>
                      <a:pt x="287338" y="0"/>
                    </a:moveTo>
                    <a:cubicBezTo>
                      <a:pt x="358355" y="0"/>
                      <a:pt x="415926" y="57572"/>
                      <a:pt x="415926" y="128588"/>
                    </a:cubicBezTo>
                    <a:cubicBezTo>
                      <a:pt x="415926" y="146343"/>
                      <a:pt x="412328" y="163256"/>
                      <a:pt x="405821" y="178640"/>
                    </a:cubicBezTo>
                    <a:lnTo>
                      <a:pt x="404885" y="180029"/>
                    </a:lnTo>
                    <a:lnTo>
                      <a:pt x="415925" y="177800"/>
                    </a:lnTo>
                    <a:cubicBezTo>
                      <a:pt x="486942" y="177800"/>
                      <a:pt x="544513" y="235372"/>
                      <a:pt x="544513" y="306388"/>
                    </a:cubicBezTo>
                    <a:lnTo>
                      <a:pt x="538153" y="337892"/>
                    </a:lnTo>
                    <a:lnTo>
                      <a:pt x="572249" y="314904"/>
                    </a:lnTo>
                    <a:cubicBezTo>
                      <a:pt x="587633" y="308398"/>
                      <a:pt x="604547" y="304799"/>
                      <a:pt x="622301" y="304799"/>
                    </a:cubicBezTo>
                    <a:cubicBezTo>
                      <a:pt x="640056" y="304799"/>
                      <a:pt x="656969" y="308398"/>
                      <a:pt x="672353" y="314904"/>
                    </a:cubicBezTo>
                    <a:lnTo>
                      <a:pt x="702773" y="335414"/>
                    </a:lnTo>
                    <a:lnTo>
                      <a:pt x="696913" y="306387"/>
                    </a:lnTo>
                    <a:cubicBezTo>
                      <a:pt x="696913" y="235370"/>
                      <a:pt x="754484" y="177799"/>
                      <a:pt x="825501" y="177799"/>
                    </a:cubicBezTo>
                    <a:lnTo>
                      <a:pt x="836541" y="180028"/>
                    </a:lnTo>
                    <a:lnTo>
                      <a:pt x="835605" y="178640"/>
                    </a:lnTo>
                    <a:cubicBezTo>
                      <a:pt x="829098" y="163256"/>
                      <a:pt x="825500" y="146343"/>
                      <a:pt x="825500" y="128588"/>
                    </a:cubicBezTo>
                    <a:cubicBezTo>
                      <a:pt x="825500" y="57572"/>
                      <a:pt x="883071" y="0"/>
                      <a:pt x="954088" y="0"/>
                    </a:cubicBezTo>
                    <a:cubicBezTo>
                      <a:pt x="1025105" y="0"/>
                      <a:pt x="1082676" y="57572"/>
                      <a:pt x="1082676" y="128588"/>
                    </a:cubicBezTo>
                    <a:cubicBezTo>
                      <a:pt x="1082676" y="199605"/>
                      <a:pt x="1025105" y="257176"/>
                      <a:pt x="954088" y="257176"/>
                    </a:cubicBezTo>
                    <a:lnTo>
                      <a:pt x="943048" y="254947"/>
                    </a:lnTo>
                    <a:lnTo>
                      <a:pt x="943984" y="256335"/>
                    </a:lnTo>
                    <a:cubicBezTo>
                      <a:pt x="950491" y="271719"/>
                      <a:pt x="954089" y="288633"/>
                      <a:pt x="954089" y="306387"/>
                    </a:cubicBezTo>
                    <a:cubicBezTo>
                      <a:pt x="954089" y="324141"/>
                      <a:pt x="950491" y="341055"/>
                      <a:pt x="943984" y="356440"/>
                    </a:cubicBezTo>
                    <a:lnTo>
                      <a:pt x="938091" y="365180"/>
                    </a:lnTo>
                    <a:lnTo>
                      <a:pt x="954088" y="361950"/>
                    </a:lnTo>
                    <a:cubicBezTo>
                      <a:pt x="1025105" y="361950"/>
                      <a:pt x="1082676" y="419521"/>
                      <a:pt x="1082676" y="490538"/>
                    </a:cubicBezTo>
                    <a:lnTo>
                      <a:pt x="1074777" y="529667"/>
                    </a:lnTo>
                    <a:lnTo>
                      <a:pt x="1119188" y="520700"/>
                    </a:lnTo>
                    <a:cubicBezTo>
                      <a:pt x="1190205" y="520700"/>
                      <a:pt x="1247776" y="578271"/>
                      <a:pt x="1247776" y="649288"/>
                    </a:cubicBezTo>
                    <a:cubicBezTo>
                      <a:pt x="1247776" y="720305"/>
                      <a:pt x="1190205" y="777876"/>
                      <a:pt x="1119188" y="777876"/>
                    </a:cubicBezTo>
                    <a:lnTo>
                      <a:pt x="1070837" y="768114"/>
                    </a:lnTo>
                    <a:lnTo>
                      <a:pt x="1072571" y="770686"/>
                    </a:lnTo>
                    <a:cubicBezTo>
                      <a:pt x="1079078" y="786070"/>
                      <a:pt x="1082676" y="802984"/>
                      <a:pt x="1082676" y="820738"/>
                    </a:cubicBezTo>
                    <a:cubicBezTo>
                      <a:pt x="1082676" y="891755"/>
                      <a:pt x="1025105" y="949326"/>
                      <a:pt x="954088" y="949326"/>
                    </a:cubicBezTo>
                    <a:lnTo>
                      <a:pt x="943049" y="947097"/>
                    </a:lnTo>
                    <a:lnTo>
                      <a:pt x="943984" y="948485"/>
                    </a:lnTo>
                    <a:cubicBezTo>
                      <a:pt x="950491" y="963869"/>
                      <a:pt x="954089" y="980783"/>
                      <a:pt x="954089" y="998537"/>
                    </a:cubicBezTo>
                    <a:cubicBezTo>
                      <a:pt x="954089" y="1016291"/>
                      <a:pt x="950491" y="1033205"/>
                      <a:pt x="943984" y="1048589"/>
                    </a:cubicBezTo>
                    <a:lnTo>
                      <a:pt x="943047" y="1049979"/>
                    </a:lnTo>
                    <a:lnTo>
                      <a:pt x="954088" y="1047750"/>
                    </a:lnTo>
                    <a:cubicBezTo>
                      <a:pt x="1025105" y="1047750"/>
                      <a:pt x="1082676" y="1105321"/>
                      <a:pt x="1082676" y="1176338"/>
                    </a:cubicBezTo>
                    <a:cubicBezTo>
                      <a:pt x="1082676" y="1247355"/>
                      <a:pt x="1025105" y="1304926"/>
                      <a:pt x="954088" y="1304926"/>
                    </a:cubicBezTo>
                    <a:lnTo>
                      <a:pt x="943049" y="1302697"/>
                    </a:lnTo>
                    <a:lnTo>
                      <a:pt x="943984" y="1304085"/>
                    </a:lnTo>
                    <a:cubicBezTo>
                      <a:pt x="950491" y="1319469"/>
                      <a:pt x="954089" y="1336383"/>
                      <a:pt x="954089" y="1354137"/>
                    </a:cubicBezTo>
                    <a:cubicBezTo>
                      <a:pt x="954089" y="1371891"/>
                      <a:pt x="950491" y="1388805"/>
                      <a:pt x="943984" y="1404189"/>
                    </a:cubicBezTo>
                    <a:lnTo>
                      <a:pt x="938091" y="1412930"/>
                    </a:lnTo>
                    <a:lnTo>
                      <a:pt x="954088" y="1409700"/>
                    </a:lnTo>
                    <a:cubicBezTo>
                      <a:pt x="1025105" y="1409700"/>
                      <a:pt x="1082676" y="1467271"/>
                      <a:pt x="1082676" y="1538288"/>
                    </a:cubicBezTo>
                    <a:cubicBezTo>
                      <a:pt x="1082676" y="1556042"/>
                      <a:pt x="1079078" y="1572956"/>
                      <a:pt x="1072571" y="1588340"/>
                    </a:cubicBezTo>
                    <a:lnTo>
                      <a:pt x="1070837" y="1590912"/>
                    </a:lnTo>
                    <a:lnTo>
                      <a:pt x="1119188" y="1581150"/>
                    </a:lnTo>
                    <a:cubicBezTo>
                      <a:pt x="1190205" y="1581150"/>
                      <a:pt x="1247776" y="1638721"/>
                      <a:pt x="1247776" y="1709738"/>
                    </a:cubicBezTo>
                    <a:cubicBezTo>
                      <a:pt x="1247776" y="1780755"/>
                      <a:pt x="1190205" y="1838326"/>
                      <a:pt x="1119188" y="1838326"/>
                    </a:cubicBezTo>
                    <a:lnTo>
                      <a:pt x="1074777" y="1829360"/>
                    </a:lnTo>
                    <a:lnTo>
                      <a:pt x="1082676" y="1868488"/>
                    </a:lnTo>
                    <a:cubicBezTo>
                      <a:pt x="1082676" y="1939505"/>
                      <a:pt x="1025105" y="1997076"/>
                      <a:pt x="954088" y="1997076"/>
                    </a:cubicBezTo>
                    <a:lnTo>
                      <a:pt x="943049" y="1994847"/>
                    </a:lnTo>
                    <a:lnTo>
                      <a:pt x="943984" y="1996235"/>
                    </a:lnTo>
                    <a:cubicBezTo>
                      <a:pt x="950491" y="2011619"/>
                      <a:pt x="954089" y="2028533"/>
                      <a:pt x="954089" y="2046287"/>
                    </a:cubicBezTo>
                    <a:lnTo>
                      <a:pt x="945068" y="2090971"/>
                    </a:lnTo>
                    <a:lnTo>
                      <a:pt x="954088" y="2089150"/>
                    </a:lnTo>
                    <a:cubicBezTo>
                      <a:pt x="1025105" y="2089150"/>
                      <a:pt x="1082676" y="2146721"/>
                      <a:pt x="1082676" y="2217738"/>
                    </a:cubicBezTo>
                    <a:cubicBezTo>
                      <a:pt x="1082676" y="2288755"/>
                      <a:pt x="1025105" y="2346326"/>
                      <a:pt x="954088" y="2346326"/>
                    </a:cubicBezTo>
                    <a:lnTo>
                      <a:pt x="943049" y="2344097"/>
                    </a:lnTo>
                    <a:lnTo>
                      <a:pt x="943984" y="2345485"/>
                    </a:lnTo>
                    <a:cubicBezTo>
                      <a:pt x="950491" y="2360869"/>
                      <a:pt x="954089" y="2377783"/>
                      <a:pt x="954089" y="2395537"/>
                    </a:cubicBezTo>
                    <a:cubicBezTo>
                      <a:pt x="954089" y="2413291"/>
                      <a:pt x="950491" y="2430205"/>
                      <a:pt x="943984" y="2445589"/>
                    </a:cubicBezTo>
                    <a:lnTo>
                      <a:pt x="938091" y="2454330"/>
                    </a:lnTo>
                    <a:lnTo>
                      <a:pt x="954088" y="2451100"/>
                    </a:lnTo>
                    <a:cubicBezTo>
                      <a:pt x="1025105" y="2451100"/>
                      <a:pt x="1082676" y="2508671"/>
                      <a:pt x="1082676" y="2579688"/>
                    </a:cubicBezTo>
                    <a:lnTo>
                      <a:pt x="1074777" y="2618816"/>
                    </a:lnTo>
                    <a:lnTo>
                      <a:pt x="1119188" y="2609850"/>
                    </a:lnTo>
                    <a:cubicBezTo>
                      <a:pt x="1190205" y="2609850"/>
                      <a:pt x="1247776" y="2667421"/>
                      <a:pt x="1247776" y="2738438"/>
                    </a:cubicBezTo>
                    <a:cubicBezTo>
                      <a:pt x="1247776" y="2809455"/>
                      <a:pt x="1190205" y="2867026"/>
                      <a:pt x="1119188" y="2867026"/>
                    </a:cubicBezTo>
                    <a:lnTo>
                      <a:pt x="1070837" y="2857264"/>
                    </a:lnTo>
                    <a:lnTo>
                      <a:pt x="1072571" y="2859836"/>
                    </a:lnTo>
                    <a:cubicBezTo>
                      <a:pt x="1079078" y="2875220"/>
                      <a:pt x="1082676" y="2892134"/>
                      <a:pt x="1082676" y="2909888"/>
                    </a:cubicBezTo>
                    <a:cubicBezTo>
                      <a:pt x="1082676" y="2980905"/>
                      <a:pt x="1025105" y="3038476"/>
                      <a:pt x="954088" y="3038476"/>
                    </a:cubicBezTo>
                    <a:lnTo>
                      <a:pt x="943049" y="3036247"/>
                    </a:lnTo>
                    <a:lnTo>
                      <a:pt x="943984" y="3037635"/>
                    </a:lnTo>
                    <a:cubicBezTo>
                      <a:pt x="950491" y="3053019"/>
                      <a:pt x="954089" y="3069933"/>
                      <a:pt x="954089" y="3087687"/>
                    </a:cubicBezTo>
                    <a:cubicBezTo>
                      <a:pt x="954089" y="3105441"/>
                      <a:pt x="950491" y="3122355"/>
                      <a:pt x="943984" y="3137739"/>
                    </a:cubicBezTo>
                    <a:lnTo>
                      <a:pt x="943047" y="3139129"/>
                    </a:lnTo>
                    <a:lnTo>
                      <a:pt x="954088" y="3136900"/>
                    </a:lnTo>
                    <a:cubicBezTo>
                      <a:pt x="1025105" y="3136900"/>
                      <a:pt x="1082676" y="3194471"/>
                      <a:pt x="1082676" y="3265488"/>
                    </a:cubicBezTo>
                    <a:cubicBezTo>
                      <a:pt x="1082676" y="3336505"/>
                      <a:pt x="1025105" y="3394076"/>
                      <a:pt x="954088" y="3394076"/>
                    </a:cubicBezTo>
                    <a:lnTo>
                      <a:pt x="943049" y="3391847"/>
                    </a:lnTo>
                    <a:lnTo>
                      <a:pt x="943984" y="3393235"/>
                    </a:lnTo>
                    <a:cubicBezTo>
                      <a:pt x="950491" y="3408619"/>
                      <a:pt x="954089" y="3425533"/>
                      <a:pt x="954089" y="3443287"/>
                    </a:cubicBezTo>
                    <a:cubicBezTo>
                      <a:pt x="954089" y="3461041"/>
                      <a:pt x="950491" y="3477955"/>
                      <a:pt x="943984" y="3493339"/>
                    </a:cubicBezTo>
                    <a:lnTo>
                      <a:pt x="938091" y="3502079"/>
                    </a:lnTo>
                    <a:lnTo>
                      <a:pt x="954088" y="3498850"/>
                    </a:lnTo>
                    <a:cubicBezTo>
                      <a:pt x="1025105" y="3498850"/>
                      <a:pt x="1082676" y="3556421"/>
                      <a:pt x="1082676" y="3627438"/>
                    </a:cubicBezTo>
                    <a:cubicBezTo>
                      <a:pt x="1082676" y="3698455"/>
                      <a:pt x="1025105" y="3756026"/>
                      <a:pt x="954088" y="3756026"/>
                    </a:cubicBezTo>
                    <a:lnTo>
                      <a:pt x="943049" y="3753797"/>
                    </a:lnTo>
                    <a:lnTo>
                      <a:pt x="943984" y="3755185"/>
                    </a:lnTo>
                    <a:cubicBezTo>
                      <a:pt x="950491" y="3770569"/>
                      <a:pt x="954089" y="3787483"/>
                      <a:pt x="954089" y="3805237"/>
                    </a:cubicBezTo>
                    <a:lnTo>
                      <a:pt x="949077" y="3830062"/>
                    </a:lnTo>
                    <a:lnTo>
                      <a:pt x="954088" y="3829050"/>
                    </a:lnTo>
                    <a:cubicBezTo>
                      <a:pt x="1025105" y="3829050"/>
                      <a:pt x="1082676" y="3886621"/>
                      <a:pt x="1082676" y="3957638"/>
                    </a:cubicBezTo>
                    <a:cubicBezTo>
                      <a:pt x="1082676" y="4028655"/>
                      <a:pt x="1025105" y="4086226"/>
                      <a:pt x="954088" y="4086226"/>
                    </a:cubicBezTo>
                    <a:lnTo>
                      <a:pt x="943049" y="4083997"/>
                    </a:lnTo>
                    <a:lnTo>
                      <a:pt x="943984" y="4085385"/>
                    </a:lnTo>
                    <a:cubicBezTo>
                      <a:pt x="950491" y="4100769"/>
                      <a:pt x="954089" y="4117683"/>
                      <a:pt x="954089" y="4135437"/>
                    </a:cubicBezTo>
                    <a:cubicBezTo>
                      <a:pt x="954089" y="4206454"/>
                      <a:pt x="896518" y="4264025"/>
                      <a:pt x="825501" y="4264025"/>
                    </a:cubicBezTo>
                    <a:cubicBezTo>
                      <a:pt x="807747" y="4264025"/>
                      <a:pt x="790833" y="4260427"/>
                      <a:pt x="775449" y="4253920"/>
                    </a:cubicBezTo>
                    <a:lnTo>
                      <a:pt x="745029" y="4233410"/>
                    </a:lnTo>
                    <a:lnTo>
                      <a:pt x="750889" y="4262437"/>
                    </a:lnTo>
                    <a:cubicBezTo>
                      <a:pt x="750889" y="4297946"/>
                      <a:pt x="736496" y="4330093"/>
                      <a:pt x="713227" y="4353363"/>
                    </a:cubicBezTo>
                    <a:lnTo>
                      <a:pt x="692276" y="4367488"/>
                    </a:lnTo>
                    <a:lnTo>
                      <a:pt x="710053" y="4379474"/>
                    </a:lnTo>
                    <a:cubicBezTo>
                      <a:pt x="733323" y="4402744"/>
                      <a:pt x="747715" y="4434891"/>
                      <a:pt x="747715" y="4470399"/>
                    </a:cubicBezTo>
                    <a:cubicBezTo>
                      <a:pt x="747715" y="4541416"/>
                      <a:pt x="690144" y="4598987"/>
                      <a:pt x="619127" y="4598987"/>
                    </a:cubicBezTo>
                    <a:cubicBezTo>
                      <a:pt x="548110" y="4598987"/>
                      <a:pt x="490539" y="4541416"/>
                      <a:pt x="490539" y="4470399"/>
                    </a:cubicBezTo>
                    <a:cubicBezTo>
                      <a:pt x="490539" y="4434891"/>
                      <a:pt x="504932" y="4402744"/>
                      <a:pt x="528202" y="4379474"/>
                    </a:cubicBezTo>
                    <a:lnTo>
                      <a:pt x="549153" y="4365348"/>
                    </a:lnTo>
                    <a:lnTo>
                      <a:pt x="531376" y="4353363"/>
                    </a:lnTo>
                    <a:cubicBezTo>
                      <a:pt x="508106" y="4330093"/>
                      <a:pt x="493713" y="4297946"/>
                      <a:pt x="493713" y="4262437"/>
                    </a:cubicBezTo>
                    <a:lnTo>
                      <a:pt x="500074" y="4230933"/>
                    </a:lnTo>
                    <a:lnTo>
                      <a:pt x="465977" y="4253921"/>
                    </a:lnTo>
                    <a:cubicBezTo>
                      <a:pt x="450593" y="4260428"/>
                      <a:pt x="433680" y="4264026"/>
                      <a:pt x="415925" y="4264026"/>
                    </a:cubicBezTo>
                    <a:cubicBezTo>
                      <a:pt x="344908" y="4264026"/>
                      <a:pt x="287337" y="4206455"/>
                      <a:pt x="287337" y="4135438"/>
                    </a:cubicBezTo>
                    <a:cubicBezTo>
                      <a:pt x="287337" y="4117684"/>
                      <a:pt x="290935" y="4100770"/>
                      <a:pt x="297442" y="4085386"/>
                    </a:cubicBezTo>
                    <a:lnTo>
                      <a:pt x="298379" y="4083997"/>
                    </a:lnTo>
                    <a:lnTo>
                      <a:pt x="287338" y="4086226"/>
                    </a:lnTo>
                    <a:cubicBezTo>
                      <a:pt x="216321" y="4086226"/>
                      <a:pt x="158750" y="4028655"/>
                      <a:pt x="158750" y="3957638"/>
                    </a:cubicBezTo>
                    <a:cubicBezTo>
                      <a:pt x="158750" y="3886621"/>
                      <a:pt x="216321" y="3829050"/>
                      <a:pt x="287338" y="3829050"/>
                    </a:cubicBezTo>
                    <a:lnTo>
                      <a:pt x="292349" y="3830062"/>
                    </a:lnTo>
                    <a:lnTo>
                      <a:pt x="287337" y="3805238"/>
                    </a:lnTo>
                    <a:cubicBezTo>
                      <a:pt x="287337" y="3787484"/>
                      <a:pt x="290935" y="3770570"/>
                      <a:pt x="297442" y="3755186"/>
                    </a:cubicBezTo>
                    <a:lnTo>
                      <a:pt x="298379" y="3753797"/>
                    </a:lnTo>
                    <a:lnTo>
                      <a:pt x="287338" y="3756026"/>
                    </a:lnTo>
                    <a:cubicBezTo>
                      <a:pt x="216321" y="3756026"/>
                      <a:pt x="158750" y="3698455"/>
                      <a:pt x="158750" y="3627438"/>
                    </a:cubicBezTo>
                    <a:cubicBezTo>
                      <a:pt x="158750" y="3556421"/>
                      <a:pt x="216321" y="3498850"/>
                      <a:pt x="287338" y="3498850"/>
                    </a:cubicBezTo>
                    <a:lnTo>
                      <a:pt x="303335" y="3502079"/>
                    </a:lnTo>
                    <a:lnTo>
                      <a:pt x="297442" y="3493340"/>
                    </a:lnTo>
                    <a:cubicBezTo>
                      <a:pt x="290935" y="3477956"/>
                      <a:pt x="287337" y="3461042"/>
                      <a:pt x="287337" y="3443288"/>
                    </a:cubicBezTo>
                    <a:cubicBezTo>
                      <a:pt x="287337" y="3425534"/>
                      <a:pt x="290935" y="3408620"/>
                      <a:pt x="297442" y="3393236"/>
                    </a:cubicBezTo>
                    <a:lnTo>
                      <a:pt x="298379" y="3391847"/>
                    </a:lnTo>
                    <a:lnTo>
                      <a:pt x="287338" y="3394076"/>
                    </a:lnTo>
                    <a:cubicBezTo>
                      <a:pt x="216321" y="3394076"/>
                      <a:pt x="158750" y="3336505"/>
                      <a:pt x="158750" y="3265488"/>
                    </a:cubicBezTo>
                    <a:cubicBezTo>
                      <a:pt x="158750" y="3194471"/>
                      <a:pt x="216321" y="3136900"/>
                      <a:pt x="287338" y="3136900"/>
                    </a:cubicBezTo>
                    <a:lnTo>
                      <a:pt x="298379" y="3139129"/>
                    </a:lnTo>
                    <a:lnTo>
                      <a:pt x="297442" y="3137740"/>
                    </a:lnTo>
                    <a:cubicBezTo>
                      <a:pt x="290935" y="3122356"/>
                      <a:pt x="287337" y="3105442"/>
                      <a:pt x="287337" y="3087688"/>
                    </a:cubicBezTo>
                    <a:cubicBezTo>
                      <a:pt x="287337" y="3069934"/>
                      <a:pt x="290935" y="3053020"/>
                      <a:pt x="297442" y="3037636"/>
                    </a:cubicBezTo>
                    <a:lnTo>
                      <a:pt x="298379" y="3036247"/>
                    </a:lnTo>
                    <a:lnTo>
                      <a:pt x="287338" y="3038476"/>
                    </a:lnTo>
                    <a:cubicBezTo>
                      <a:pt x="216321" y="3038476"/>
                      <a:pt x="158750" y="2980905"/>
                      <a:pt x="158750" y="2909888"/>
                    </a:cubicBezTo>
                    <a:cubicBezTo>
                      <a:pt x="158750" y="2892134"/>
                      <a:pt x="162348" y="2875220"/>
                      <a:pt x="168855" y="2859836"/>
                    </a:cubicBezTo>
                    <a:lnTo>
                      <a:pt x="169589" y="2858748"/>
                    </a:lnTo>
                    <a:lnTo>
                      <a:pt x="128588" y="2867026"/>
                    </a:lnTo>
                    <a:cubicBezTo>
                      <a:pt x="57571" y="2867026"/>
                      <a:pt x="0" y="2809455"/>
                      <a:pt x="0" y="2738438"/>
                    </a:cubicBezTo>
                    <a:cubicBezTo>
                      <a:pt x="0" y="2667421"/>
                      <a:pt x="57571" y="2609850"/>
                      <a:pt x="128588" y="2609850"/>
                    </a:cubicBezTo>
                    <a:lnTo>
                      <a:pt x="166380" y="2617480"/>
                    </a:lnTo>
                    <a:lnTo>
                      <a:pt x="158750" y="2579688"/>
                    </a:lnTo>
                    <a:cubicBezTo>
                      <a:pt x="158750" y="2508671"/>
                      <a:pt x="216321" y="2451100"/>
                      <a:pt x="287338" y="2451100"/>
                    </a:cubicBezTo>
                    <a:lnTo>
                      <a:pt x="303335" y="2454329"/>
                    </a:lnTo>
                    <a:lnTo>
                      <a:pt x="297442" y="2445590"/>
                    </a:lnTo>
                    <a:cubicBezTo>
                      <a:pt x="290935" y="2430206"/>
                      <a:pt x="287337" y="2413292"/>
                      <a:pt x="287337" y="2395538"/>
                    </a:cubicBezTo>
                    <a:cubicBezTo>
                      <a:pt x="287337" y="2377784"/>
                      <a:pt x="290935" y="2360870"/>
                      <a:pt x="297442" y="2345486"/>
                    </a:cubicBezTo>
                    <a:lnTo>
                      <a:pt x="298379" y="2344097"/>
                    </a:lnTo>
                    <a:lnTo>
                      <a:pt x="287338" y="2346326"/>
                    </a:lnTo>
                    <a:cubicBezTo>
                      <a:pt x="216321" y="2346326"/>
                      <a:pt x="158750" y="2288755"/>
                      <a:pt x="158750" y="2217738"/>
                    </a:cubicBezTo>
                    <a:cubicBezTo>
                      <a:pt x="158750" y="2146721"/>
                      <a:pt x="216321" y="2089150"/>
                      <a:pt x="287338" y="2089150"/>
                    </a:cubicBezTo>
                    <a:lnTo>
                      <a:pt x="296358" y="2090971"/>
                    </a:lnTo>
                    <a:lnTo>
                      <a:pt x="287337" y="2046288"/>
                    </a:lnTo>
                    <a:cubicBezTo>
                      <a:pt x="287337" y="2028534"/>
                      <a:pt x="290935" y="2011620"/>
                      <a:pt x="297442" y="1996236"/>
                    </a:cubicBezTo>
                    <a:lnTo>
                      <a:pt x="298379" y="1994847"/>
                    </a:lnTo>
                    <a:lnTo>
                      <a:pt x="287338" y="1997076"/>
                    </a:lnTo>
                    <a:cubicBezTo>
                      <a:pt x="216321" y="1997076"/>
                      <a:pt x="158750" y="1939505"/>
                      <a:pt x="158750" y="1868488"/>
                    </a:cubicBezTo>
                    <a:lnTo>
                      <a:pt x="166380" y="1830696"/>
                    </a:lnTo>
                    <a:lnTo>
                      <a:pt x="128588" y="1838326"/>
                    </a:lnTo>
                    <a:cubicBezTo>
                      <a:pt x="57571" y="1838326"/>
                      <a:pt x="0" y="1780755"/>
                      <a:pt x="0" y="1709738"/>
                    </a:cubicBezTo>
                    <a:cubicBezTo>
                      <a:pt x="0" y="1638721"/>
                      <a:pt x="57571" y="1581150"/>
                      <a:pt x="128588" y="1581150"/>
                    </a:cubicBezTo>
                    <a:lnTo>
                      <a:pt x="169589" y="1589428"/>
                    </a:lnTo>
                    <a:lnTo>
                      <a:pt x="168855" y="1588340"/>
                    </a:lnTo>
                    <a:cubicBezTo>
                      <a:pt x="162348" y="1572956"/>
                      <a:pt x="158750" y="1556042"/>
                      <a:pt x="158750" y="1538288"/>
                    </a:cubicBezTo>
                    <a:cubicBezTo>
                      <a:pt x="158750" y="1467271"/>
                      <a:pt x="216321" y="1409700"/>
                      <a:pt x="287338" y="1409700"/>
                    </a:cubicBezTo>
                    <a:lnTo>
                      <a:pt x="303335" y="1412929"/>
                    </a:lnTo>
                    <a:lnTo>
                      <a:pt x="297442" y="1404190"/>
                    </a:lnTo>
                    <a:cubicBezTo>
                      <a:pt x="290935" y="1388806"/>
                      <a:pt x="287337" y="1371892"/>
                      <a:pt x="287337" y="1354138"/>
                    </a:cubicBezTo>
                    <a:cubicBezTo>
                      <a:pt x="287337" y="1336384"/>
                      <a:pt x="290935" y="1319470"/>
                      <a:pt x="297442" y="1304086"/>
                    </a:cubicBezTo>
                    <a:lnTo>
                      <a:pt x="298379" y="1302697"/>
                    </a:lnTo>
                    <a:lnTo>
                      <a:pt x="287338" y="1304926"/>
                    </a:lnTo>
                    <a:cubicBezTo>
                      <a:pt x="216321" y="1304926"/>
                      <a:pt x="158750" y="1247355"/>
                      <a:pt x="158750" y="1176338"/>
                    </a:cubicBezTo>
                    <a:cubicBezTo>
                      <a:pt x="158750" y="1105321"/>
                      <a:pt x="216321" y="1047750"/>
                      <a:pt x="287338" y="1047750"/>
                    </a:cubicBezTo>
                    <a:lnTo>
                      <a:pt x="298379" y="1049979"/>
                    </a:lnTo>
                    <a:lnTo>
                      <a:pt x="297442" y="1048590"/>
                    </a:lnTo>
                    <a:cubicBezTo>
                      <a:pt x="290935" y="1033206"/>
                      <a:pt x="287337" y="1016292"/>
                      <a:pt x="287337" y="998538"/>
                    </a:cubicBezTo>
                    <a:cubicBezTo>
                      <a:pt x="287337" y="980784"/>
                      <a:pt x="290935" y="963870"/>
                      <a:pt x="297442" y="948486"/>
                    </a:cubicBezTo>
                    <a:lnTo>
                      <a:pt x="298379" y="947097"/>
                    </a:lnTo>
                    <a:lnTo>
                      <a:pt x="287338" y="949326"/>
                    </a:lnTo>
                    <a:cubicBezTo>
                      <a:pt x="216321" y="949326"/>
                      <a:pt x="158750" y="891755"/>
                      <a:pt x="158750" y="820738"/>
                    </a:cubicBezTo>
                    <a:cubicBezTo>
                      <a:pt x="158750" y="802984"/>
                      <a:pt x="162348" y="786070"/>
                      <a:pt x="168855" y="770686"/>
                    </a:cubicBezTo>
                    <a:lnTo>
                      <a:pt x="169589" y="769598"/>
                    </a:lnTo>
                    <a:lnTo>
                      <a:pt x="128588" y="777876"/>
                    </a:lnTo>
                    <a:cubicBezTo>
                      <a:pt x="57571" y="777876"/>
                      <a:pt x="0" y="720305"/>
                      <a:pt x="0" y="649288"/>
                    </a:cubicBezTo>
                    <a:cubicBezTo>
                      <a:pt x="0" y="578271"/>
                      <a:pt x="57571" y="520700"/>
                      <a:pt x="128588" y="520700"/>
                    </a:cubicBezTo>
                    <a:lnTo>
                      <a:pt x="166380" y="528330"/>
                    </a:lnTo>
                    <a:lnTo>
                      <a:pt x="158750" y="490538"/>
                    </a:lnTo>
                    <a:cubicBezTo>
                      <a:pt x="158750" y="419521"/>
                      <a:pt x="216321" y="361950"/>
                      <a:pt x="287338" y="361950"/>
                    </a:cubicBezTo>
                    <a:lnTo>
                      <a:pt x="303335" y="365180"/>
                    </a:lnTo>
                    <a:lnTo>
                      <a:pt x="297442" y="356440"/>
                    </a:lnTo>
                    <a:cubicBezTo>
                      <a:pt x="290935" y="341056"/>
                      <a:pt x="287337" y="324143"/>
                      <a:pt x="287337" y="306388"/>
                    </a:cubicBezTo>
                    <a:cubicBezTo>
                      <a:pt x="287337" y="288634"/>
                      <a:pt x="290935" y="271720"/>
                      <a:pt x="297442" y="256336"/>
                    </a:cubicBezTo>
                    <a:lnTo>
                      <a:pt x="298379" y="254947"/>
                    </a:lnTo>
                    <a:lnTo>
                      <a:pt x="287338" y="257176"/>
                    </a:lnTo>
                    <a:cubicBezTo>
                      <a:pt x="216321" y="257176"/>
                      <a:pt x="158750" y="199605"/>
                      <a:pt x="158750" y="128588"/>
                    </a:cubicBezTo>
                    <a:cubicBezTo>
                      <a:pt x="158750" y="57572"/>
                      <a:pt x="216321" y="0"/>
                      <a:pt x="287338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8A9D5F09-A4B9-4EE0-8D0B-E879CCA3E9D9}"/>
              </a:ext>
            </a:extLst>
          </p:cNvPr>
          <p:cNvGrpSpPr/>
          <p:nvPr/>
        </p:nvGrpSpPr>
        <p:grpSpPr>
          <a:xfrm>
            <a:off x="7189848" y="901070"/>
            <a:ext cx="1382084" cy="2567656"/>
            <a:chOff x="1327627" y="901070"/>
            <a:chExt cx="1382084" cy="2567656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8BAD1A31-DDFD-49E9-9300-1CD19F4420EF}"/>
                </a:ext>
              </a:extLst>
            </p:cNvPr>
            <p:cNvGrpSpPr/>
            <p:nvPr/>
          </p:nvGrpSpPr>
          <p:grpSpPr>
            <a:xfrm>
              <a:off x="1327627" y="901070"/>
              <a:ext cx="1382084" cy="2567656"/>
              <a:chOff x="1928606" y="936372"/>
              <a:chExt cx="2811034" cy="5222381"/>
            </a:xfrm>
          </p:grpSpPr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7886E6F1-C561-41C8-A5BD-09A5C92863F4}"/>
                  </a:ext>
                </a:extLst>
              </p:cNvPr>
              <p:cNvSpPr/>
              <p:nvPr/>
            </p:nvSpPr>
            <p:spPr>
              <a:xfrm>
                <a:off x="2052918" y="5730633"/>
                <a:ext cx="2545976" cy="42812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49189138-311D-446F-AE08-28D9B38994B8}"/>
                  </a:ext>
                </a:extLst>
              </p:cNvPr>
              <p:cNvSpPr/>
              <p:nvPr/>
            </p:nvSpPr>
            <p:spPr>
              <a:xfrm>
                <a:off x="3177241" y="3165078"/>
                <a:ext cx="313765" cy="2814918"/>
              </a:xfrm>
              <a:prstGeom prst="trapezoid">
                <a:avLst/>
              </a:prstGeom>
              <a:gradFill flip="none" rotWithShape="1">
                <a:gsLst>
                  <a:gs pos="0">
                    <a:srgbClr val="5C2A08"/>
                  </a:gs>
                  <a:gs pos="50000">
                    <a:schemeClr val="accent2">
                      <a:lumMod val="75000"/>
                    </a:schemeClr>
                  </a:gs>
                  <a:gs pos="70000">
                    <a:schemeClr val="accent2">
                      <a:lumMod val="50000"/>
                    </a:schemeClr>
                  </a:gs>
                  <a:gs pos="30000">
                    <a:schemeClr val="accent2">
                      <a:lumMod val="50000"/>
                    </a:schemeClr>
                  </a:gs>
                  <a:gs pos="100000">
                    <a:srgbClr val="5C2A08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6210D1C6-C11D-4B0F-B4F7-CB10CE66D350}"/>
                  </a:ext>
                </a:extLst>
              </p:cNvPr>
              <p:cNvSpPr/>
              <p:nvPr/>
            </p:nvSpPr>
            <p:spPr>
              <a:xfrm>
                <a:off x="1928606" y="936372"/>
                <a:ext cx="2811034" cy="3968112"/>
              </a:xfrm>
              <a:custGeom>
                <a:avLst/>
                <a:gdLst>
                  <a:gd name="connsiteX0" fmla="*/ 1619120 w 3237754"/>
                  <a:gd name="connsiteY0" fmla="*/ 0 h 4037179"/>
                  <a:gd name="connsiteX1" fmla="*/ 1644585 w 3237754"/>
                  <a:gd name="connsiteY1" fmla="*/ 31562 h 4037179"/>
                  <a:gd name="connsiteX2" fmla="*/ 1893634 w 3237754"/>
                  <a:gd name="connsiteY2" fmla="*/ 156809 h 4037179"/>
                  <a:gd name="connsiteX3" fmla="*/ 1851955 w 3237754"/>
                  <a:gd name="connsiteY3" fmla="*/ 203622 h 4037179"/>
                  <a:gd name="connsiteX4" fmla="*/ 1820356 w 3237754"/>
                  <a:gd name="connsiteY4" fmla="*/ 218899 h 4037179"/>
                  <a:gd name="connsiteX5" fmla="*/ 1845050 w 3237754"/>
                  <a:gd name="connsiteY5" fmla="*/ 228606 h 4037179"/>
                  <a:gd name="connsiteX6" fmla="*/ 1923304 w 3237754"/>
                  <a:gd name="connsiteY6" fmla="*/ 243581 h 4037179"/>
                  <a:gd name="connsiteX7" fmla="*/ 1877124 w 3237754"/>
                  <a:gd name="connsiteY7" fmla="*/ 295449 h 4037179"/>
                  <a:gd name="connsiteX8" fmla="*/ 1843897 w 3237754"/>
                  <a:gd name="connsiteY8" fmla="*/ 311512 h 4037179"/>
                  <a:gd name="connsiteX9" fmla="*/ 1872140 w 3237754"/>
                  <a:gd name="connsiteY9" fmla="*/ 322615 h 4037179"/>
                  <a:gd name="connsiteX10" fmla="*/ 1959767 w 3237754"/>
                  <a:gd name="connsiteY10" fmla="*/ 339383 h 4037179"/>
                  <a:gd name="connsiteX11" fmla="*/ 1908056 w 3237754"/>
                  <a:gd name="connsiteY11" fmla="*/ 397464 h 4037179"/>
                  <a:gd name="connsiteX12" fmla="*/ 1885675 w 3237754"/>
                  <a:gd name="connsiteY12" fmla="*/ 408284 h 4037179"/>
                  <a:gd name="connsiteX13" fmla="*/ 1911098 w 3237754"/>
                  <a:gd name="connsiteY13" fmla="*/ 418278 h 4037179"/>
                  <a:gd name="connsiteX14" fmla="*/ 2012204 w 3237754"/>
                  <a:gd name="connsiteY14" fmla="*/ 437626 h 4037179"/>
                  <a:gd name="connsiteX15" fmla="*/ 1952538 w 3237754"/>
                  <a:gd name="connsiteY15" fmla="*/ 504642 h 4037179"/>
                  <a:gd name="connsiteX16" fmla="*/ 1918255 w 3237754"/>
                  <a:gd name="connsiteY16" fmla="*/ 521215 h 4037179"/>
                  <a:gd name="connsiteX17" fmla="*/ 1960231 w 3237754"/>
                  <a:gd name="connsiteY17" fmla="*/ 537717 h 4037179"/>
                  <a:gd name="connsiteX18" fmla="*/ 2078337 w 3237754"/>
                  <a:gd name="connsiteY18" fmla="*/ 560318 h 4037179"/>
                  <a:gd name="connsiteX19" fmla="*/ 2008639 w 3237754"/>
                  <a:gd name="connsiteY19" fmla="*/ 638601 h 4037179"/>
                  <a:gd name="connsiteX20" fmla="*/ 1980148 w 3237754"/>
                  <a:gd name="connsiteY20" fmla="*/ 652374 h 4037179"/>
                  <a:gd name="connsiteX21" fmla="*/ 1996017 w 3237754"/>
                  <a:gd name="connsiteY21" fmla="*/ 658613 h 4037179"/>
                  <a:gd name="connsiteX22" fmla="*/ 2126504 w 3237754"/>
                  <a:gd name="connsiteY22" fmla="*/ 683583 h 4037179"/>
                  <a:gd name="connsiteX23" fmla="*/ 2049500 w 3237754"/>
                  <a:gd name="connsiteY23" fmla="*/ 770073 h 4037179"/>
                  <a:gd name="connsiteX24" fmla="*/ 2035934 w 3237754"/>
                  <a:gd name="connsiteY24" fmla="*/ 776631 h 4037179"/>
                  <a:gd name="connsiteX25" fmla="*/ 2038476 w 3237754"/>
                  <a:gd name="connsiteY25" fmla="*/ 777631 h 4037179"/>
                  <a:gd name="connsiteX26" fmla="*/ 2183654 w 3237754"/>
                  <a:gd name="connsiteY26" fmla="*/ 805412 h 4037179"/>
                  <a:gd name="connsiteX27" fmla="*/ 2097980 w 3237754"/>
                  <a:gd name="connsiteY27" fmla="*/ 901639 h 4037179"/>
                  <a:gd name="connsiteX28" fmla="*/ 2082999 w 3237754"/>
                  <a:gd name="connsiteY28" fmla="*/ 908882 h 4037179"/>
                  <a:gd name="connsiteX29" fmla="*/ 2240804 w 3237754"/>
                  <a:gd name="connsiteY29" fmla="*/ 939080 h 4037179"/>
                  <a:gd name="connsiteX30" fmla="*/ 2198294 w 3237754"/>
                  <a:gd name="connsiteY30" fmla="*/ 997568 h 4037179"/>
                  <a:gd name="connsiteX31" fmla="*/ 2147573 w 3237754"/>
                  <a:gd name="connsiteY31" fmla="*/ 1044025 h 4037179"/>
                  <a:gd name="connsiteX32" fmla="*/ 2304304 w 3237754"/>
                  <a:gd name="connsiteY32" fmla="*/ 1074017 h 4037179"/>
                  <a:gd name="connsiteX33" fmla="*/ 2257453 w 3237754"/>
                  <a:gd name="connsiteY33" fmla="*/ 1138477 h 4037179"/>
                  <a:gd name="connsiteX34" fmla="*/ 2206725 w 3237754"/>
                  <a:gd name="connsiteY34" fmla="*/ 1184942 h 4037179"/>
                  <a:gd name="connsiteX35" fmla="*/ 2382479 w 3237754"/>
                  <a:gd name="connsiteY35" fmla="*/ 1218574 h 4037179"/>
                  <a:gd name="connsiteX36" fmla="*/ 2330285 w 3237754"/>
                  <a:gd name="connsiteY36" fmla="*/ 1290385 h 4037179"/>
                  <a:gd name="connsiteX37" fmla="*/ 2290340 w 3237754"/>
                  <a:gd name="connsiteY37" fmla="*/ 1326973 h 4037179"/>
                  <a:gd name="connsiteX38" fmla="*/ 2441764 w 3237754"/>
                  <a:gd name="connsiteY38" fmla="*/ 1355950 h 4037179"/>
                  <a:gd name="connsiteX39" fmla="*/ 2385517 w 3237754"/>
                  <a:gd name="connsiteY39" fmla="*/ 1433337 h 4037179"/>
                  <a:gd name="connsiteX40" fmla="*/ 2344259 w 3237754"/>
                  <a:gd name="connsiteY40" fmla="*/ 1471127 h 4037179"/>
                  <a:gd name="connsiteX41" fmla="*/ 2501049 w 3237754"/>
                  <a:gd name="connsiteY41" fmla="*/ 1501131 h 4037179"/>
                  <a:gd name="connsiteX42" fmla="*/ 2440750 w 3237754"/>
                  <a:gd name="connsiteY42" fmla="*/ 1584093 h 4037179"/>
                  <a:gd name="connsiteX43" fmla="*/ 2382582 w 3237754"/>
                  <a:gd name="connsiteY43" fmla="*/ 1637372 h 4037179"/>
                  <a:gd name="connsiteX44" fmla="*/ 2604798 w 3237754"/>
                  <a:gd name="connsiteY44" fmla="*/ 1679895 h 4037179"/>
                  <a:gd name="connsiteX45" fmla="*/ 2537407 w 3237754"/>
                  <a:gd name="connsiteY45" fmla="*/ 1772615 h 4037179"/>
                  <a:gd name="connsiteX46" fmla="*/ 2483308 w 3237754"/>
                  <a:gd name="connsiteY46" fmla="*/ 1822167 h 4037179"/>
                  <a:gd name="connsiteX47" fmla="*/ 2678954 w 3237754"/>
                  <a:gd name="connsiteY47" fmla="*/ 1859606 h 4037179"/>
                  <a:gd name="connsiteX48" fmla="*/ 2606495 w 3237754"/>
                  <a:gd name="connsiteY48" fmla="*/ 1959300 h 4037179"/>
                  <a:gd name="connsiteX49" fmla="*/ 2549250 w 3237754"/>
                  <a:gd name="connsiteY49" fmla="*/ 2011732 h 4037179"/>
                  <a:gd name="connsiteX50" fmla="*/ 2629299 w 3237754"/>
                  <a:gd name="connsiteY50" fmla="*/ 2030970 h 4037179"/>
                  <a:gd name="connsiteX51" fmla="*/ 2780554 w 3237754"/>
                  <a:gd name="connsiteY51" fmla="*/ 2052700 h 4037179"/>
                  <a:gd name="connsiteX52" fmla="*/ 2701150 w 3237754"/>
                  <a:gd name="connsiteY52" fmla="*/ 2161948 h 4037179"/>
                  <a:gd name="connsiteX53" fmla="*/ 2647761 w 3237754"/>
                  <a:gd name="connsiteY53" fmla="*/ 2210850 h 4037179"/>
                  <a:gd name="connsiteX54" fmla="*/ 2699753 w 3237754"/>
                  <a:gd name="connsiteY54" fmla="*/ 2223345 h 4037179"/>
                  <a:gd name="connsiteX55" fmla="*/ 2861555 w 3237754"/>
                  <a:gd name="connsiteY55" fmla="*/ 2246590 h 4037179"/>
                  <a:gd name="connsiteX56" fmla="*/ 2776614 w 3237754"/>
                  <a:gd name="connsiteY56" fmla="*/ 2363455 h 4037179"/>
                  <a:gd name="connsiteX57" fmla="*/ 2746807 w 3237754"/>
                  <a:gd name="connsiteY57" fmla="*/ 2390758 h 4037179"/>
                  <a:gd name="connsiteX58" fmla="*/ 2777102 w 3237754"/>
                  <a:gd name="connsiteY58" fmla="*/ 2398038 h 4037179"/>
                  <a:gd name="connsiteX59" fmla="*/ 2950483 w 3237754"/>
                  <a:gd name="connsiteY59" fmla="*/ 2422947 h 4037179"/>
                  <a:gd name="connsiteX60" fmla="*/ 2859464 w 3237754"/>
                  <a:gd name="connsiteY60" fmla="*/ 2548175 h 4037179"/>
                  <a:gd name="connsiteX61" fmla="*/ 2798252 w 3237754"/>
                  <a:gd name="connsiteY61" fmla="*/ 2604242 h 4037179"/>
                  <a:gd name="connsiteX62" fmla="*/ 2861274 w 3237754"/>
                  <a:gd name="connsiteY62" fmla="*/ 2619388 h 4037179"/>
                  <a:gd name="connsiteX63" fmla="*/ 3047254 w 3237754"/>
                  <a:gd name="connsiteY63" fmla="*/ 2646106 h 4037179"/>
                  <a:gd name="connsiteX64" fmla="*/ 2949620 w 3237754"/>
                  <a:gd name="connsiteY64" fmla="*/ 2780436 h 4037179"/>
                  <a:gd name="connsiteX65" fmla="*/ 2889568 w 3237754"/>
                  <a:gd name="connsiteY65" fmla="*/ 2835440 h 4037179"/>
                  <a:gd name="connsiteX66" fmla="*/ 2944122 w 3237754"/>
                  <a:gd name="connsiteY66" fmla="*/ 2848550 h 4037179"/>
                  <a:gd name="connsiteX67" fmla="*/ 3142504 w 3237754"/>
                  <a:gd name="connsiteY67" fmla="*/ 2877051 h 4037179"/>
                  <a:gd name="connsiteX68" fmla="*/ 3038360 w 3237754"/>
                  <a:gd name="connsiteY68" fmla="*/ 3020338 h 4037179"/>
                  <a:gd name="connsiteX69" fmla="*/ 2982666 w 3237754"/>
                  <a:gd name="connsiteY69" fmla="*/ 3071350 h 4037179"/>
                  <a:gd name="connsiteX70" fmla="*/ 3026970 w 3237754"/>
                  <a:gd name="connsiteY70" fmla="*/ 3081094 h 4037179"/>
                  <a:gd name="connsiteX71" fmla="*/ 3237754 w 3237754"/>
                  <a:gd name="connsiteY71" fmla="*/ 3108808 h 4037179"/>
                  <a:gd name="connsiteX72" fmla="*/ 3127099 w 3237754"/>
                  <a:gd name="connsiteY72" fmla="*/ 3248141 h 4037179"/>
                  <a:gd name="connsiteX73" fmla="*/ 3003834 w 3237754"/>
                  <a:gd name="connsiteY73" fmla="*/ 3351471 h 4037179"/>
                  <a:gd name="connsiteX74" fmla="*/ 3142504 w 3237754"/>
                  <a:gd name="connsiteY74" fmla="*/ 3364357 h 4037179"/>
                  <a:gd name="connsiteX75" fmla="*/ 3038360 w 3237754"/>
                  <a:gd name="connsiteY75" fmla="*/ 3433936 h 4037179"/>
                  <a:gd name="connsiteX76" fmla="*/ 2921697 w 3237754"/>
                  <a:gd name="connsiteY76" fmla="*/ 3485825 h 4037179"/>
                  <a:gd name="connsiteX77" fmla="*/ 3047254 w 3237754"/>
                  <a:gd name="connsiteY77" fmla="*/ 3497492 h 4037179"/>
                  <a:gd name="connsiteX78" fmla="*/ 2830577 w 3237754"/>
                  <a:gd name="connsiteY78" fmla="*/ 3615670 h 4037179"/>
                  <a:gd name="connsiteX79" fmla="*/ 2809568 w 3237754"/>
                  <a:gd name="connsiteY79" fmla="*/ 3621865 h 4037179"/>
                  <a:gd name="connsiteX80" fmla="*/ 2950483 w 3237754"/>
                  <a:gd name="connsiteY80" fmla="*/ 3634960 h 4037179"/>
                  <a:gd name="connsiteX81" fmla="*/ 2833425 w 3237754"/>
                  <a:gd name="connsiteY81" fmla="*/ 3709205 h 4037179"/>
                  <a:gd name="connsiteX82" fmla="*/ 2714499 w 3237754"/>
                  <a:gd name="connsiteY82" fmla="*/ 3754751 h 4037179"/>
                  <a:gd name="connsiteX83" fmla="*/ 2861555 w 3237754"/>
                  <a:gd name="connsiteY83" fmla="*/ 3768416 h 4037179"/>
                  <a:gd name="connsiteX84" fmla="*/ 2776614 w 3237754"/>
                  <a:gd name="connsiteY84" fmla="*/ 3825165 h 4037179"/>
                  <a:gd name="connsiteX85" fmla="*/ 2683204 w 3237754"/>
                  <a:gd name="connsiteY85" fmla="*/ 3866712 h 4037179"/>
                  <a:gd name="connsiteX86" fmla="*/ 2780554 w 3237754"/>
                  <a:gd name="connsiteY86" fmla="*/ 3875758 h 4037179"/>
                  <a:gd name="connsiteX87" fmla="*/ 1864143 w 3237754"/>
                  <a:gd name="connsiteY87" fmla="*/ 3993887 h 4037179"/>
                  <a:gd name="connsiteX88" fmla="*/ 1645341 w 3237754"/>
                  <a:gd name="connsiteY88" fmla="*/ 3896366 h 4037179"/>
                  <a:gd name="connsiteX89" fmla="*/ 1618260 w 3237754"/>
                  <a:gd name="connsiteY89" fmla="*/ 3873901 h 4037179"/>
                  <a:gd name="connsiteX90" fmla="*/ 1573396 w 3237754"/>
                  <a:gd name="connsiteY90" fmla="*/ 3909111 h 4037179"/>
                  <a:gd name="connsiteX91" fmla="*/ 1373611 w 3237754"/>
                  <a:gd name="connsiteY91" fmla="*/ 3993887 h 4037179"/>
                  <a:gd name="connsiteX92" fmla="*/ 457200 w 3237754"/>
                  <a:gd name="connsiteY92" fmla="*/ 3875758 h 4037179"/>
                  <a:gd name="connsiteX93" fmla="*/ 554550 w 3237754"/>
                  <a:gd name="connsiteY93" fmla="*/ 3866712 h 4037179"/>
                  <a:gd name="connsiteX94" fmla="*/ 461140 w 3237754"/>
                  <a:gd name="connsiteY94" fmla="*/ 3825165 h 4037179"/>
                  <a:gd name="connsiteX95" fmla="*/ 376199 w 3237754"/>
                  <a:gd name="connsiteY95" fmla="*/ 3768416 h 4037179"/>
                  <a:gd name="connsiteX96" fmla="*/ 523256 w 3237754"/>
                  <a:gd name="connsiteY96" fmla="*/ 3754751 h 4037179"/>
                  <a:gd name="connsiteX97" fmla="*/ 404329 w 3237754"/>
                  <a:gd name="connsiteY97" fmla="*/ 3709205 h 4037179"/>
                  <a:gd name="connsiteX98" fmla="*/ 287271 w 3237754"/>
                  <a:gd name="connsiteY98" fmla="*/ 3634960 h 4037179"/>
                  <a:gd name="connsiteX99" fmla="*/ 428186 w 3237754"/>
                  <a:gd name="connsiteY99" fmla="*/ 3621865 h 4037179"/>
                  <a:gd name="connsiteX100" fmla="*/ 407178 w 3237754"/>
                  <a:gd name="connsiteY100" fmla="*/ 3615670 h 4037179"/>
                  <a:gd name="connsiteX101" fmla="*/ 190500 w 3237754"/>
                  <a:gd name="connsiteY101" fmla="*/ 3497492 h 4037179"/>
                  <a:gd name="connsiteX102" fmla="*/ 316057 w 3237754"/>
                  <a:gd name="connsiteY102" fmla="*/ 3485825 h 4037179"/>
                  <a:gd name="connsiteX103" fmla="*/ 199395 w 3237754"/>
                  <a:gd name="connsiteY103" fmla="*/ 3433936 h 4037179"/>
                  <a:gd name="connsiteX104" fmla="*/ 95250 w 3237754"/>
                  <a:gd name="connsiteY104" fmla="*/ 3364357 h 4037179"/>
                  <a:gd name="connsiteX105" fmla="*/ 233921 w 3237754"/>
                  <a:gd name="connsiteY105" fmla="*/ 3351471 h 4037179"/>
                  <a:gd name="connsiteX106" fmla="*/ 110655 w 3237754"/>
                  <a:gd name="connsiteY106" fmla="*/ 3248141 h 4037179"/>
                  <a:gd name="connsiteX107" fmla="*/ 0 w 3237754"/>
                  <a:gd name="connsiteY107" fmla="*/ 3108808 h 4037179"/>
                  <a:gd name="connsiteX108" fmla="*/ 210784 w 3237754"/>
                  <a:gd name="connsiteY108" fmla="*/ 3081094 h 4037179"/>
                  <a:gd name="connsiteX109" fmla="*/ 255088 w 3237754"/>
                  <a:gd name="connsiteY109" fmla="*/ 3071350 h 4037179"/>
                  <a:gd name="connsiteX110" fmla="*/ 199395 w 3237754"/>
                  <a:gd name="connsiteY110" fmla="*/ 3020338 h 4037179"/>
                  <a:gd name="connsiteX111" fmla="*/ 95250 w 3237754"/>
                  <a:gd name="connsiteY111" fmla="*/ 2877051 h 4037179"/>
                  <a:gd name="connsiteX112" fmla="*/ 293633 w 3237754"/>
                  <a:gd name="connsiteY112" fmla="*/ 2848550 h 4037179"/>
                  <a:gd name="connsiteX113" fmla="*/ 348186 w 3237754"/>
                  <a:gd name="connsiteY113" fmla="*/ 2835440 h 4037179"/>
                  <a:gd name="connsiteX114" fmla="*/ 288134 w 3237754"/>
                  <a:gd name="connsiteY114" fmla="*/ 2780436 h 4037179"/>
                  <a:gd name="connsiteX115" fmla="*/ 190500 w 3237754"/>
                  <a:gd name="connsiteY115" fmla="*/ 2646106 h 4037179"/>
                  <a:gd name="connsiteX116" fmla="*/ 376481 w 3237754"/>
                  <a:gd name="connsiteY116" fmla="*/ 2619388 h 4037179"/>
                  <a:gd name="connsiteX117" fmla="*/ 439502 w 3237754"/>
                  <a:gd name="connsiteY117" fmla="*/ 2604242 h 4037179"/>
                  <a:gd name="connsiteX118" fmla="*/ 378290 w 3237754"/>
                  <a:gd name="connsiteY118" fmla="*/ 2548175 h 4037179"/>
                  <a:gd name="connsiteX119" fmla="*/ 287271 w 3237754"/>
                  <a:gd name="connsiteY119" fmla="*/ 2422947 h 4037179"/>
                  <a:gd name="connsiteX120" fmla="*/ 460652 w 3237754"/>
                  <a:gd name="connsiteY120" fmla="*/ 2398038 h 4037179"/>
                  <a:gd name="connsiteX121" fmla="*/ 490947 w 3237754"/>
                  <a:gd name="connsiteY121" fmla="*/ 2390758 h 4037179"/>
                  <a:gd name="connsiteX122" fmla="*/ 461140 w 3237754"/>
                  <a:gd name="connsiteY122" fmla="*/ 2363455 h 4037179"/>
                  <a:gd name="connsiteX123" fmla="*/ 376199 w 3237754"/>
                  <a:gd name="connsiteY123" fmla="*/ 2246590 h 4037179"/>
                  <a:gd name="connsiteX124" fmla="*/ 538001 w 3237754"/>
                  <a:gd name="connsiteY124" fmla="*/ 2223345 h 4037179"/>
                  <a:gd name="connsiteX125" fmla="*/ 589994 w 3237754"/>
                  <a:gd name="connsiteY125" fmla="*/ 2210850 h 4037179"/>
                  <a:gd name="connsiteX126" fmla="*/ 536604 w 3237754"/>
                  <a:gd name="connsiteY126" fmla="*/ 2161948 h 4037179"/>
                  <a:gd name="connsiteX127" fmla="*/ 457200 w 3237754"/>
                  <a:gd name="connsiteY127" fmla="*/ 2052700 h 4037179"/>
                  <a:gd name="connsiteX128" fmla="*/ 608455 w 3237754"/>
                  <a:gd name="connsiteY128" fmla="*/ 2030970 h 4037179"/>
                  <a:gd name="connsiteX129" fmla="*/ 688504 w 3237754"/>
                  <a:gd name="connsiteY129" fmla="*/ 2011732 h 4037179"/>
                  <a:gd name="connsiteX130" fmla="*/ 631260 w 3237754"/>
                  <a:gd name="connsiteY130" fmla="*/ 1959300 h 4037179"/>
                  <a:gd name="connsiteX131" fmla="*/ 558800 w 3237754"/>
                  <a:gd name="connsiteY131" fmla="*/ 1859606 h 4037179"/>
                  <a:gd name="connsiteX132" fmla="*/ 754447 w 3237754"/>
                  <a:gd name="connsiteY132" fmla="*/ 1822167 h 4037179"/>
                  <a:gd name="connsiteX133" fmla="*/ 700347 w 3237754"/>
                  <a:gd name="connsiteY133" fmla="*/ 1772615 h 4037179"/>
                  <a:gd name="connsiteX134" fmla="*/ 632956 w 3237754"/>
                  <a:gd name="connsiteY134" fmla="*/ 1679895 h 4037179"/>
                  <a:gd name="connsiteX135" fmla="*/ 855172 w 3237754"/>
                  <a:gd name="connsiteY135" fmla="*/ 1637372 h 4037179"/>
                  <a:gd name="connsiteX136" fmla="*/ 797004 w 3237754"/>
                  <a:gd name="connsiteY136" fmla="*/ 1584093 h 4037179"/>
                  <a:gd name="connsiteX137" fmla="*/ 736705 w 3237754"/>
                  <a:gd name="connsiteY137" fmla="*/ 1501131 h 4037179"/>
                  <a:gd name="connsiteX138" fmla="*/ 893495 w 3237754"/>
                  <a:gd name="connsiteY138" fmla="*/ 1471127 h 4037179"/>
                  <a:gd name="connsiteX139" fmla="*/ 852237 w 3237754"/>
                  <a:gd name="connsiteY139" fmla="*/ 1433337 h 4037179"/>
                  <a:gd name="connsiteX140" fmla="*/ 795990 w 3237754"/>
                  <a:gd name="connsiteY140" fmla="*/ 1355950 h 4037179"/>
                  <a:gd name="connsiteX141" fmla="*/ 947415 w 3237754"/>
                  <a:gd name="connsiteY141" fmla="*/ 1326973 h 4037179"/>
                  <a:gd name="connsiteX142" fmla="*/ 907470 w 3237754"/>
                  <a:gd name="connsiteY142" fmla="*/ 1290385 h 4037179"/>
                  <a:gd name="connsiteX143" fmla="*/ 855275 w 3237754"/>
                  <a:gd name="connsiteY143" fmla="*/ 1218574 h 4037179"/>
                  <a:gd name="connsiteX144" fmla="*/ 1031029 w 3237754"/>
                  <a:gd name="connsiteY144" fmla="*/ 1184942 h 4037179"/>
                  <a:gd name="connsiteX145" fmla="*/ 980301 w 3237754"/>
                  <a:gd name="connsiteY145" fmla="*/ 1138477 h 4037179"/>
                  <a:gd name="connsiteX146" fmla="*/ 933450 w 3237754"/>
                  <a:gd name="connsiteY146" fmla="*/ 1074017 h 4037179"/>
                  <a:gd name="connsiteX147" fmla="*/ 1090181 w 3237754"/>
                  <a:gd name="connsiteY147" fmla="*/ 1044025 h 4037179"/>
                  <a:gd name="connsiteX148" fmla="*/ 1039461 w 3237754"/>
                  <a:gd name="connsiteY148" fmla="*/ 997568 h 4037179"/>
                  <a:gd name="connsiteX149" fmla="*/ 996950 w 3237754"/>
                  <a:gd name="connsiteY149" fmla="*/ 939080 h 4037179"/>
                  <a:gd name="connsiteX150" fmla="*/ 1154755 w 3237754"/>
                  <a:gd name="connsiteY150" fmla="*/ 908882 h 4037179"/>
                  <a:gd name="connsiteX151" fmla="*/ 1139774 w 3237754"/>
                  <a:gd name="connsiteY151" fmla="*/ 901639 h 4037179"/>
                  <a:gd name="connsiteX152" fmla="*/ 1054100 w 3237754"/>
                  <a:gd name="connsiteY152" fmla="*/ 805412 h 4037179"/>
                  <a:gd name="connsiteX153" fmla="*/ 1199278 w 3237754"/>
                  <a:gd name="connsiteY153" fmla="*/ 777631 h 4037179"/>
                  <a:gd name="connsiteX154" fmla="*/ 1201821 w 3237754"/>
                  <a:gd name="connsiteY154" fmla="*/ 776631 h 4037179"/>
                  <a:gd name="connsiteX155" fmla="*/ 1188255 w 3237754"/>
                  <a:gd name="connsiteY155" fmla="*/ 770073 h 4037179"/>
                  <a:gd name="connsiteX156" fmla="*/ 1111250 w 3237754"/>
                  <a:gd name="connsiteY156" fmla="*/ 683583 h 4037179"/>
                  <a:gd name="connsiteX157" fmla="*/ 1241738 w 3237754"/>
                  <a:gd name="connsiteY157" fmla="*/ 658613 h 4037179"/>
                  <a:gd name="connsiteX158" fmla="*/ 1257606 w 3237754"/>
                  <a:gd name="connsiteY158" fmla="*/ 652374 h 4037179"/>
                  <a:gd name="connsiteX159" fmla="*/ 1229115 w 3237754"/>
                  <a:gd name="connsiteY159" fmla="*/ 638601 h 4037179"/>
                  <a:gd name="connsiteX160" fmla="*/ 1159417 w 3237754"/>
                  <a:gd name="connsiteY160" fmla="*/ 560318 h 4037179"/>
                  <a:gd name="connsiteX161" fmla="*/ 1277523 w 3237754"/>
                  <a:gd name="connsiteY161" fmla="*/ 537717 h 4037179"/>
                  <a:gd name="connsiteX162" fmla="*/ 1319499 w 3237754"/>
                  <a:gd name="connsiteY162" fmla="*/ 521215 h 4037179"/>
                  <a:gd name="connsiteX163" fmla="*/ 1285216 w 3237754"/>
                  <a:gd name="connsiteY163" fmla="*/ 504642 h 4037179"/>
                  <a:gd name="connsiteX164" fmla="*/ 1225550 w 3237754"/>
                  <a:gd name="connsiteY164" fmla="*/ 437626 h 4037179"/>
                  <a:gd name="connsiteX165" fmla="*/ 1326656 w 3237754"/>
                  <a:gd name="connsiteY165" fmla="*/ 418278 h 4037179"/>
                  <a:gd name="connsiteX166" fmla="*/ 1352079 w 3237754"/>
                  <a:gd name="connsiteY166" fmla="*/ 408284 h 4037179"/>
                  <a:gd name="connsiteX167" fmla="*/ 1329698 w 3237754"/>
                  <a:gd name="connsiteY167" fmla="*/ 397464 h 4037179"/>
                  <a:gd name="connsiteX168" fmla="*/ 1277987 w 3237754"/>
                  <a:gd name="connsiteY168" fmla="*/ 339383 h 4037179"/>
                  <a:gd name="connsiteX169" fmla="*/ 1365614 w 3237754"/>
                  <a:gd name="connsiteY169" fmla="*/ 322615 h 4037179"/>
                  <a:gd name="connsiteX170" fmla="*/ 1393857 w 3237754"/>
                  <a:gd name="connsiteY170" fmla="*/ 311512 h 4037179"/>
                  <a:gd name="connsiteX171" fmla="*/ 1360630 w 3237754"/>
                  <a:gd name="connsiteY171" fmla="*/ 295449 h 4037179"/>
                  <a:gd name="connsiteX172" fmla="*/ 1314450 w 3237754"/>
                  <a:gd name="connsiteY172" fmla="*/ 243581 h 4037179"/>
                  <a:gd name="connsiteX173" fmla="*/ 1392704 w 3237754"/>
                  <a:gd name="connsiteY173" fmla="*/ 228606 h 4037179"/>
                  <a:gd name="connsiteX174" fmla="*/ 1417398 w 3237754"/>
                  <a:gd name="connsiteY174" fmla="*/ 218899 h 4037179"/>
                  <a:gd name="connsiteX175" fmla="*/ 1385799 w 3237754"/>
                  <a:gd name="connsiteY175" fmla="*/ 203622 h 4037179"/>
                  <a:gd name="connsiteX176" fmla="*/ 1344120 w 3237754"/>
                  <a:gd name="connsiteY176" fmla="*/ 156809 h 4037179"/>
                  <a:gd name="connsiteX177" fmla="*/ 1593170 w 3237754"/>
                  <a:gd name="connsiteY177" fmla="*/ 31562 h 4037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</a:cxnLst>
                <a:rect l="l" t="t" r="r" b="b"/>
                <a:pathLst>
                  <a:path w="3237754" h="4037179">
                    <a:moveTo>
                      <a:pt x="1619120" y="0"/>
                    </a:moveTo>
                    <a:lnTo>
                      <a:pt x="1644585" y="31562"/>
                    </a:lnTo>
                    <a:cubicBezTo>
                      <a:pt x="1708409" y="102478"/>
                      <a:pt x="1797187" y="147522"/>
                      <a:pt x="1893634" y="156809"/>
                    </a:cubicBezTo>
                    <a:cubicBezTo>
                      <a:pt x="1882680" y="175605"/>
                      <a:pt x="1868400" y="191312"/>
                      <a:pt x="1851955" y="203622"/>
                    </a:cubicBezTo>
                    <a:lnTo>
                      <a:pt x="1820356" y="218899"/>
                    </a:lnTo>
                    <a:lnTo>
                      <a:pt x="1845050" y="228606"/>
                    </a:lnTo>
                    <a:cubicBezTo>
                      <a:pt x="1870404" y="235960"/>
                      <a:pt x="1896588" y="241008"/>
                      <a:pt x="1923304" y="243581"/>
                    </a:cubicBezTo>
                    <a:cubicBezTo>
                      <a:pt x="1911167" y="264407"/>
                      <a:pt x="1895345" y="281810"/>
                      <a:pt x="1877124" y="295449"/>
                    </a:cubicBezTo>
                    <a:lnTo>
                      <a:pt x="1843897" y="311512"/>
                    </a:lnTo>
                    <a:lnTo>
                      <a:pt x="1872140" y="322615"/>
                    </a:lnTo>
                    <a:cubicBezTo>
                      <a:pt x="1900531" y="330849"/>
                      <a:pt x="1929852" y="336503"/>
                      <a:pt x="1959767" y="339383"/>
                    </a:cubicBezTo>
                    <a:cubicBezTo>
                      <a:pt x="1946177" y="362704"/>
                      <a:pt x="1928459" y="382192"/>
                      <a:pt x="1908056" y="397464"/>
                    </a:cubicBezTo>
                    <a:lnTo>
                      <a:pt x="1885675" y="408284"/>
                    </a:lnTo>
                    <a:lnTo>
                      <a:pt x="1911098" y="418278"/>
                    </a:lnTo>
                    <a:cubicBezTo>
                      <a:pt x="1943856" y="427779"/>
                      <a:pt x="1977687" y="434302"/>
                      <a:pt x="2012204" y="437626"/>
                    </a:cubicBezTo>
                    <a:cubicBezTo>
                      <a:pt x="1996523" y="464534"/>
                      <a:pt x="1976080" y="487019"/>
                      <a:pt x="1952538" y="504642"/>
                    </a:cubicBezTo>
                    <a:lnTo>
                      <a:pt x="1918255" y="521215"/>
                    </a:lnTo>
                    <a:lnTo>
                      <a:pt x="1960231" y="537717"/>
                    </a:lnTo>
                    <a:cubicBezTo>
                      <a:pt x="1998497" y="548815"/>
                      <a:pt x="2038016" y="556435"/>
                      <a:pt x="2078337" y="560318"/>
                    </a:cubicBezTo>
                    <a:cubicBezTo>
                      <a:pt x="2060020" y="591750"/>
                      <a:pt x="2036139" y="618016"/>
                      <a:pt x="2008639" y="638601"/>
                    </a:cubicBezTo>
                    <a:lnTo>
                      <a:pt x="1980148" y="652374"/>
                    </a:lnTo>
                    <a:lnTo>
                      <a:pt x="1996017" y="658613"/>
                    </a:lnTo>
                    <a:cubicBezTo>
                      <a:pt x="2038294" y="670875"/>
                      <a:pt x="2081956" y="679293"/>
                      <a:pt x="2126504" y="683583"/>
                    </a:cubicBezTo>
                    <a:cubicBezTo>
                      <a:pt x="2106266" y="718310"/>
                      <a:pt x="2079882" y="747330"/>
                      <a:pt x="2049500" y="770073"/>
                    </a:cubicBezTo>
                    <a:lnTo>
                      <a:pt x="2035934" y="776631"/>
                    </a:lnTo>
                    <a:lnTo>
                      <a:pt x="2038476" y="777631"/>
                    </a:lnTo>
                    <a:cubicBezTo>
                      <a:pt x="2085513" y="791273"/>
                      <a:pt x="2134091" y="800640"/>
                      <a:pt x="2183654" y="805412"/>
                    </a:cubicBezTo>
                    <a:cubicBezTo>
                      <a:pt x="2161138" y="844049"/>
                      <a:pt x="2131784" y="876336"/>
                      <a:pt x="2097980" y="901639"/>
                    </a:cubicBezTo>
                    <a:lnTo>
                      <a:pt x="2082999" y="908882"/>
                    </a:lnTo>
                    <a:lnTo>
                      <a:pt x="2240804" y="939080"/>
                    </a:lnTo>
                    <a:cubicBezTo>
                      <a:pt x="2228407" y="960353"/>
                      <a:pt x="2214127" y="979878"/>
                      <a:pt x="2198294" y="997568"/>
                    </a:cubicBezTo>
                    <a:lnTo>
                      <a:pt x="2147573" y="1044025"/>
                    </a:lnTo>
                    <a:lnTo>
                      <a:pt x="2304304" y="1074017"/>
                    </a:lnTo>
                    <a:cubicBezTo>
                      <a:pt x="2290641" y="1097463"/>
                      <a:pt x="2274903" y="1118982"/>
                      <a:pt x="2257453" y="1138477"/>
                    </a:cubicBezTo>
                    <a:lnTo>
                      <a:pt x="2206725" y="1184942"/>
                    </a:lnTo>
                    <a:lnTo>
                      <a:pt x="2382479" y="1218574"/>
                    </a:lnTo>
                    <a:cubicBezTo>
                      <a:pt x="2367258" y="1244693"/>
                      <a:pt x="2349725" y="1268666"/>
                      <a:pt x="2330285" y="1290385"/>
                    </a:cubicBezTo>
                    <a:lnTo>
                      <a:pt x="2290340" y="1326973"/>
                    </a:lnTo>
                    <a:lnTo>
                      <a:pt x="2441764" y="1355950"/>
                    </a:lnTo>
                    <a:cubicBezTo>
                      <a:pt x="2425361" y="1384097"/>
                      <a:pt x="2406467" y="1409931"/>
                      <a:pt x="2385517" y="1433337"/>
                    </a:cubicBezTo>
                    <a:lnTo>
                      <a:pt x="2344259" y="1471127"/>
                    </a:lnTo>
                    <a:lnTo>
                      <a:pt x="2501049" y="1501131"/>
                    </a:lnTo>
                    <a:cubicBezTo>
                      <a:pt x="2483464" y="1531306"/>
                      <a:pt x="2463209" y="1559001"/>
                      <a:pt x="2440750" y="1584093"/>
                    </a:cubicBezTo>
                    <a:lnTo>
                      <a:pt x="2382582" y="1637372"/>
                    </a:lnTo>
                    <a:lnTo>
                      <a:pt x="2604798" y="1679895"/>
                    </a:lnTo>
                    <a:cubicBezTo>
                      <a:pt x="2585145" y="1713619"/>
                      <a:pt x="2562508" y="1744572"/>
                      <a:pt x="2537407" y="1772615"/>
                    </a:cubicBezTo>
                    <a:lnTo>
                      <a:pt x="2483308" y="1822167"/>
                    </a:lnTo>
                    <a:lnTo>
                      <a:pt x="2678954" y="1859606"/>
                    </a:lnTo>
                    <a:cubicBezTo>
                      <a:pt x="2657823" y="1895867"/>
                      <a:pt x="2633483" y="1929147"/>
                      <a:pt x="2606495" y="1959300"/>
                    </a:cubicBezTo>
                    <a:lnTo>
                      <a:pt x="2549250" y="2011732"/>
                    </a:lnTo>
                    <a:lnTo>
                      <a:pt x="2629299" y="2030970"/>
                    </a:lnTo>
                    <a:cubicBezTo>
                      <a:pt x="2679116" y="2040521"/>
                      <a:pt x="2729581" y="2047792"/>
                      <a:pt x="2780554" y="2052700"/>
                    </a:cubicBezTo>
                    <a:cubicBezTo>
                      <a:pt x="2757398" y="2092435"/>
                      <a:pt x="2730725" y="2128906"/>
                      <a:pt x="2701150" y="2161948"/>
                    </a:cubicBezTo>
                    <a:lnTo>
                      <a:pt x="2647761" y="2210850"/>
                    </a:lnTo>
                    <a:lnTo>
                      <a:pt x="2699753" y="2223345"/>
                    </a:lnTo>
                    <a:cubicBezTo>
                      <a:pt x="2753043" y="2233562"/>
                      <a:pt x="2807028" y="2241339"/>
                      <a:pt x="2861555" y="2246590"/>
                    </a:cubicBezTo>
                    <a:cubicBezTo>
                      <a:pt x="2836784" y="2289096"/>
                      <a:pt x="2808251" y="2328109"/>
                      <a:pt x="2776614" y="2363455"/>
                    </a:cubicBezTo>
                    <a:lnTo>
                      <a:pt x="2746807" y="2390758"/>
                    </a:lnTo>
                    <a:lnTo>
                      <a:pt x="2777102" y="2398038"/>
                    </a:lnTo>
                    <a:cubicBezTo>
                      <a:pt x="2834206" y="2408986"/>
                      <a:pt x="2892054" y="2417321"/>
                      <a:pt x="2950483" y="2422947"/>
                    </a:cubicBezTo>
                    <a:cubicBezTo>
                      <a:pt x="2923939" y="2468495"/>
                      <a:pt x="2893365" y="2510300"/>
                      <a:pt x="2859464" y="2548175"/>
                    </a:cubicBezTo>
                    <a:lnTo>
                      <a:pt x="2798252" y="2604242"/>
                    </a:lnTo>
                    <a:lnTo>
                      <a:pt x="2861274" y="2619388"/>
                    </a:lnTo>
                    <a:cubicBezTo>
                      <a:pt x="2922527" y="2631132"/>
                      <a:pt x="2984579" y="2640071"/>
                      <a:pt x="3047254" y="2646106"/>
                    </a:cubicBezTo>
                    <a:cubicBezTo>
                      <a:pt x="3018781" y="2694964"/>
                      <a:pt x="2985985" y="2739808"/>
                      <a:pt x="2949620" y="2780436"/>
                    </a:cubicBezTo>
                    <a:lnTo>
                      <a:pt x="2889568" y="2835440"/>
                    </a:lnTo>
                    <a:lnTo>
                      <a:pt x="2944122" y="2848550"/>
                    </a:lnTo>
                    <a:cubicBezTo>
                      <a:pt x="3009460" y="2861077"/>
                      <a:pt x="3075650" y="2870613"/>
                      <a:pt x="3142504" y="2877051"/>
                    </a:cubicBezTo>
                    <a:cubicBezTo>
                      <a:pt x="3112133" y="2929167"/>
                      <a:pt x="3077149" y="2977000"/>
                      <a:pt x="3038360" y="3020338"/>
                    </a:cubicBezTo>
                    <a:lnTo>
                      <a:pt x="2982666" y="3071350"/>
                    </a:lnTo>
                    <a:lnTo>
                      <a:pt x="3026970" y="3081094"/>
                    </a:lnTo>
                    <a:cubicBezTo>
                      <a:pt x="3096393" y="3093276"/>
                      <a:pt x="3166720" y="3102548"/>
                      <a:pt x="3237754" y="3108808"/>
                    </a:cubicBezTo>
                    <a:cubicBezTo>
                      <a:pt x="3205484" y="3159486"/>
                      <a:pt x="3168314" y="3206000"/>
                      <a:pt x="3127099" y="3248141"/>
                    </a:cubicBezTo>
                    <a:lnTo>
                      <a:pt x="3003834" y="3351471"/>
                    </a:lnTo>
                    <a:lnTo>
                      <a:pt x="3142504" y="3364357"/>
                    </a:lnTo>
                    <a:cubicBezTo>
                      <a:pt x="3112133" y="3389664"/>
                      <a:pt x="3077149" y="3412892"/>
                      <a:pt x="3038360" y="3433936"/>
                    </a:cubicBezTo>
                    <a:lnTo>
                      <a:pt x="2921697" y="3485825"/>
                    </a:lnTo>
                    <a:lnTo>
                      <a:pt x="3047254" y="3497492"/>
                    </a:lnTo>
                    <a:cubicBezTo>
                      <a:pt x="2990308" y="3544942"/>
                      <a:pt x="2916069" y="3584595"/>
                      <a:pt x="2830577" y="3615670"/>
                    </a:cubicBezTo>
                    <a:lnTo>
                      <a:pt x="2809568" y="3621865"/>
                    </a:lnTo>
                    <a:lnTo>
                      <a:pt x="2950483" y="3634960"/>
                    </a:lnTo>
                    <a:cubicBezTo>
                      <a:pt x="2917303" y="3662607"/>
                      <a:pt x="2877826" y="3687414"/>
                      <a:pt x="2833425" y="3709205"/>
                    </a:cubicBezTo>
                    <a:lnTo>
                      <a:pt x="2714499" y="3754751"/>
                    </a:lnTo>
                    <a:lnTo>
                      <a:pt x="2861555" y="3768416"/>
                    </a:lnTo>
                    <a:cubicBezTo>
                      <a:pt x="2836784" y="3789057"/>
                      <a:pt x="2808251" y="3808002"/>
                      <a:pt x="2776614" y="3825165"/>
                    </a:cubicBezTo>
                    <a:lnTo>
                      <a:pt x="2683204" y="3866712"/>
                    </a:lnTo>
                    <a:lnTo>
                      <a:pt x="2780554" y="3875758"/>
                    </a:lnTo>
                    <a:cubicBezTo>
                      <a:pt x="2595302" y="4030120"/>
                      <a:pt x="2185011" y="4083008"/>
                      <a:pt x="1864143" y="3993887"/>
                    </a:cubicBezTo>
                    <a:cubicBezTo>
                      <a:pt x="1773899" y="3968822"/>
                      <a:pt x="1700340" y="3935193"/>
                      <a:pt x="1645341" y="3896366"/>
                    </a:cubicBezTo>
                    <a:lnTo>
                      <a:pt x="1618260" y="3873901"/>
                    </a:lnTo>
                    <a:lnTo>
                      <a:pt x="1573396" y="3909111"/>
                    </a:lnTo>
                    <a:cubicBezTo>
                      <a:pt x="1520862" y="3942560"/>
                      <a:pt x="1453829" y="3971607"/>
                      <a:pt x="1373611" y="3993887"/>
                    </a:cubicBezTo>
                    <a:cubicBezTo>
                      <a:pt x="1052743" y="4083008"/>
                      <a:pt x="642453" y="4030120"/>
                      <a:pt x="457200" y="3875758"/>
                    </a:cubicBezTo>
                    <a:lnTo>
                      <a:pt x="554550" y="3866712"/>
                    </a:lnTo>
                    <a:lnTo>
                      <a:pt x="461140" y="3825165"/>
                    </a:lnTo>
                    <a:cubicBezTo>
                      <a:pt x="429503" y="3808002"/>
                      <a:pt x="400970" y="3789057"/>
                      <a:pt x="376199" y="3768416"/>
                    </a:cubicBezTo>
                    <a:lnTo>
                      <a:pt x="523256" y="3754751"/>
                    </a:lnTo>
                    <a:lnTo>
                      <a:pt x="404329" y="3709205"/>
                    </a:lnTo>
                    <a:cubicBezTo>
                      <a:pt x="359929" y="3687414"/>
                      <a:pt x="320451" y="3662607"/>
                      <a:pt x="287271" y="3634960"/>
                    </a:cubicBezTo>
                    <a:lnTo>
                      <a:pt x="428186" y="3621865"/>
                    </a:lnTo>
                    <a:lnTo>
                      <a:pt x="407178" y="3615670"/>
                    </a:lnTo>
                    <a:cubicBezTo>
                      <a:pt x="321685" y="3584595"/>
                      <a:pt x="247446" y="3544942"/>
                      <a:pt x="190500" y="3497492"/>
                    </a:cubicBezTo>
                    <a:lnTo>
                      <a:pt x="316057" y="3485825"/>
                    </a:lnTo>
                    <a:lnTo>
                      <a:pt x="199395" y="3433936"/>
                    </a:lnTo>
                    <a:cubicBezTo>
                      <a:pt x="160605" y="3412892"/>
                      <a:pt x="125622" y="3389664"/>
                      <a:pt x="95250" y="3364357"/>
                    </a:cubicBezTo>
                    <a:lnTo>
                      <a:pt x="233921" y="3351471"/>
                    </a:lnTo>
                    <a:lnTo>
                      <a:pt x="110655" y="3248141"/>
                    </a:lnTo>
                    <a:cubicBezTo>
                      <a:pt x="69441" y="3206000"/>
                      <a:pt x="32270" y="3159486"/>
                      <a:pt x="0" y="3108808"/>
                    </a:cubicBezTo>
                    <a:cubicBezTo>
                      <a:pt x="71034" y="3102548"/>
                      <a:pt x="141362" y="3093276"/>
                      <a:pt x="210784" y="3081094"/>
                    </a:cubicBezTo>
                    <a:lnTo>
                      <a:pt x="255088" y="3071350"/>
                    </a:lnTo>
                    <a:lnTo>
                      <a:pt x="199395" y="3020338"/>
                    </a:lnTo>
                    <a:cubicBezTo>
                      <a:pt x="160605" y="2977000"/>
                      <a:pt x="125622" y="2929167"/>
                      <a:pt x="95250" y="2877051"/>
                    </a:cubicBezTo>
                    <a:cubicBezTo>
                      <a:pt x="162104" y="2870613"/>
                      <a:pt x="228294" y="2861077"/>
                      <a:pt x="293633" y="2848550"/>
                    </a:cubicBezTo>
                    <a:lnTo>
                      <a:pt x="348186" y="2835440"/>
                    </a:lnTo>
                    <a:lnTo>
                      <a:pt x="288134" y="2780436"/>
                    </a:lnTo>
                    <a:cubicBezTo>
                      <a:pt x="251769" y="2739808"/>
                      <a:pt x="218973" y="2694964"/>
                      <a:pt x="190500" y="2646106"/>
                    </a:cubicBezTo>
                    <a:cubicBezTo>
                      <a:pt x="253175" y="2640071"/>
                      <a:pt x="315227" y="2631132"/>
                      <a:pt x="376481" y="2619388"/>
                    </a:cubicBezTo>
                    <a:lnTo>
                      <a:pt x="439502" y="2604242"/>
                    </a:lnTo>
                    <a:lnTo>
                      <a:pt x="378290" y="2548175"/>
                    </a:lnTo>
                    <a:cubicBezTo>
                      <a:pt x="344389" y="2510300"/>
                      <a:pt x="313815" y="2468495"/>
                      <a:pt x="287271" y="2422947"/>
                    </a:cubicBezTo>
                    <a:cubicBezTo>
                      <a:pt x="345700" y="2417321"/>
                      <a:pt x="403548" y="2408986"/>
                      <a:pt x="460652" y="2398038"/>
                    </a:cubicBezTo>
                    <a:lnTo>
                      <a:pt x="490947" y="2390758"/>
                    </a:lnTo>
                    <a:lnTo>
                      <a:pt x="461140" y="2363455"/>
                    </a:lnTo>
                    <a:cubicBezTo>
                      <a:pt x="429503" y="2328109"/>
                      <a:pt x="400970" y="2289096"/>
                      <a:pt x="376199" y="2246590"/>
                    </a:cubicBezTo>
                    <a:cubicBezTo>
                      <a:pt x="430726" y="2241339"/>
                      <a:pt x="484711" y="2233562"/>
                      <a:pt x="538001" y="2223345"/>
                    </a:cubicBezTo>
                    <a:lnTo>
                      <a:pt x="589994" y="2210850"/>
                    </a:lnTo>
                    <a:lnTo>
                      <a:pt x="536604" y="2161948"/>
                    </a:lnTo>
                    <a:cubicBezTo>
                      <a:pt x="507030" y="2128906"/>
                      <a:pt x="480357" y="2092435"/>
                      <a:pt x="457200" y="2052700"/>
                    </a:cubicBezTo>
                    <a:cubicBezTo>
                      <a:pt x="508173" y="2047792"/>
                      <a:pt x="558639" y="2040521"/>
                      <a:pt x="608455" y="2030970"/>
                    </a:cubicBezTo>
                    <a:lnTo>
                      <a:pt x="688504" y="2011732"/>
                    </a:lnTo>
                    <a:lnTo>
                      <a:pt x="631260" y="1959300"/>
                    </a:lnTo>
                    <a:cubicBezTo>
                      <a:pt x="604271" y="1929147"/>
                      <a:pt x="579932" y="1895867"/>
                      <a:pt x="558800" y="1859606"/>
                    </a:cubicBezTo>
                    <a:lnTo>
                      <a:pt x="754447" y="1822167"/>
                    </a:lnTo>
                    <a:lnTo>
                      <a:pt x="700347" y="1772615"/>
                    </a:lnTo>
                    <a:cubicBezTo>
                      <a:pt x="675247" y="1744572"/>
                      <a:pt x="652609" y="1713619"/>
                      <a:pt x="632956" y="1679895"/>
                    </a:cubicBezTo>
                    <a:lnTo>
                      <a:pt x="855172" y="1637372"/>
                    </a:lnTo>
                    <a:lnTo>
                      <a:pt x="797004" y="1584093"/>
                    </a:lnTo>
                    <a:cubicBezTo>
                      <a:pt x="774545" y="1559001"/>
                      <a:pt x="754290" y="1531306"/>
                      <a:pt x="736705" y="1501131"/>
                    </a:cubicBezTo>
                    <a:lnTo>
                      <a:pt x="893495" y="1471127"/>
                    </a:lnTo>
                    <a:lnTo>
                      <a:pt x="852237" y="1433337"/>
                    </a:lnTo>
                    <a:cubicBezTo>
                      <a:pt x="831287" y="1409931"/>
                      <a:pt x="812393" y="1384097"/>
                      <a:pt x="795990" y="1355950"/>
                    </a:cubicBezTo>
                    <a:lnTo>
                      <a:pt x="947415" y="1326973"/>
                    </a:lnTo>
                    <a:lnTo>
                      <a:pt x="907470" y="1290385"/>
                    </a:lnTo>
                    <a:cubicBezTo>
                      <a:pt x="888029" y="1268666"/>
                      <a:pt x="870497" y="1244693"/>
                      <a:pt x="855275" y="1218574"/>
                    </a:cubicBezTo>
                    <a:lnTo>
                      <a:pt x="1031029" y="1184942"/>
                    </a:lnTo>
                    <a:lnTo>
                      <a:pt x="980301" y="1138477"/>
                    </a:lnTo>
                    <a:cubicBezTo>
                      <a:pt x="962851" y="1118982"/>
                      <a:pt x="947113" y="1097463"/>
                      <a:pt x="933450" y="1074017"/>
                    </a:cubicBezTo>
                    <a:lnTo>
                      <a:pt x="1090181" y="1044025"/>
                    </a:lnTo>
                    <a:lnTo>
                      <a:pt x="1039461" y="997568"/>
                    </a:lnTo>
                    <a:cubicBezTo>
                      <a:pt x="1023627" y="979878"/>
                      <a:pt x="1009347" y="960353"/>
                      <a:pt x="996950" y="939080"/>
                    </a:cubicBezTo>
                    <a:lnTo>
                      <a:pt x="1154755" y="908882"/>
                    </a:lnTo>
                    <a:lnTo>
                      <a:pt x="1139774" y="901639"/>
                    </a:lnTo>
                    <a:cubicBezTo>
                      <a:pt x="1105971" y="876336"/>
                      <a:pt x="1076616" y="844049"/>
                      <a:pt x="1054100" y="805412"/>
                    </a:cubicBezTo>
                    <a:cubicBezTo>
                      <a:pt x="1103663" y="800640"/>
                      <a:pt x="1152241" y="791273"/>
                      <a:pt x="1199278" y="777631"/>
                    </a:cubicBezTo>
                    <a:lnTo>
                      <a:pt x="1201821" y="776631"/>
                    </a:lnTo>
                    <a:lnTo>
                      <a:pt x="1188255" y="770073"/>
                    </a:lnTo>
                    <a:cubicBezTo>
                      <a:pt x="1157872" y="747330"/>
                      <a:pt x="1131488" y="718310"/>
                      <a:pt x="1111250" y="683583"/>
                    </a:cubicBezTo>
                    <a:cubicBezTo>
                      <a:pt x="1155798" y="679293"/>
                      <a:pt x="1199460" y="670875"/>
                      <a:pt x="1241738" y="658613"/>
                    </a:cubicBezTo>
                    <a:lnTo>
                      <a:pt x="1257606" y="652374"/>
                    </a:lnTo>
                    <a:lnTo>
                      <a:pt x="1229115" y="638601"/>
                    </a:lnTo>
                    <a:cubicBezTo>
                      <a:pt x="1201615" y="618016"/>
                      <a:pt x="1177735" y="591750"/>
                      <a:pt x="1159417" y="560318"/>
                    </a:cubicBezTo>
                    <a:cubicBezTo>
                      <a:pt x="1199738" y="556435"/>
                      <a:pt x="1239257" y="548815"/>
                      <a:pt x="1277523" y="537717"/>
                    </a:cubicBezTo>
                    <a:lnTo>
                      <a:pt x="1319499" y="521215"/>
                    </a:lnTo>
                    <a:lnTo>
                      <a:pt x="1285216" y="504642"/>
                    </a:lnTo>
                    <a:cubicBezTo>
                      <a:pt x="1261674" y="487019"/>
                      <a:pt x="1241231" y="464534"/>
                      <a:pt x="1225550" y="437626"/>
                    </a:cubicBezTo>
                    <a:cubicBezTo>
                      <a:pt x="1260067" y="434302"/>
                      <a:pt x="1293898" y="427779"/>
                      <a:pt x="1326656" y="418278"/>
                    </a:cubicBezTo>
                    <a:lnTo>
                      <a:pt x="1352079" y="408284"/>
                    </a:lnTo>
                    <a:lnTo>
                      <a:pt x="1329698" y="397464"/>
                    </a:lnTo>
                    <a:cubicBezTo>
                      <a:pt x="1309295" y="382192"/>
                      <a:pt x="1291578" y="362704"/>
                      <a:pt x="1277987" y="339383"/>
                    </a:cubicBezTo>
                    <a:cubicBezTo>
                      <a:pt x="1307903" y="336503"/>
                      <a:pt x="1337223" y="330849"/>
                      <a:pt x="1365614" y="322615"/>
                    </a:cubicBezTo>
                    <a:lnTo>
                      <a:pt x="1393857" y="311512"/>
                    </a:lnTo>
                    <a:lnTo>
                      <a:pt x="1360630" y="295449"/>
                    </a:lnTo>
                    <a:cubicBezTo>
                      <a:pt x="1342409" y="281810"/>
                      <a:pt x="1326587" y="264407"/>
                      <a:pt x="1314450" y="243581"/>
                    </a:cubicBezTo>
                    <a:cubicBezTo>
                      <a:pt x="1341166" y="241008"/>
                      <a:pt x="1367350" y="235960"/>
                      <a:pt x="1392704" y="228606"/>
                    </a:cubicBezTo>
                    <a:lnTo>
                      <a:pt x="1417398" y="218899"/>
                    </a:lnTo>
                    <a:lnTo>
                      <a:pt x="1385799" y="203622"/>
                    </a:lnTo>
                    <a:cubicBezTo>
                      <a:pt x="1369355" y="191312"/>
                      <a:pt x="1355074" y="175605"/>
                      <a:pt x="1344120" y="156809"/>
                    </a:cubicBezTo>
                    <a:cubicBezTo>
                      <a:pt x="1440568" y="147522"/>
                      <a:pt x="1529345" y="102478"/>
                      <a:pt x="1593170" y="31562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339933"/>
                  </a:gs>
                  <a:gs pos="80000">
                    <a:srgbClr val="0033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FDA38B47-956B-4A94-BD86-252E6E52365F}"/>
                </a:ext>
              </a:extLst>
            </p:cNvPr>
            <p:cNvSpPr/>
            <p:nvPr/>
          </p:nvSpPr>
          <p:spPr>
            <a:xfrm rot="16200000">
              <a:off x="1940568" y="2288715"/>
              <a:ext cx="148122" cy="879292"/>
            </a:xfrm>
            <a:custGeom>
              <a:avLst/>
              <a:gdLst>
                <a:gd name="connsiteX0" fmla="*/ 81392 w 184150"/>
                <a:gd name="connsiteY0" fmla="*/ 737168 h 1162368"/>
                <a:gd name="connsiteX1" fmla="*/ 59301 w 184150"/>
                <a:gd name="connsiteY1" fmla="*/ 865463 h 1162368"/>
                <a:gd name="connsiteX2" fmla="*/ 81392 w 184150"/>
                <a:gd name="connsiteY2" fmla="*/ 993758 h 1162368"/>
                <a:gd name="connsiteX3" fmla="*/ 0 w 184150"/>
                <a:gd name="connsiteY3" fmla="*/ 865463 h 1162368"/>
                <a:gd name="connsiteX4" fmla="*/ 81392 w 184150"/>
                <a:gd name="connsiteY4" fmla="*/ 737168 h 1162368"/>
                <a:gd name="connsiteX5" fmla="*/ 81392 w 184150"/>
                <a:gd name="connsiteY5" fmla="*/ 146617 h 1162368"/>
                <a:gd name="connsiteX6" fmla="*/ 59301 w 184150"/>
                <a:gd name="connsiteY6" fmla="*/ 274912 h 1162368"/>
                <a:gd name="connsiteX7" fmla="*/ 81392 w 184150"/>
                <a:gd name="connsiteY7" fmla="*/ 403207 h 1162368"/>
                <a:gd name="connsiteX8" fmla="*/ 0 w 184150"/>
                <a:gd name="connsiteY8" fmla="*/ 274912 h 1162368"/>
                <a:gd name="connsiteX9" fmla="*/ 81392 w 184150"/>
                <a:gd name="connsiteY9" fmla="*/ 146617 h 1162368"/>
                <a:gd name="connsiteX10" fmla="*/ 184150 w 184150"/>
                <a:gd name="connsiteY10" fmla="*/ 905778 h 1162368"/>
                <a:gd name="connsiteX11" fmla="*/ 162058 w 184150"/>
                <a:gd name="connsiteY11" fmla="*/ 1034073 h 1162368"/>
                <a:gd name="connsiteX12" fmla="*/ 184150 w 184150"/>
                <a:gd name="connsiteY12" fmla="*/ 1162368 h 1162368"/>
                <a:gd name="connsiteX13" fmla="*/ 102758 w 184150"/>
                <a:gd name="connsiteY13" fmla="*/ 1034073 h 1162368"/>
                <a:gd name="connsiteX14" fmla="*/ 184150 w 184150"/>
                <a:gd name="connsiteY14" fmla="*/ 905778 h 1162368"/>
                <a:gd name="connsiteX15" fmla="*/ 184150 w 184150"/>
                <a:gd name="connsiteY15" fmla="*/ 590551 h 1162368"/>
                <a:gd name="connsiteX16" fmla="*/ 162058 w 184150"/>
                <a:gd name="connsiteY16" fmla="*/ 718846 h 1162368"/>
                <a:gd name="connsiteX17" fmla="*/ 184150 w 184150"/>
                <a:gd name="connsiteY17" fmla="*/ 847141 h 1162368"/>
                <a:gd name="connsiteX18" fmla="*/ 102758 w 184150"/>
                <a:gd name="connsiteY18" fmla="*/ 718846 h 1162368"/>
                <a:gd name="connsiteX19" fmla="*/ 184150 w 184150"/>
                <a:gd name="connsiteY19" fmla="*/ 590551 h 1162368"/>
                <a:gd name="connsiteX20" fmla="*/ 184150 w 184150"/>
                <a:gd name="connsiteY20" fmla="*/ 315227 h 1162368"/>
                <a:gd name="connsiteX21" fmla="*/ 162058 w 184150"/>
                <a:gd name="connsiteY21" fmla="*/ 443522 h 1162368"/>
                <a:gd name="connsiteX22" fmla="*/ 184150 w 184150"/>
                <a:gd name="connsiteY22" fmla="*/ 571817 h 1162368"/>
                <a:gd name="connsiteX23" fmla="*/ 102758 w 184150"/>
                <a:gd name="connsiteY23" fmla="*/ 443522 h 1162368"/>
                <a:gd name="connsiteX24" fmla="*/ 184150 w 184150"/>
                <a:gd name="connsiteY24" fmla="*/ 315227 h 1162368"/>
                <a:gd name="connsiteX25" fmla="*/ 184150 w 184150"/>
                <a:gd name="connsiteY25" fmla="*/ 0 h 1162368"/>
                <a:gd name="connsiteX26" fmla="*/ 162058 w 184150"/>
                <a:gd name="connsiteY26" fmla="*/ 128295 h 1162368"/>
                <a:gd name="connsiteX27" fmla="*/ 184150 w 184150"/>
                <a:gd name="connsiteY27" fmla="*/ 256590 h 1162368"/>
                <a:gd name="connsiteX28" fmla="*/ 102758 w 184150"/>
                <a:gd name="connsiteY28" fmla="*/ 128295 h 1162368"/>
                <a:gd name="connsiteX29" fmla="*/ 184150 w 184150"/>
                <a:gd name="connsiteY29" fmla="*/ 0 h 1162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84150" h="1162368">
                  <a:moveTo>
                    <a:pt x="81392" y="737168"/>
                  </a:moveTo>
                  <a:cubicBezTo>
                    <a:pt x="66926" y="776079"/>
                    <a:pt x="59301" y="820364"/>
                    <a:pt x="59301" y="865463"/>
                  </a:cubicBezTo>
                  <a:cubicBezTo>
                    <a:pt x="59301" y="910563"/>
                    <a:pt x="66926" y="954848"/>
                    <a:pt x="81392" y="993758"/>
                  </a:cubicBezTo>
                  <a:cubicBezTo>
                    <a:pt x="36440" y="993758"/>
                    <a:pt x="0" y="936319"/>
                    <a:pt x="0" y="865463"/>
                  </a:cubicBezTo>
                  <a:cubicBezTo>
                    <a:pt x="0" y="794608"/>
                    <a:pt x="36440" y="737168"/>
                    <a:pt x="81392" y="737168"/>
                  </a:cubicBezTo>
                  <a:close/>
                  <a:moveTo>
                    <a:pt x="81392" y="146617"/>
                  </a:moveTo>
                  <a:cubicBezTo>
                    <a:pt x="66926" y="185528"/>
                    <a:pt x="59301" y="229812"/>
                    <a:pt x="59301" y="274912"/>
                  </a:cubicBezTo>
                  <a:cubicBezTo>
                    <a:pt x="59301" y="320012"/>
                    <a:pt x="66926" y="364297"/>
                    <a:pt x="81392" y="403207"/>
                  </a:cubicBezTo>
                  <a:cubicBezTo>
                    <a:pt x="36440" y="403207"/>
                    <a:pt x="0" y="345767"/>
                    <a:pt x="0" y="274912"/>
                  </a:cubicBezTo>
                  <a:cubicBezTo>
                    <a:pt x="0" y="204057"/>
                    <a:pt x="36440" y="146617"/>
                    <a:pt x="81392" y="146617"/>
                  </a:cubicBezTo>
                  <a:close/>
                  <a:moveTo>
                    <a:pt x="184150" y="905778"/>
                  </a:moveTo>
                  <a:cubicBezTo>
                    <a:pt x="169684" y="944689"/>
                    <a:pt x="162058" y="988973"/>
                    <a:pt x="162058" y="1034073"/>
                  </a:cubicBezTo>
                  <a:cubicBezTo>
                    <a:pt x="162058" y="1079173"/>
                    <a:pt x="169684" y="1123457"/>
                    <a:pt x="184150" y="1162368"/>
                  </a:cubicBezTo>
                  <a:cubicBezTo>
                    <a:pt x="139198" y="1162368"/>
                    <a:pt x="102758" y="1104928"/>
                    <a:pt x="102758" y="1034073"/>
                  </a:cubicBezTo>
                  <a:cubicBezTo>
                    <a:pt x="102758" y="963218"/>
                    <a:pt x="139198" y="905778"/>
                    <a:pt x="184150" y="905778"/>
                  </a:cubicBezTo>
                  <a:close/>
                  <a:moveTo>
                    <a:pt x="184150" y="590551"/>
                  </a:moveTo>
                  <a:cubicBezTo>
                    <a:pt x="169684" y="629462"/>
                    <a:pt x="162058" y="673747"/>
                    <a:pt x="162058" y="718846"/>
                  </a:cubicBezTo>
                  <a:cubicBezTo>
                    <a:pt x="162058" y="763946"/>
                    <a:pt x="169684" y="808231"/>
                    <a:pt x="184150" y="847141"/>
                  </a:cubicBezTo>
                  <a:cubicBezTo>
                    <a:pt x="139198" y="847141"/>
                    <a:pt x="102758" y="789702"/>
                    <a:pt x="102758" y="718846"/>
                  </a:cubicBezTo>
                  <a:cubicBezTo>
                    <a:pt x="102758" y="647991"/>
                    <a:pt x="139198" y="590551"/>
                    <a:pt x="184150" y="590551"/>
                  </a:cubicBezTo>
                  <a:close/>
                  <a:moveTo>
                    <a:pt x="184150" y="315227"/>
                  </a:moveTo>
                  <a:cubicBezTo>
                    <a:pt x="169684" y="354137"/>
                    <a:pt x="162058" y="398422"/>
                    <a:pt x="162058" y="443522"/>
                  </a:cubicBezTo>
                  <a:cubicBezTo>
                    <a:pt x="162058" y="488622"/>
                    <a:pt x="169684" y="532906"/>
                    <a:pt x="184150" y="571817"/>
                  </a:cubicBezTo>
                  <a:cubicBezTo>
                    <a:pt x="139198" y="571817"/>
                    <a:pt x="102758" y="514377"/>
                    <a:pt x="102758" y="443522"/>
                  </a:cubicBezTo>
                  <a:cubicBezTo>
                    <a:pt x="102758" y="372666"/>
                    <a:pt x="139198" y="315227"/>
                    <a:pt x="184150" y="315227"/>
                  </a:cubicBezTo>
                  <a:close/>
                  <a:moveTo>
                    <a:pt x="184150" y="0"/>
                  </a:moveTo>
                  <a:cubicBezTo>
                    <a:pt x="169684" y="38911"/>
                    <a:pt x="162058" y="83195"/>
                    <a:pt x="162058" y="128295"/>
                  </a:cubicBezTo>
                  <a:cubicBezTo>
                    <a:pt x="162058" y="173395"/>
                    <a:pt x="169684" y="217680"/>
                    <a:pt x="184150" y="256590"/>
                  </a:cubicBezTo>
                  <a:cubicBezTo>
                    <a:pt x="139198" y="256590"/>
                    <a:pt x="102758" y="199150"/>
                    <a:pt x="102758" y="128295"/>
                  </a:cubicBezTo>
                  <a:cubicBezTo>
                    <a:pt x="102758" y="57440"/>
                    <a:pt x="139198" y="0"/>
                    <a:pt x="184150" y="0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51A860D-CDC7-4FDE-A7B9-4536ADF3B04C}"/>
              </a:ext>
            </a:extLst>
          </p:cNvPr>
          <p:cNvGrpSpPr/>
          <p:nvPr/>
        </p:nvGrpSpPr>
        <p:grpSpPr>
          <a:xfrm>
            <a:off x="3775771" y="977044"/>
            <a:ext cx="2434398" cy="2434398"/>
            <a:chOff x="3775771" y="977044"/>
            <a:chExt cx="2434398" cy="2434398"/>
          </a:xfrm>
        </p:grpSpPr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834206BA-682B-4A87-A5EF-B772273CCA9F}"/>
                </a:ext>
              </a:extLst>
            </p:cNvPr>
            <p:cNvSpPr/>
            <p:nvPr/>
          </p:nvSpPr>
          <p:spPr>
            <a:xfrm>
              <a:off x="3775771" y="977044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BE4240E0-DBEC-411B-B984-917A1603FA9C}"/>
                </a:ext>
              </a:extLst>
            </p:cNvPr>
            <p:cNvGrpSpPr/>
            <p:nvPr/>
          </p:nvGrpSpPr>
          <p:grpSpPr>
            <a:xfrm flipH="1">
              <a:off x="3841750" y="1413948"/>
              <a:ext cx="2190750" cy="1784107"/>
              <a:chOff x="1923976" y="3424726"/>
              <a:chExt cx="3585392" cy="2919881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55557F4-BB93-47CA-9ADB-B537381C5BFA}"/>
                  </a:ext>
                </a:extLst>
              </p:cNvPr>
              <p:cNvSpPr/>
              <p:nvPr/>
            </p:nvSpPr>
            <p:spPr>
              <a:xfrm rot="5400000">
                <a:off x="3647405" y="5304947"/>
                <a:ext cx="938228" cy="1090292"/>
              </a:xfrm>
              <a:custGeom>
                <a:avLst/>
                <a:gdLst>
                  <a:gd name="connsiteX0" fmla="*/ 0 w 938228"/>
                  <a:gd name="connsiteY0" fmla="*/ 29454 h 1090292"/>
                  <a:gd name="connsiteX1" fmla="*/ 29454 w 938228"/>
                  <a:gd name="connsiteY1" fmla="*/ 0 h 1090292"/>
                  <a:gd name="connsiteX2" fmla="*/ 173763 w 938228"/>
                  <a:gd name="connsiteY2" fmla="*/ 1 h 1090292"/>
                  <a:gd name="connsiteX3" fmla="*/ 178463 w 938228"/>
                  <a:gd name="connsiteY3" fmla="*/ 1948 h 1090292"/>
                  <a:gd name="connsiteX4" fmla="*/ 181248 w 938228"/>
                  <a:gd name="connsiteY4" fmla="*/ 958 h 1090292"/>
                  <a:gd name="connsiteX5" fmla="*/ 198764 w 938228"/>
                  <a:gd name="connsiteY5" fmla="*/ 9285 h 1090292"/>
                  <a:gd name="connsiteX6" fmla="*/ 749577 w 938228"/>
                  <a:gd name="connsiteY6" fmla="*/ 619433 h 1090292"/>
                  <a:gd name="connsiteX7" fmla="*/ 754902 w 938228"/>
                  <a:gd name="connsiteY7" fmla="*/ 587408 h 1090292"/>
                  <a:gd name="connsiteX8" fmla="*/ 772346 w 938228"/>
                  <a:gd name="connsiteY8" fmla="*/ 509185 h 1090292"/>
                  <a:gd name="connsiteX9" fmla="*/ 867119 w 938228"/>
                  <a:gd name="connsiteY9" fmla="*/ 320325 h 1090292"/>
                  <a:gd name="connsiteX10" fmla="*/ 811683 w 938228"/>
                  <a:gd name="connsiteY10" fmla="*/ 607369 h 1090292"/>
                  <a:gd name="connsiteX11" fmla="*/ 938228 w 938228"/>
                  <a:gd name="connsiteY11" fmla="*/ 955206 h 1090292"/>
                  <a:gd name="connsiteX12" fmla="*/ 816232 w 938228"/>
                  <a:gd name="connsiteY12" fmla="*/ 840535 h 1090292"/>
                  <a:gd name="connsiteX13" fmla="*/ 812354 w 938228"/>
                  <a:gd name="connsiteY13" fmla="*/ 829474 h 1090292"/>
                  <a:gd name="connsiteX14" fmla="*/ 822720 w 938228"/>
                  <a:gd name="connsiteY14" fmla="*/ 920493 h 1090292"/>
                  <a:gd name="connsiteX15" fmla="*/ 867120 w 938228"/>
                  <a:gd name="connsiteY15" fmla="*/ 1090256 h 1090292"/>
                  <a:gd name="connsiteX16" fmla="*/ 867119 w 938228"/>
                  <a:gd name="connsiteY16" fmla="*/ 1090256 h 1090292"/>
                  <a:gd name="connsiteX17" fmla="*/ 781815 w 938228"/>
                  <a:gd name="connsiteY17" fmla="*/ 977502 h 1090292"/>
                  <a:gd name="connsiteX18" fmla="*/ 778872 w 938228"/>
                  <a:gd name="connsiteY18" fmla="*/ 963580 h 1090292"/>
                  <a:gd name="connsiteX19" fmla="*/ 779380 w 938228"/>
                  <a:gd name="connsiteY19" fmla="*/ 974538 h 1090292"/>
                  <a:gd name="connsiteX20" fmla="*/ 796704 w 938228"/>
                  <a:gd name="connsiteY20" fmla="*/ 1090292 h 1090292"/>
                  <a:gd name="connsiteX21" fmla="*/ 727285 w 938228"/>
                  <a:gd name="connsiteY21" fmla="*/ 855949 h 1090292"/>
                  <a:gd name="connsiteX22" fmla="*/ 729336 w 938228"/>
                  <a:gd name="connsiteY22" fmla="*/ 773462 h 1090292"/>
                  <a:gd name="connsiteX23" fmla="*/ 739141 w 938228"/>
                  <a:gd name="connsiteY23" fmla="*/ 683504 h 1090292"/>
                  <a:gd name="connsiteX24" fmla="*/ 174871 w 938228"/>
                  <a:gd name="connsiteY24" fmla="*/ 58449 h 1090292"/>
                  <a:gd name="connsiteX25" fmla="*/ 173762 w 938228"/>
                  <a:gd name="connsiteY25" fmla="*/ 58908 h 1090292"/>
                  <a:gd name="connsiteX26" fmla="*/ 29454 w 938228"/>
                  <a:gd name="connsiteY26" fmla="*/ 58908 h 1090292"/>
                  <a:gd name="connsiteX27" fmla="*/ 0 w 938228"/>
                  <a:gd name="connsiteY27" fmla="*/ 29454 h 109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38228" h="1090292">
                    <a:moveTo>
                      <a:pt x="0" y="29454"/>
                    </a:moveTo>
                    <a:cubicBezTo>
                      <a:pt x="0" y="13187"/>
                      <a:pt x="13187" y="0"/>
                      <a:pt x="29454" y="0"/>
                    </a:cubicBezTo>
                    <a:cubicBezTo>
                      <a:pt x="77557" y="0"/>
                      <a:pt x="125660" y="1"/>
                      <a:pt x="173763" y="1"/>
                    </a:cubicBezTo>
                    <a:lnTo>
                      <a:pt x="178463" y="1948"/>
                    </a:lnTo>
                    <a:lnTo>
                      <a:pt x="181248" y="958"/>
                    </a:lnTo>
                    <a:cubicBezTo>
                      <a:pt x="187725" y="1289"/>
                      <a:pt x="194075" y="4091"/>
                      <a:pt x="198764" y="9285"/>
                    </a:cubicBezTo>
                    <a:lnTo>
                      <a:pt x="749577" y="619433"/>
                    </a:lnTo>
                    <a:lnTo>
                      <a:pt x="754902" y="587408"/>
                    </a:lnTo>
                    <a:cubicBezTo>
                      <a:pt x="760536" y="558281"/>
                      <a:pt x="766519" y="531503"/>
                      <a:pt x="772346" y="509185"/>
                    </a:cubicBezTo>
                    <a:cubicBezTo>
                      <a:pt x="780062" y="467388"/>
                      <a:pt x="817149" y="334782"/>
                      <a:pt x="867119" y="320325"/>
                    </a:cubicBezTo>
                    <a:cubicBezTo>
                      <a:pt x="839787" y="405115"/>
                      <a:pt x="809470" y="462042"/>
                      <a:pt x="811683" y="607369"/>
                    </a:cubicBezTo>
                    <a:cubicBezTo>
                      <a:pt x="813895" y="752696"/>
                      <a:pt x="900849" y="904780"/>
                      <a:pt x="938228" y="955206"/>
                    </a:cubicBezTo>
                    <a:cubicBezTo>
                      <a:pt x="900293" y="968097"/>
                      <a:pt x="852236" y="920049"/>
                      <a:pt x="816232" y="840535"/>
                    </a:cubicBezTo>
                    <a:lnTo>
                      <a:pt x="812354" y="829474"/>
                    </a:lnTo>
                    <a:lnTo>
                      <a:pt x="822720" y="920493"/>
                    </a:lnTo>
                    <a:cubicBezTo>
                      <a:pt x="833053" y="986442"/>
                      <a:pt x="848133" y="1044817"/>
                      <a:pt x="867120" y="1090256"/>
                    </a:cubicBezTo>
                    <a:lnTo>
                      <a:pt x="867119" y="1090256"/>
                    </a:lnTo>
                    <a:cubicBezTo>
                      <a:pt x="833806" y="1090256"/>
                      <a:pt x="803645" y="1047168"/>
                      <a:pt x="781815" y="977502"/>
                    </a:cubicBezTo>
                    <a:lnTo>
                      <a:pt x="778872" y="963580"/>
                    </a:lnTo>
                    <a:cubicBezTo>
                      <a:pt x="779042" y="967233"/>
                      <a:pt x="779211" y="970886"/>
                      <a:pt x="779380" y="974538"/>
                    </a:cubicBezTo>
                    <a:cubicBezTo>
                      <a:pt x="783316" y="1015907"/>
                      <a:pt x="789143" y="1055038"/>
                      <a:pt x="796704" y="1090292"/>
                    </a:cubicBezTo>
                    <a:cubicBezTo>
                      <a:pt x="758365" y="1090292"/>
                      <a:pt x="734910" y="931921"/>
                      <a:pt x="727285" y="855949"/>
                    </a:cubicBezTo>
                    <a:cubicBezTo>
                      <a:pt x="726270" y="831736"/>
                      <a:pt x="727122" y="803537"/>
                      <a:pt x="729336" y="773462"/>
                    </a:cubicBezTo>
                    <a:lnTo>
                      <a:pt x="739141" y="683504"/>
                    </a:lnTo>
                    <a:lnTo>
                      <a:pt x="174871" y="58449"/>
                    </a:lnTo>
                    <a:lnTo>
                      <a:pt x="173762" y="58908"/>
                    </a:lnTo>
                    <a:lnTo>
                      <a:pt x="29454" y="58908"/>
                    </a:lnTo>
                    <a:cubicBezTo>
                      <a:pt x="13187" y="58908"/>
                      <a:pt x="0" y="45721"/>
                      <a:pt x="0" y="294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6F4AED2E-38A7-46CB-93E2-B30348CC331E}"/>
                  </a:ext>
                </a:extLst>
              </p:cNvPr>
              <p:cNvSpPr/>
              <p:nvPr/>
            </p:nvSpPr>
            <p:spPr>
              <a:xfrm rot="5400000">
                <a:off x="3774405" y="5330347"/>
                <a:ext cx="938228" cy="1090292"/>
              </a:xfrm>
              <a:custGeom>
                <a:avLst/>
                <a:gdLst>
                  <a:gd name="connsiteX0" fmla="*/ 0 w 938228"/>
                  <a:gd name="connsiteY0" fmla="*/ 29454 h 1090292"/>
                  <a:gd name="connsiteX1" fmla="*/ 29454 w 938228"/>
                  <a:gd name="connsiteY1" fmla="*/ 0 h 1090292"/>
                  <a:gd name="connsiteX2" fmla="*/ 173763 w 938228"/>
                  <a:gd name="connsiteY2" fmla="*/ 1 h 1090292"/>
                  <a:gd name="connsiteX3" fmla="*/ 178463 w 938228"/>
                  <a:gd name="connsiteY3" fmla="*/ 1948 h 1090292"/>
                  <a:gd name="connsiteX4" fmla="*/ 181248 w 938228"/>
                  <a:gd name="connsiteY4" fmla="*/ 958 h 1090292"/>
                  <a:gd name="connsiteX5" fmla="*/ 198764 w 938228"/>
                  <a:gd name="connsiteY5" fmla="*/ 9285 h 1090292"/>
                  <a:gd name="connsiteX6" fmla="*/ 749577 w 938228"/>
                  <a:gd name="connsiteY6" fmla="*/ 619433 h 1090292"/>
                  <a:gd name="connsiteX7" fmla="*/ 754902 w 938228"/>
                  <a:gd name="connsiteY7" fmla="*/ 587408 h 1090292"/>
                  <a:gd name="connsiteX8" fmla="*/ 772346 w 938228"/>
                  <a:gd name="connsiteY8" fmla="*/ 509185 h 1090292"/>
                  <a:gd name="connsiteX9" fmla="*/ 867119 w 938228"/>
                  <a:gd name="connsiteY9" fmla="*/ 320325 h 1090292"/>
                  <a:gd name="connsiteX10" fmla="*/ 811683 w 938228"/>
                  <a:gd name="connsiteY10" fmla="*/ 607369 h 1090292"/>
                  <a:gd name="connsiteX11" fmla="*/ 938228 w 938228"/>
                  <a:gd name="connsiteY11" fmla="*/ 955206 h 1090292"/>
                  <a:gd name="connsiteX12" fmla="*/ 816232 w 938228"/>
                  <a:gd name="connsiteY12" fmla="*/ 840535 h 1090292"/>
                  <a:gd name="connsiteX13" fmla="*/ 812354 w 938228"/>
                  <a:gd name="connsiteY13" fmla="*/ 829474 h 1090292"/>
                  <a:gd name="connsiteX14" fmla="*/ 822720 w 938228"/>
                  <a:gd name="connsiteY14" fmla="*/ 920493 h 1090292"/>
                  <a:gd name="connsiteX15" fmla="*/ 867120 w 938228"/>
                  <a:gd name="connsiteY15" fmla="*/ 1090256 h 1090292"/>
                  <a:gd name="connsiteX16" fmla="*/ 867119 w 938228"/>
                  <a:gd name="connsiteY16" fmla="*/ 1090256 h 1090292"/>
                  <a:gd name="connsiteX17" fmla="*/ 781815 w 938228"/>
                  <a:gd name="connsiteY17" fmla="*/ 977502 h 1090292"/>
                  <a:gd name="connsiteX18" fmla="*/ 778872 w 938228"/>
                  <a:gd name="connsiteY18" fmla="*/ 963580 h 1090292"/>
                  <a:gd name="connsiteX19" fmla="*/ 779380 w 938228"/>
                  <a:gd name="connsiteY19" fmla="*/ 974538 h 1090292"/>
                  <a:gd name="connsiteX20" fmla="*/ 796704 w 938228"/>
                  <a:gd name="connsiteY20" fmla="*/ 1090292 h 1090292"/>
                  <a:gd name="connsiteX21" fmla="*/ 727285 w 938228"/>
                  <a:gd name="connsiteY21" fmla="*/ 855949 h 1090292"/>
                  <a:gd name="connsiteX22" fmla="*/ 729336 w 938228"/>
                  <a:gd name="connsiteY22" fmla="*/ 773462 h 1090292"/>
                  <a:gd name="connsiteX23" fmla="*/ 739141 w 938228"/>
                  <a:gd name="connsiteY23" fmla="*/ 683504 h 1090292"/>
                  <a:gd name="connsiteX24" fmla="*/ 174871 w 938228"/>
                  <a:gd name="connsiteY24" fmla="*/ 58449 h 1090292"/>
                  <a:gd name="connsiteX25" fmla="*/ 173762 w 938228"/>
                  <a:gd name="connsiteY25" fmla="*/ 58908 h 1090292"/>
                  <a:gd name="connsiteX26" fmla="*/ 29454 w 938228"/>
                  <a:gd name="connsiteY26" fmla="*/ 58908 h 1090292"/>
                  <a:gd name="connsiteX27" fmla="*/ 0 w 938228"/>
                  <a:gd name="connsiteY27" fmla="*/ 29454 h 109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38228" h="1090292">
                    <a:moveTo>
                      <a:pt x="0" y="29454"/>
                    </a:moveTo>
                    <a:cubicBezTo>
                      <a:pt x="0" y="13187"/>
                      <a:pt x="13187" y="0"/>
                      <a:pt x="29454" y="0"/>
                    </a:cubicBezTo>
                    <a:cubicBezTo>
                      <a:pt x="77557" y="0"/>
                      <a:pt x="125660" y="1"/>
                      <a:pt x="173763" y="1"/>
                    </a:cubicBezTo>
                    <a:lnTo>
                      <a:pt x="178463" y="1948"/>
                    </a:lnTo>
                    <a:lnTo>
                      <a:pt x="181248" y="958"/>
                    </a:lnTo>
                    <a:cubicBezTo>
                      <a:pt x="187725" y="1289"/>
                      <a:pt x="194075" y="4091"/>
                      <a:pt x="198764" y="9285"/>
                    </a:cubicBezTo>
                    <a:lnTo>
                      <a:pt x="749577" y="619433"/>
                    </a:lnTo>
                    <a:lnTo>
                      <a:pt x="754902" y="587408"/>
                    </a:lnTo>
                    <a:cubicBezTo>
                      <a:pt x="760536" y="558281"/>
                      <a:pt x="766519" y="531503"/>
                      <a:pt x="772346" y="509185"/>
                    </a:cubicBezTo>
                    <a:cubicBezTo>
                      <a:pt x="780062" y="467388"/>
                      <a:pt x="817149" y="334782"/>
                      <a:pt x="867119" y="320325"/>
                    </a:cubicBezTo>
                    <a:cubicBezTo>
                      <a:pt x="839787" y="405115"/>
                      <a:pt x="809470" y="462042"/>
                      <a:pt x="811683" y="607369"/>
                    </a:cubicBezTo>
                    <a:cubicBezTo>
                      <a:pt x="813895" y="752696"/>
                      <a:pt x="900849" y="904780"/>
                      <a:pt x="938228" y="955206"/>
                    </a:cubicBezTo>
                    <a:cubicBezTo>
                      <a:pt x="900293" y="968097"/>
                      <a:pt x="852236" y="920049"/>
                      <a:pt x="816232" y="840535"/>
                    </a:cubicBezTo>
                    <a:lnTo>
                      <a:pt x="812354" y="829474"/>
                    </a:lnTo>
                    <a:lnTo>
                      <a:pt x="822720" y="920493"/>
                    </a:lnTo>
                    <a:cubicBezTo>
                      <a:pt x="833053" y="986442"/>
                      <a:pt x="848133" y="1044817"/>
                      <a:pt x="867120" y="1090256"/>
                    </a:cubicBezTo>
                    <a:lnTo>
                      <a:pt x="867119" y="1090256"/>
                    </a:lnTo>
                    <a:cubicBezTo>
                      <a:pt x="833806" y="1090256"/>
                      <a:pt x="803645" y="1047168"/>
                      <a:pt x="781815" y="977502"/>
                    </a:cubicBezTo>
                    <a:lnTo>
                      <a:pt x="778872" y="963580"/>
                    </a:lnTo>
                    <a:cubicBezTo>
                      <a:pt x="779042" y="967233"/>
                      <a:pt x="779211" y="970886"/>
                      <a:pt x="779380" y="974538"/>
                    </a:cubicBezTo>
                    <a:cubicBezTo>
                      <a:pt x="783316" y="1015907"/>
                      <a:pt x="789143" y="1055038"/>
                      <a:pt x="796704" y="1090292"/>
                    </a:cubicBezTo>
                    <a:cubicBezTo>
                      <a:pt x="758365" y="1090292"/>
                      <a:pt x="734910" y="931921"/>
                      <a:pt x="727285" y="855949"/>
                    </a:cubicBezTo>
                    <a:cubicBezTo>
                      <a:pt x="726270" y="831736"/>
                      <a:pt x="727122" y="803537"/>
                      <a:pt x="729336" y="773462"/>
                    </a:cubicBezTo>
                    <a:lnTo>
                      <a:pt x="739141" y="683504"/>
                    </a:lnTo>
                    <a:lnTo>
                      <a:pt x="174871" y="58449"/>
                    </a:lnTo>
                    <a:lnTo>
                      <a:pt x="173762" y="58908"/>
                    </a:lnTo>
                    <a:lnTo>
                      <a:pt x="29454" y="58908"/>
                    </a:lnTo>
                    <a:cubicBezTo>
                      <a:pt x="13187" y="58908"/>
                      <a:pt x="0" y="45721"/>
                      <a:pt x="0" y="294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1807603A-A961-49C2-A0A9-69859A294697}"/>
                  </a:ext>
                </a:extLst>
              </p:cNvPr>
              <p:cNvSpPr/>
              <p:nvPr/>
            </p:nvSpPr>
            <p:spPr>
              <a:xfrm>
                <a:off x="2321230" y="3429000"/>
                <a:ext cx="3155644" cy="2167939"/>
              </a:xfrm>
              <a:custGeom>
                <a:avLst/>
                <a:gdLst>
                  <a:gd name="connsiteX0" fmla="*/ 591670 w 3155644"/>
                  <a:gd name="connsiteY0" fmla="*/ 0 h 2167939"/>
                  <a:gd name="connsiteX1" fmla="*/ 1136844 w 3155644"/>
                  <a:gd name="connsiteY1" fmla="*/ 284839 h 2167939"/>
                  <a:gd name="connsiteX2" fmla="*/ 1154349 w 3155644"/>
                  <a:gd name="connsiteY2" fmla="*/ 329290 h 2167939"/>
                  <a:gd name="connsiteX3" fmla="*/ 1222209 w 3155644"/>
                  <a:gd name="connsiteY3" fmla="*/ 345199 h 2167939"/>
                  <a:gd name="connsiteX4" fmla="*/ 1967562 w 3155644"/>
                  <a:gd name="connsiteY4" fmla="*/ 656694 h 2167939"/>
                  <a:gd name="connsiteX5" fmla="*/ 2886275 w 3155644"/>
                  <a:gd name="connsiteY5" fmla="*/ 1477620 h 2167939"/>
                  <a:gd name="connsiteX6" fmla="*/ 2947153 w 3155644"/>
                  <a:gd name="connsiteY6" fmla="*/ 1574438 h 2167939"/>
                  <a:gd name="connsiteX7" fmla="*/ 2945188 w 3155644"/>
                  <a:gd name="connsiteY7" fmla="*/ 1578371 h 2167939"/>
                  <a:gd name="connsiteX8" fmla="*/ 3041302 w 3155644"/>
                  <a:gd name="connsiteY8" fmla="*/ 1596090 h 2167939"/>
                  <a:gd name="connsiteX9" fmla="*/ 3155644 w 3155644"/>
                  <a:gd name="connsiteY9" fmla="*/ 1630000 h 2167939"/>
                  <a:gd name="connsiteX10" fmla="*/ 3107068 w 3155644"/>
                  <a:gd name="connsiteY10" fmla="*/ 1665782 h 2167939"/>
                  <a:gd name="connsiteX11" fmla="*/ 3102229 w 3155644"/>
                  <a:gd name="connsiteY11" fmla="*/ 1668424 h 2167939"/>
                  <a:gd name="connsiteX12" fmla="*/ 3123081 w 3155644"/>
                  <a:gd name="connsiteY12" fmla="*/ 1675482 h 2167939"/>
                  <a:gd name="connsiteX13" fmla="*/ 2840696 w 3155644"/>
                  <a:gd name="connsiteY13" fmla="*/ 1809598 h 2167939"/>
                  <a:gd name="connsiteX14" fmla="*/ 2786225 w 3155644"/>
                  <a:gd name="connsiteY14" fmla="*/ 1822698 h 2167939"/>
                  <a:gd name="connsiteX15" fmla="*/ 2767144 w 3155644"/>
                  <a:gd name="connsiteY15" fmla="*/ 1845189 h 2167939"/>
                  <a:gd name="connsiteX16" fmla="*/ 1212971 w 3155644"/>
                  <a:gd name="connsiteY16" fmla="*/ 1963684 h 2167939"/>
                  <a:gd name="connsiteX17" fmla="*/ 512672 w 3155644"/>
                  <a:gd name="connsiteY17" fmla="*/ 998471 h 2167939"/>
                  <a:gd name="connsiteX18" fmla="*/ 505153 w 3155644"/>
                  <a:gd name="connsiteY18" fmla="*/ 925870 h 2167939"/>
                  <a:gd name="connsiteX19" fmla="*/ 472428 w 3155644"/>
                  <a:gd name="connsiteY19" fmla="*/ 923269 h 2167939"/>
                  <a:gd name="connsiteX20" fmla="*/ 0 w 3155644"/>
                  <a:gd name="connsiteY20" fmla="*/ 466372 h 2167939"/>
                  <a:gd name="connsiteX21" fmla="*/ 591670 w 3155644"/>
                  <a:gd name="connsiteY21" fmla="*/ 0 h 2167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155644" h="2167939">
                    <a:moveTo>
                      <a:pt x="591670" y="0"/>
                    </a:moveTo>
                    <a:cubicBezTo>
                      <a:pt x="836748" y="0"/>
                      <a:pt x="1047023" y="117451"/>
                      <a:pt x="1136844" y="284839"/>
                    </a:cubicBezTo>
                    <a:lnTo>
                      <a:pt x="1154349" y="329290"/>
                    </a:lnTo>
                    <a:lnTo>
                      <a:pt x="1222209" y="345199"/>
                    </a:lnTo>
                    <a:cubicBezTo>
                      <a:pt x="1466005" y="409707"/>
                      <a:pt x="1719584" y="513524"/>
                      <a:pt x="1967562" y="656694"/>
                    </a:cubicBezTo>
                    <a:cubicBezTo>
                      <a:pt x="2364325" y="885766"/>
                      <a:pt x="2681015" y="1177628"/>
                      <a:pt x="2886275" y="1477620"/>
                    </a:cubicBezTo>
                    <a:lnTo>
                      <a:pt x="2947153" y="1574438"/>
                    </a:lnTo>
                    <a:lnTo>
                      <a:pt x="2945188" y="1578371"/>
                    </a:lnTo>
                    <a:lnTo>
                      <a:pt x="3041302" y="1596090"/>
                    </a:lnTo>
                    <a:cubicBezTo>
                      <a:pt x="3084025" y="1605926"/>
                      <a:pt x="3123155" y="1617236"/>
                      <a:pt x="3155644" y="1630000"/>
                    </a:cubicBezTo>
                    <a:cubicBezTo>
                      <a:pt x="3142489" y="1641771"/>
                      <a:pt x="3126150" y="1653801"/>
                      <a:pt x="3107068" y="1665782"/>
                    </a:cubicBezTo>
                    <a:lnTo>
                      <a:pt x="3102229" y="1668424"/>
                    </a:lnTo>
                    <a:lnTo>
                      <a:pt x="3123081" y="1675482"/>
                    </a:lnTo>
                    <a:cubicBezTo>
                      <a:pt x="3070460" y="1722570"/>
                      <a:pt x="2966887" y="1773777"/>
                      <a:pt x="2840696" y="1809598"/>
                    </a:cubicBezTo>
                    <a:lnTo>
                      <a:pt x="2786225" y="1822698"/>
                    </a:lnTo>
                    <a:lnTo>
                      <a:pt x="2767144" y="1845189"/>
                    </a:lnTo>
                    <a:cubicBezTo>
                      <a:pt x="2410059" y="2218741"/>
                      <a:pt x="1762632" y="2281032"/>
                      <a:pt x="1212971" y="1963684"/>
                    </a:cubicBezTo>
                    <a:cubicBezTo>
                      <a:pt x="820355" y="1737008"/>
                      <a:pt x="570543" y="1370287"/>
                      <a:pt x="512672" y="998471"/>
                    </a:cubicBezTo>
                    <a:lnTo>
                      <a:pt x="505153" y="925870"/>
                    </a:lnTo>
                    <a:lnTo>
                      <a:pt x="472428" y="923269"/>
                    </a:lnTo>
                    <a:cubicBezTo>
                      <a:pt x="202814" y="879782"/>
                      <a:pt x="0" y="691746"/>
                      <a:pt x="0" y="466372"/>
                    </a:cubicBezTo>
                    <a:cubicBezTo>
                      <a:pt x="0" y="208802"/>
                      <a:pt x="264900" y="0"/>
                      <a:pt x="591670" y="0"/>
                    </a:cubicBezTo>
                    <a:close/>
                  </a:path>
                </a:pathLst>
              </a:custGeom>
              <a:gradFill>
                <a:gsLst>
                  <a:gs pos="23000">
                    <a:schemeClr val="accent4">
                      <a:lumMod val="20000"/>
                      <a:lumOff val="80000"/>
                    </a:schemeClr>
                  </a:gs>
                  <a:gs pos="81000">
                    <a:schemeClr val="bg1"/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E92B8588-3BDE-47DC-95DE-21873FD7DCB8}"/>
                  </a:ext>
                </a:extLst>
              </p:cNvPr>
              <p:cNvGrpSpPr/>
              <p:nvPr/>
            </p:nvGrpSpPr>
            <p:grpSpPr>
              <a:xfrm>
                <a:off x="1923976" y="3872705"/>
                <a:ext cx="533523" cy="242556"/>
                <a:chOff x="898062" y="2178352"/>
                <a:chExt cx="533523" cy="242556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E0D41E61-7586-4C81-AA2F-C06ECB74D8C4}"/>
                    </a:ext>
                  </a:extLst>
                </p:cNvPr>
                <p:cNvSpPr/>
                <p:nvPr/>
              </p:nvSpPr>
              <p:spPr>
                <a:xfrm>
                  <a:off x="949261" y="2311635"/>
                  <a:ext cx="482271" cy="109273"/>
                </a:xfrm>
                <a:custGeom>
                  <a:avLst/>
                  <a:gdLst>
                    <a:gd name="connsiteX0" fmla="*/ 0 w 547006"/>
                    <a:gd name="connsiteY0" fmla="*/ 0 h 100273"/>
                    <a:gd name="connsiteX1" fmla="*/ 524694 w 547006"/>
                    <a:gd name="connsiteY1" fmla="*/ 12633 h 100273"/>
                    <a:gd name="connsiteX2" fmla="*/ 547006 w 547006"/>
                    <a:gd name="connsiteY2" fmla="*/ 12367 h 100273"/>
                    <a:gd name="connsiteX3" fmla="*/ 529294 w 547006"/>
                    <a:gd name="connsiteY3" fmla="*/ 45000 h 100273"/>
                    <a:gd name="connsiteX4" fmla="*/ 483689 w 547006"/>
                    <a:gd name="connsiteY4" fmla="*/ 100273 h 100273"/>
                    <a:gd name="connsiteX5" fmla="*/ 418950 w 547006"/>
                    <a:gd name="connsiteY5" fmla="*/ 99016 h 100273"/>
                    <a:gd name="connsiteX6" fmla="*/ 0 w 547006"/>
                    <a:gd name="connsiteY6" fmla="*/ 0 h 100273"/>
                    <a:gd name="connsiteX0" fmla="*/ 0 w 659489"/>
                    <a:gd name="connsiteY0" fmla="*/ 0 h 110647"/>
                    <a:gd name="connsiteX1" fmla="*/ 524694 w 659489"/>
                    <a:gd name="connsiteY1" fmla="*/ 12633 h 110647"/>
                    <a:gd name="connsiteX2" fmla="*/ 547006 w 659489"/>
                    <a:gd name="connsiteY2" fmla="*/ 12367 h 110647"/>
                    <a:gd name="connsiteX3" fmla="*/ 529294 w 659489"/>
                    <a:gd name="connsiteY3" fmla="*/ 45000 h 110647"/>
                    <a:gd name="connsiteX4" fmla="*/ 659489 w 659489"/>
                    <a:gd name="connsiteY4" fmla="*/ 110647 h 110647"/>
                    <a:gd name="connsiteX5" fmla="*/ 418950 w 659489"/>
                    <a:gd name="connsiteY5" fmla="*/ 99016 h 110647"/>
                    <a:gd name="connsiteX6" fmla="*/ 0 w 659489"/>
                    <a:gd name="connsiteY6" fmla="*/ 0 h 110647"/>
                    <a:gd name="connsiteX0" fmla="*/ 0 w 677189"/>
                    <a:gd name="connsiteY0" fmla="*/ 0 h 110647"/>
                    <a:gd name="connsiteX1" fmla="*/ 524694 w 677189"/>
                    <a:gd name="connsiteY1" fmla="*/ 12633 h 110647"/>
                    <a:gd name="connsiteX2" fmla="*/ 547006 w 677189"/>
                    <a:gd name="connsiteY2" fmla="*/ 12367 h 110647"/>
                    <a:gd name="connsiteX3" fmla="*/ 677189 w 677189"/>
                    <a:gd name="connsiteY3" fmla="*/ 39813 h 110647"/>
                    <a:gd name="connsiteX4" fmla="*/ 659489 w 677189"/>
                    <a:gd name="connsiteY4" fmla="*/ 110647 h 110647"/>
                    <a:gd name="connsiteX5" fmla="*/ 418950 w 677189"/>
                    <a:gd name="connsiteY5" fmla="*/ 99016 h 110647"/>
                    <a:gd name="connsiteX6" fmla="*/ 0 w 677189"/>
                    <a:gd name="connsiteY6" fmla="*/ 0 h 110647"/>
                    <a:gd name="connsiteX0" fmla="*/ 0 w 682540"/>
                    <a:gd name="connsiteY0" fmla="*/ 0 h 110647"/>
                    <a:gd name="connsiteX1" fmla="*/ 524694 w 682540"/>
                    <a:gd name="connsiteY1" fmla="*/ 12633 h 110647"/>
                    <a:gd name="connsiteX2" fmla="*/ 547006 w 682540"/>
                    <a:gd name="connsiteY2" fmla="*/ 12367 h 110647"/>
                    <a:gd name="connsiteX3" fmla="*/ 677189 w 682540"/>
                    <a:gd name="connsiteY3" fmla="*/ 39813 h 110647"/>
                    <a:gd name="connsiteX4" fmla="*/ 659489 w 682540"/>
                    <a:gd name="connsiteY4" fmla="*/ 110647 h 110647"/>
                    <a:gd name="connsiteX5" fmla="*/ 418950 w 682540"/>
                    <a:gd name="connsiteY5" fmla="*/ 99016 h 110647"/>
                    <a:gd name="connsiteX6" fmla="*/ 0 w 682540"/>
                    <a:gd name="connsiteY6" fmla="*/ 0 h 110647"/>
                    <a:gd name="connsiteX0" fmla="*/ 0 w 682540"/>
                    <a:gd name="connsiteY0" fmla="*/ 5093 h 115740"/>
                    <a:gd name="connsiteX1" fmla="*/ 547006 w 682540"/>
                    <a:gd name="connsiteY1" fmla="*/ 17460 h 115740"/>
                    <a:gd name="connsiteX2" fmla="*/ 677189 w 682540"/>
                    <a:gd name="connsiteY2" fmla="*/ 44906 h 115740"/>
                    <a:gd name="connsiteX3" fmla="*/ 659489 w 682540"/>
                    <a:gd name="connsiteY3" fmla="*/ 115740 h 115740"/>
                    <a:gd name="connsiteX4" fmla="*/ 418950 w 682540"/>
                    <a:gd name="connsiteY4" fmla="*/ 104109 h 115740"/>
                    <a:gd name="connsiteX5" fmla="*/ 0 w 682540"/>
                    <a:gd name="connsiteY5" fmla="*/ 5093 h 115740"/>
                    <a:gd name="connsiteX0" fmla="*/ 0 w 661596"/>
                    <a:gd name="connsiteY0" fmla="*/ 5093 h 115740"/>
                    <a:gd name="connsiteX1" fmla="*/ 547006 w 661596"/>
                    <a:gd name="connsiteY1" fmla="*/ 17460 h 115740"/>
                    <a:gd name="connsiteX2" fmla="*/ 641611 w 661596"/>
                    <a:gd name="connsiteY2" fmla="*/ 52687 h 115740"/>
                    <a:gd name="connsiteX3" fmla="*/ 659489 w 661596"/>
                    <a:gd name="connsiteY3" fmla="*/ 115740 h 115740"/>
                    <a:gd name="connsiteX4" fmla="*/ 418950 w 661596"/>
                    <a:gd name="connsiteY4" fmla="*/ 104109 h 115740"/>
                    <a:gd name="connsiteX5" fmla="*/ 0 w 661596"/>
                    <a:gd name="connsiteY5" fmla="*/ 5093 h 115740"/>
                    <a:gd name="connsiteX0" fmla="*/ 0 w 661596"/>
                    <a:gd name="connsiteY0" fmla="*/ 3964 h 114611"/>
                    <a:gd name="connsiteX1" fmla="*/ 547006 w 661596"/>
                    <a:gd name="connsiteY1" fmla="*/ 16331 h 114611"/>
                    <a:gd name="connsiteX2" fmla="*/ 641611 w 661596"/>
                    <a:gd name="connsiteY2" fmla="*/ 51558 h 114611"/>
                    <a:gd name="connsiteX3" fmla="*/ 659489 w 661596"/>
                    <a:gd name="connsiteY3" fmla="*/ 114611 h 114611"/>
                    <a:gd name="connsiteX4" fmla="*/ 418950 w 661596"/>
                    <a:gd name="connsiteY4" fmla="*/ 102980 h 114611"/>
                    <a:gd name="connsiteX5" fmla="*/ 0 w 661596"/>
                    <a:gd name="connsiteY5" fmla="*/ 3964 h 114611"/>
                    <a:gd name="connsiteX0" fmla="*/ 0 w 649039"/>
                    <a:gd name="connsiteY0" fmla="*/ 17638 h 99108"/>
                    <a:gd name="connsiteX1" fmla="*/ 534449 w 649039"/>
                    <a:gd name="connsiteY1" fmla="*/ 828 h 99108"/>
                    <a:gd name="connsiteX2" fmla="*/ 629054 w 649039"/>
                    <a:gd name="connsiteY2" fmla="*/ 36055 h 99108"/>
                    <a:gd name="connsiteX3" fmla="*/ 646932 w 649039"/>
                    <a:gd name="connsiteY3" fmla="*/ 99108 h 99108"/>
                    <a:gd name="connsiteX4" fmla="*/ 406393 w 649039"/>
                    <a:gd name="connsiteY4" fmla="*/ 87477 h 99108"/>
                    <a:gd name="connsiteX5" fmla="*/ 0 w 649039"/>
                    <a:gd name="connsiteY5" fmla="*/ 17638 h 99108"/>
                    <a:gd name="connsiteX0" fmla="*/ 0 w 649039"/>
                    <a:gd name="connsiteY0" fmla="*/ 17074 h 98544"/>
                    <a:gd name="connsiteX1" fmla="*/ 534449 w 649039"/>
                    <a:gd name="connsiteY1" fmla="*/ 264 h 98544"/>
                    <a:gd name="connsiteX2" fmla="*/ 629054 w 649039"/>
                    <a:gd name="connsiteY2" fmla="*/ 35491 h 98544"/>
                    <a:gd name="connsiteX3" fmla="*/ 646932 w 649039"/>
                    <a:gd name="connsiteY3" fmla="*/ 98544 h 98544"/>
                    <a:gd name="connsiteX4" fmla="*/ 406393 w 649039"/>
                    <a:gd name="connsiteY4" fmla="*/ 86913 h 98544"/>
                    <a:gd name="connsiteX5" fmla="*/ 0 w 649039"/>
                    <a:gd name="connsiteY5" fmla="*/ 17074 h 98544"/>
                    <a:gd name="connsiteX0" fmla="*/ 0 w 653054"/>
                    <a:gd name="connsiteY0" fmla="*/ 16927 h 98397"/>
                    <a:gd name="connsiteX1" fmla="*/ 534449 w 653054"/>
                    <a:gd name="connsiteY1" fmla="*/ 117 h 98397"/>
                    <a:gd name="connsiteX2" fmla="*/ 629054 w 653054"/>
                    <a:gd name="connsiteY2" fmla="*/ 35344 h 98397"/>
                    <a:gd name="connsiteX3" fmla="*/ 646932 w 653054"/>
                    <a:gd name="connsiteY3" fmla="*/ 98397 h 98397"/>
                    <a:gd name="connsiteX4" fmla="*/ 406393 w 653054"/>
                    <a:gd name="connsiteY4" fmla="*/ 86766 h 98397"/>
                    <a:gd name="connsiteX5" fmla="*/ 0 w 653054"/>
                    <a:gd name="connsiteY5" fmla="*/ 16927 h 98397"/>
                    <a:gd name="connsiteX0" fmla="*/ 0 w 721311"/>
                    <a:gd name="connsiteY0" fmla="*/ 18614 h 100084"/>
                    <a:gd name="connsiteX1" fmla="*/ 717832 w 721311"/>
                    <a:gd name="connsiteY1" fmla="*/ 23 h 100084"/>
                    <a:gd name="connsiteX2" fmla="*/ 629054 w 721311"/>
                    <a:gd name="connsiteY2" fmla="*/ 37031 h 100084"/>
                    <a:gd name="connsiteX3" fmla="*/ 646932 w 721311"/>
                    <a:gd name="connsiteY3" fmla="*/ 100084 h 100084"/>
                    <a:gd name="connsiteX4" fmla="*/ 406393 w 721311"/>
                    <a:gd name="connsiteY4" fmla="*/ 88453 h 100084"/>
                    <a:gd name="connsiteX5" fmla="*/ 0 w 721311"/>
                    <a:gd name="connsiteY5" fmla="*/ 18614 h 100084"/>
                    <a:gd name="connsiteX0" fmla="*/ 0 w 822375"/>
                    <a:gd name="connsiteY0" fmla="*/ 18609 h 100079"/>
                    <a:gd name="connsiteX1" fmla="*/ 717832 w 822375"/>
                    <a:gd name="connsiteY1" fmla="*/ 18 h 100079"/>
                    <a:gd name="connsiteX2" fmla="*/ 629054 w 822375"/>
                    <a:gd name="connsiteY2" fmla="*/ 37026 h 100079"/>
                    <a:gd name="connsiteX3" fmla="*/ 822329 w 822375"/>
                    <a:gd name="connsiteY3" fmla="*/ 53787 h 100079"/>
                    <a:gd name="connsiteX4" fmla="*/ 646932 w 822375"/>
                    <a:gd name="connsiteY4" fmla="*/ 100079 h 100079"/>
                    <a:gd name="connsiteX5" fmla="*/ 406393 w 822375"/>
                    <a:gd name="connsiteY5" fmla="*/ 88448 h 100079"/>
                    <a:gd name="connsiteX6" fmla="*/ 0 w 822375"/>
                    <a:gd name="connsiteY6" fmla="*/ 18609 h 100079"/>
                    <a:gd name="connsiteX0" fmla="*/ 0 w 721311"/>
                    <a:gd name="connsiteY0" fmla="*/ 18614 h 100084"/>
                    <a:gd name="connsiteX1" fmla="*/ 717832 w 721311"/>
                    <a:gd name="connsiteY1" fmla="*/ 23 h 100084"/>
                    <a:gd name="connsiteX2" fmla="*/ 629054 w 721311"/>
                    <a:gd name="connsiteY2" fmla="*/ 37031 h 100084"/>
                    <a:gd name="connsiteX3" fmla="*/ 646932 w 721311"/>
                    <a:gd name="connsiteY3" fmla="*/ 100084 h 100084"/>
                    <a:gd name="connsiteX4" fmla="*/ 406393 w 721311"/>
                    <a:gd name="connsiteY4" fmla="*/ 88453 h 100084"/>
                    <a:gd name="connsiteX5" fmla="*/ 0 w 721311"/>
                    <a:gd name="connsiteY5" fmla="*/ 18614 h 100084"/>
                    <a:gd name="connsiteX0" fmla="*/ 0 w 809828"/>
                    <a:gd name="connsiteY0" fmla="*/ 20476 h 101946"/>
                    <a:gd name="connsiteX1" fmla="*/ 717832 w 809828"/>
                    <a:gd name="connsiteY1" fmla="*/ 1885 h 101946"/>
                    <a:gd name="connsiteX2" fmla="*/ 792686 w 809828"/>
                    <a:gd name="connsiteY2" fmla="*/ 58478 h 101946"/>
                    <a:gd name="connsiteX3" fmla="*/ 646932 w 809828"/>
                    <a:gd name="connsiteY3" fmla="*/ 101946 h 101946"/>
                    <a:gd name="connsiteX4" fmla="*/ 406393 w 809828"/>
                    <a:gd name="connsiteY4" fmla="*/ 90315 h 101946"/>
                    <a:gd name="connsiteX5" fmla="*/ 0 w 809828"/>
                    <a:gd name="connsiteY5" fmla="*/ 20476 h 101946"/>
                    <a:gd name="connsiteX0" fmla="*/ 0 w 801899"/>
                    <a:gd name="connsiteY0" fmla="*/ 20476 h 101946"/>
                    <a:gd name="connsiteX1" fmla="*/ 717832 w 801899"/>
                    <a:gd name="connsiteY1" fmla="*/ 1885 h 101946"/>
                    <a:gd name="connsiteX2" fmla="*/ 792686 w 801899"/>
                    <a:gd name="connsiteY2" fmla="*/ 58478 h 101946"/>
                    <a:gd name="connsiteX3" fmla="*/ 646932 w 801899"/>
                    <a:gd name="connsiteY3" fmla="*/ 101946 h 101946"/>
                    <a:gd name="connsiteX4" fmla="*/ 406393 w 801899"/>
                    <a:gd name="connsiteY4" fmla="*/ 90315 h 101946"/>
                    <a:gd name="connsiteX5" fmla="*/ 0 w 801899"/>
                    <a:gd name="connsiteY5" fmla="*/ 20476 h 101946"/>
                    <a:gd name="connsiteX0" fmla="*/ 0 w 793071"/>
                    <a:gd name="connsiteY0" fmla="*/ 18942 h 100412"/>
                    <a:gd name="connsiteX1" fmla="*/ 717832 w 793071"/>
                    <a:gd name="connsiteY1" fmla="*/ 351 h 100412"/>
                    <a:gd name="connsiteX2" fmla="*/ 792686 w 793071"/>
                    <a:gd name="connsiteY2" fmla="*/ 56944 h 100412"/>
                    <a:gd name="connsiteX3" fmla="*/ 646932 w 793071"/>
                    <a:gd name="connsiteY3" fmla="*/ 100412 h 100412"/>
                    <a:gd name="connsiteX4" fmla="*/ 406393 w 793071"/>
                    <a:gd name="connsiteY4" fmla="*/ 88781 h 100412"/>
                    <a:gd name="connsiteX5" fmla="*/ 0 w 793071"/>
                    <a:gd name="connsiteY5" fmla="*/ 18942 h 100412"/>
                    <a:gd name="connsiteX0" fmla="*/ 0 w 793071"/>
                    <a:gd name="connsiteY0" fmla="*/ 18605 h 100075"/>
                    <a:gd name="connsiteX1" fmla="*/ 717832 w 793071"/>
                    <a:gd name="connsiteY1" fmla="*/ 14 h 100075"/>
                    <a:gd name="connsiteX2" fmla="*/ 792686 w 793071"/>
                    <a:gd name="connsiteY2" fmla="*/ 56607 h 100075"/>
                    <a:gd name="connsiteX3" fmla="*/ 646932 w 793071"/>
                    <a:gd name="connsiteY3" fmla="*/ 100075 h 100075"/>
                    <a:gd name="connsiteX4" fmla="*/ 406393 w 793071"/>
                    <a:gd name="connsiteY4" fmla="*/ 88444 h 100075"/>
                    <a:gd name="connsiteX5" fmla="*/ 0 w 793071"/>
                    <a:gd name="connsiteY5" fmla="*/ 18605 h 100075"/>
                    <a:gd name="connsiteX0" fmla="*/ 0 w 797743"/>
                    <a:gd name="connsiteY0" fmla="*/ 15043 h 96513"/>
                    <a:gd name="connsiteX1" fmla="*/ 743224 w 797743"/>
                    <a:gd name="connsiteY1" fmla="*/ 13 h 96513"/>
                    <a:gd name="connsiteX2" fmla="*/ 792686 w 797743"/>
                    <a:gd name="connsiteY2" fmla="*/ 53045 h 96513"/>
                    <a:gd name="connsiteX3" fmla="*/ 646932 w 797743"/>
                    <a:gd name="connsiteY3" fmla="*/ 96513 h 96513"/>
                    <a:gd name="connsiteX4" fmla="*/ 406393 w 797743"/>
                    <a:gd name="connsiteY4" fmla="*/ 84882 h 96513"/>
                    <a:gd name="connsiteX5" fmla="*/ 0 w 797743"/>
                    <a:gd name="connsiteY5" fmla="*/ 15043 h 96513"/>
                    <a:gd name="connsiteX0" fmla="*/ 0 w 847748"/>
                    <a:gd name="connsiteY0" fmla="*/ 17510 h 98980"/>
                    <a:gd name="connsiteX1" fmla="*/ 743224 w 847748"/>
                    <a:gd name="connsiteY1" fmla="*/ 2480 h 98980"/>
                    <a:gd name="connsiteX2" fmla="*/ 832184 w 847748"/>
                    <a:gd name="connsiteY2" fmla="*/ 57292 h 98980"/>
                    <a:gd name="connsiteX3" fmla="*/ 646932 w 847748"/>
                    <a:gd name="connsiteY3" fmla="*/ 98980 h 98980"/>
                    <a:gd name="connsiteX4" fmla="*/ 406393 w 847748"/>
                    <a:gd name="connsiteY4" fmla="*/ 87349 h 98980"/>
                    <a:gd name="connsiteX5" fmla="*/ 0 w 847748"/>
                    <a:gd name="connsiteY5" fmla="*/ 17510 h 98980"/>
                    <a:gd name="connsiteX0" fmla="*/ 0 w 841685"/>
                    <a:gd name="connsiteY0" fmla="*/ 17510 h 98980"/>
                    <a:gd name="connsiteX1" fmla="*/ 743224 w 841685"/>
                    <a:gd name="connsiteY1" fmla="*/ 2480 h 98980"/>
                    <a:gd name="connsiteX2" fmla="*/ 832184 w 841685"/>
                    <a:gd name="connsiteY2" fmla="*/ 57292 h 98980"/>
                    <a:gd name="connsiteX3" fmla="*/ 646932 w 841685"/>
                    <a:gd name="connsiteY3" fmla="*/ 98980 h 98980"/>
                    <a:gd name="connsiteX4" fmla="*/ 406393 w 841685"/>
                    <a:gd name="connsiteY4" fmla="*/ 87349 h 98980"/>
                    <a:gd name="connsiteX5" fmla="*/ 0 w 841685"/>
                    <a:gd name="connsiteY5" fmla="*/ 17510 h 98980"/>
                    <a:gd name="connsiteX0" fmla="*/ 0 w 841686"/>
                    <a:gd name="connsiteY0" fmla="*/ 17510 h 98980"/>
                    <a:gd name="connsiteX1" fmla="*/ 743224 w 841686"/>
                    <a:gd name="connsiteY1" fmla="*/ 2480 h 98980"/>
                    <a:gd name="connsiteX2" fmla="*/ 832184 w 841686"/>
                    <a:gd name="connsiteY2" fmla="*/ 57292 h 98980"/>
                    <a:gd name="connsiteX3" fmla="*/ 646932 w 841686"/>
                    <a:gd name="connsiteY3" fmla="*/ 98980 h 98980"/>
                    <a:gd name="connsiteX4" fmla="*/ 389467 w 841686"/>
                    <a:gd name="connsiteY4" fmla="*/ 74886 h 98980"/>
                    <a:gd name="connsiteX5" fmla="*/ 0 w 841686"/>
                    <a:gd name="connsiteY5" fmla="*/ 17510 h 98980"/>
                    <a:gd name="connsiteX0" fmla="*/ 0 w 841686"/>
                    <a:gd name="connsiteY0" fmla="*/ 17510 h 98980"/>
                    <a:gd name="connsiteX1" fmla="*/ 743224 w 841686"/>
                    <a:gd name="connsiteY1" fmla="*/ 2480 h 98980"/>
                    <a:gd name="connsiteX2" fmla="*/ 832184 w 841686"/>
                    <a:gd name="connsiteY2" fmla="*/ 57292 h 98980"/>
                    <a:gd name="connsiteX3" fmla="*/ 646932 w 841686"/>
                    <a:gd name="connsiteY3" fmla="*/ 98980 h 98980"/>
                    <a:gd name="connsiteX4" fmla="*/ 389467 w 841686"/>
                    <a:gd name="connsiteY4" fmla="*/ 74886 h 98980"/>
                    <a:gd name="connsiteX5" fmla="*/ 0 w 841686"/>
                    <a:gd name="connsiteY5" fmla="*/ 17510 h 98980"/>
                    <a:gd name="connsiteX0" fmla="*/ 0 w 832218"/>
                    <a:gd name="connsiteY0" fmla="*/ 17510 h 98980"/>
                    <a:gd name="connsiteX1" fmla="*/ 743224 w 832218"/>
                    <a:gd name="connsiteY1" fmla="*/ 2480 h 98980"/>
                    <a:gd name="connsiteX2" fmla="*/ 832184 w 832218"/>
                    <a:gd name="connsiteY2" fmla="*/ 57292 h 98980"/>
                    <a:gd name="connsiteX3" fmla="*/ 646932 w 832218"/>
                    <a:gd name="connsiteY3" fmla="*/ 98980 h 98980"/>
                    <a:gd name="connsiteX4" fmla="*/ 389467 w 832218"/>
                    <a:gd name="connsiteY4" fmla="*/ 74886 h 98980"/>
                    <a:gd name="connsiteX5" fmla="*/ 0 w 832218"/>
                    <a:gd name="connsiteY5" fmla="*/ 17510 h 98980"/>
                    <a:gd name="connsiteX0" fmla="*/ 0 w 747364"/>
                    <a:gd name="connsiteY0" fmla="*/ 17510 h 98980"/>
                    <a:gd name="connsiteX1" fmla="*/ 743224 w 747364"/>
                    <a:gd name="connsiteY1" fmla="*/ 2480 h 98980"/>
                    <a:gd name="connsiteX2" fmla="*/ 736261 w 747364"/>
                    <a:gd name="connsiteY2" fmla="*/ 51950 h 98980"/>
                    <a:gd name="connsiteX3" fmla="*/ 646932 w 747364"/>
                    <a:gd name="connsiteY3" fmla="*/ 98980 h 98980"/>
                    <a:gd name="connsiteX4" fmla="*/ 389467 w 747364"/>
                    <a:gd name="connsiteY4" fmla="*/ 74886 h 98980"/>
                    <a:gd name="connsiteX5" fmla="*/ 0 w 747364"/>
                    <a:gd name="connsiteY5" fmla="*/ 17510 h 98980"/>
                    <a:gd name="connsiteX0" fmla="*/ 0 w 752323"/>
                    <a:gd name="connsiteY0" fmla="*/ 17510 h 98980"/>
                    <a:gd name="connsiteX1" fmla="*/ 743224 w 752323"/>
                    <a:gd name="connsiteY1" fmla="*/ 2480 h 98980"/>
                    <a:gd name="connsiteX2" fmla="*/ 736261 w 752323"/>
                    <a:gd name="connsiteY2" fmla="*/ 51950 h 98980"/>
                    <a:gd name="connsiteX3" fmla="*/ 646932 w 752323"/>
                    <a:gd name="connsiteY3" fmla="*/ 98980 h 98980"/>
                    <a:gd name="connsiteX4" fmla="*/ 389467 w 752323"/>
                    <a:gd name="connsiteY4" fmla="*/ 74886 h 98980"/>
                    <a:gd name="connsiteX5" fmla="*/ 0 w 752323"/>
                    <a:gd name="connsiteY5" fmla="*/ 17510 h 98980"/>
                    <a:gd name="connsiteX0" fmla="*/ 0 w 793191"/>
                    <a:gd name="connsiteY0" fmla="*/ 10079 h 91549"/>
                    <a:gd name="connsiteX1" fmla="*/ 791185 w 793191"/>
                    <a:gd name="connsiteY1" fmla="*/ 5732 h 91549"/>
                    <a:gd name="connsiteX2" fmla="*/ 736261 w 793191"/>
                    <a:gd name="connsiteY2" fmla="*/ 44519 h 91549"/>
                    <a:gd name="connsiteX3" fmla="*/ 646932 w 793191"/>
                    <a:gd name="connsiteY3" fmla="*/ 91549 h 91549"/>
                    <a:gd name="connsiteX4" fmla="*/ 389467 w 793191"/>
                    <a:gd name="connsiteY4" fmla="*/ 67455 h 91549"/>
                    <a:gd name="connsiteX5" fmla="*/ 0 w 793191"/>
                    <a:gd name="connsiteY5" fmla="*/ 10079 h 91549"/>
                    <a:gd name="connsiteX0" fmla="*/ 0 w 793730"/>
                    <a:gd name="connsiteY0" fmla="*/ 10079 h 91549"/>
                    <a:gd name="connsiteX1" fmla="*/ 791185 w 793730"/>
                    <a:gd name="connsiteY1" fmla="*/ 5732 h 91549"/>
                    <a:gd name="connsiteX2" fmla="*/ 747546 w 793730"/>
                    <a:gd name="connsiteY2" fmla="*/ 58762 h 91549"/>
                    <a:gd name="connsiteX3" fmla="*/ 646932 w 793730"/>
                    <a:gd name="connsiteY3" fmla="*/ 91549 h 91549"/>
                    <a:gd name="connsiteX4" fmla="*/ 389467 w 793730"/>
                    <a:gd name="connsiteY4" fmla="*/ 67455 h 91549"/>
                    <a:gd name="connsiteX5" fmla="*/ 0 w 793730"/>
                    <a:gd name="connsiteY5" fmla="*/ 10079 h 91549"/>
                    <a:gd name="connsiteX0" fmla="*/ 0 w 794306"/>
                    <a:gd name="connsiteY0" fmla="*/ 10079 h 91549"/>
                    <a:gd name="connsiteX1" fmla="*/ 791185 w 794306"/>
                    <a:gd name="connsiteY1" fmla="*/ 5732 h 91549"/>
                    <a:gd name="connsiteX2" fmla="*/ 747546 w 794306"/>
                    <a:gd name="connsiteY2" fmla="*/ 58762 h 91549"/>
                    <a:gd name="connsiteX3" fmla="*/ 646932 w 794306"/>
                    <a:gd name="connsiteY3" fmla="*/ 91549 h 91549"/>
                    <a:gd name="connsiteX4" fmla="*/ 389467 w 794306"/>
                    <a:gd name="connsiteY4" fmla="*/ 67455 h 91549"/>
                    <a:gd name="connsiteX5" fmla="*/ 0 w 794306"/>
                    <a:gd name="connsiteY5" fmla="*/ 10079 h 91549"/>
                    <a:gd name="connsiteX0" fmla="*/ 0 w 793282"/>
                    <a:gd name="connsiteY0" fmla="*/ 10079 h 95615"/>
                    <a:gd name="connsiteX1" fmla="*/ 791185 w 793282"/>
                    <a:gd name="connsiteY1" fmla="*/ 5732 h 95615"/>
                    <a:gd name="connsiteX2" fmla="*/ 747546 w 793282"/>
                    <a:gd name="connsiteY2" fmla="*/ 58762 h 95615"/>
                    <a:gd name="connsiteX3" fmla="*/ 703105 w 793282"/>
                    <a:gd name="connsiteY3" fmla="*/ 95615 h 95615"/>
                    <a:gd name="connsiteX4" fmla="*/ 389467 w 793282"/>
                    <a:gd name="connsiteY4" fmla="*/ 67455 h 95615"/>
                    <a:gd name="connsiteX5" fmla="*/ 0 w 793282"/>
                    <a:gd name="connsiteY5" fmla="*/ 10079 h 95615"/>
                    <a:gd name="connsiteX0" fmla="*/ 0 w 794220"/>
                    <a:gd name="connsiteY0" fmla="*/ 10079 h 95615"/>
                    <a:gd name="connsiteX1" fmla="*/ 791185 w 794220"/>
                    <a:gd name="connsiteY1" fmla="*/ 5732 h 95615"/>
                    <a:gd name="connsiteX2" fmla="*/ 763149 w 794220"/>
                    <a:gd name="connsiteY2" fmla="*/ 58762 h 95615"/>
                    <a:gd name="connsiteX3" fmla="*/ 703105 w 794220"/>
                    <a:gd name="connsiteY3" fmla="*/ 95615 h 95615"/>
                    <a:gd name="connsiteX4" fmla="*/ 389467 w 794220"/>
                    <a:gd name="connsiteY4" fmla="*/ 67455 h 95615"/>
                    <a:gd name="connsiteX5" fmla="*/ 0 w 794220"/>
                    <a:gd name="connsiteY5" fmla="*/ 10079 h 95615"/>
                    <a:gd name="connsiteX0" fmla="*/ 0 w 794220"/>
                    <a:gd name="connsiteY0" fmla="*/ 10079 h 95615"/>
                    <a:gd name="connsiteX1" fmla="*/ 791185 w 794220"/>
                    <a:gd name="connsiteY1" fmla="*/ 5732 h 95615"/>
                    <a:gd name="connsiteX2" fmla="*/ 763149 w 794220"/>
                    <a:gd name="connsiteY2" fmla="*/ 58762 h 95615"/>
                    <a:gd name="connsiteX3" fmla="*/ 703105 w 794220"/>
                    <a:gd name="connsiteY3" fmla="*/ 95615 h 95615"/>
                    <a:gd name="connsiteX4" fmla="*/ 389467 w 794220"/>
                    <a:gd name="connsiteY4" fmla="*/ 67455 h 95615"/>
                    <a:gd name="connsiteX5" fmla="*/ 0 w 794220"/>
                    <a:gd name="connsiteY5" fmla="*/ 10079 h 95615"/>
                    <a:gd name="connsiteX0" fmla="*/ 0 w 794220"/>
                    <a:gd name="connsiteY0" fmla="*/ 25552 h 111088"/>
                    <a:gd name="connsiteX1" fmla="*/ 791185 w 794220"/>
                    <a:gd name="connsiteY1" fmla="*/ 21205 h 111088"/>
                    <a:gd name="connsiteX2" fmla="*/ 763149 w 794220"/>
                    <a:gd name="connsiteY2" fmla="*/ 74235 h 111088"/>
                    <a:gd name="connsiteX3" fmla="*/ 703105 w 794220"/>
                    <a:gd name="connsiteY3" fmla="*/ 111088 h 111088"/>
                    <a:gd name="connsiteX4" fmla="*/ 389467 w 794220"/>
                    <a:gd name="connsiteY4" fmla="*/ 82928 h 111088"/>
                    <a:gd name="connsiteX5" fmla="*/ 0 w 794220"/>
                    <a:gd name="connsiteY5" fmla="*/ 25552 h 111088"/>
                    <a:gd name="connsiteX0" fmla="*/ 0 w 794220"/>
                    <a:gd name="connsiteY0" fmla="*/ 31699 h 117235"/>
                    <a:gd name="connsiteX1" fmla="*/ 791185 w 794220"/>
                    <a:gd name="connsiteY1" fmla="*/ 27352 h 117235"/>
                    <a:gd name="connsiteX2" fmla="*/ 763149 w 794220"/>
                    <a:gd name="connsiteY2" fmla="*/ 80382 h 117235"/>
                    <a:gd name="connsiteX3" fmla="*/ 703105 w 794220"/>
                    <a:gd name="connsiteY3" fmla="*/ 117235 h 117235"/>
                    <a:gd name="connsiteX4" fmla="*/ 389467 w 794220"/>
                    <a:gd name="connsiteY4" fmla="*/ 89075 h 117235"/>
                    <a:gd name="connsiteX5" fmla="*/ 0 w 794220"/>
                    <a:gd name="connsiteY5" fmla="*/ 31699 h 117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4220" h="117235">
                      <a:moveTo>
                        <a:pt x="0" y="31699"/>
                      </a:moveTo>
                      <a:cubicBezTo>
                        <a:pt x="439520" y="-19337"/>
                        <a:pt x="452761" y="392"/>
                        <a:pt x="791185" y="27352"/>
                      </a:cubicBezTo>
                      <a:cubicBezTo>
                        <a:pt x="802926" y="46445"/>
                        <a:pt x="777829" y="65402"/>
                        <a:pt x="763149" y="80382"/>
                      </a:cubicBezTo>
                      <a:cubicBezTo>
                        <a:pt x="748469" y="95362"/>
                        <a:pt x="740215" y="108665"/>
                        <a:pt x="703105" y="117235"/>
                      </a:cubicBezTo>
                      <a:cubicBezTo>
                        <a:pt x="681525" y="116816"/>
                        <a:pt x="519134" y="97232"/>
                        <a:pt x="389467" y="89075"/>
                      </a:cubicBezTo>
                      <a:cubicBezTo>
                        <a:pt x="259800" y="80918"/>
                        <a:pt x="0" y="80541"/>
                        <a:pt x="0" y="31699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9F7F112E-E741-4F11-9E1C-A6670E53294B}"/>
                    </a:ext>
                  </a:extLst>
                </p:cNvPr>
                <p:cNvSpPr/>
                <p:nvPr/>
              </p:nvSpPr>
              <p:spPr>
                <a:xfrm>
                  <a:off x="898062" y="2178352"/>
                  <a:ext cx="533523" cy="179687"/>
                </a:xfrm>
                <a:custGeom>
                  <a:avLst/>
                  <a:gdLst>
                    <a:gd name="connsiteX0" fmla="*/ 527971 w 682419"/>
                    <a:gd name="connsiteY0" fmla="*/ 0 h 215868"/>
                    <a:gd name="connsiteX1" fmla="*/ 531230 w 682419"/>
                    <a:gd name="connsiteY1" fmla="*/ 45173 h 215868"/>
                    <a:gd name="connsiteX2" fmla="*/ 678392 w 682419"/>
                    <a:gd name="connsiteY2" fmla="*/ 188637 h 215868"/>
                    <a:gd name="connsiteX3" fmla="*/ 682419 w 682419"/>
                    <a:gd name="connsiteY3" fmla="*/ 190508 h 215868"/>
                    <a:gd name="connsiteX4" fmla="*/ 596997 w 682419"/>
                    <a:gd name="connsiteY4" fmla="*/ 188566 h 215868"/>
                    <a:gd name="connsiteX5" fmla="*/ 1 w 682419"/>
                    <a:gd name="connsiteY5" fmla="*/ 215868 h 215868"/>
                    <a:gd name="connsiteX6" fmla="*/ 0 w 682419"/>
                    <a:gd name="connsiteY6" fmla="*/ 215868 h 215868"/>
                    <a:gd name="connsiteX7" fmla="*/ 476682 w 682419"/>
                    <a:gd name="connsiteY7" fmla="*/ 1891 h 215868"/>
                    <a:gd name="connsiteX0" fmla="*/ 527971 w 682419"/>
                    <a:gd name="connsiteY0" fmla="*/ 0 h 215868"/>
                    <a:gd name="connsiteX1" fmla="*/ 553099 w 682419"/>
                    <a:gd name="connsiteY1" fmla="*/ 100201 h 215868"/>
                    <a:gd name="connsiteX2" fmla="*/ 678392 w 682419"/>
                    <a:gd name="connsiteY2" fmla="*/ 188637 h 215868"/>
                    <a:gd name="connsiteX3" fmla="*/ 682419 w 682419"/>
                    <a:gd name="connsiteY3" fmla="*/ 190508 h 215868"/>
                    <a:gd name="connsiteX4" fmla="*/ 596997 w 682419"/>
                    <a:gd name="connsiteY4" fmla="*/ 188566 h 215868"/>
                    <a:gd name="connsiteX5" fmla="*/ 1 w 682419"/>
                    <a:gd name="connsiteY5" fmla="*/ 215868 h 215868"/>
                    <a:gd name="connsiteX6" fmla="*/ 0 w 682419"/>
                    <a:gd name="connsiteY6" fmla="*/ 215868 h 215868"/>
                    <a:gd name="connsiteX7" fmla="*/ 476682 w 682419"/>
                    <a:gd name="connsiteY7" fmla="*/ 1891 h 215868"/>
                    <a:gd name="connsiteX8" fmla="*/ 527971 w 682419"/>
                    <a:gd name="connsiteY8" fmla="*/ 0 h 215868"/>
                    <a:gd name="connsiteX0" fmla="*/ 527971 w 682419"/>
                    <a:gd name="connsiteY0" fmla="*/ 0 h 215868"/>
                    <a:gd name="connsiteX1" fmla="*/ 553099 w 682419"/>
                    <a:gd name="connsiteY1" fmla="*/ 100201 h 215868"/>
                    <a:gd name="connsiteX2" fmla="*/ 678392 w 682419"/>
                    <a:gd name="connsiteY2" fmla="*/ 188637 h 215868"/>
                    <a:gd name="connsiteX3" fmla="*/ 682419 w 682419"/>
                    <a:gd name="connsiteY3" fmla="*/ 190508 h 215868"/>
                    <a:gd name="connsiteX4" fmla="*/ 596997 w 682419"/>
                    <a:gd name="connsiteY4" fmla="*/ 188566 h 215868"/>
                    <a:gd name="connsiteX5" fmla="*/ 1 w 682419"/>
                    <a:gd name="connsiteY5" fmla="*/ 215868 h 215868"/>
                    <a:gd name="connsiteX6" fmla="*/ 0 w 682419"/>
                    <a:gd name="connsiteY6" fmla="*/ 215868 h 215868"/>
                    <a:gd name="connsiteX7" fmla="*/ 476682 w 682419"/>
                    <a:gd name="connsiteY7" fmla="*/ 1891 h 215868"/>
                    <a:gd name="connsiteX8" fmla="*/ 527971 w 682419"/>
                    <a:gd name="connsiteY8" fmla="*/ 0 h 215868"/>
                    <a:gd name="connsiteX0" fmla="*/ 527971 w 682419"/>
                    <a:gd name="connsiteY0" fmla="*/ 0 h 215868"/>
                    <a:gd name="connsiteX1" fmla="*/ 553099 w 682419"/>
                    <a:gd name="connsiteY1" fmla="*/ 100201 h 215868"/>
                    <a:gd name="connsiteX2" fmla="*/ 678392 w 682419"/>
                    <a:gd name="connsiteY2" fmla="*/ 188637 h 215868"/>
                    <a:gd name="connsiteX3" fmla="*/ 682419 w 682419"/>
                    <a:gd name="connsiteY3" fmla="*/ 190508 h 215868"/>
                    <a:gd name="connsiteX4" fmla="*/ 596997 w 682419"/>
                    <a:gd name="connsiteY4" fmla="*/ 188566 h 215868"/>
                    <a:gd name="connsiteX5" fmla="*/ 1 w 682419"/>
                    <a:gd name="connsiteY5" fmla="*/ 215868 h 215868"/>
                    <a:gd name="connsiteX6" fmla="*/ 0 w 682419"/>
                    <a:gd name="connsiteY6" fmla="*/ 215868 h 215868"/>
                    <a:gd name="connsiteX7" fmla="*/ 476682 w 682419"/>
                    <a:gd name="connsiteY7" fmla="*/ 1891 h 215868"/>
                    <a:gd name="connsiteX8" fmla="*/ 527971 w 682419"/>
                    <a:gd name="connsiteY8" fmla="*/ 0 h 215868"/>
                    <a:gd name="connsiteX0" fmla="*/ 527971 w 682419"/>
                    <a:gd name="connsiteY0" fmla="*/ 0 h 215868"/>
                    <a:gd name="connsiteX1" fmla="*/ 553099 w 682419"/>
                    <a:gd name="connsiteY1" fmla="*/ 100201 h 215868"/>
                    <a:gd name="connsiteX2" fmla="*/ 678392 w 682419"/>
                    <a:gd name="connsiteY2" fmla="*/ 188637 h 215868"/>
                    <a:gd name="connsiteX3" fmla="*/ 682419 w 682419"/>
                    <a:gd name="connsiteY3" fmla="*/ 190508 h 215868"/>
                    <a:gd name="connsiteX4" fmla="*/ 407937 w 682419"/>
                    <a:gd name="connsiteY4" fmla="*/ 177183 h 215868"/>
                    <a:gd name="connsiteX5" fmla="*/ 1 w 682419"/>
                    <a:gd name="connsiteY5" fmla="*/ 215868 h 215868"/>
                    <a:gd name="connsiteX6" fmla="*/ 0 w 682419"/>
                    <a:gd name="connsiteY6" fmla="*/ 215868 h 215868"/>
                    <a:gd name="connsiteX7" fmla="*/ 476682 w 682419"/>
                    <a:gd name="connsiteY7" fmla="*/ 1891 h 215868"/>
                    <a:gd name="connsiteX8" fmla="*/ 527971 w 682419"/>
                    <a:gd name="connsiteY8" fmla="*/ 0 h 215868"/>
                    <a:gd name="connsiteX0" fmla="*/ 527971 w 682419"/>
                    <a:gd name="connsiteY0" fmla="*/ 0 h 215868"/>
                    <a:gd name="connsiteX1" fmla="*/ 553099 w 682419"/>
                    <a:gd name="connsiteY1" fmla="*/ 100201 h 215868"/>
                    <a:gd name="connsiteX2" fmla="*/ 678392 w 682419"/>
                    <a:gd name="connsiteY2" fmla="*/ 188637 h 215868"/>
                    <a:gd name="connsiteX3" fmla="*/ 682419 w 682419"/>
                    <a:gd name="connsiteY3" fmla="*/ 190508 h 215868"/>
                    <a:gd name="connsiteX4" fmla="*/ 407937 w 682419"/>
                    <a:gd name="connsiteY4" fmla="*/ 177183 h 215868"/>
                    <a:gd name="connsiteX5" fmla="*/ 1 w 682419"/>
                    <a:gd name="connsiteY5" fmla="*/ 215868 h 215868"/>
                    <a:gd name="connsiteX6" fmla="*/ 0 w 682419"/>
                    <a:gd name="connsiteY6" fmla="*/ 215868 h 215868"/>
                    <a:gd name="connsiteX7" fmla="*/ 476682 w 682419"/>
                    <a:gd name="connsiteY7" fmla="*/ 1891 h 215868"/>
                    <a:gd name="connsiteX8" fmla="*/ 527971 w 682419"/>
                    <a:gd name="connsiteY8" fmla="*/ 0 h 215868"/>
                    <a:gd name="connsiteX0" fmla="*/ 527971 w 682419"/>
                    <a:gd name="connsiteY0" fmla="*/ 0 h 215868"/>
                    <a:gd name="connsiteX1" fmla="*/ 553099 w 682419"/>
                    <a:gd name="connsiteY1" fmla="*/ 100201 h 215868"/>
                    <a:gd name="connsiteX2" fmla="*/ 678392 w 682419"/>
                    <a:gd name="connsiteY2" fmla="*/ 188637 h 215868"/>
                    <a:gd name="connsiteX3" fmla="*/ 682419 w 682419"/>
                    <a:gd name="connsiteY3" fmla="*/ 190508 h 215868"/>
                    <a:gd name="connsiteX4" fmla="*/ 364308 w 682419"/>
                    <a:gd name="connsiteY4" fmla="*/ 184013 h 215868"/>
                    <a:gd name="connsiteX5" fmla="*/ 1 w 682419"/>
                    <a:gd name="connsiteY5" fmla="*/ 215868 h 215868"/>
                    <a:gd name="connsiteX6" fmla="*/ 0 w 682419"/>
                    <a:gd name="connsiteY6" fmla="*/ 215868 h 215868"/>
                    <a:gd name="connsiteX7" fmla="*/ 476682 w 682419"/>
                    <a:gd name="connsiteY7" fmla="*/ 1891 h 215868"/>
                    <a:gd name="connsiteX8" fmla="*/ 527971 w 682419"/>
                    <a:gd name="connsiteY8" fmla="*/ 0 h 215868"/>
                    <a:gd name="connsiteX0" fmla="*/ 527971 w 682419"/>
                    <a:gd name="connsiteY0" fmla="*/ 0 h 215868"/>
                    <a:gd name="connsiteX1" fmla="*/ 553099 w 682419"/>
                    <a:gd name="connsiteY1" fmla="*/ 100201 h 215868"/>
                    <a:gd name="connsiteX2" fmla="*/ 678392 w 682419"/>
                    <a:gd name="connsiteY2" fmla="*/ 188637 h 215868"/>
                    <a:gd name="connsiteX3" fmla="*/ 682419 w 682419"/>
                    <a:gd name="connsiteY3" fmla="*/ 190508 h 215868"/>
                    <a:gd name="connsiteX4" fmla="*/ 364308 w 682419"/>
                    <a:gd name="connsiteY4" fmla="*/ 184013 h 215868"/>
                    <a:gd name="connsiteX5" fmla="*/ 1 w 682419"/>
                    <a:gd name="connsiteY5" fmla="*/ 215868 h 215868"/>
                    <a:gd name="connsiteX6" fmla="*/ 0 w 682419"/>
                    <a:gd name="connsiteY6" fmla="*/ 215868 h 215868"/>
                    <a:gd name="connsiteX7" fmla="*/ 476682 w 682419"/>
                    <a:gd name="connsiteY7" fmla="*/ 1891 h 215868"/>
                    <a:gd name="connsiteX8" fmla="*/ 527971 w 682419"/>
                    <a:gd name="connsiteY8" fmla="*/ 0 h 215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82419" h="215868">
                      <a:moveTo>
                        <a:pt x="527971" y="0"/>
                      </a:moveTo>
                      <a:cubicBezTo>
                        <a:pt x="529057" y="15058"/>
                        <a:pt x="527957" y="67633"/>
                        <a:pt x="553099" y="100201"/>
                      </a:cubicBezTo>
                      <a:cubicBezTo>
                        <a:pt x="578241" y="132769"/>
                        <a:pt x="604756" y="145074"/>
                        <a:pt x="678392" y="188637"/>
                      </a:cubicBezTo>
                      <a:lnTo>
                        <a:pt x="682419" y="190508"/>
                      </a:lnTo>
                      <a:cubicBezTo>
                        <a:pt x="590925" y="186066"/>
                        <a:pt x="513973" y="179349"/>
                        <a:pt x="364308" y="184013"/>
                      </a:cubicBezTo>
                      <a:cubicBezTo>
                        <a:pt x="214643" y="188677"/>
                        <a:pt x="195890" y="197667"/>
                        <a:pt x="1" y="215868"/>
                      </a:cubicBezTo>
                      <a:lnTo>
                        <a:pt x="0" y="215868"/>
                      </a:lnTo>
                      <a:cubicBezTo>
                        <a:pt x="0" y="110320"/>
                        <a:pt x="204640" y="22258"/>
                        <a:pt x="476682" y="1891"/>
                      </a:cubicBezTo>
                      <a:lnTo>
                        <a:pt x="527971" y="0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D823CC65-BC29-4EB7-A0B1-92CFA312EAA0}"/>
                  </a:ext>
                </a:extLst>
              </p:cNvPr>
              <p:cNvSpPr/>
              <p:nvPr/>
            </p:nvSpPr>
            <p:spPr>
              <a:xfrm>
                <a:off x="2323930" y="3655942"/>
                <a:ext cx="1423630" cy="467032"/>
              </a:xfrm>
              <a:custGeom>
                <a:avLst/>
                <a:gdLst>
                  <a:gd name="connsiteX0" fmla="*/ 653259 w 1423630"/>
                  <a:gd name="connsiteY0" fmla="*/ 0 h 467032"/>
                  <a:gd name="connsiteX1" fmla="*/ 777148 w 1423630"/>
                  <a:gd name="connsiteY1" fmla="*/ 3792 h 467032"/>
                  <a:gd name="connsiteX2" fmla="*/ 906555 w 1423630"/>
                  <a:gd name="connsiteY2" fmla="*/ 15819 h 467032"/>
                  <a:gd name="connsiteX3" fmla="*/ 1137729 w 1423630"/>
                  <a:gd name="connsiteY3" fmla="*/ 60143 h 467032"/>
                  <a:gd name="connsiteX4" fmla="*/ 1154349 w 1423630"/>
                  <a:gd name="connsiteY4" fmla="*/ 102348 h 467032"/>
                  <a:gd name="connsiteX5" fmla="*/ 1222209 w 1423630"/>
                  <a:gd name="connsiteY5" fmla="*/ 118257 h 467032"/>
                  <a:gd name="connsiteX6" fmla="*/ 1406650 w 1423630"/>
                  <a:gd name="connsiteY6" fmla="*/ 174009 h 467032"/>
                  <a:gd name="connsiteX7" fmla="*/ 1423630 w 1423630"/>
                  <a:gd name="connsiteY7" fmla="*/ 180422 h 467032"/>
                  <a:gd name="connsiteX8" fmla="*/ 1353709 w 1423630"/>
                  <a:gd name="connsiteY8" fmla="*/ 216838 h 467032"/>
                  <a:gd name="connsiteX9" fmla="*/ 756487 w 1423630"/>
                  <a:gd name="connsiteY9" fmla="*/ 401089 h 467032"/>
                  <a:gd name="connsiteX10" fmla="*/ 134906 w 1423630"/>
                  <a:gd name="connsiteY10" fmla="*/ 466367 h 467032"/>
                  <a:gd name="connsiteX11" fmla="*/ 72487 w 1423630"/>
                  <a:gd name="connsiteY11" fmla="*/ 461596 h 467032"/>
                  <a:gd name="connsiteX12" fmla="*/ 35903 w 1423630"/>
                  <a:gd name="connsiteY12" fmla="*/ 399785 h 467032"/>
                  <a:gd name="connsiteX13" fmla="*/ 0 w 1423630"/>
                  <a:gd name="connsiteY13" fmla="*/ 239430 h 467032"/>
                  <a:gd name="connsiteX14" fmla="*/ 2831 w 1423630"/>
                  <a:gd name="connsiteY14" fmla="*/ 217299 h 467032"/>
                  <a:gd name="connsiteX15" fmla="*/ 76101 w 1423630"/>
                  <a:gd name="connsiteY15" fmla="*/ 179139 h 467032"/>
                  <a:gd name="connsiteX16" fmla="*/ 341131 w 1423630"/>
                  <a:gd name="connsiteY16" fmla="*/ 79528 h 467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23630" h="467032">
                    <a:moveTo>
                      <a:pt x="653259" y="0"/>
                    </a:moveTo>
                    <a:lnTo>
                      <a:pt x="777148" y="3792"/>
                    </a:lnTo>
                    <a:cubicBezTo>
                      <a:pt x="821249" y="6514"/>
                      <a:pt x="864448" y="10552"/>
                      <a:pt x="906555" y="15819"/>
                    </a:cubicBezTo>
                    <a:lnTo>
                      <a:pt x="1137729" y="60143"/>
                    </a:lnTo>
                    <a:lnTo>
                      <a:pt x="1154349" y="102348"/>
                    </a:lnTo>
                    <a:lnTo>
                      <a:pt x="1222209" y="118257"/>
                    </a:lnTo>
                    <a:cubicBezTo>
                      <a:pt x="1283158" y="134384"/>
                      <a:pt x="1344719" y="152968"/>
                      <a:pt x="1406650" y="174009"/>
                    </a:cubicBezTo>
                    <a:lnTo>
                      <a:pt x="1423630" y="180422"/>
                    </a:lnTo>
                    <a:lnTo>
                      <a:pt x="1353709" y="216838"/>
                    </a:lnTo>
                    <a:cubicBezTo>
                      <a:pt x="1205274" y="285522"/>
                      <a:pt x="994473" y="352366"/>
                      <a:pt x="756487" y="401089"/>
                    </a:cubicBezTo>
                    <a:cubicBezTo>
                      <a:pt x="518501" y="449813"/>
                      <a:pt x="298391" y="471191"/>
                      <a:pt x="134906" y="466367"/>
                    </a:cubicBezTo>
                    <a:lnTo>
                      <a:pt x="72487" y="461596"/>
                    </a:lnTo>
                    <a:lnTo>
                      <a:pt x="35903" y="399785"/>
                    </a:lnTo>
                    <a:cubicBezTo>
                      <a:pt x="12676" y="349784"/>
                      <a:pt x="0" y="295774"/>
                      <a:pt x="0" y="239430"/>
                    </a:cubicBezTo>
                    <a:lnTo>
                      <a:pt x="2831" y="217299"/>
                    </a:lnTo>
                    <a:lnTo>
                      <a:pt x="76101" y="179139"/>
                    </a:lnTo>
                    <a:cubicBezTo>
                      <a:pt x="150319" y="144797"/>
                      <a:pt x="240128" y="110915"/>
                      <a:pt x="341131" y="7952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E0718CE9-9421-44F6-BD7F-C56CBFD55CAA}"/>
                  </a:ext>
                </a:extLst>
              </p:cNvPr>
              <p:cNvGrpSpPr/>
              <p:nvPr/>
            </p:nvGrpSpPr>
            <p:grpSpPr>
              <a:xfrm>
                <a:off x="2563623" y="3678125"/>
                <a:ext cx="242160" cy="242160"/>
                <a:chOff x="1534025" y="1257303"/>
                <a:chExt cx="304300" cy="304300"/>
              </a:xfrm>
            </p:grpSpPr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94B9FB70-2D81-41E9-A446-B98D64E1D05D}"/>
                    </a:ext>
                  </a:extLst>
                </p:cNvPr>
                <p:cNvSpPr/>
                <p:nvPr/>
              </p:nvSpPr>
              <p:spPr>
                <a:xfrm>
                  <a:off x="1534025" y="1257303"/>
                  <a:ext cx="304300" cy="3043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23B61560-788E-43C4-ABC6-D5FAA76050A9}"/>
                    </a:ext>
                  </a:extLst>
                </p:cNvPr>
                <p:cNvSpPr/>
                <p:nvPr/>
              </p:nvSpPr>
              <p:spPr>
                <a:xfrm>
                  <a:off x="1577530" y="1298999"/>
                  <a:ext cx="220775" cy="22077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BDD68479-3D50-44A2-BC60-495D435796C6}"/>
                    </a:ext>
                  </a:extLst>
                </p:cNvPr>
                <p:cNvSpPr/>
                <p:nvPr/>
              </p:nvSpPr>
              <p:spPr>
                <a:xfrm>
                  <a:off x="1679614" y="1339549"/>
                  <a:ext cx="69835" cy="69835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6C090976-8D47-4AD2-AA08-929895580612}"/>
                  </a:ext>
                </a:extLst>
              </p:cNvPr>
              <p:cNvSpPr/>
              <p:nvPr/>
            </p:nvSpPr>
            <p:spPr>
              <a:xfrm>
                <a:off x="2367183" y="3424726"/>
                <a:ext cx="1077919" cy="286222"/>
              </a:xfrm>
              <a:custGeom>
                <a:avLst/>
                <a:gdLst>
                  <a:gd name="connsiteX0" fmla="*/ 545718 w 1077919"/>
                  <a:gd name="connsiteY0" fmla="*/ 0 h 286222"/>
                  <a:gd name="connsiteX1" fmla="*/ 1051730 w 1077919"/>
                  <a:gd name="connsiteY1" fmla="*/ 224541 h 286222"/>
                  <a:gd name="connsiteX2" fmla="*/ 1077919 w 1077919"/>
                  <a:gd name="connsiteY2" fmla="*/ 264864 h 286222"/>
                  <a:gd name="connsiteX3" fmla="*/ 1040192 w 1077919"/>
                  <a:gd name="connsiteY3" fmla="*/ 250440 h 286222"/>
                  <a:gd name="connsiteX4" fmla="*/ 566891 w 1077919"/>
                  <a:gd name="connsiteY4" fmla="*/ 183134 h 286222"/>
                  <a:gd name="connsiteX5" fmla="*/ 93590 w 1077919"/>
                  <a:gd name="connsiteY5" fmla="*/ 250440 h 286222"/>
                  <a:gd name="connsiteX6" fmla="*/ 0 w 1077919"/>
                  <a:gd name="connsiteY6" fmla="*/ 286222 h 286222"/>
                  <a:gd name="connsiteX7" fmla="*/ 544 w 1077919"/>
                  <a:gd name="connsiteY7" fmla="*/ 284839 h 286222"/>
                  <a:gd name="connsiteX8" fmla="*/ 545718 w 1077919"/>
                  <a:gd name="connsiteY8" fmla="*/ 0 h 28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7919" h="286222">
                    <a:moveTo>
                      <a:pt x="545718" y="0"/>
                    </a:moveTo>
                    <a:cubicBezTo>
                      <a:pt x="760161" y="0"/>
                      <a:pt x="947959" y="89923"/>
                      <a:pt x="1051730" y="224541"/>
                    </a:cubicBezTo>
                    <a:lnTo>
                      <a:pt x="1077919" y="264864"/>
                    </a:lnTo>
                    <a:lnTo>
                      <a:pt x="1040192" y="250440"/>
                    </a:lnTo>
                    <a:cubicBezTo>
                      <a:pt x="894718" y="207100"/>
                      <a:pt x="734778" y="183134"/>
                      <a:pt x="566891" y="183134"/>
                    </a:cubicBezTo>
                    <a:cubicBezTo>
                      <a:pt x="399004" y="183134"/>
                      <a:pt x="239064" y="207100"/>
                      <a:pt x="93590" y="250440"/>
                    </a:cubicBezTo>
                    <a:lnTo>
                      <a:pt x="0" y="286222"/>
                    </a:lnTo>
                    <a:lnTo>
                      <a:pt x="544" y="284839"/>
                    </a:lnTo>
                    <a:cubicBezTo>
                      <a:pt x="90365" y="117451"/>
                      <a:pt x="300641" y="0"/>
                      <a:pt x="54571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B03E3FE8-8A04-4E62-BF0B-DCD0B9907F96}"/>
                  </a:ext>
                </a:extLst>
              </p:cNvPr>
              <p:cNvSpPr/>
              <p:nvPr/>
            </p:nvSpPr>
            <p:spPr>
              <a:xfrm>
                <a:off x="3248122" y="4627417"/>
                <a:ext cx="2228752" cy="969522"/>
              </a:xfrm>
              <a:custGeom>
                <a:avLst/>
                <a:gdLst>
                  <a:gd name="connsiteX0" fmla="*/ 1731908 w 2228752"/>
                  <a:gd name="connsiteY0" fmla="*/ 0 h 969522"/>
                  <a:gd name="connsiteX1" fmla="*/ 1785035 w 2228752"/>
                  <a:gd name="connsiteY1" fmla="*/ 56587 h 969522"/>
                  <a:gd name="connsiteX2" fmla="*/ 1959383 w 2228752"/>
                  <a:gd name="connsiteY2" fmla="*/ 279203 h 969522"/>
                  <a:gd name="connsiteX3" fmla="*/ 2020261 w 2228752"/>
                  <a:gd name="connsiteY3" fmla="*/ 376021 h 969522"/>
                  <a:gd name="connsiteX4" fmla="*/ 2018296 w 2228752"/>
                  <a:gd name="connsiteY4" fmla="*/ 379954 h 969522"/>
                  <a:gd name="connsiteX5" fmla="*/ 2114410 w 2228752"/>
                  <a:gd name="connsiteY5" fmla="*/ 397673 h 969522"/>
                  <a:gd name="connsiteX6" fmla="*/ 2228752 w 2228752"/>
                  <a:gd name="connsiteY6" fmla="*/ 431583 h 969522"/>
                  <a:gd name="connsiteX7" fmla="*/ 2180176 w 2228752"/>
                  <a:gd name="connsiteY7" fmla="*/ 467365 h 969522"/>
                  <a:gd name="connsiteX8" fmla="*/ 2175337 w 2228752"/>
                  <a:gd name="connsiteY8" fmla="*/ 470007 h 969522"/>
                  <a:gd name="connsiteX9" fmla="*/ 2196189 w 2228752"/>
                  <a:gd name="connsiteY9" fmla="*/ 477065 h 969522"/>
                  <a:gd name="connsiteX10" fmla="*/ 1913804 w 2228752"/>
                  <a:gd name="connsiteY10" fmla="*/ 611181 h 969522"/>
                  <a:gd name="connsiteX11" fmla="*/ 1859333 w 2228752"/>
                  <a:gd name="connsiteY11" fmla="*/ 624281 h 969522"/>
                  <a:gd name="connsiteX12" fmla="*/ 1840252 w 2228752"/>
                  <a:gd name="connsiteY12" fmla="*/ 646772 h 969522"/>
                  <a:gd name="connsiteX13" fmla="*/ 286079 w 2228752"/>
                  <a:gd name="connsiteY13" fmla="*/ 765267 h 969522"/>
                  <a:gd name="connsiteX14" fmla="*/ 19161 w 2228752"/>
                  <a:gd name="connsiteY14" fmla="*/ 571110 h 969522"/>
                  <a:gd name="connsiteX15" fmla="*/ 0 w 2228752"/>
                  <a:gd name="connsiteY15" fmla="*/ 551798 h 969522"/>
                  <a:gd name="connsiteX16" fmla="*/ 12446 w 2228752"/>
                  <a:gd name="connsiteY16" fmla="*/ 559347 h 969522"/>
                  <a:gd name="connsiteX17" fmla="*/ 1676280 w 2228752"/>
                  <a:gd name="connsiteY17" fmla="*/ 473481 h 969522"/>
                  <a:gd name="connsiteX18" fmla="*/ 1736989 w 2228752"/>
                  <a:gd name="connsiteY18" fmla="*/ 19802 h 969522"/>
                  <a:gd name="connsiteX19" fmla="*/ 1731908 w 2228752"/>
                  <a:gd name="connsiteY19" fmla="*/ 0 h 969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28752" h="969522">
                    <a:moveTo>
                      <a:pt x="1731908" y="0"/>
                    </a:moveTo>
                    <a:lnTo>
                      <a:pt x="1785035" y="56587"/>
                    </a:lnTo>
                    <a:cubicBezTo>
                      <a:pt x="1849789" y="129715"/>
                      <a:pt x="1908068" y="204205"/>
                      <a:pt x="1959383" y="279203"/>
                    </a:cubicBezTo>
                    <a:lnTo>
                      <a:pt x="2020261" y="376021"/>
                    </a:lnTo>
                    <a:lnTo>
                      <a:pt x="2018296" y="379954"/>
                    </a:lnTo>
                    <a:lnTo>
                      <a:pt x="2114410" y="397673"/>
                    </a:lnTo>
                    <a:cubicBezTo>
                      <a:pt x="2157133" y="407509"/>
                      <a:pt x="2196263" y="418819"/>
                      <a:pt x="2228752" y="431583"/>
                    </a:cubicBezTo>
                    <a:cubicBezTo>
                      <a:pt x="2215597" y="443354"/>
                      <a:pt x="2199258" y="455384"/>
                      <a:pt x="2180176" y="467365"/>
                    </a:cubicBezTo>
                    <a:lnTo>
                      <a:pt x="2175337" y="470007"/>
                    </a:lnTo>
                    <a:lnTo>
                      <a:pt x="2196189" y="477065"/>
                    </a:lnTo>
                    <a:cubicBezTo>
                      <a:pt x="2143568" y="524153"/>
                      <a:pt x="2039995" y="575360"/>
                      <a:pt x="1913804" y="611181"/>
                    </a:cubicBezTo>
                    <a:lnTo>
                      <a:pt x="1859333" y="624281"/>
                    </a:lnTo>
                    <a:lnTo>
                      <a:pt x="1840252" y="646772"/>
                    </a:lnTo>
                    <a:cubicBezTo>
                      <a:pt x="1483167" y="1020324"/>
                      <a:pt x="835740" y="1082615"/>
                      <a:pt x="286079" y="765267"/>
                    </a:cubicBezTo>
                    <a:cubicBezTo>
                      <a:pt x="187925" y="708598"/>
                      <a:pt x="98696" y="643176"/>
                      <a:pt x="19161" y="571110"/>
                    </a:cubicBezTo>
                    <a:lnTo>
                      <a:pt x="0" y="551798"/>
                    </a:lnTo>
                    <a:lnTo>
                      <a:pt x="12446" y="559347"/>
                    </a:lnTo>
                    <a:cubicBezTo>
                      <a:pt x="689563" y="940956"/>
                      <a:pt x="1434487" y="902512"/>
                      <a:pt x="1676280" y="473481"/>
                    </a:cubicBezTo>
                    <a:cubicBezTo>
                      <a:pt x="1751841" y="339409"/>
                      <a:pt x="1769325" y="183059"/>
                      <a:pt x="1736989" y="19802"/>
                    </a:cubicBezTo>
                    <a:lnTo>
                      <a:pt x="1731908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23">
                <a:extLst>
                  <a:ext uri="{FF2B5EF4-FFF2-40B4-BE49-F238E27FC236}">
                    <a16:creationId xmlns:a16="http://schemas.microsoft.com/office/drawing/2014/main" id="{6D8A6A6F-D4EB-4048-AC6B-EC05739AAD1F}"/>
                  </a:ext>
                </a:extLst>
              </p:cNvPr>
              <p:cNvSpPr/>
              <p:nvPr/>
            </p:nvSpPr>
            <p:spPr>
              <a:xfrm rot="1782169">
                <a:off x="3169788" y="4071589"/>
                <a:ext cx="2339580" cy="1053992"/>
              </a:xfrm>
              <a:custGeom>
                <a:avLst/>
                <a:gdLst>
                  <a:gd name="connsiteX0" fmla="*/ 0 w 1276350"/>
                  <a:gd name="connsiteY0" fmla="*/ 528639 h 1057277"/>
                  <a:gd name="connsiteX1" fmla="*/ 638175 w 1276350"/>
                  <a:gd name="connsiteY1" fmla="*/ 0 h 1057277"/>
                  <a:gd name="connsiteX2" fmla="*/ 1276350 w 1276350"/>
                  <a:gd name="connsiteY2" fmla="*/ 528639 h 1057277"/>
                  <a:gd name="connsiteX3" fmla="*/ 638175 w 1276350"/>
                  <a:gd name="connsiteY3" fmla="*/ 1057278 h 1057277"/>
                  <a:gd name="connsiteX4" fmla="*/ 0 w 1276350"/>
                  <a:gd name="connsiteY4" fmla="*/ 528639 h 1057277"/>
                  <a:gd name="connsiteX0" fmla="*/ 0 w 2552459"/>
                  <a:gd name="connsiteY0" fmla="*/ 535015 h 1098203"/>
                  <a:gd name="connsiteX1" fmla="*/ 638175 w 2552459"/>
                  <a:gd name="connsiteY1" fmla="*/ 6376 h 1098203"/>
                  <a:gd name="connsiteX2" fmla="*/ 2552459 w 2552459"/>
                  <a:gd name="connsiteY2" fmla="*/ 854820 h 1098203"/>
                  <a:gd name="connsiteX3" fmla="*/ 638175 w 2552459"/>
                  <a:gd name="connsiteY3" fmla="*/ 1063654 h 1098203"/>
                  <a:gd name="connsiteX4" fmla="*/ 0 w 2552459"/>
                  <a:gd name="connsiteY4" fmla="*/ 535015 h 1098203"/>
                  <a:gd name="connsiteX0" fmla="*/ 0 w 2528488"/>
                  <a:gd name="connsiteY0" fmla="*/ 529481 h 1059477"/>
                  <a:gd name="connsiteX1" fmla="*/ 638175 w 2528488"/>
                  <a:gd name="connsiteY1" fmla="*/ 842 h 1059477"/>
                  <a:gd name="connsiteX2" fmla="*/ 2528488 w 2528488"/>
                  <a:gd name="connsiteY2" fmla="*/ 633725 h 1059477"/>
                  <a:gd name="connsiteX3" fmla="*/ 638175 w 2528488"/>
                  <a:gd name="connsiteY3" fmla="*/ 1058120 h 1059477"/>
                  <a:gd name="connsiteX4" fmla="*/ 0 w 2528488"/>
                  <a:gd name="connsiteY4" fmla="*/ 529481 h 1059477"/>
                  <a:gd name="connsiteX0" fmla="*/ 0 w 2528638"/>
                  <a:gd name="connsiteY0" fmla="*/ 529481 h 1058794"/>
                  <a:gd name="connsiteX1" fmla="*/ 638175 w 2528638"/>
                  <a:gd name="connsiteY1" fmla="*/ 842 h 1058794"/>
                  <a:gd name="connsiteX2" fmla="*/ 2528488 w 2528638"/>
                  <a:gd name="connsiteY2" fmla="*/ 633725 h 1058794"/>
                  <a:gd name="connsiteX3" fmla="*/ 638175 w 2528638"/>
                  <a:gd name="connsiteY3" fmla="*/ 1058120 h 1058794"/>
                  <a:gd name="connsiteX4" fmla="*/ 0 w 2528638"/>
                  <a:gd name="connsiteY4" fmla="*/ 529481 h 1058794"/>
                  <a:gd name="connsiteX0" fmla="*/ 0 w 2659229"/>
                  <a:gd name="connsiteY0" fmla="*/ 532002 h 1064695"/>
                  <a:gd name="connsiteX1" fmla="*/ 638175 w 2659229"/>
                  <a:gd name="connsiteY1" fmla="*/ 3363 h 1064695"/>
                  <a:gd name="connsiteX2" fmla="*/ 2659089 w 2659229"/>
                  <a:gd name="connsiteY2" fmla="*/ 753775 h 1064695"/>
                  <a:gd name="connsiteX3" fmla="*/ 638175 w 2659229"/>
                  <a:gd name="connsiteY3" fmla="*/ 1060641 h 1064695"/>
                  <a:gd name="connsiteX4" fmla="*/ 0 w 2659229"/>
                  <a:gd name="connsiteY4" fmla="*/ 532002 h 1064695"/>
                  <a:gd name="connsiteX0" fmla="*/ 0 w 2783317"/>
                  <a:gd name="connsiteY0" fmla="*/ 531142 h 1062448"/>
                  <a:gd name="connsiteX1" fmla="*/ 638175 w 2783317"/>
                  <a:gd name="connsiteY1" fmla="*/ 2503 h 1062448"/>
                  <a:gd name="connsiteX2" fmla="*/ 2783186 w 2783317"/>
                  <a:gd name="connsiteY2" fmla="*/ 719229 h 1062448"/>
                  <a:gd name="connsiteX3" fmla="*/ 638175 w 2783317"/>
                  <a:gd name="connsiteY3" fmla="*/ 1059781 h 1062448"/>
                  <a:gd name="connsiteX4" fmla="*/ 0 w 2783317"/>
                  <a:gd name="connsiteY4" fmla="*/ 531142 h 1062448"/>
                  <a:gd name="connsiteX0" fmla="*/ 0 w 2813390"/>
                  <a:gd name="connsiteY0" fmla="*/ 529490 h 1062547"/>
                  <a:gd name="connsiteX1" fmla="*/ 668247 w 2813390"/>
                  <a:gd name="connsiteY1" fmla="*/ 2558 h 1062547"/>
                  <a:gd name="connsiteX2" fmla="*/ 2813258 w 2813390"/>
                  <a:gd name="connsiteY2" fmla="*/ 719284 h 1062547"/>
                  <a:gd name="connsiteX3" fmla="*/ 668247 w 2813390"/>
                  <a:gd name="connsiteY3" fmla="*/ 1059836 h 1062547"/>
                  <a:gd name="connsiteX4" fmla="*/ 0 w 2813390"/>
                  <a:gd name="connsiteY4" fmla="*/ 529490 h 1062547"/>
                  <a:gd name="connsiteX0" fmla="*/ 24723 w 2838110"/>
                  <a:gd name="connsiteY0" fmla="*/ 560081 h 1093138"/>
                  <a:gd name="connsiteX1" fmla="*/ 195987 w 2838110"/>
                  <a:gd name="connsiteY1" fmla="*/ 163994 h 1093138"/>
                  <a:gd name="connsiteX2" fmla="*/ 692970 w 2838110"/>
                  <a:gd name="connsiteY2" fmla="*/ 33149 h 1093138"/>
                  <a:gd name="connsiteX3" fmla="*/ 2837981 w 2838110"/>
                  <a:gd name="connsiteY3" fmla="*/ 749875 h 1093138"/>
                  <a:gd name="connsiteX4" fmla="*/ 692970 w 2838110"/>
                  <a:gd name="connsiteY4" fmla="*/ 1090427 h 1093138"/>
                  <a:gd name="connsiteX5" fmla="*/ 24723 w 2838110"/>
                  <a:gd name="connsiteY5" fmla="*/ 560081 h 1093138"/>
                  <a:gd name="connsiteX0" fmla="*/ 24723 w 2838110"/>
                  <a:gd name="connsiteY0" fmla="*/ 560081 h 1100096"/>
                  <a:gd name="connsiteX1" fmla="*/ 195987 w 2838110"/>
                  <a:gd name="connsiteY1" fmla="*/ 163994 h 1100096"/>
                  <a:gd name="connsiteX2" fmla="*/ 692970 w 2838110"/>
                  <a:gd name="connsiteY2" fmla="*/ 33149 h 1100096"/>
                  <a:gd name="connsiteX3" fmla="*/ 2837981 w 2838110"/>
                  <a:gd name="connsiteY3" fmla="*/ 749875 h 1100096"/>
                  <a:gd name="connsiteX4" fmla="*/ 692970 w 2838110"/>
                  <a:gd name="connsiteY4" fmla="*/ 1090427 h 1100096"/>
                  <a:gd name="connsiteX5" fmla="*/ 236384 w 2838110"/>
                  <a:gd name="connsiteY5" fmla="*/ 967276 h 1100096"/>
                  <a:gd name="connsiteX6" fmla="*/ 24723 w 2838110"/>
                  <a:gd name="connsiteY6" fmla="*/ 560081 h 1100096"/>
                  <a:gd name="connsiteX0" fmla="*/ 15270 w 2961882"/>
                  <a:gd name="connsiteY0" fmla="*/ 541962 h 1100096"/>
                  <a:gd name="connsiteX1" fmla="*/ 319759 w 2961882"/>
                  <a:gd name="connsiteY1" fmla="*/ 163994 h 1100096"/>
                  <a:gd name="connsiteX2" fmla="*/ 816742 w 2961882"/>
                  <a:gd name="connsiteY2" fmla="*/ 33149 h 1100096"/>
                  <a:gd name="connsiteX3" fmla="*/ 2961753 w 2961882"/>
                  <a:gd name="connsiteY3" fmla="*/ 749875 h 1100096"/>
                  <a:gd name="connsiteX4" fmla="*/ 816742 w 2961882"/>
                  <a:gd name="connsiteY4" fmla="*/ 1090427 h 1100096"/>
                  <a:gd name="connsiteX5" fmla="*/ 360156 w 2961882"/>
                  <a:gd name="connsiteY5" fmla="*/ 967276 h 1100096"/>
                  <a:gd name="connsiteX6" fmla="*/ 15270 w 2961882"/>
                  <a:gd name="connsiteY6" fmla="*/ 541962 h 1100096"/>
                  <a:gd name="connsiteX0" fmla="*/ 15270 w 2961882"/>
                  <a:gd name="connsiteY0" fmla="*/ 541962 h 1100096"/>
                  <a:gd name="connsiteX1" fmla="*/ 319759 w 2961882"/>
                  <a:gd name="connsiteY1" fmla="*/ 163994 h 1100096"/>
                  <a:gd name="connsiteX2" fmla="*/ 816742 w 2961882"/>
                  <a:gd name="connsiteY2" fmla="*/ 33149 h 1100096"/>
                  <a:gd name="connsiteX3" fmla="*/ 2961753 w 2961882"/>
                  <a:gd name="connsiteY3" fmla="*/ 749875 h 1100096"/>
                  <a:gd name="connsiteX4" fmla="*/ 816742 w 2961882"/>
                  <a:gd name="connsiteY4" fmla="*/ 1090427 h 1100096"/>
                  <a:gd name="connsiteX5" fmla="*/ 360156 w 2961882"/>
                  <a:gd name="connsiteY5" fmla="*/ 967276 h 1100096"/>
                  <a:gd name="connsiteX6" fmla="*/ 106710 w 2961882"/>
                  <a:gd name="connsiteY6" fmla="*/ 633402 h 1100096"/>
                  <a:gd name="connsiteX0" fmla="*/ 231585 w 2873708"/>
                  <a:gd name="connsiteY0" fmla="*/ 163994 h 1100096"/>
                  <a:gd name="connsiteX1" fmla="*/ 728568 w 2873708"/>
                  <a:gd name="connsiteY1" fmla="*/ 33149 h 1100096"/>
                  <a:gd name="connsiteX2" fmla="*/ 2873579 w 2873708"/>
                  <a:gd name="connsiteY2" fmla="*/ 749875 h 1100096"/>
                  <a:gd name="connsiteX3" fmla="*/ 728568 w 2873708"/>
                  <a:gd name="connsiteY3" fmla="*/ 1090427 h 1100096"/>
                  <a:gd name="connsiteX4" fmla="*/ 271982 w 2873708"/>
                  <a:gd name="connsiteY4" fmla="*/ 967276 h 1100096"/>
                  <a:gd name="connsiteX5" fmla="*/ 18536 w 2873708"/>
                  <a:gd name="connsiteY5" fmla="*/ 633402 h 1100096"/>
                  <a:gd name="connsiteX0" fmla="*/ 0 w 2642123"/>
                  <a:gd name="connsiteY0" fmla="*/ 163994 h 1100096"/>
                  <a:gd name="connsiteX1" fmla="*/ 496983 w 2642123"/>
                  <a:gd name="connsiteY1" fmla="*/ 33149 h 1100096"/>
                  <a:gd name="connsiteX2" fmla="*/ 2641994 w 2642123"/>
                  <a:gd name="connsiteY2" fmla="*/ 749875 h 1100096"/>
                  <a:gd name="connsiteX3" fmla="*/ 496983 w 2642123"/>
                  <a:gd name="connsiteY3" fmla="*/ 1090427 h 1100096"/>
                  <a:gd name="connsiteX4" fmla="*/ 40397 w 2642123"/>
                  <a:gd name="connsiteY4" fmla="*/ 967276 h 1100096"/>
                  <a:gd name="connsiteX0" fmla="*/ 0 w 2642123"/>
                  <a:gd name="connsiteY0" fmla="*/ 163994 h 1091770"/>
                  <a:gd name="connsiteX1" fmla="*/ 496983 w 2642123"/>
                  <a:gd name="connsiteY1" fmla="*/ 33149 h 1091770"/>
                  <a:gd name="connsiteX2" fmla="*/ 2641994 w 2642123"/>
                  <a:gd name="connsiteY2" fmla="*/ 749875 h 1091770"/>
                  <a:gd name="connsiteX3" fmla="*/ 496983 w 2642123"/>
                  <a:gd name="connsiteY3" fmla="*/ 1090427 h 1091770"/>
                  <a:gd name="connsiteX4" fmla="*/ 40397 w 2642123"/>
                  <a:gd name="connsiteY4" fmla="*/ 967276 h 1091770"/>
                  <a:gd name="connsiteX0" fmla="*/ 0 w 2641995"/>
                  <a:gd name="connsiteY0" fmla="*/ 163994 h 1183139"/>
                  <a:gd name="connsiteX1" fmla="*/ 496983 w 2641995"/>
                  <a:gd name="connsiteY1" fmla="*/ 33149 h 1183139"/>
                  <a:gd name="connsiteX2" fmla="*/ 2641994 w 2641995"/>
                  <a:gd name="connsiteY2" fmla="*/ 749875 h 1183139"/>
                  <a:gd name="connsiteX3" fmla="*/ 487268 w 2641995"/>
                  <a:gd name="connsiteY3" fmla="*/ 1181891 h 1183139"/>
                  <a:gd name="connsiteX4" fmla="*/ 40397 w 2641995"/>
                  <a:gd name="connsiteY4" fmla="*/ 967276 h 1183139"/>
                  <a:gd name="connsiteX0" fmla="*/ 0 w 2641995"/>
                  <a:gd name="connsiteY0" fmla="*/ 163994 h 1185684"/>
                  <a:gd name="connsiteX1" fmla="*/ 496983 w 2641995"/>
                  <a:gd name="connsiteY1" fmla="*/ 33149 h 1185684"/>
                  <a:gd name="connsiteX2" fmla="*/ 2641994 w 2641995"/>
                  <a:gd name="connsiteY2" fmla="*/ 749875 h 1185684"/>
                  <a:gd name="connsiteX3" fmla="*/ 487268 w 2641995"/>
                  <a:gd name="connsiteY3" fmla="*/ 1181891 h 1185684"/>
                  <a:gd name="connsiteX4" fmla="*/ 40397 w 2641995"/>
                  <a:gd name="connsiteY4" fmla="*/ 967276 h 1185684"/>
                  <a:gd name="connsiteX0" fmla="*/ 0 w 2681848"/>
                  <a:gd name="connsiteY0" fmla="*/ 287847 h 1165479"/>
                  <a:gd name="connsiteX1" fmla="*/ 536836 w 2681848"/>
                  <a:gd name="connsiteY1" fmla="*/ 12944 h 1165479"/>
                  <a:gd name="connsiteX2" fmla="*/ 2681847 w 2681848"/>
                  <a:gd name="connsiteY2" fmla="*/ 729670 h 1165479"/>
                  <a:gd name="connsiteX3" fmla="*/ 527121 w 2681848"/>
                  <a:gd name="connsiteY3" fmla="*/ 1161686 h 1165479"/>
                  <a:gd name="connsiteX4" fmla="*/ 80250 w 2681848"/>
                  <a:gd name="connsiteY4" fmla="*/ 947071 h 1165479"/>
                  <a:gd name="connsiteX0" fmla="*/ 0 w 2681848"/>
                  <a:gd name="connsiteY0" fmla="*/ 292619 h 1170251"/>
                  <a:gd name="connsiteX1" fmla="*/ 536836 w 2681848"/>
                  <a:gd name="connsiteY1" fmla="*/ 17716 h 1170251"/>
                  <a:gd name="connsiteX2" fmla="*/ 2681847 w 2681848"/>
                  <a:gd name="connsiteY2" fmla="*/ 734442 h 1170251"/>
                  <a:gd name="connsiteX3" fmla="*/ 527121 w 2681848"/>
                  <a:gd name="connsiteY3" fmla="*/ 1166458 h 1170251"/>
                  <a:gd name="connsiteX4" fmla="*/ 80250 w 2681848"/>
                  <a:gd name="connsiteY4" fmla="*/ 951843 h 1170251"/>
                  <a:gd name="connsiteX0" fmla="*/ 0 w 2683158"/>
                  <a:gd name="connsiteY0" fmla="*/ 257899 h 1135458"/>
                  <a:gd name="connsiteX1" fmla="*/ 833357 w 2683158"/>
                  <a:gd name="connsiteY1" fmla="*/ 20941 h 1135458"/>
                  <a:gd name="connsiteX2" fmla="*/ 2681847 w 2683158"/>
                  <a:gd name="connsiteY2" fmla="*/ 699722 h 1135458"/>
                  <a:gd name="connsiteX3" fmla="*/ 527121 w 2683158"/>
                  <a:gd name="connsiteY3" fmla="*/ 1131738 h 1135458"/>
                  <a:gd name="connsiteX4" fmla="*/ 80250 w 2683158"/>
                  <a:gd name="connsiteY4" fmla="*/ 917123 h 1135458"/>
                  <a:gd name="connsiteX0" fmla="*/ 0 w 2682721"/>
                  <a:gd name="connsiteY0" fmla="*/ 257899 h 1183562"/>
                  <a:gd name="connsiteX1" fmla="*/ 833357 w 2682721"/>
                  <a:gd name="connsiteY1" fmla="*/ 20941 h 1183562"/>
                  <a:gd name="connsiteX2" fmla="*/ 2681847 w 2682721"/>
                  <a:gd name="connsiteY2" fmla="*/ 699722 h 1183562"/>
                  <a:gd name="connsiteX3" fmla="*/ 584707 w 2682721"/>
                  <a:gd name="connsiteY3" fmla="*/ 1180259 h 1183562"/>
                  <a:gd name="connsiteX4" fmla="*/ 80250 w 2682721"/>
                  <a:gd name="connsiteY4" fmla="*/ 917123 h 1183562"/>
                  <a:gd name="connsiteX0" fmla="*/ 0 w 2682721"/>
                  <a:gd name="connsiteY0" fmla="*/ 257899 h 1186048"/>
                  <a:gd name="connsiteX1" fmla="*/ 833357 w 2682721"/>
                  <a:gd name="connsiteY1" fmla="*/ 20941 h 1186048"/>
                  <a:gd name="connsiteX2" fmla="*/ 2681847 w 2682721"/>
                  <a:gd name="connsiteY2" fmla="*/ 699722 h 1186048"/>
                  <a:gd name="connsiteX3" fmla="*/ 584707 w 2682721"/>
                  <a:gd name="connsiteY3" fmla="*/ 1180259 h 1186048"/>
                  <a:gd name="connsiteX4" fmla="*/ 80250 w 2682721"/>
                  <a:gd name="connsiteY4" fmla="*/ 917123 h 1186048"/>
                  <a:gd name="connsiteX0" fmla="*/ 0 w 2685408"/>
                  <a:gd name="connsiteY0" fmla="*/ 216286 h 1144322"/>
                  <a:gd name="connsiteX1" fmla="*/ 1058440 w 2685408"/>
                  <a:gd name="connsiteY1" fmla="*/ 26795 h 1144322"/>
                  <a:gd name="connsiteX2" fmla="*/ 2681847 w 2685408"/>
                  <a:gd name="connsiteY2" fmla="*/ 658109 h 1144322"/>
                  <a:gd name="connsiteX3" fmla="*/ 584707 w 2685408"/>
                  <a:gd name="connsiteY3" fmla="*/ 1138646 h 1144322"/>
                  <a:gd name="connsiteX4" fmla="*/ 80250 w 2685408"/>
                  <a:gd name="connsiteY4" fmla="*/ 875510 h 1144322"/>
                  <a:gd name="connsiteX0" fmla="*/ 0 w 2683094"/>
                  <a:gd name="connsiteY0" fmla="*/ 255595 h 1183738"/>
                  <a:gd name="connsiteX1" fmla="*/ 878465 w 2683094"/>
                  <a:gd name="connsiteY1" fmla="*/ 21196 h 1183738"/>
                  <a:gd name="connsiteX2" fmla="*/ 2681847 w 2683094"/>
                  <a:gd name="connsiteY2" fmla="*/ 697418 h 1183738"/>
                  <a:gd name="connsiteX3" fmla="*/ 584707 w 2683094"/>
                  <a:gd name="connsiteY3" fmla="*/ 1177955 h 1183738"/>
                  <a:gd name="connsiteX4" fmla="*/ 80250 w 2683094"/>
                  <a:gd name="connsiteY4" fmla="*/ 914819 h 1183738"/>
                  <a:gd name="connsiteX0" fmla="*/ 0 w 2577554"/>
                  <a:gd name="connsiteY0" fmla="*/ 242737 h 1178151"/>
                  <a:gd name="connsiteX1" fmla="*/ 878465 w 2577554"/>
                  <a:gd name="connsiteY1" fmla="*/ 8338 h 1178151"/>
                  <a:gd name="connsiteX2" fmla="*/ 2576225 w 2577554"/>
                  <a:gd name="connsiteY2" fmla="*/ 468645 h 1178151"/>
                  <a:gd name="connsiteX3" fmla="*/ 584707 w 2577554"/>
                  <a:gd name="connsiteY3" fmla="*/ 1165097 h 1178151"/>
                  <a:gd name="connsiteX4" fmla="*/ 80250 w 2577554"/>
                  <a:gd name="connsiteY4" fmla="*/ 901961 h 1178151"/>
                  <a:gd name="connsiteX0" fmla="*/ 0 w 2576235"/>
                  <a:gd name="connsiteY0" fmla="*/ 242737 h 1178150"/>
                  <a:gd name="connsiteX1" fmla="*/ 878465 w 2576235"/>
                  <a:gd name="connsiteY1" fmla="*/ 8338 h 1178150"/>
                  <a:gd name="connsiteX2" fmla="*/ 2576225 w 2576235"/>
                  <a:gd name="connsiteY2" fmla="*/ 468645 h 1178150"/>
                  <a:gd name="connsiteX3" fmla="*/ 584707 w 2576235"/>
                  <a:gd name="connsiteY3" fmla="*/ 1165097 h 1178150"/>
                  <a:gd name="connsiteX4" fmla="*/ 80250 w 2576235"/>
                  <a:gd name="connsiteY4" fmla="*/ 901961 h 1178150"/>
                  <a:gd name="connsiteX0" fmla="*/ 0 w 2576235"/>
                  <a:gd name="connsiteY0" fmla="*/ 242737 h 1180862"/>
                  <a:gd name="connsiteX1" fmla="*/ 878465 w 2576235"/>
                  <a:gd name="connsiteY1" fmla="*/ 8338 h 1180862"/>
                  <a:gd name="connsiteX2" fmla="*/ 2576225 w 2576235"/>
                  <a:gd name="connsiteY2" fmla="*/ 468645 h 1180862"/>
                  <a:gd name="connsiteX3" fmla="*/ 584707 w 2576235"/>
                  <a:gd name="connsiteY3" fmla="*/ 1165097 h 1180862"/>
                  <a:gd name="connsiteX4" fmla="*/ 80250 w 2576235"/>
                  <a:gd name="connsiteY4" fmla="*/ 901961 h 1180862"/>
                  <a:gd name="connsiteX0" fmla="*/ 38604 w 2614839"/>
                  <a:gd name="connsiteY0" fmla="*/ 242737 h 1174104"/>
                  <a:gd name="connsiteX1" fmla="*/ 917069 w 2614839"/>
                  <a:gd name="connsiteY1" fmla="*/ 8338 h 1174104"/>
                  <a:gd name="connsiteX2" fmla="*/ 2614829 w 2614839"/>
                  <a:gd name="connsiteY2" fmla="*/ 468645 h 1174104"/>
                  <a:gd name="connsiteX3" fmla="*/ 623311 w 2614839"/>
                  <a:gd name="connsiteY3" fmla="*/ 1165097 h 1174104"/>
                  <a:gd name="connsiteX4" fmla="*/ 0 w 2614839"/>
                  <a:gd name="connsiteY4" fmla="*/ 827908 h 1174104"/>
                  <a:gd name="connsiteX0" fmla="*/ 38604 w 2614839"/>
                  <a:gd name="connsiteY0" fmla="*/ 242737 h 1166154"/>
                  <a:gd name="connsiteX1" fmla="*/ 917069 w 2614839"/>
                  <a:gd name="connsiteY1" fmla="*/ 8338 h 1166154"/>
                  <a:gd name="connsiteX2" fmla="*/ 2614829 w 2614839"/>
                  <a:gd name="connsiteY2" fmla="*/ 468645 h 1166154"/>
                  <a:gd name="connsiteX3" fmla="*/ 623311 w 2614839"/>
                  <a:gd name="connsiteY3" fmla="*/ 1165097 h 1166154"/>
                  <a:gd name="connsiteX4" fmla="*/ 0 w 2614839"/>
                  <a:gd name="connsiteY4" fmla="*/ 827908 h 1166154"/>
                  <a:gd name="connsiteX0" fmla="*/ 38604 w 2751152"/>
                  <a:gd name="connsiteY0" fmla="*/ 238555 h 1173567"/>
                  <a:gd name="connsiteX1" fmla="*/ 917069 w 2751152"/>
                  <a:gd name="connsiteY1" fmla="*/ 4156 h 1173567"/>
                  <a:gd name="connsiteX2" fmla="*/ 2751142 w 2751152"/>
                  <a:gd name="connsiteY2" fmla="*/ 381023 h 1173567"/>
                  <a:gd name="connsiteX3" fmla="*/ 623311 w 2751152"/>
                  <a:gd name="connsiteY3" fmla="*/ 1160915 h 1173567"/>
                  <a:gd name="connsiteX4" fmla="*/ 0 w 2751152"/>
                  <a:gd name="connsiteY4" fmla="*/ 823726 h 1173567"/>
                  <a:gd name="connsiteX0" fmla="*/ 38604 w 2751151"/>
                  <a:gd name="connsiteY0" fmla="*/ 238555 h 1160934"/>
                  <a:gd name="connsiteX1" fmla="*/ 917069 w 2751151"/>
                  <a:gd name="connsiteY1" fmla="*/ 4156 h 1160934"/>
                  <a:gd name="connsiteX2" fmla="*/ 2751142 w 2751151"/>
                  <a:gd name="connsiteY2" fmla="*/ 381023 h 1160934"/>
                  <a:gd name="connsiteX3" fmla="*/ 623311 w 2751151"/>
                  <a:gd name="connsiteY3" fmla="*/ 1160915 h 1160934"/>
                  <a:gd name="connsiteX4" fmla="*/ 0 w 2751151"/>
                  <a:gd name="connsiteY4" fmla="*/ 823726 h 1160934"/>
                  <a:gd name="connsiteX0" fmla="*/ 38604 w 2751155"/>
                  <a:gd name="connsiteY0" fmla="*/ 238555 h 1177549"/>
                  <a:gd name="connsiteX1" fmla="*/ 917069 w 2751155"/>
                  <a:gd name="connsiteY1" fmla="*/ 4156 h 1177549"/>
                  <a:gd name="connsiteX2" fmla="*/ 2751142 w 2751155"/>
                  <a:gd name="connsiteY2" fmla="*/ 381023 h 1177549"/>
                  <a:gd name="connsiteX3" fmla="*/ 623311 w 2751155"/>
                  <a:gd name="connsiteY3" fmla="*/ 1160915 h 1177549"/>
                  <a:gd name="connsiteX4" fmla="*/ 0 w 2751155"/>
                  <a:gd name="connsiteY4" fmla="*/ 823726 h 1177549"/>
                  <a:gd name="connsiteX0" fmla="*/ 38604 w 2751142"/>
                  <a:gd name="connsiteY0" fmla="*/ 238555 h 1182276"/>
                  <a:gd name="connsiteX1" fmla="*/ 917069 w 2751142"/>
                  <a:gd name="connsiteY1" fmla="*/ 4156 h 1182276"/>
                  <a:gd name="connsiteX2" fmla="*/ 2751142 w 2751142"/>
                  <a:gd name="connsiteY2" fmla="*/ 381023 h 1182276"/>
                  <a:gd name="connsiteX3" fmla="*/ 623311 w 2751142"/>
                  <a:gd name="connsiteY3" fmla="*/ 1160915 h 1182276"/>
                  <a:gd name="connsiteX4" fmla="*/ 0 w 2751142"/>
                  <a:gd name="connsiteY4" fmla="*/ 823726 h 1182276"/>
                  <a:gd name="connsiteX0" fmla="*/ 38604 w 2751142"/>
                  <a:gd name="connsiteY0" fmla="*/ 303365 h 1247086"/>
                  <a:gd name="connsiteX1" fmla="*/ 1216600 w 2751142"/>
                  <a:gd name="connsiteY1" fmla="*/ 2563 h 1247086"/>
                  <a:gd name="connsiteX2" fmla="*/ 2751142 w 2751142"/>
                  <a:gd name="connsiteY2" fmla="*/ 445833 h 1247086"/>
                  <a:gd name="connsiteX3" fmla="*/ 623311 w 2751142"/>
                  <a:gd name="connsiteY3" fmla="*/ 1225725 h 1247086"/>
                  <a:gd name="connsiteX4" fmla="*/ 0 w 2751142"/>
                  <a:gd name="connsiteY4" fmla="*/ 888536 h 1247086"/>
                  <a:gd name="connsiteX0" fmla="*/ 38604 w 2751142"/>
                  <a:gd name="connsiteY0" fmla="*/ 301093 h 1244814"/>
                  <a:gd name="connsiteX1" fmla="*/ 1216600 w 2751142"/>
                  <a:gd name="connsiteY1" fmla="*/ 291 h 1244814"/>
                  <a:gd name="connsiteX2" fmla="*/ 2751142 w 2751142"/>
                  <a:gd name="connsiteY2" fmla="*/ 443561 h 1244814"/>
                  <a:gd name="connsiteX3" fmla="*/ 623311 w 2751142"/>
                  <a:gd name="connsiteY3" fmla="*/ 1223453 h 1244814"/>
                  <a:gd name="connsiteX4" fmla="*/ 0 w 2751142"/>
                  <a:gd name="connsiteY4" fmla="*/ 886264 h 1244814"/>
                  <a:gd name="connsiteX0" fmla="*/ 38604 w 2847228"/>
                  <a:gd name="connsiteY0" fmla="*/ 301889 h 1244016"/>
                  <a:gd name="connsiteX1" fmla="*/ 1216600 w 2847228"/>
                  <a:gd name="connsiteY1" fmla="*/ 1087 h 1244016"/>
                  <a:gd name="connsiteX2" fmla="*/ 2847227 w 2847228"/>
                  <a:gd name="connsiteY2" fmla="*/ 389847 h 1244016"/>
                  <a:gd name="connsiteX3" fmla="*/ 623311 w 2847228"/>
                  <a:gd name="connsiteY3" fmla="*/ 1224249 h 1244016"/>
                  <a:gd name="connsiteX4" fmla="*/ 0 w 2847228"/>
                  <a:gd name="connsiteY4" fmla="*/ 887060 h 1244016"/>
                  <a:gd name="connsiteX0" fmla="*/ 38604 w 2847227"/>
                  <a:gd name="connsiteY0" fmla="*/ 301889 h 1244016"/>
                  <a:gd name="connsiteX1" fmla="*/ 1216600 w 2847227"/>
                  <a:gd name="connsiteY1" fmla="*/ 1087 h 1244016"/>
                  <a:gd name="connsiteX2" fmla="*/ 2847227 w 2847227"/>
                  <a:gd name="connsiteY2" fmla="*/ 389847 h 1244016"/>
                  <a:gd name="connsiteX3" fmla="*/ 623311 w 2847227"/>
                  <a:gd name="connsiteY3" fmla="*/ 1224249 h 1244016"/>
                  <a:gd name="connsiteX4" fmla="*/ 0 w 2847227"/>
                  <a:gd name="connsiteY4" fmla="*/ 887060 h 1244016"/>
                  <a:gd name="connsiteX0" fmla="*/ 38604 w 2847227"/>
                  <a:gd name="connsiteY0" fmla="*/ 301889 h 1246476"/>
                  <a:gd name="connsiteX1" fmla="*/ 1216600 w 2847227"/>
                  <a:gd name="connsiteY1" fmla="*/ 1087 h 1246476"/>
                  <a:gd name="connsiteX2" fmla="*/ 2847227 w 2847227"/>
                  <a:gd name="connsiteY2" fmla="*/ 389847 h 1246476"/>
                  <a:gd name="connsiteX3" fmla="*/ 623311 w 2847227"/>
                  <a:gd name="connsiteY3" fmla="*/ 1224249 h 1246476"/>
                  <a:gd name="connsiteX4" fmla="*/ 0 w 2847227"/>
                  <a:gd name="connsiteY4" fmla="*/ 887060 h 1246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7227" h="1246476">
                    <a:moveTo>
                      <a:pt x="38604" y="301889"/>
                    </a:moveTo>
                    <a:cubicBezTo>
                      <a:pt x="144659" y="121749"/>
                      <a:pt x="748496" y="-13573"/>
                      <a:pt x="1216600" y="1087"/>
                    </a:cubicBezTo>
                    <a:cubicBezTo>
                      <a:pt x="1684704" y="15747"/>
                      <a:pt x="2434630" y="147679"/>
                      <a:pt x="2847227" y="389847"/>
                    </a:cubicBezTo>
                    <a:cubicBezTo>
                      <a:pt x="2513096" y="836558"/>
                      <a:pt x="1531893" y="1361448"/>
                      <a:pt x="623311" y="1224249"/>
                    </a:cubicBezTo>
                    <a:cubicBezTo>
                      <a:pt x="237035" y="1226510"/>
                      <a:pt x="57937" y="1031212"/>
                      <a:pt x="0" y="887060"/>
                    </a:cubicBezTo>
                  </a:path>
                </a:pathLst>
              </a:custGeom>
              <a:gradFill flip="none" rotWithShape="1">
                <a:gsLst>
                  <a:gs pos="23000">
                    <a:schemeClr val="tx1">
                      <a:lumMod val="85000"/>
                      <a:lumOff val="15000"/>
                    </a:schemeClr>
                  </a:gs>
                  <a:gs pos="60000">
                    <a:srgbClr val="339966"/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DA8ED444-5C27-46EC-B75A-B0E076947EF4}"/>
                  </a:ext>
                </a:extLst>
              </p:cNvPr>
              <p:cNvSpPr/>
              <p:nvPr/>
            </p:nvSpPr>
            <p:spPr>
              <a:xfrm rot="1017915">
                <a:off x="3321712" y="4047315"/>
                <a:ext cx="1200138" cy="384543"/>
              </a:xfrm>
              <a:custGeom>
                <a:avLst/>
                <a:gdLst>
                  <a:gd name="connsiteX0" fmla="*/ 350083 w 1404104"/>
                  <a:gd name="connsiteY0" fmla="*/ 98466 h 526435"/>
                  <a:gd name="connsiteX1" fmla="*/ 1195260 w 1404104"/>
                  <a:gd name="connsiteY1" fmla="*/ 0 h 526435"/>
                  <a:gd name="connsiteX2" fmla="*/ 1274125 w 1404104"/>
                  <a:gd name="connsiteY2" fmla="*/ 2236 h 526435"/>
                  <a:gd name="connsiteX3" fmla="*/ 1287888 w 1404104"/>
                  <a:gd name="connsiteY3" fmla="*/ 22551 h 526435"/>
                  <a:gd name="connsiteX4" fmla="*/ 1404104 w 1404104"/>
                  <a:gd name="connsiteY4" fmla="*/ 168798 h 526435"/>
                  <a:gd name="connsiteX5" fmla="*/ 1263235 w 1404104"/>
                  <a:gd name="connsiteY5" fmla="*/ 181540 h 526435"/>
                  <a:gd name="connsiteX6" fmla="*/ 1219101 w 1404104"/>
                  <a:gd name="connsiteY6" fmla="*/ 163892 h 526435"/>
                  <a:gd name="connsiteX7" fmla="*/ 1258335 w 1404104"/>
                  <a:gd name="connsiteY7" fmla="*/ 213265 h 526435"/>
                  <a:gd name="connsiteX8" fmla="*/ 1117466 w 1404104"/>
                  <a:gd name="connsiteY8" fmla="*/ 226007 h 526435"/>
                  <a:gd name="connsiteX9" fmla="*/ 1099878 w 1404104"/>
                  <a:gd name="connsiteY9" fmla="*/ 218974 h 526435"/>
                  <a:gd name="connsiteX10" fmla="*/ 1127145 w 1404104"/>
                  <a:gd name="connsiteY10" fmla="*/ 253287 h 526435"/>
                  <a:gd name="connsiteX11" fmla="*/ 986276 w 1404104"/>
                  <a:gd name="connsiteY11" fmla="*/ 266029 h 526435"/>
                  <a:gd name="connsiteX12" fmla="*/ 955411 w 1404104"/>
                  <a:gd name="connsiteY12" fmla="*/ 253688 h 526435"/>
                  <a:gd name="connsiteX13" fmla="*/ 988665 w 1404104"/>
                  <a:gd name="connsiteY13" fmla="*/ 295534 h 526435"/>
                  <a:gd name="connsiteX14" fmla="*/ 847796 w 1404104"/>
                  <a:gd name="connsiteY14" fmla="*/ 308275 h 526435"/>
                  <a:gd name="connsiteX15" fmla="*/ 803663 w 1404104"/>
                  <a:gd name="connsiteY15" fmla="*/ 290629 h 526435"/>
                  <a:gd name="connsiteX16" fmla="*/ 842896 w 1404104"/>
                  <a:gd name="connsiteY16" fmla="*/ 340002 h 526435"/>
                  <a:gd name="connsiteX17" fmla="*/ 702029 w 1404104"/>
                  <a:gd name="connsiteY17" fmla="*/ 352742 h 526435"/>
                  <a:gd name="connsiteX18" fmla="*/ 684439 w 1404104"/>
                  <a:gd name="connsiteY18" fmla="*/ 345709 h 526435"/>
                  <a:gd name="connsiteX19" fmla="*/ 711707 w 1404104"/>
                  <a:gd name="connsiteY19" fmla="*/ 380023 h 526435"/>
                  <a:gd name="connsiteX20" fmla="*/ 570837 w 1404104"/>
                  <a:gd name="connsiteY20" fmla="*/ 392764 h 526435"/>
                  <a:gd name="connsiteX21" fmla="*/ 553244 w 1404104"/>
                  <a:gd name="connsiteY21" fmla="*/ 385730 h 526435"/>
                  <a:gd name="connsiteX22" fmla="*/ 580515 w 1404104"/>
                  <a:gd name="connsiteY22" fmla="*/ 420048 h 526435"/>
                  <a:gd name="connsiteX23" fmla="*/ 439646 w 1404104"/>
                  <a:gd name="connsiteY23" fmla="*/ 432789 h 526435"/>
                  <a:gd name="connsiteX24" fmla="*/ 395513 w 1404104"/>
                  <a:gd name="connsiteY24" fmla="*/ 415142 h 526435"/>
                  <a:gd name="connsiteX25" fmla="*/ 434746 w 1404104"/>
                  <a:gd name="connsiteY25" fmla="*/ 464515 h 526435"/>
                  <a:gd name="connsiteX26" fmla="*/ 293878 w 1404104"/>
                  <a:gd name="connsiteY26" fmla="*/ 477255 h 526435"/>
                  <a:gd name="connsiteX27" fmla="*/ 276289 w 1404104"/>
                  <a:gd name="connsiteY27" fmla="*/ 470224 h 526435"/>
                  <a:gd name="connsiteX28" fmla="*/ 303556 w 1404104"/>
                  <a:gd name="connsiteY28" fmla="*/ 504536 h 526435"/>
                  <a:gd name="connsiteX29" fmla="*/ 213454 w 1404104"/>
                  <a:gd name="connsiteY29" fmla="*/ 526176 h 526435"/>
                  <a:gd name="connsiteX30" fmla="*/ 206523 w 1404104"/>
                  <a:gd name="connsiteY30" fmla="*/ 524962 h 526435"/>
                  <a:gd name="connsiteX31" fmla="*/ 204132 w 1404104"/>
                  <a:gd name="connsiteY31" fmla="*/ 524146 h 526435"/>
                  <a:gd name="connsiteX32" fmla="*/ 0 w 1404104"/>
                  <a:gd name="connsiteY32" fmla="*/ 336183 h 526435"/>
                  <a:gd name="connsiteX33" fmla="*/ 350083 w 1404104"/>
                  <a:gd name="connsiteY33" fmla="*/ 98466 h 526435"/>
                  <a:gd name="connsiteX0" fmla="*/ 350083 w 1404104"/>
                  <a:gd name="connsiteY0" fmla="*/ 98466 h 526435"/>
                  <a:gd name="connsiteX1" fmla="*/ 1195260 w 1404104"/>
                  <a:gd name="connsiteY1" fmla="*/ 0 h 526435"/>
                  <a:gd name="connsiteX2" fmla="*/ 1274125 w 1404104"/>
                  <a:gd name="connsiteY2" fmla="*/ 2236 h 526435"/>
                  <a:gd name="connsiteX3" fmla="*/ 1404104 w 1404104"/>
                  <a:gd name="connsiteY3" fmla="*/ 168798 h 526435"/>
                  <a:gd name="connsiteX4" fmla="*/ 1263235 w 1404104"/>
                  <a:gd name="connsiteY4" fmla="*/ 181540 h 526435"/>
                  <a:gd name="connsiteX5" fmla="*/ 1219101 w 1404104"/>
                  <a:gd name="connsiteY5" fmla="*/ 163892 h 526435"/>
                  <a:gd name="connsiteX6" fmla="*/ 1258335 w 1404104"/>
                  <a:gd name="connsiteY6" fmla="*/ 213265 h 526435"/>
                  <a:gd name="connsiteX7" fmla="*/ 1117466 w 1404104"/>
                  <a:gd name="connsiteY7" fmla="*/ 226007 h 526435"/>
                  <a:gd name="connsiteX8" fmla="*/ 1099878 w 1404104"/>
                  <a:gd name="connsiteY8" fmla="*/ 218974 h 526435"/>
                  <a:gd name="connsiteX9" fmla="*/ 1127145 w 1404104"/>
                  <a:gd name="connsiteY9" fmla="*/ 253287 h 526435"/>
                  <a:gd name="connsiteX10" fmla="*/ 986276 w 1404104"/>
                  <a:gd name="connsiteY10" fmla="*/ 266029 h 526435"/>
                  <a:gd name="connsiteX11" fmla="*/ 955411 w 1404104"/>
                  <a:gd name="connsiteY11" fmla="*/ 253688 h 526435"/>
                  <a:gd name="connsiteX12" fmla="*/ 988665 w 1404104"/>
                  <a:gd name="connsiteY12" fmla="*/ 295534 h 526435"/>
                  <a:gd name="connsiteX13" fmla="*/ 847796 w 1404104"/>
                  <a:gd name="connsiteY13" fmla="*/ 308275 h 526435"/>
                  <a:gd name="connsiteX14" fmla="*/ 803663 w 1404104"/>
                  <a:gd name="connsiteY14" fmla="*/ 290629 h 526435"/>
                  <a:gd name="connsiteX15" fmla="*/ 842896 w 1404104"/>
                  <a:gd name="connsiteY15" fmla="*/ 340002 h 526435"/>
                  <a:gd name="connsiteX16" fmla="*/ 702029 w 1404104"/>
                  <a:gd name="connsiteY16" fmla="*/ 352742 h 526435"/>
                  <a:gd name="connsiteX17" fmla="*/ 684439 w 1404104"/>
                  <a:gd name="connsiteY17" fmla="*/ 345709 h 526435"/>
                  <a:gd name="connsiteX18" fmla="*/ 711707 w 1404104"/>
                  <a:gd name="connsiteY18" fmla="*/ 380023 h 526435"/>
                  <a:gd name="connsiteX19" fmla="*/ 570837 w 1404104"/>
                  <a:gd name="connsiteY19" fmla="*/ 392764 h 526435"/>
                  <a:gd name="connsiteX20" fmla="*/ 553244 w 1404104"/>
                  <a:gd name="connsiteY20" fmla="*/ 385730 h 526435"/>
                  <a:gd name="connsiteX21" fmla="*/ 580515 w 1404104"/>
                  <a:gd name="connsiteY21" fmla="*/ 420048 h 526435"/>
                  <a:gd name="connsiteX22" fmla="*/ 439646 w 1404104"/>
                  <a:gd name="connsiteY22" fmla="*/ 432789 h 526435"/>
                  <a:gd name="connsiteX23" fmla="*/ 395513 w 1404104"/>
                  <a:gd name="connsiteY23" fmla="*/ 415142 h 526435"/>
                  <a:gd name="connsiteX24" fmla="*/ 434746 w 1404104"/>
                  <a:gd name="connsiteY24" fmla="*/ 464515 h 526435"/>
                  <a:gd name="connsiteX25" fmla="*/ 293878 w 1404104"/>
                  <a:gd name="connsiteY25" fmla="*/ 477255 h 526435"/>
                  <a:gd name="connsiteX26" fmla="*/ 276289 w 1404104"/>
                  <a:gd name="connsiteY26" fmla="*/ 470224 h 526435"/>
                  <a:gd name="connsiteX27" fmla="*/ 303556 w 1404104"/>
                  <a:gd name="connsiteY27" fmla="*/ 504536 h 526435"/>
                  <a:gd name="connsiteX28" fmla="*/ 213454 w 1404104"/>
                  <a:gd name="connsiteY28" fmla="*/ 526176 h 526435"/>
                  <a:gd name="connsiteX29" fmla="*/ 206523 w 1404104"/>
                  <a:gd name="connsiteY29" fmla="*/ 524962 h 526435"/>
                  <a:gd name="connsiteX30" fmla="*/ 204132 w 1404104"/>
                  <a:gd name="connsiteY30" fmla="*/ 524146 h 526435"/>
                  <a:gd name="connsiteX31" fmla="*/ 0 w 1404104"/>
                  <a:gd name="connsiteY31" fmla="*/ 336183 h 526435"/>
                  <a:gd name="connsiteX32" fmla="*/ 350083 w 1404104"/>
                  <a:gd name="connsiteY32" fmla="*/ 98466 h 526435"/>
                  <a:gd name="connsiteX0" fmla="*/ 350083 w 1404104"/>
                  <a:gd name="connsiteY0" fmla="*/ 98466 h 526435"/>
                  <a:gd name="connsiteX1" fmla="*/ 1195260 w 1404104"/>
                  <a:gd name="connsiteY1" fmla="*/ 0 h 526435"/>
                  <a:gd name="connsiteX2" fmla="*/ 1404104 w 1404104"/>
                  <a:gd name="connsiteY2" fmla="*/ 168798 h 526435"/>
                  <a:gd name="connsiteX3" fmla="*/ 1263235 w 1404104"/>
                  <a:gd name="connsiteY3" fmla="*/ 181540 h 526435"/>
                  <a:gd name="connsiteX4" fmla="*/ 1219101 w 1404104"/>
                  <a:gd name="connsiteY4" fmla="*/ 163892 h 526435"/>
                  <a:gd name="connsiteX5" fmla="*/ 1258335 w 1404104"/>
                  <a:gd name="connsiteY5" fmla="*/ 213265 h 526435"/>
                  <a:gd name="connsiteX6" fmla="*/ 1117466 w 1404104"/>
                  <a:gd name="connsiteY6" fmla="*/ 226007 h 526435"/>
                  <a:gd name="connsiteX7" fmla="*/ 1099878 w 1404104"/>
                  <a:gd name="connsiteY7" fmla="*/ 218974 h 526435"/>
                  <a:gd name="connsiteX8" fmla="*/ 1127145 w 1404104"/>
                  <a:gd name="connsiteY8" fmla="*/ 253287 h 526435"/>
                  <a:gd name="connsiteX9" fmla="*/ 986276 w 1404104"/>
                  <a:gd name="connsiteY9" fmla="*/ 266029 h 526435"/>
                  <a:gd name="connsiteX10" fmla="*/ 955411 w 1404104"/>
                  <a:gd name="connsiteY10" fmla="*/ 253688 h 526435"/>
                  <a:gd name="connsiteX11" fmla="*/ 988665 w 1404104"/>
                  <a:gd name="connsiteY11" fmla="*/ 295534 h 526435"/>
                  <a:gd name="connsiteX12" fmla="*/ 847796 w 1404104"/>
                  <a:gd name="connsiteY12" fmla="*/ 308275 h 526435"/>
                  <a:gd name="connsiteX13" fmla="*/ 803663 w 1404104"/>
                  <a:gd name="connsiteY13" fmla="*/ 290629 h 526435"/>
                  <a:gd name="connsiteX14" fmla="*/ 842896 w 1404104"/>
                  <a:gd name="connsiteY14" fmla="*/ 340002 h 526435"/>
                  <a:gd name="connsiteX15" fmla="*/ 702029 w 1404104"/>
                  <a:gd name="connsiteY15" fmla="*/ 352742 h 526435"/>
                  <a:gd name="connsiteX16" fmla="*/ 684439 w 1404104"/>
                  <a:gd name="connsiteY16" fmla="*/ 345709 h 526435"/>
                  <a:gd name="connsiteX17" fmla="*/ 711707 w 1404104"/>
                  <a:gd name="connsiteY17" fmla="*/ 380023 h 526435"/>
                  <a:gd name="connsiteX18" fmla="*/ 570837 w 1404104"/>
                  <a:gd name="connsiteY18" fmla="*/ 392764 h 526435"/>
                  <a:gd name="connsiteX19" fmla="*/ 553244 w 1404104"/>
                  <a:gd name="connsiteY19" fmla="*/ 385730 h 526435"/>
                  <a:gd name="connsiteX20" fmla="*/ 580515 w 1404104"/>
                  <a:gd name="connsiteY20" fmla="*/ 420048 h 526435"/>
                  <a:gd name="connsiteX21" fmla="*/ 439646 w 1404104"/>
                  <a:gd name="connsiteY21" fmla="*/ 432789 h 526435"/>
                  <a:gd name="connsiteX22" fmla="*/ 395513 w 1404104"/>
                  <a:gd name="connsiteY22" fmla="*/ 415142 h 526435"/>
                  <a:gd name="connsiteX23" fmla="*/ 434746 w 1404104"/>
                  <a:gd name="connsiteY23" fmla="*/ 464515 h 526435"/>
                  <a:gd name="connsiteX24" fmla="*/ 293878 w 1404104"/>
                  <a:gd name="connsiteY24" fmla="*/ 477255 h 526435"/>
                  <a:gd name="connsiteX25" fmla="*/ 276289 w 1404104"/>
                  <a:gd name="connsiteY25" fmla="*/ 470224 h 526435"/>
                  <a:gd name="connsiteX26" fmla="*/ 303556 w 1404104"/>
                  <a:gd name="connsiteY26" fmla="*/ 504536 h 526435"/>
                  <a:gd name="connsiteX27" fmla="*/ 213454 w 1404104"/>
                  <a:gd name="connsiteY27" fmla="*/ 526176 h 526435"/>
                  <a:gd name="connsiteX28" fmla="*/ 206523 w 1404104"/>
                  <a:gd name="connsiteY28" fmla="*/ 524962 h 526435"/>
                  <a:gd name="connsiteX29" fmla="*/ 204132 w 1404104"/>
                  <a:gd name="connsiteY29" fmla="*/ 524146 h 526435"/>
                  <a:gd name="connsiteX30" fmla="*/ 0 w 1404104"/>
                  <a:gd name="connsiteY30" fmla="*/ 336183 h 526435"/>
                  <a:gd name="connsiteX31" fmla="*/ 350083 w 1404104"/>
                  <a:gd name="connsiteY31" fmla="*/ 98466 h 526435"/>
                  <a:gd name="connsiteX0" fmla="*/ 350083 w 1404104"/>
                  <a:gd name="connsiteY0" fmla="*/ 5617 h 433586"/>
                  <a:gd name="connsiteX1" fmla="*/ 1404104 w 1404104"/>
                  <a:gd name="connsiteY1" fmla="*/ 75949 h 433586"/>
                  <a:gd name="connsiteX2" fmla="*/ 1263235 w 1404104"/>
                  <a:gd name="connsiteY2" fmla="*/ 88691 h 433586"/>
                  <a:gd name="connsiteX3" fmla="*/ 1219101 w 1404104"/>
                  <a:gd name="connsiteY3" fmla="*/ 71043 h 433586"/>
                  <a:gd name="connsiteX4" fmla="*/ 1258335 w 1404104"/>
                  <a:gd name="connsiteY4" fmla="*/ 120416 h 433586"/>
                  <a:gd name="connsiteX5" fmla="*/ 1117466 w 1404104"/>
                  <a:gd name="connsiteY5" fmla="*/ 133158 h 433586"/>
                  <a:gd name="connsiteX6" fmla="*/ 1099878 w 1404104"/>
                  <a:gd name="connsiteY6" fmla="*/ 126125 h 433586"/>
                  <a:gd name="connsiteX7" fmla="*/ 1127145 w 1404104"/>
                  <a:gd name="connsiteY7" fmla="*/ 160438 h 433586"/>
                  <a:gd name="connsiteX8" fmla="*/ 986276 w 1404104"/>
                  <a:gd name="connsiteY8" fmla="*/ 173180 h 433586"/>
                  <a:gd name="connsiteX9" fmla="*/ 955411 w 1404104"/>
                  <a:gd name="connsiteY9" fmla="*/ 160839 h 433586"/>
                  <a:gd name="connsiteX10" fmla="*/ 988665 w 1404104"/>
                  <a:gd name="connsiteY10" fmla="*/ 202685 h 433586"/>
                  <a:gd name="connsiteX11" fmla="*/ 847796 w 1404104"/>
                  <a:gd name="connsiteY11" fmla="*/ 215426 h 433586"/>
                  <a:gd name="connsiteX12" fmla="*/ 803663 w 1404104"/>
                  <a:gd name="connsiteY12" fmla="*/ 197780 h 433586"/>
                  <a:gd name="connsiteX13" fmla="*/ 842896 w 1404104"/>
                  <a:gd name="connsiteY13" fmla="*/ 247153 h 433586"/>
                  <a:gd name="connsiteX14" fmla="*/ 702029 w 1404104"/>
                  <a:gd name="connsiteY14" fmla="*/ 259893 h 433586"/>
                  <a:gd name="connsiteX15" fmla="*/ 684439 w 1404104"/>
                  <a:gd name="connsiteY15" fmla="*/ 252860 h 433586"/>
                  <a:gd name="connsiteX16" fmla="*/ 711707 w 1404104"/>
                  <a:gd name="connsiteY16" fmla="*/ 287174 h 433586"/>
                  <a:gd name="connsiteX17" fmla="*/ 570837 w 1404104"/>
                  <a:gd name="connsiteY17" fmla="*/ 299915 h 433586"/>
                  <a:gd name="connsiteX18" fmla="*/ 553244 w 1404104"/>
                  <a:gd name="connsiteY18" fmla="*/ 292881 h 433586"/>
                  <a:gd name="connsiteX19" fmla="*/ 580515 w 1404104"/>
                  <a:gd name="connsiteY19" fmla="*/ 327199 h 433586"/>
                  <a:gd name="connsiteX20" fmla="*/ 439646 w 1404104"/>
                  <a:gd name="connsiteY20" fmla="*/ 339940 h 433586"/>
                  <a:gd name="connsiteX21" fmla="*/ 395513 w 1404104"/>
                  <a:gd name="connsiteY21" fmla="*/ 322293 h 433586"/>
                  <a:gd name="connsiteX22" fmla="*/ 434746 w 1404104"/>
                  <a:gd name="connsiteY22" fmla="*/ 371666 h 433586"/>
                  <a:gd name="connsiteX23" fmla="*/ 293878 w 1404104"/>
                  <a:gd name="connsiteY23" fmla="*/ 384406 h 433586"/>
                  <a:gd name="connsiteX24" fmla="*/ 276289 w 1404104"/>
                  <a:gd name="connsiteY24" fmla="*/ 377375 h 433586"/>
                  <a:gd name="connsiteX25" fmla="*/ 303556 w 1404104"/>
                  <a:gd name="connsiteY25" fmla="*/ 411687 h 433586"/>
                  <a:gd name="connsiteX26" fmla="*/ 213454 w 1404104"/>
                  <a:gd name="connsiteY26" fmla="*/ 433327 h 433586"/>
                  <a:gd name="connsiteX27" fmla="*/ 206523 w 1404104"/>
                  <a:gd name="connsiteY27" fmla="*/ 432113 h 433586"/>
                  <a:gd name="connsiteX28" fmla="*/ 204132 w 1404104"/>
                  <a:gd name="connsiteY28" fmla="*/ 431297 h 433586"/>
                  <a:gd name="connsiteX29" fmla="*/ 0 w 1404104"/>
                  <a:gd name="connsiteY29" fmla="*/ 243334 h 433586"/>
                  <a:gd name="connsiteX30" fmla="*/ 350083 w 1404104"/>
                  <a:gd name="connsiteY30" fmla="*/ 5617 h 433586"/>
                  <a:gd name="connsiteX0" fmla="*/ 371141 w 1425162"/>
                  <a:gd name="connsiteY0" fmla="*/ 20243 h 448212"/>
                  <a:gd name="connsiteX1" fmla="*/ 1425162 w 1425162"/>
                  <a:gd name="connsiteY1" fmla="*/ 90575 h 448212"/>
                  <a:gd name="connsiteX2" fmla="*/ 1284293 w 1425162"/>
                  <a:gd name="connsiteY2" fmla="*/ 103317 h 448212"/>
                  <a:gd name="connsiteX3" fmla="*/ 1240159 w 1425162"/>
                  <a:gd name="connsiteY3" fmla="*/ 85669 h 448212"/>
                  <a:gd name="connsiteX4" fmla="*/ 1279393 w 1425162"/>
                  <a:gd name="connsiteY4" fmla="*/ 135042 h 448212"/>
                  <a:gd name="connsiteX5" fmla="*/ 1138524 w 1425162"/>
                  <a:gd name="connsiteY5" fmla="*/ 147784 h 448212"/>
                  <a:gd name="connsiteX6" fmla="*/ 1120936 w 1425162"/>
                  <a:gd name="connsiteY6" fmla="*/ 140751 h 448212"/>
                  <a:gd name="connsiteX7" fmla="*/ 1148203 w 1425162"/>
                  <a:gd name="connsiteY7" fmla="*/ 175064 h 448212"/>
                  <a:gd name="connsiteX8" fmla="*/ 1007334 w 1425162"/>
                  <a:gd name="connsiteY8" fmla="*/ 187806 h 448212"/>
                  <a:gd name="connsiteX9" fmla="*/ 976469 w 1425162"/>
                  <a:gd name="connsiteY9" fmla="*/ 175465 h 448212"/>
                  <a:gd name="connsiteX10" fmla="*/ 1009723 w 1425162"/>
                  <a:gd name="connsiteY10" fmla="*/ 217311 h 448212"/>
                  <a:gd name="connsiteX11" fmla="*/ 868854 w 1425162"/>
                  <a:gd name="connsiteY11" fmla="*/ 230052 h 448212"/>
                  <a:gd name="connsiteX12" fmla="*/ 824721 w 1425162"/>
                  <a:gd name="connsiteY12" fmla="*/ 212406 h 448212"/>
                  <a:gd name="connsiteX13" fmla="*/ 863954 w 1425162"/>
                  <a:gd name="connsiteY13" fmla="*/ 261779 h 448212"/>
                  <a:gd name="connsiteX14" fmla="*/ 723087 w 1425162"/>
                  <a:gd name="connsiteY14" fmla="*/ 274519 h 448212"/>
                  <a:gd name="connsiteX15" fmla="*/ 705497 w 1425162"/>
                  <a:gd name="connsiteY15" fmla="*/ 267486 h 448212"/>
                  <a:gd name="connsiteX16" fmla="*/ 732765 w 1425162"/>
                  <a:gd name="connsiteY16" fmla="*/ 301800 h 448212"/>
                  <a:gd name="connsiteX17" fmla="*/ 591895 w 1425162"/>
                  <a:gd name="connsiteY17" fmla="*/ 314541 h 448212"/>
                  <a:gd name="connsiteX18" fmla="*/ 574302 w 1425162"/>
                  <a:gd name="connsiteY18" fmla="*/ 307507 h 448212"/>
                  <a:gd name="connsiteX19" fmla="*/ 601573 w 1425162"/>
                  <a:gd name="connsiteY19" fmla="*/ 341825 h 448212"/>
                  <a:gd name="connsiteX20" fmla="*/ 460704 w 1425162"/>
                  <a:gd name="connsiteY20" fmla="*/ 354566 h 448212"/>
                  <a:gd name="connsiteX21" fmla="*/ 416571 w 1425162"/>
                  <a:gd name="connsiteY21" fmla="*/ 336919 h 448212"/>
                  <a:gd name="connsiteX22" fmla="*/ 455804 w 1425162"/>
                  <a:gd name="connsiteY22" fmla="*/ 386292 h 448212"/>
                  <a:gd name="connsiteX23" fmla="*/ 314936 w 1425162"/>
                  <a:gd name="connsiteY23" fmla="*/ 399032 h 448212"/>
                  <a:gd name="connsiteX24" fmla="*/ 297347 w 1425162"/>
                  <a:gd name="connsiteY24" fmla="*/ 392001 h 448212"/>
                  <a:gd name="connsiteX25" fmla="*/ 324614 w 1425162"/>
                  <a:gd name="connsiteY25" fmla="*/ 426313 h 448212"/>
                  <a:gd name="connsiteX26" fmla="*/ 234512 w 1425162"/>
                  <a:gd name="connsiteY26" fmla="*/ 447953 h 448212"/>
                  <a:gd name="connsiteX27" fmla="*/ 227581 w 1425162"/>
                  <a:gd name="connsiteY27" fmla="*/ 446739 h 448212"/>
                  <a:gd name="connsiteX28" fmla="*/ 225190 w 1425162"/>
                  <a:gd name="connsiteY28" fmla="*/ 445923 h 448212"/>
                  <a:gd name="connsiteX29" fmla="*/ 21058 w 1425162"/>
                  <a:gd name="connsiteY29" fmla="*/ 257960 h 448212"/>
                  <a:gd name="connsiteX30" fmla="*/ 371141 w 1425162"/>
                  <a:gd name="connsiteY30" fmla="*/ 20243 h 448212"/>
                  <a:gd name="connsiteX0" fmla="*/ 391158 w 1445179"/>
                  <a:gd name="connsiteY0" fmla="*/ 20243 h 448212"/>
                  <a:gd name="connsiteX1" fmla="*/ 1445179 w 1445179"/>
                  <a:gd name="connsiteY1" fmla="*/ 90575 h 448212"/>
                  <a:gd name="connsiteX2" fmla="*/ 1304310 w 1445179"/>
                  <a:gd name="connsiteY2" fmla="*/ 103317 h 448212"/>
                  <a:gd name="connsiteX3" fmla="*/ 1260176 w 1445179"/>
                  <a:gd name="connsiteY3" fmla="*/ 85669 h 448212"/>
                  <a:gd name="connsiteX4" fmla="*/ 1299410 w 1445179"/>
                  <a:gd name="connsiteY4" fmla="*/ 135042 h 448212"/>
                  <a:gd name="connsiteX5" fmla="*/ 1158541 w 1445179"/>
                  <a:gd name="connsiteY5" fmla="*/ 147784 h 448212"/>
                  <a:gd name="connsiteX6" fmla="*/ 1140953 w 1445179"/>
                  <a:gd name="connsiteY6" fmla="*/ 140751 h 448212"/>
                  <a:gd name="connsiteX7" fmla="*/ 1168220 w 1445179"/>
                  <a:gd name="connsiteY7" fmla="*/ 175064 h 448212"/>
                  <a:gd name="connsiteX8" fmla="*/ 1027351 w 1445179"/>
                  <a:gd name="connsiteY8" fmla="*/ 187806 h 448212"/>
                  <a:gd name="connsiteX9" fmla="*/ 996486 w 1445179"/>
                  <a:gd name="connsiteY9" fmla="*/ 175465 h 448212"/>
                  <a:gd name="connsiteX10" fmla="*/ 1029740 w 1445179"/>
                  <a:gd name="connsiteY10" fmla="*/ 217311 h 448212"/>
                  <a:gd name="connsiteX11" fmla="*/ 888871 w 1445179"/>
                  <a:gd name="connsiteY11" fmla="*/ 230052 h 448212"/>
                  <a:gd name="connsiteX12" fmla="*/ 844738 w 1445179"/>
                  <a:gd name="connsiteY12" fmla="*/ 212406 h 448212"/>
                  <a:gd name="connsiteX13" fmla="*/ 883971 w 1445179"/>
                  <a:gd name="connsiteY13" fmla="*/ 261779 h 448212"/>
                  <a:gd name="connsiteX14" fmla="*/ 743104 w 1445179"/>
                  <a:gd name="connsiteY14" fmla="*/ 274519 h 448212"/>
                  <a:gd name="connsiteX15" fmla="*/ 725514 w 1445179"/>
                  <a:gd name="connsiteY15" fmla="*/ 267486 h 448212"/>
                  <a:gd name="connsiteX16" fmla="*/ 752782 w 1445179"/>
                  <a:gd name="connsiteY16" fmla="*/ 301800 h 448212"/>
                  <a:gd name="connsiteX17" fmla="*/ 611912 w 1445179"/>
                  <a:gd name="connsiteY17" fmla="*/ 314541 h 448212"/>
                  <a:gd name="connsiteX18" fmla="*/ 594319 w 1445179"/>
                  <a:gd name="connsiteY18" fmla="*/ 307507 h 448212"/>
                  <a:gd name="connsiteX19" fmla="*/ 621590 w 1445179"/>
                  <a:gd name="connsiteY19" fmla="*/ 341825 h 448212"/>
                  <a:gd name="connsiteX20" fmla="*/ 480721 w 1445179"/>
                  <a:gd name="connsiteY20" fmla="*/ 354566 h 448212"/>
                  <a:gd name="connsiteX21" fmla="*/ 436588 w 1445179"/>
                  <a:gd name="connsiteY21" fmla="*/ 336919 h 448212"/>
                  <a:gd name="connsiteX22" fmla="*/ 475821 w 1445179"/>
                  <a:gd name="connsiteY22" fmla="*/ 386292 h 448212"/>
                  <a:gd name="connsiteX23" fmla="*/ 334953 w 1445179"/>
                  <a:gd name="connsiteY23" fmla="*/ 399032 h 448212"/>
                  <a:gd name="connsiteX24" fmla="*/ 317364 w 1445179"/>
                  <a:gd name="connsiteY24" fmla="*/ 392001 h 448212"/>
                  <a:gd name="connsiteX25" fmla="*/ 344631 w 1445179"/>
                  <a:gd name="connsiteY25" fmla="*/ 426313 h 448212"/>
                  <a:gd name="connsiteX26" fmla="*/ 254529 w 1445179"/>
                  <a:gd name="connsiteY26" fmla="*/ 447953 h 448212"/>
                  <a:gd name="connsiteX27" fmla="*/ 247598 w 1445179"/>
                  <a:gd name="connsiteY27" fmla="*/ 446739 h 448212"/>
                  <a:gd name="connsiteX28" fmla="*/ 245207 w 1445179"/>
                  <a:gd name="connsiteY28" fmla="*/ 445923 h 448212"/>
                  <a:gd name="connsiteX29" fmla="*/ 41075 w 1445179"/>
                  <a:gd name="connsiteY29" fmla="*/ 257960 h 448212"/>
                  <a:gd name="connsiteX30" fmla="*/ 391158 w 1445179"/>
                  <a:gd name="connsiteY30" fmla="*/ 20243 h 448212"/>
                  <a:gd name="connsiteX0" fmla="*/ 426538 w 1480559"/>
                  <a:gd name="connsiteY0" fmla="*/ 4899 h 432868"/>
                  <a:gd name="connsiteX1" fmla="*/ 1480559 w 1480559"/>
                  <a:gd name="connsiteY1" fmla="*/ 75231 h 432868"/>
                  <a:gd name="connsiteX2" fmla="*/ 1339690 w 1480559"/>
                  <a:gd name="connsiteY2" fmla="*/ 87973 h 432868"/>
                  <a:gd name="connsiteX3" fmla="*/ 1295556 w 1480559"/>
                  <a:gd name="connsiteY3" fmla="*/ 70325 h 432868"/>
                  <a:gd name="connsiteX4" fmla="*/ 1334790 w 1480559"/>
                  <a:gd name="connsiteY4" fmla="*/ 119698 h 432868"/>
                  <a:gd name="connsiteX5" fmla="*/ 1193921 w 1480559"/>
                  <a:gd name="connsiteY5" fmla="*/ 132440 h 432868"/>
                  <a:gd name="connsiteX6" fmla="*/ 1176333 w 1480559"/>
                  <a:gd name="connsiteY6" fmla="*/ 125407 h 432868"/>
                  <a:gd name="connsiteX7" fmla="*/ 1203600 w 1480559"/>
                  <a:gd name="connsiteY7" fmla="*/ 159720 h 432868"/>
                  <a:gd name="connsiteX8" fmla="*/ 1062731 w 1480559"/>
                  <a:gd name="connsiteY8" fmla="*/ 172462 h 432868"/>
                  <a:gd name="connsiteX9" fmla="*/ 1031866 w 1480559"/>
                  <a:gd name="connsiteY9" fmla="*/ 160121 h 432868"/>
                  <a:gd name="connsiteX10" fmla="*/ 1065120 w 1480559"/>
                  <a:gd name="connsiteY10" fmla="*/ 201967 h 432868"/>
                  <a:gd name="connsiteX11" fmla="*/ 924251 w 1480559"/>
                  <a:gd name="connsiteY11" fmla="*/ 214708 h 432868"/>
                  <a:gd name="connsiteX12" fmla="*/ 880118 w 1480559"/>
                  <a:gd name="connsiteY12" fmla="*/ 197062 h 432868"/>
                  <a:gd name="connsiteX13" fmla="*/ 919351 w 1480559"/>
                  <a:gd name="connsiteY13" fmla="*/ 246435 h 432868"/>
                  <a:gd name="connsiteX14" fmla="*/ 778484 w 1480559"/>
                  <a:gd name="connsiteY14" fmla="*/ 259175 h 432868"/>
                  <a:gd name="connsiteX15" fmla="*/ 760894 w 1480559"/>
                  <a:gd name="connsiteY15" fmla="*/ 252142 h 432868"/>
                  <a:gd name="connsiteX16" fmla="*/ 788162 w 1480559"/>
                  <a:gd name="connsiteY16" fmla="*/ 286456 h 432868"/>
                  <a:gd name="connsiteX17" fmla="*/ 647292 w 1480559"/>
                  <a:gd name="connsiteY17" fmla="*/ 299197 h 432868"/>
                  <a:gd name="connsiteX18" fmla="*/ 629699 w 1480559"/>
                  <a:gd name="connsiteY18" fmla="*/ 292163 h 432868"/>
                  <a:gd name="connsiteX19" fmla="*/ 656970 w 1480559"/>
                  <a:gd name="connsiteY19" fmla="*/ 326481 h 432868"/>
                  <a:gd name="connsiteX20" fmla="*/ 516101 w 1480559"/>
                  <a:gd name="connsiteY20" fmla="*/ 339222 h 432868"/>
                  <a:gd name="connsiteX21" fmla="*/ 471968 w 1480559"/>
                  <a:gd name="connsiteY21" fmla="*/ 321575 h 432868"/>
                  <a:gd name="connsiteX22" fmla="*/ 511201 w 1480559"/>
                  <a:gd name="connsiteY22" fmla="*/ 370948 h 432868"/>
                  <a:gd name="connsiteX23" fmla="*/ 370333 w 1480559"/>
                  <a:gd name="connsiteY23" fmla="*/ 383688 h 432868"/>
                  <a:gd name="connsiteX24" fmla="*/ 352744 w 1480559"/>
                  <a:gd name="connsiteY24" fmla="*/ 376657 h 432868"/>
                  <a:gd name="connsiteX25" fmla="*/ 380011 w 1480559"/>
                  <a:gd name="connsiteY25" fmla="*/ 410969 h 432868"/>
                  <a:gd name="connsiteX26" fmla="*/ 289909 w 1480559"/>
                  <a:gd name="connsiteY26" fmla="*/ 432609 h 432868"/>
                  <a:gd name="connsiteX27" fmla="*/ 282978 w 1480559"/>
                  <a:gd name="connsiteY27" fmla="*/ 431395 h 432868"/>
                  <a:gd name="connsiteX28" fmla="*/ 280587 w 1480559"/>
                  <a:gd name="connsiteY28" fmla="*/ 430579 h 432868"/>
                  <a:gd name="connsiteX29" fmla="*/ 5986 w 1480559"/>
                  <a:gd name="connsiteY29" fmla="*/ 228499 h 432868"/>
                  <a:gd name="connsiteX30" fmla="*/ 426538 w 1480559"/>
                  <a:gd name="connsiteY30" fmla="*/ 4899 h 432868"/>
                  <a:gd name="connsiteX0" fmla="*/ 431611 w 1485632"/>
                  <a:gd name="connsiteY0" fmla="*/ 6026 h 433995"/>
                  <a:gd name="connsiteX1" fmla="*/ 1485632 w 1485632"/>
                  <a:gd name="connsiteY1" fmla="*/ 76358 h 433995"/>
                  <a:gd name="connsiteX2" fmla="*/ 1344763 w 1485632"/>
                  <a:gd name="connsiteY2" fmla="*/ 89100 h 433995"/>
                  <a:gd name="connsiteX3" fmla="*/ 1300629 w 1485632"/>
                  <a:gd name="connsiteY3" fmla="*/ 71452 h 433995"/>
                  <a:gd name="connsiteX4" fmla="*/ 1339863 w 1485632"/>
                  <a:gd name="connsiteY4" fmla="*/ 120825 h 433995"/>
                  <a:gd name="connsiteX5" fmla="*/ 1198994 w 1485632"/>
                  <a:gd name="connsiteY5" fmla="*/ 133567 h 433995"/>
                  <a:gd name="connsiteX6" fmla="*/ 1181406 w 1485632"/>
                  <a:gd name="connsiteY6" fmla="*/ 126534 h 433995"/>
                  <a:gd name="connsiteX7" fmla="*/ 1208673 w 1485632"/>
                  <a:gd name="connsiteY7" fmla="*/ 160847 h 433995"/>
                  <a:gd name="connsiteX8" fmla="*/ 1067804 w 1485632"/>
                  <a:gd name="connsiteY8" fmla="*/ 173589 h 433995"/>
                  <a:gd name="connsiteX9" fmla="*/ 1036939 w 1485632"/>
                  <a:gd name="connsiteY9" fmla="*/ 161248 h 433995"/>
                  <a:gd name="connsiteX10" fmla="*/ 1070193 w 1485632"/>
                  <a:gd name="connsiteY10" fmla="*/ 203094 h 433995"/>
                  <a:gd name="connsiteX11" fmla="*/ 929324 w 1485632"/>
                  <a:gd name="connsiteY11" fmla="*/ 215835 h 433995"/>
                  <a:gd name="connsiteX12" fmla="*/ 885191 w 1485632"/>
                  <a:gd name="connsiteY12" fmla="*/ 198189 h 433995"/>
                  <a:gd name="connsiteX13" fmla="*/ 924424 w 1485632"/>
                  <a:gd name="connsiteY13" fmla="*/ 247562 h 433995"/>
                  <a:gd name="connsiteX14" fmla="*/ 783557 w 1485632"/>
                  <a:gd name="connsiteY14" fmla="*/ 260302 h 433995"/>
                  <a:gd name="connsiteX15" fmla="*/ 765967 w 1485632"/>
                  <a:gd name="connsiteY15" fmla="*/ 253269 h 433995"/>
                  <a:gd name="connsiteX16" fmla="*/ 793235 w 1485632"/>
                  <a:gd name="connsiteY16" fmla="*/ 287583 h 433995"/>
                  <a:gd name="connsiteX17" fmla="*/ 652365 w 1485632"/>
                  <a:gd name="connsiteY17" fmla="*/ 300324 h 433995"/>
                  <a:gd name="connsiteX18" fmla="*/ 634772 w 1485632"/>
                  <a:gd name="connsiteY18" fmla="*/ 293290 h 433995"/>
                  <a:gd name="connsiteX19" fmla="*/ 662043 w 1485632"/>
                  <a:gd name="connsiteY19" fmla="*/ 327608 h 433995"/>
                  <a:gd name="connsiteX20" fmla="*/ 521174 w 1485632"/>
                  <a:gd name="connsiteY20" fmla="*/ 340349 h 433995"/>
                  <a:gd name="connsiteX21" fmla="*/ 477041 w 1485632"/>
                  <a:gd name="connsiteY21" fmla="*/ 322702 h 433995"/>
                  <a:gd name="connsiteX22" fmla="*/ 516274 w 1485632"/>
                  <a:gd name="connsiteY22" fmla="*/ 372075 h 433995"/>
                  <a:gd name="connsiteX23" fmla="*/ 375406 w 1485632"/>
                  <a:gd name="connsiteY23" fmla="*/ 384815 h 433995"/>
                  <a:gd name="connsiteX24" fmla="*/ 357817 w 1485632"/>
                  <a:gd name="connsiteY24" fmla="*/ 377784 h 433995"/>
                  <a:gd name="connsiteX25" fmla="*/ 385084 w 1485632"/>
                  <a:gd name="connsiteY25" fmla="*/ 412096 h 433995"/>
                  <a:gd name="connsiteX26" fmla="*/ 294982 w 1485632"/>
                  <a:gd name="connsiteY26" fmla="*/ 433736 h 433995"/>
                  <a:gd name="connsiteX27" fmla="*/ 288051 w 1485632"/>
                  <a:gd name="connsiteY27" fmla="*/ 432522 h 433995"/>
                  <a:gd name="connsiteX28" fmla="*/ 285660 w 1485632"/>
                  <a:gd name="connsiteY28" fmla="*/ 431706 h 433995"/>
                  <a:gd name="connsiteX29" fmla="*/ 11059 w 1485632"/>
                  <a:gd name="connsiteY29" fmla="*/ 229626 h 433995"/>
                  <a:gd name="connsiteX30" fmla="*/ 431611 w 1485632"/>
                  <a:gd name="connsiteY30" fmla="*/ 6026 h 4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85632" h="433995">
                    <a:moveTo>
                      <a:pt x="431611" y="6026"/>
                    </a:moveTo>
                    <a:cubicBezTo>
                      <a:pt x="811749" y="-23177"/>
                      <a:pt x="1333440" y="62512"/>
                      <a:pt x="1485632" y="76358"/>
                    </a:cubicBezTo>
                    <a:cubicBezTo>
                      <a:pt x="1445955" y="101117"/>
                      <a:pt x="1396651" y="104174"/>
                      <a:pt x="1344763" y="89100"/>
                    </a:cubicBezTo>
                    <a:lnTo>
                      <a:pt x="1300629" y="71452"/>
                    </a:lnTo>
                    <a:lnTo>
                      <a:pt x="1339863" y="120825"/>
                    </a:lnTo>
                    <a:cubicBezTo>
                      <a:pt x="1300187" y="145584"/>
                      <a:pt x="1250883" y="148642"/>
                      <a:pt x="1198994" y="133567"/>
                    </a:cubicBezTo>
                    <a:lnTo>
                      <a:pt x="1181406" y="126534"/>
                    </a:lnTo>
                    <a:lnTo>
                      <a:pt x="1208673" y="160847"/>
                    </a:lnTo>
                    <a:cubicBezTo>
                      <a:pt x="1168997" y="185607"/>
                      <a:pt x="1119693" y="188664"/>
                      <a:pt x="1067804" y="173589"/>
                    </a:cubicBezTo>
                    <a:lnTo>
                      <a:pt x="1036939" y="161248"/>
                    </a:lnTo>
                    <a:lnTo>
                      <a:pt x="1070193" y="203094"/>
                    </a:lnTo>
                    <a:cubicBezTo>
                      <a:pt x="1030516" y="227854"/>
                      <a:pt x="981213" y="230911"/>
                      <a:pt x="929324" y="215835"/>
                    </a:cubicBezTo>
                    <a:lnTo>
                      <a:pt x="885191" y="198189"/>
                    </a:lnTo>
                    <a:lnTo>
                      <a:pt x="924424" y="247562"/>
                    </a:lnTo>
                    <a:cubicBezTo>
                      <a:pt x="884748" y="272320"/>
                      <a:pt x="835444" y="275378"/>
                      <a:pt x="783557" y="260302"/>
                    </a:cubicBezTo>
                    <a:lnTo>
                      <a:pt x="765967" y="253269"/>
                    </a:lnTo>
                    <a:lnTo>
                      <a:pt x="793235" y="287583"/>
                    </a:lnTo>
                    <a:cubicBezTo>
                      <a:pt x="753558" y="312343"/>
                      <a:pt x="704254" y="315399"/>
                      <a:pt x="652365" y="300324"/>
                    </a:cubicBezTo>
                    <a:lnTo>
                      <a:pt x="634772" y="293290"/>
                    </a:lnTo>
                    <a:lnTo>
                      <a:pt x="662043" y="327608"/>
                    </a:lnTo>
                    <a:cubicBezTo>
                      <a:pt x="622367" y="352367"/>
                      <a:pt x="573063" y="355424"/>
                      <a:pt x="521174" y="340349"/>
                    </a:cubicBezTo>
                    <a:lnTo>
                      <a:pt x="477041" y="322702"/>
                    </a:lnTo>
                    <a:lnTo>
                      <a:pt x="516274" y="372075"/>
                    </a:lnTo>
                    <a:cubicBezTo>
                      <a:pt x="476599" y="396834"/>
                      <a:pt x="427295" y="399891"/>
                      <a:pt x="375406" y="384815"/>
                    </a:cubicBezTo>
                    <a:lnTo>
                      <a:pt x="357817" y="377784"/>
                    </a:lnTo>
                    <a:lnTo>
                      <a:pt x="385084" y="412096"/>
                    </a:lnTo>
                    <a:cubicBezTo>
                      <a:pt x="358633" y="428602"/>
                      <a:pt x="327904" y="435463"/>
                      <a:pt x="294982" y="433736"/>
                    </a:cubicBezTo>
                    <a:lnTo>
                      <a:pt x="288051" y="432522"/>
                    </a:lnTo>
                    <a:lnTo>
                      <a:pt x="285660" y="431706"/>
                    </a:lnTo>
                    <a:cubicBezTo>
                      <a:pt x="156782" y="378051"/>
                      <a:pt x="56490" y="298586"/>
                      <a:pt x="11059" y="229626"/>
                    </a:cubicBezTo>
                    <a:cubicBezTo>
                      <a:pt x="-34372" y="160666"/>
                      <a:pt x="51473" y="35229"/>
                      <a:pt x="431611" y="6026"/>
                    </a:cubicBezTo>
                    <a:close/>
                  </a:path>
                </a:pathLst>
              </a:custGeom>
              <a:gradFill>
                <a:gsLst>
                  <a:gs pos="23000">
                    <a:srgbClr val="00B0F0"/>
                  </a:gs>
                  <a:gs pos="81000">
                    <a:schemeClr val="bg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13980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66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pptxh24_高知県の花、鳥、木、魚のイラスト</dc:title>
  <dc:subject>pptxh24_高知県の花、鳥、木、魚のイラスト</dc:subject>
  <dc:creator>でじけろお</dc:creator>
  <cp:revision>1</cp:revision>
  <dcterms:created xsi:type="dcterms:W3CDTF">2018-05-20T00:31:01Z</dcterms:created>
  <dcterms:modified xsi:type="dcterms:W3CDTF">2021-05-06T14:21:03Z</dcterms:modified>
  <cp:version>1</cp:version>
</cp:coreProperties>
</file>