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639" r:id="rId2"/>
    <p:sldId id="640" r:id="rId3"/>
    <p:sldId id="642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33"/>
    <a:srgbClr val="FF0066"/>
    <a:srgbClr val="FF3399"/>
    <a:srgbClr val="000000"/>
    <a:srgbClr val="FFFF00"/>
    <a:srgbClr val="FFFF99"/>
    <a:srgbClr val="CCECFF"/>
    <a:srgbClr val="0033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79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2023/4/5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3A1AA-6E8E-4828-A41D-F448F94FEC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01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3A1AA-6E8E-4828-A41D-F448F94FECF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006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35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ビックリハテナマーク</a:t>
            </a:r>
          </a:p>
        </p:txBody>
      </p:sp>
      <p:grpSp>
        <p:nvGrpSpPr>
          <p:cNvPr id="1442" name="グループ化 1441">
            <a:extLst>
              <a:ext uri="{FF2B5EF4-FFF2-40B4-BE49-F238E27FC236}">
                <a16:creationId xmlns:a16="http://schemas.microsoft.com/office/drawing/2014/main" id="{9179F91B-4DB8-575A-1576-C4B6BDDA7E0A}"/>
              </a:ext>
            </a:extLst>
          </p:cNvPr>
          <p:cNvGrpSpPr/>
          <p:nvPr/>
        </p:nvGrpSpPr>
        <p:grpSpPr>
          <a:xfrm>
            <a:off x="943984" y="1037220"/>
            <a:ext cx="2286717" cy="2355897"/>
            <a:chOff x="943984" y="1037220"/>
            <a:chExt cx="2286717" cy="235589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02E2D47-AF03-6A86-3B5C-E38B380EB583}"/>
                </a:ext>
              </a:extLst>
            </p:cNvPr>
            <p:cNvSpPr/>
            <p:nvPr/>
          </p:nvSpPr>
          <p:spPr bwMode="auto">
            <a:xfrm>
              <a:off x="943984" y="1037234"/>
              <a:ext cx="502010" cy="1915809"/>
            </a:xfrm>
            <a:custGeom>
              <a:avLst/>
              <a:gdLst>
                <a:gd name="connsiteX0" fmla="*/ 251005 w 502010"/>
                <a:gd name="connsiteY0" fmla="*/ 0 h 1915809"/>
                <a:gd name="connsiteX1" fmla="*/ 502010 w 502010"/>
                <a:gd name="connsiteY1" fmla="*/ 251005 h 1915809"/>
                <a:gd name="connsiteX2" fmla="*/ 502010 w 502010"/>
                <a:gd name="connsiteY2" fmla="*/ 1915809 h 1915809"/>
                <a:gd name="connsiteX3" fmla="*/ 474011 w 502010"/>
                <a:gd name="connsiteY3" fmla="*/ 1881873 h 1915809"/>
                <a:gd name="connsiteX4" fmla="*/ 251005 w 502010"/>
                <a:gd name="connsiteY4" fmla="*/ 1789501 h 1915809"/>
                <a:gd name="connsiteX5" fmla="*/ 28000 w 502010"/>
                <a:gd name="connsiteY5" fmla="*/ 1881873 h 1915809"/>
                <a:gd name="connsiteX6" fmla="*/ 0 w 502010"/>
                <a:gd name="connsiteY6" fmla="*/ 1915809 h 1915809"/>
                <a:gd name="connsiteX7" fmla="*/ 0 w 502010"/>
                <a:gd name="connsiteY7" fmla="*/ 251005 h 1915809"/>
                <a:gd name="connsiteX8" fmla="*/ 251005 w 502010"/>
                <a:gd name="connsiteY8" fmla="*/ 0 h 191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2010" h="1915809">
                  <a:moveTo>
                    <a:pt x="251005" y="0"/>
                  </a:moveTo>
                  <a:cubicBezTo>
                    <a:pt x="389631" y="0"/>
                    <a:pt x="502010" y="112379"/>
                    <a:pt x="502010" y="251005"/>
                  </a:cubicBezTo>
                  <a:lnTo>
                    <a:pt x="502010" y="1915809"/>
                  </a:lnTo>
                  <a:lnTo>
                    <a:pt x="474011" y="1881873"/>
                  </a:lnTo>
                  <a:cubicBezTo>
                    <a:pt x="416939" y="1824801"/>
                    <a:pt x="338094" y="1789501"/>
                    <a:pt x="251005" y="1789501"/>
                  </a:cubicBezTo>
                  <a:cubicBezTo>
                    <a:pt x="163916" y="1789501"/>
                    <a:pt x="85072" y="1824801"/>
                    <a:pt x="28000" y="1881873"/>
                  </a:cubicBezTo>
                  <a:lnTo>
                    <a:pt x="0" y="1915809"/>
                  </a:lnTo>
                  <a:lnTo>
                    <a:pt x="0" y="251005"/>
                  </a:lnTo>
                  <a:cubicBezTo>
                    <a:pt x="0" y="112379"/>
                    <a:pt x="112379" y="0"/>
                    <a:pt x="25100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61ADA229-519F-3B98-6007-24F6F1F84B9E}"/>
                </a:ext>
              </a:extLst>
            </p:cNvPr>
            <p:cNvSpPr/>
            <p:nvPr/>
          </p:nvSpPr>
          <p:spPr bwMode="auto">
            <a:xfrm>
              <a:off x="943984" y="2891107"/>
              <a:ext cx="502010" cy="50201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45341D0-AA6C-68BF-4B4C-07273EC78591}"/>
                </a:ext>
              </a:extLst>
            </p:cNvPr>
            <p:cNvSpPr/>
            <p:nvPr/>
          </p:nvSpPr>
          <p:spPr bwMode="auto">
            <a:xfrm>
              <a:off x="1599760" y="1037220"/>
              <a:ext cx="1630941" cy="1915822"/>
            </a:xfrm>
            <a:custGeom>
              <a:avLst/>
              <a:gdLst>
                <a:gd name="connsiteX0" fmla="*/ 790243 w 1630941"/>
                <a:gd name="connsiteY0" fmla="*/ 383 h 1915822"/>
                <a:gd name="connsiteX1" fmla="*/ 1366904 w 1630941"/>
                <a:gd name="connsiteY1" fmla="*/ 214732 h 1915822"/>
                <a:gd name="connsiteX2" fmla="*/ 1562324 w 1630941"/>
                <a:gd name="connsiteY2" fmla="*/ 1142781 h 1915822"/>
                <a:gd name="connsiteX3" fmla="*/ 1001679 w 1630941"/>
                <a:gd name="connsiteY3" fmla="*/ 1609388 h 1915822"/>
                <a:gd name="connsiteX4" fmla="*/ 938434 w 1630941"/>
                <a:gd name="connsiteY4" fmla="*/ 1619110 h 1915822"/>
                <a:gd name="connsiteX5" fmla="*/ 938434 w 1630941"/>
                <a:gd name="connsiteY5" fmla="*/ 1915822 h 1915822"/>
                <a:gd name="connsiteX6" fmla="*/ 910435 w 1630941"/>
                <a:gd name="connsiteY6" fmla="*/ 1881887 h 1915822"/>
                <a:gd name="connsiteX7" fmla="*/ 687429 w 1630941"/>
                <a:gd name="connsiteY7" fmla="*/ 1789514 h 1915822"/>
                <a:gd name="connsiteX8" fmla="*/ 464423 w 1630941"/>
                <a:gd name="connsiteY8" fmla="*/ 1881887 h 1915822"/>
                <a:gd name="connsiteX9" fmla="*/ 436424 w 1630941"/>
                <a:gd name="connsiteY9" fmla="*/ 1915822 h 1915822"/>
                <a:gd name="connsiteX10" fmla="*/ 436424 w 1630941"/>
                <a:gd name="connsiteY10" fmla="*/ 1394519 h 1915822"/>
                <a:gd name="connsiteX11" fmla="*/ 620752 w 1630941"/>
                <a:gd name="connsiteY11" fmla="*/ 1210191 h 1915822"/>
                <a:gd name="connsiteX12" fmla="*/ 782463 w 1630941"/>
                <a:gd name="connsiteY12" fmla="*/ 1209894 h 1915822"/>
                <a:gd name="connsiteX13" fmla="*/ 1178010 w 1630941"/>
                <a:gd name="connsiteY13" fmla="*/ 974341 h 1915822"/>
                <a:gd name="connsiteX14" fmla="*/ 1083149 w 1630941"/>
                <a:gd name="connsiteY14" fmla="*/ 523848 h 1915822"/>
                <a:gd name="connsiteX15" fmla="*/ 626201 w 1630941"/>
                <a:gd name="connsiteY15" fmla="*/ 467805 h 1915822"/>
                <a:gd name="connsiteX16" fmla="*/ 419652 w 1630941"/>
                <a:gd name="connsiteY16" fmla="*/ 819646 h 1915822"/>
                <a:gd name="connsiteX17" fmla="*/ 422900 w 1630941"/>
                <a:gd name="connsiteY17" fmla="*/ 855600 h 1915822"/>
                <a:gd name="connsiteX18" fmla="*/ 424511 w 1630941"/>
                <a:gd name="connsiteY18" fmla="*/ 860788 h 1915822"/>
                <a:gd name="connsiteX19" fmla="*/ 428817 w 1630941"/>
                <a:gd name="connsiteY19" fmla="*/ 903500 h 1915822"/>
                <a:gd name="connsiteX20" fmla="*/ 216886 w 1630941"/>
                <a:gd name="connsiteY20" fmla="*/ 1115431 h 1915822"/>
                <a:gd name="connsiteX21" fmla="*/ 4955 w 1630941"/>
                <a:gd name="connsiteY21" fmla="*/ 903500 h 1915822"/>
                <a:gd name="connsiteX22" fmla="*/ 6151 w 1630941"/>
                <a:gd name="connsiteY22" fmla="*/ 891637 h 1915822"/>
                <a:gd name="connsiteX23" fmla="*/ 48 w 1630941"/>
                <a:gd name="connsiteY23" fmla="*/ 824099 h 1915822"/>
                <a:gd name="connsiteX24" fmla="*/ 425556 w 1630941"/>
                <a:gd name="connsiteY24" fmla="*/ 99280 h 1915822"/>
                <a:gd name="connsiteX25" fmla="*/ 790243 w 1630941"/>
                <a:gd name="connsiteY25" fmla="*/ 383 h 1915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0941" h="1915822">
                  <a:moveTo>
                    <a:pt x="790243" y="383"/>
                  </a:moveTo>
                  <a:cubicBezTo>
                    <a:pt x="998406" y="-6003"/>
                    <a:pt x="1206381" y="67379"/>
                    <a:pt x="1366904" y="214732"/>
                  </a:cubicBezTo>
                  <a:cubicBezTo>
                    <a:pt x="1623741" y="450496"/>
                    <a:pt x="1702277" y="823464"/>
                    <a:pt x="1562324" y="1142781"/>
                  </a:cubicBezTo>
                  <a:cubicBezTo>
                    <a:pt x="1457359" y="1382269"/>
                    <a:pt x="1246912" y="1551838"/>
                    <a:pt x="1001679" y="1609388"/>
                  </a:cubicBezTo>
                  <a:lnTo>
                    <a:pt x="938434" y="1619110"/>
                  </a:lnTo>
                  <a:lnTo>
                    <a:pt x="938434" y="1915822"/>
                  </a:lnTo>
                  <a:lnTo>
                    <a:pt x="910435" y="1881887"/>
                  </a:lnTo>
                  <a:cubicBezTo>
                    <a:pt x="853363" y="1824814"/>
                    <a:pt x="774518" y="1789514"/>
                    <a:pt x="687429" y="1789514"/>
                  </a:cubicBezTo>
                  <a:cubicBezTo>
                    <a:pt x="600340" y="1789514"/>
                    <a:pt x="521496" y="1824814"/>
                    <a:pt x="464423" y="1881887"/>
                  </a:cubicBezTo>
                  <a:lnTo>
                    <a:pt x="436424" y="1915822"/>
                  </a:lnTo>
                  <a:lnTo>
                    <a:pt x="436424" y="1394519"/>
                  </a:lnTo>
                  <a:cubicBezTo>
                    <a:pt x="436424" y="1292717"/>
                    <a:pt x="518950" y="1210191"/>
                    <a:pt x="620752" y="1210191"/>
                  </a:cubicBezTo>
                  <a:lnTo>
                    <a:pt x="782463" y="1209894"/>
                  </a:lnTo>
                  <a:cubicBezTo>
                    <a:pt x="951110" y="1224008"/>
                    <a:pt x="1110074" y="1129343"/>
                    <a:pt x="1178010" y="974341"/>
                  </a:cubicBezTo>
                  <a:cubicBezTo>
                    <a:pt x="1245946" y="819338"/>
                    <a:pt x="1207823" y="638293"/>
                    <a:pt x="1083149" y="523848"/>
                  </a:cubicBezTo>
                  <a:cubicBezTo>
                    <a:pt x="958475" y="409403"/>
                    <a:pt x="774835" y="386881"/>
                    <a:pt x="626201" y="467805"/>
                  </a:cubicBezTo>
                  <a:cubicBezTo>
                    <a:pt x="496146" y="538614"/>
                    <a:pt x="418069" y="674917"/>
                    <a:pt x="419652" y="819646"/>
                  </a:cubicBezTo>
                  <a:lnTo>
                    <a:pt x="422900" y="855600"/>
                  </a:lnTo>
                  <a:lnTo>
                    <a:pt x="424511" y="860788"/>
                  </a:lnTo>
                  <a:cubicBezTo>
                    <a:pt x="427334" y="874585"/>
                    <a:pt x="428817" y="888869"/>
                    <a:pt x="428817" y="903500"/>
                  </a:cubicBezTo>
                  <a:cubicBezTo>
                    <a:pt x="428817" y="1020546"/>
                    <a:pt x="333932" y="1115431"/>
                    <a:pt x="216886" y="1115431"/>
                  </a:cubicBezTo>
                  <a:cubicBezTo>
                    <a:pt x="99840" y="1115431"/>
                    <a:pt x="4955" y="1020546"/>
                    <a:pt x="4955" y="903500"/>
                  </a:cubicBezTo>
                  <a:lnTo>
                    <a:pt x="6151" y="891637"/>
                  </a:lnTo>
                  <a:lnTo>
                    <a:pt x="48" y="824099"/>
                  </a:lnTo>
                  <a:cubicBezTo>
                    <a:pt x="-3211" y="525946"/>
                    <a:pt x="157632" y="245152"/>
                    <a:pt x="425556" y="99280"/>
                  </a:cubicBezTo>
                  <a:cubicBezTo>
                    <a:pt x="540380" y="36763"/>
                    <a:pt x="665346" y="4215"/>
                    <a:pt x="790243" y="38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1E39DCE1-9A73-EDF5-2FE3-45709C62D984}"/>
                </a:ext>
              </a:extLst>
            </p:cNvPr>
            <p:cNvSpPr/>
            <p:nvPr/>
          </p:nvSpPr>
          <p:spPr bwMode="auto">
            <a:xfrm>
              <a:off x="2036184" y="2891107"/>
              <a:ext cx="502010" cy="50201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43" name="グループ化 1442">
            <a:extLst>
              <a:ext uri="{FF2B5EF4-FFF2-40B4-BE49-F238E27FC236}">
                <a16:creationId xmlns:a16="http://schemas.microsoft.com/office/drawing/2014/main" id="{D1119311-80B0-F4B8-C7C3-8916C7963B0D}"/>
              </a:ext>
            </a:extLst>
          </p:cNvPr>
          <p:cNvGrpSpPr/>
          <p:nvPr/>
        </p:nvGrpSpPr>
        <p:grpSpPr>
          <a:xfrm>
            <a:off x="3898362" y="1017431"/>
            <a:ext cx="2282272" cy="2377501"/>
            <a:chOff x="3898362" y="1017431"/>
            <a:chExt cx="2282272" cy="2377501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71882D0-8920-4B44-45BC-25EFEF71227E}"/>
                </a:ext>
              </a:extLst>
            </p:cNvPr>
            <p:cNvSpPr/>
            <p:nvPr/>
          </p:nvSpPr>
          <p:spPr bwMode="auto">
            <a:xfrm>
              <a:off x="3898362" y="1017431"/>
              <a:ext cx="630070" cy="2377500"/>
            </a:xfrm>
            <a:custGeom>
              <a:avLst/>
              <a:gdLst>
                <a:gd name="connsiteX0" fmla="*/ 71250 w 630070"/>
                <a:gd name="connsiteY0" fmla="*/ 1950011 h 2377500"/>
                <a:gd name="connsiteX1" fmla="*/ 558820 w 630070"/>
                <a:gd name="connsiteY1" fmla="*/ 1950011 h 2377500"/>
                <a:gd name="connsiteX2" fmla="*/ 630070 w 630070"/>
                <a:gd name="connsiteY2" fmla="*/ 2021261 h 2377500"/>
                <a:gd name="connsiteX3" fmla="*/ 630070 w 630070"/>
                <a:gd name="connsiteY3" fmla="*/ 2306250 h 2377500"/>
                <a:gd name="connsiteX4" fmla="*/ 558820 w 630070"/>
                <a:gd name="connsiteY4" fmla="*/ 2377500 h 2377500"/>
                <a:gd name="connsiteX5" fmla="*/ 71250 w 630070"/>
                <a:gd name="connsiteY5" fmla="*/ 2377500 h 2377500"/>
                <a:gd name="connsiteX6" fmla="*/ 0 w 630070"/>
                <a:gd name="connsiteY6" fmla="*/ 2306250 h 2377500"/>
                <a:gd name="connsiteX7" fmla="*/ 0 w 630070"/>
                <a:gd name="connsiteY7" fmla="*/ 2021261 h 2377500"/>
                <a:gd name="connsiteX8" fmla="*/ 71250 w 630070"/>
                <a:gd name="connsiteY8" fmla="*/ 1950011 h 2377500"/>
                <a:gd name="connsiteX9" fmla="*/ 112631 w 630070"/>
                <a:gd name="connsiteY9" fmla="*/ 0 h 2377500"/>
                <a:gd name="connsiteX10" fmla="*/ 517439 w 630070"/>
                <a:gd name="connsiteY10" fmla="*/ 0 h 2377500"/>
                <a:gd name="connsiteX11" fmla="*/ 630070 w 630070"/>
                <a:gd name="connsiteY11" fmla="*/ 112631 h 2377500"/>
                <a:gd name="connsiteX12" fmla="*/ 630070 w 630070"/>
                <a:gd name="connsiteY12" fmla="*/ 1820549 h 2377500"/>
                <a:gd name="connsiteX13" fmla="*/ 0 w 630070"/>
                <a:gd name="connsiteY13" fmla="*/ 1820549 h 2377500"/>
                <a:gd name="connsiteX14" fmla="*/ 0 w 630070"/>
                <a:gd name="connsiteY14" fmla="*/ 112631 h 2377500"/>
                <a:gd name="connsiteX15" fmla="*/ 112631 w 630070"/>
                <a:gd name="connsiteY15" fmla="*/ 0 h 237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0070" h="2377500">
                  <a:moveTo>
                    <a:pt x="71250" y="1950011"/>
                  </a:moveTo>
                  <a:lnTo>
                    <a:pt x="558820" y="1950011"/>
                  </a:lnTo>
                  <a:cubicBezTo>
                    <a:pt x="598170" y="1950011"/>
                    <a:pt x="630070" y="1981911"/>
                    <a:pt x="630070" y="2021261"/>
                  </a:cubicBezTo>
                  <a:lnTo>
                    <a:pt x="630070" y="2306250"/>
                  </a:lnTo>
                  <a:cubicBezTo>
                    <a:pt x="630070" y="2345600"/>
                    <a:pt x="598170" y="2377500"/>
                    <a:pt x="558820" y="2377500"/>
                  </a:cubicBezTo>
                  <a:lnTo>
                    <a:pt x="71250" y="2377500"/>
                  </a:lnTo>
                  <a:cubicBezTo>
                    <a:pt x="31900" y="2377500"/>
                    <a:pt x="0" y="2345600"/>
                    <a:pt x="0" y="2306250"/>
                  </a:cubicBezTo>
                  <a:lnTo>
                    <a:pt x="0" y="2021261"/>
                  </a:lnTo>
                  <a:cubicBezTo>
                    <a:pt x="0" y="1981911"/>
                    <a:pt x="31900" y="1950011"/>
                    <a:pt x="71250" y="1950011"/>
                  </a:cubicBezTo>
                  <a:close/>
                  <a:moveTo>
                    <a:pt x="112631" y="0"/>
                  </a:moveTo>
                  <a:lnTo>
                    <a:pt x="517439" y="0"/>
                  </a:lnTo>
                  <a:cubicBezTo>
                    <a:pt x="579643" y="0"/>
                    <a:pt x="630070" y="50427"/>
                    <a:pt x="630070" y="112631"/>
                  </a:cubicBezTo>
                  <a:lnTo>
                    <a:pt x="630070" y="1820549"/>
                  </a:lnTo>
                  <a:lnTo>
                    <a:pt x="0" y="1820549"/>
                  </a:lnTo>
                  <a:lnTo>
                    <a:pt x="0" y="112631"/>
                  </a:lnTo>
                  <a:cubicBezTo>
                    <a:pt x="0" y="50427"/>
                    <a:pt x="50427" y="0"/>
                    <a:pt x="11263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2E34268-71E4-E06D-9083-EC6E47E83700}"/>
                </a:ext>
              </a:extLst>
            </p:cNvPr>
            <p:cNvSpPr/>
            <p:nvPr/>
          </p:nvSpPr>
          <p:spPr bwMode="auto">
            <a:xfrm>
              <a:off x="4629882" y="1017433"/>
              <a:ext cx="1550752" cy="2377499"/>
            </a:xfrm>
            <a:custGeom>
              <a:avLst/>
              <a:gdLst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367030 w 1550752"/>
                <a:gd name="connsiteY10" fmla="*/ 0 h 2377499"/>
                <a:gd name="connsiteX11" fmla="*/ 517439 w 1550752"/>
                <a:gd name="connsiteY11" fmla="*/ 0 h 2377499"/>
                <a:gd name="connsiteX12" fmla="*/ 1032476 w 1550752"/>
                <a:gd name="connsiteY12" fmla="*/ 0 h 2377499"/>
                <a:gd name="connsiteX13" fmla="*/ 1163630 w 1550752"/>
                <a:gd name="connsiteY13" fmla="*/ 0 h 2377499"/>
                <a:gd name="connsiteX14" fmla="*/ 1437284 w 1550752"/>
                <a:gd name="connsiteY14" fmla="*/ 0 h 2377499"/>
                <a:gd name="connsiteX15" fmla="*/ 1549915 w 1550752"/>
                <a:gd name="connsiteY15" fmla="*/ 112631 h 2377499"/>
                <a:gd name="connsiteX16" fmla="*/ 1549915 w 1550752"/>
                <a:gd name="connsiteY16" fmla="*/ 1101120 h 2377499"/>
                <a:gd name="connsiteX17" fmla="*/ 1547504 w 1550752"/>
                <a:gd name="connsiteY17" fmla="*/ 1101120 h 2377499"/>
                <a:gd name="connsiteX18" fmla="*/ 1550752 w 1550752"/>
                <a:gd name="connsiteY18" fmla="*/ 1104368 h 2377499"/>
                <a:gd name="connsiteX19" fmla="*/ 1125370 w 1550752"/>
                <a:gd name="connsiteY19" fmla="*/ 1529749 h 2377499"/>
                <a:gd name="connsiteX20" fmla="*/ 1125370 w 1550752"/>
                <a:gd name="connsiteY20" fmla="*/ 1819502 h 2377499"/>
                <a:gd name="connsiteX21" fmla="*/ 495300 w 1550752"/>
                <a:gd name="connsiteY21" fmla="*/ 1819502 h 2377499"/>
                <a:gd name="connsiteX22" fmla="*/ 495300 w 1550752"/>
                <a:gd name="connsiteY22" fmla="*/ 1311020 h 2377499"/>
                <a:gd name="connsiteX23" fmla="*/ 527718 w 1550752"/>
                <a:gd name="connsiteY23" fmla="*/ 1232756 h 2377499"/>
                <a:gd name="connsiteX24" fmla="*/ 538742 w 1550752"/>
                <a:gd name="connsiteY24" fmla="*/ 1225323 h 2377499"/>
                <a:gd name="connsiteX25" fmla="*/ 919845 w 1550752"/>
                <a:gd name="connsiteY25" fmla="*/ 844221 h 2377499"/>
                <a:gd name="connsiteX26" fmla="*/ 919845 w 1550752"/>
                <a:gd name="connsiteY26" fmla="*/ 427489 h 2377499"/>
                <a:gd name="connsiteX27" fmla="*/ 630070 w 1550752"/>
                <a:gd name="connsiteY27" fmla="*/ 427489 h 2377499"/>
                <a:gd name="connsiteX28" fmla="*/ 630070 w 1550752"/>
                <a:gd name="connsiteY28" fmla="*/ 966760 h 2377499"/>
                <a:gd name="connsiteX29" fmla="*/ 0 w 1550752"/>
                <a:gd name="connsiteY29" fmla="*/ 966760 h 2377499"/>
                <a:gd name="connsiteX30" fmla="*/ 0 w 1550752"/>
                <a:gd name="connsiteY30" fmla="*/ 112631 h 2377499"/>
                <a:gd name="connsiteX31" fmla="*/ 112631 w 1550752"/>
                <a:gd name="connsiteY31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367030 w 1550752"/>
                <a:gd name="connsiteY10" fmla="*/ 0 h 2377499"/>
                <a:gd name="connsiteX11" fmla="*/ 1032476 w 1550752"/>
                <a:gd name="connsiteY11" fmla="*/ 0 h 2377499"/>
                <a:gd name="connsiteX12" fmla="*/ 1163630 w 1550752"/>
                <a:gd name="connsiteY12" fmla="*/ 0 h 2377499"/>
                <a:gd name="connsiteX13" fmla="*/ 1437284 w 1550752"/>
                <a:gd name="connsiteY13" fmla="*/ 0 h 2377499"/>
                <a:gd name="connsiteX14" fmla="*/ 1549915 w 1550752"/>
                <a:gd name="connsiteY14" fmla="*/ 112631 h 2377499"/>
                <a:gd name="connsiteX15" fmla="*/ 1549915 w 1550752"/>
                <a:gd name="connsiteY15" fmla="*/ 1101120 h 2377499"/>
                <a:gd name="connsiteX16" fmla="*/ 1547504 w 1550752"/>
                <a:gd name="connsiteY16" fmla="*/ 1101120 h 2377499"/>
                <a:gd name="connsiteX17" fmla="*/ 1550752 w 1550752"/>
                <a:gd name="connsiteY17" fmla="*/ 1104368 h 2377499"/>
                <a:gd name="connsiteX18" fmla="*/ 1125370 w 1550752"/>
                <a:gd name="connsiteY18" fmla="*/ 1529749 h 2377499"/>
                <a:gd name="connsiteX19" fmla="*/ 1125370 w 1550752"/>
                <a:gd name="connsiteY19" fmla="*/ 1819502 h 2377499"/>
                <a:gd name="connsiteX20" fmla="*/ 495300 w 1550752"/>
                <a:gd name="connsiteY20" fmla="*/ 1819502 h 2377499"/>
                <a:gd name="connsiteX21" fmla="*/ 495300 w 1550752"/>
                <a:gd name="connsiteY21" fmla="*/ 1311020 h 2377499"/>
                <a:gd name="connsiteX22" fmla="*/ 527718 w 1550752"/>
                <a:gd name="connsiteY22" fmla="*/ 1232756 h 2377499"/>
                <a:gd name="connsiteX23" fmla="*/ 538742 w 1550752"/>
                <a:gd name="connsiteY23" fmla="*/ 1225323 h 2377499"/>
                <a:gd name="connsiteX24" fmla="*/ 919845 w 1550752"/>
                <a:gd name="connsiteY24" fmla="*/ 844221 h 2377499"/>
                <a:gd name="connsiteX25" fmla="*/ 919845 w 1550752"/>
                <a:gd name="connsiteY25" fmla="*/ 427489 h 2377499"/>
                <a:gd name="connsiteX26" fmla="*/ 630070 w 1550752"/>
                <a:gd name="connsiteY26" fmla="*/ 427489 h 2377499"/>
                <a:gd name="connsiteX27" fmla="*/ 630070 w 1550752"/>
                <a:gd name="connsiteY27" fmla="*/ 966760 h 2377499"/>
                <a:gd name="connsiteX28" fmla="*/ 0 w 1550752"/>
                <a:gd name="connsiteY28" fmla="*/ 966760 h 2377499"/>
                <a:gd name="connsiteX29" fmla="*/ 0 w 1550752"/>
                <a:gd name="connsiteY29" fmla="*/ 112631 h 2377499"/>
                <a:gd name="connsiteX30" fmla="*/ 112631 w 1550752"/>
                <a:gd name="connsiteY30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032476 w 1550752"/>
                <a:gd name="connsiteY10" fmla="*/ 0 h 2377499"/>
                <a:gd name="connsiteX11" fmla="*/ 1163630 w 1550752"/>
                <a:gd name="connsiteY11" fmla="*/ 0 h 2377499"/>
                <a:gd name="connsiteX12" fmla="*/ 1437284 w 1550752"/>
                <a:gd name="connsiteY12" fmla="*/ 0 h 2377499"/>
                <a:gd name="connsiteX13" fmla="*/ 1549915 w 1550752"/>
                <a:gd name="connsiteY13" fmla="*/ 112631 h 2377499"/>
                <a:gd name="connsiteX14" fmla="*/ 1549915 w 1550752"/>
                <a:gd name="connsiteY14" fmla="*/ 1101120 h 2377499"/>
                <a:gd name="connsiteX15" fmla="*/ 1547504 w 1550752"/>
                <a:gd name="connsiteY15" fmla="*/ 1101120 h 2377499"/>
                <a:gd name="connsiteX16" fmla="*/ 1550752 w 1550752"/>
                <a:gd name="connsiteY16" fmla="*/ 1104368 h 2377499"/>
                <a:gd name="connsiteX17" fmla="*/ 1125370 w 1550752"/>
                <a:gd name="connsiteY17" fmla="*/ 1529749 h 2377499"/>
                <a:gd name="connsiteX18" fmla="*/ 1125370 w 1550752"/>
                <a:gd name="connsiteY18" fmla="*/ 1819502 h 2377499"/>
                <a:gd name="connsiteX19" fmla="*/ 495300 w 1550752"/>
                <a:gd name="connsiteY19" fmla="*/ 1819502 h 2377499"/>
                <a:gd name="connsiteX20" fmla="*/ 495300 w 1550752"/>
                <a:gd name="connsiteY20" fmla="*/ 1311020 h 2377499"/>
                <a:gd name="connsiteX21" fmla="*/ 527718 w 1550752"/>
                <a:gd name="connsiteY21" fmla="*/ 1232756 h 2377499"/>
                <a:gd name="connsiteX22" fmla="*/ 538742 w 1550752"/>
                <a:gd name="connsiteY22" fmla="*/ 1225323 h 2377499"/>
                <a:gd name="connsiteX23" fmla="*/ 919845 w 1550752"/>
                <a:gd name="connsiteY23" fmla="*/ 844221 h 2377499"/>
                <a:gd name="connsiteX24" fmla="*/ 919845 w 1550752"/>
                <a:gd name="connsiteY24" fmla="*/ 427489 h 2377499"/>
                <a:gd name="connsiteX25" fmla="*/ 630070 w 1550752"/>
                <a:gd name="connsiteY25" fmla="*/ 427489 h 2377499"/>
                <a:gd name="connsiteX26" fmla="*/ 630070 w 1550752"/>
                <a:gd name="connsiteY26" fmla="*/ 966760 h 2377499"/>
                <a:gd name="connsiteX27" fmla="*/ 0 w 1550752"/>
                <a:gd name="connsiteY27" fmla="*/ 966760 h 2377499"/>
                <a:gd name="connsiteX28" fmla="*/ 0 w 1550752"/>
                <a:gd name="connsiteY28" fmla="*/ 112631 h 2377499"/>
                <a:gd name="connsiteX29" fmla="*/ 112631 w 1550752"/>
                <a:gd name="connsiteY29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163630 w 1550752"/>
                <a:gd name="connsiteY10" fmla="*/ 0 h 2377499"/>
                <a:gd name="connsiteX11" fmla="*/ 1437284 w 1550752"/>
                <a:gd name="connsiteY11" fmla="*/ 0 h 2377499"/>
                <a:gd name="connsiteX12" fmla="*/ 1549915 w 1550752"/>
                <a:gd name="connsiteY12" fmla="*/ 112631 h 2377499"/>
                <a:gd name="connsiteX13" fmla="*/ 1549915 w 1550752"/>
                <a:gd name="connsiteY13" fmla="*/ 1101120 h 2377499"/>
                <a:gd name="connsiteX14" fmla="*/ 1547504 w 1550752"/>
                <a:gd name="connsiteY14" fmla="*/ 1101120 h 2377499"/>
                <a:gd name="connsiteX15" fmla="*/ 1550752 w 1550752"/>
                <a:gd name="connsiteY15" fmla="*/ 1104368 h 2377499"/>
                <a:gd name="connsiteX16" fmla="*/ 1125370 w 1550752"/>
                <a:gd name="connsiteY16" fmla="*/ 1529749 h 2377499"/>
                <a:gd name="connsiteX17" fmla="*/ 1125370 w 1550752"/>
                <a:gd name="connsiteY17" fmla="*/ 1819502 h 2377499"/>
                <a:gd name="connsiteX18" fmla="*/ 495300 w 1550752"/>
                <a:gd name="connsiteY18" fmla="*/ 1819502 h 2377499"/>
                <a:gd name="connsiteX19" fmla="*/ 495300 w 1550752"/>
                <a:gd name="connsiteY19" fmla="*/ 1311020 h 2377499"/>
                <a:gd name="connsiteX20" fmla="*/ 527718 w 1550752"/>
                <a:gd name="connsiteY20" fmla="*/ 1232756 h 2377499"/>
                <a:gd name="connsiteX21" fmla="*/ 538742 w 1550752"/>
                <a:gd name="connsiteY21" fmla="*/ 1225323 h 2377499"/>
                <a:gd name="connsiteX22" fmla="*/ 919845 w 1550752"/>
                <a:gd name="connsiteY22" fmla="*/ 844221 h 2377499"/>
                <a:gd name="connsiteX23" fmla="*/ 919845 w 1550752"/>
                <a:gd name="connsiteY23" fmla="*/ 427489 h 2377499"/>
                <a:gd name="connsiteX24" fmla="*/ 630070 w 1550752"/>
                <a:gd name="connsiteY24" fmla="*/ 427489 h 2377499"/>
                <a:gd name="connsiteX25" fmla="*/ 630070 w 1550752"/>
                <a:gd name="connsiteY25" fmla="*/ 966760 h 2377499"/>
                <a:gd name="connsiteX26" fmla="*/ 0 w 1550752"/>
                <a:gd name="connsiteY26" fmla="*/ 966760 h 2377499"/>
                <a:gd name="connsiteX27" fmla="*/ 0 w 1550752"/>
                <a:gd name="connsiteY27" fmla="*/ 112631 h 2377499"/>
                <a:gd name="connsiteX28" fmla="*/ 112631 w 1550752"/>
                <a:gd name="connsiteY28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437284 w 1550752"/>
                <a:gd name="connsiteY10" fmla="*/ 0 h 2377499"/>
                <a:gd name="connsiteX11" fmla="*/ 1549915 w 1550752"/>
                <a:gd name="connsiteY11" fmla="*/ 112631 h 2377499"/>
                <a:gd name="connsiteX12" fmla="*/ 1549915 w 1550752"/>
                <a:gd name="connsiteY12" fmla="*/ 1101120 h 2377499"/>
                <a:gd name="connsiteX13" fmla="*/ 1547504 w 1550752"/>
                <a:gd name="connsiteY13" fmla="*/ 1101120 h 2377499"/>
                <a:gd name="connsiteX14" fmla="*/ 1550752 w 1550752"/>
                <a:gd name="connsiteY14" fmla="*/ 1104368 h 2377499"/>
                <a:gd name="connsiteX15" fmla="*/ 1125370 w 1550752"/>
                <a:gd name="connsiteY15" fmla="*/ 1529749 h 2377499"/>
                <a:gd name="connsiteX16" fmla="*/ 1125370 w 1550752"/>
                <a:gd name="connsiteY16" fmla="*/ 1819502 h 2377499"/>
                <a:gd name="connsiteX17" fmla="*/ 495300 w 1550752"/>
                <a:gd name="connsiteY17" fmla="*/ 1819502 h 2377499"/>
                <a:gd name="connsiteX18" fmla="*/ 495300 w 1550752"/>
                <a:gd name="connsiteY18" fmla="*/ 1311020 h 2377499"/>
                <a:gd name="connsiteX19" fmla="*/ 527718 w 1550752"/>
                <a:gd name="connsiteY19" fmla="*/ 1232756 h 2377499"/>
                <a:gd name="connsiteX20" fmla="*/ 538742 w 1550752"/>
                <a:gd name="connsiteY20" fmla="*/ 1225323 h 2377499"/>
                <a:gd name="connsiteX21" fmla="*/ 919845 w 1550752"/>
                <a:gd name="connsiteY21" fmla="*/ 844221 h 2377499"/>
                <a:gd name="connsiteX22" fmla="*/ 919845 w 1550752"/>
                <a:gd name="connsiteY22" fmla="*/ 427489 h 2377499"/>
                <a:gd name="connsiteX23" fmla="*/ 630070 w 1550752"/>
                <a:gd name="connsiteY23" fmla="*/ 427489 h 2377499"/>
                <a:gd name="connsiteX24" fmla="*/ 630070 w 1550752"/>
                <a:gd name="connsiteY24" fmla="*/ 966760 h 2377499"/>
                <a:gd name="connsiteX25" fmla="*/ 0 w 1550752"/>
                <a:gd name="connsiteY25" fmla="*/ 966760 h 2377499"/>
                <a:gd name="connsiteX26" fmla="*/ 0 w 1550752"/>
                <a:gd name="connsiteY26" fmla="*/ 112631 h 2377499"/>
                <a:gd name="connsiteX27" fmla="*/ 112631 w 1550752"/>
                <a:gd name="connsiteY27" fmla="*/ 0 h 237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50752" h="2377499">
                  <a:moveTo>
                    <a:pt x="566550" y="1950010"/>
                  </a:moveTo>
                  <a:lnTo>
                    <a:pt x="1054120" y="1950010"/>
                  </a:lnTo>
                  <a:cubicBezTo>
                    <a:pt x="1093470" y="1950010"/>
                    <a:pt x="1125370" y="1981910"/>
                    <a:pt x="1125370" y="2021260"/>
                  </a:cubicBezTo>
                  <a:lnTo>
                    <a:pt x="1125370" y="2306249"/>
                  </a:lnTo>
                  <a:cubicBezTo>
                    <a:pt x="1125370" y="2345599"/>
                    <a:pt x="1093470" y="2377499"/>
                    <a:pt x="1054120" y="2377499"/>
                  </a:cubicBezTo>
                  <a:lnTo>
                    <a:pt x="566550" y="2377499"/>
                  </a:lnTo>
                  <a:cubicBezTo>
                    <a:pt x="527200" y="2377499"/>
                    <a:pt x="495300" y="2345599"/>
                    <a:pt x="495300" y="2306249"/>
                  </a:cubicBezTo>
                  <a:lnTo>
                    <a:pt x="495300" y="2021260"/>
                  </a:lnTo>
                  <a:cubicBezTo>
                    <a:pt x="495300" y="1981910"/>
                    <a:pt x="527200" y="1950010"/>
                    <a:pt x="566550" y="1950010"/>
                  </a:cubicBezTo>
                  <a:close/>
                  <a:moveTo>
                    <a:pt x="112631" y="0"/>
                  </a:moveTo>
                  <a:lnTo>
                    <a:pt x="1437284" y="0"/>
                  </a:lnTo>
                  <a:cubicBezTo>
                    <a:pt x="1499488" y="0"/>
                    <a:pt x="1549915" y="50427"/>
                    <a:pt x="1549915" y="112631"/>
                  </a:cubicBezTo>
                  <a:lnTo>
                    <a:pt x="1549915" y="1101120"/>
                  </a:lnTo>
                  <a:lnTo>
                    <a:pt x="1547504" y="1101120"/>
                  </a:lnTo>
                  <a:lnTo>
                    <a:pt x="1550752" y="1104368"/>
                  </a:lnTo>
                  <a:lnTo>
                    <a:pt x="1125370" y="1529749"/>
                  </a:lnTo>
                  <a:lnTo>
                    <a:pt x="1125370" y="1819502"/>
                  </a:lnTo>
                  <a:lnTo>
                    <a:pt x="495300" y="1819502"/>
                  </a:lnTo>
                  <a:lnTo>
                    <a:pt x="495300" y="1311020"/>
                  </a:lnTo>
                  <a:cubicBezTo>
                    <a:pt x="495300" y="1280456"/>
                    <a:pt x="507689" y="1252786"/>
                    <a:pt x="527718" y="1232756"/>
                  </a:cubicBezTo>
                  <a:lnTo>
                    <a:pt x="538742" y="1225323"/>
                  </a:lnTo>
                  <a:lnTo>
                    <a:pt x="919845" y="844221"/>
                  </a:lnTo>
                  <a:lnTo>
                    <a:pt x="919845" y="427489"/>
                  </a:lnTo>
                  <a:lnTo>
                    <a:pt x="630070" y="427489"/>
                  </a:lnTo>
                  <a:lnTo>
                    <a:pt x="630070" y="966760"/>
                  </a:lnTo>
                  <a:lnTo>
                    <a:pt x="0" y="966760"/>
                  </a:lnTo>
                  <a:lnTo>
                    <a:pt x="0" y="112631"/>
                  </a:lnTo>
                  <a:cubicBezTo>
                    <a:pt x="0" y="50427"/>
                    <a:pt x="50427" y="0"/>
                    <a:pt x="11263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EF959EF-308B-EC1F-153F-B61422086278}"/>
              </a:ext>
            </a:extLst>
          </p:cNvPr>
          <p:cNvGrpSpPr/>
          <p:nvPr/>
        </p:nvGrpSpPr>
        <p:grpSpPr>
          <a:xfrm>
            <a:off x="7048468" y="1282700"/>
            <a:ext cx="1993686" cy="1942880"/>
            <a:chOff x="11753804" y="43866"/>
            <a:chExt cx="2951196" cy="2875991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F20C2342-3F77-725A-6AFA-26A01779C910}"/>
                </a:ext>
              </a:extLst>
            </p:cNvPr>
            <p:cNvSpPr/>
            <p:nvPr/>
          </p:nvSpPr>
          <p:spPr bwMode="auto">
            <a:xfrm>
              <a:off x="12621002" y="2231261"/>
              <a:ext cx="688598" cy="6885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0C18985-BC3C-62D3-2E8F-EE7290072945}"/>
                </a:ext>
              </a:extLst>
            </p:cNvPr>
            <p:cNvSpPr/>
            <p:nvPr/>
          </p:nvSpPr>
          <p:spPr bwMode="auto">
            <a:xfrm rot="1800000">
              <a:off x="12845632" y="43866"/>
              <a:ext cx="1859368" cy="2374527"/>
            </a:xfrm>
            <a:custGeom>
              <a:avLst/>
              <a:gdLst>
                <a:gd name="connsiteX0" fmla="*/ 473867 w 1859368"/>
                <a:gd name="connsiteY0" fmla="*/ 119426 h 2374527"/>
                <a:gd name="connsiteX1" fmla="*/ 882059 w 1859368"/>
                <a:gd name="connsiteY1" fmla="*/ 1209 h 2374527"/>
                <a:gd name="connsiteX2" fmla="*/ 1536959 w 1859368"/>
                <a:gd name="connsiteY2" fmla="*/ 225769 h 2374527"/>
                <a:gd name="connsiteX3" fmla="*/ 1797964 w 1859368"/>
                <a:gd name="connsiteY3" fmla="*/ 1261795 h 2374527"/>
                <a:gd name="connsiteX4" fmla="*/ 1196093 w 1859368"/>
                <a:gd name="connsiteY4" fmla="*/ 1820355 h 2374527"/>
                <a:gd name="connsiteX5" fmla="*/ 1183867 w 1859368"/>
                <a:gd name="connsiteY5" fmla="*/ 1823011 h 2374527"/>
                <a:gd name="connsiteX6" fmla="*/ 1183867 w 1859368"/>
                <a:gd name="connsiteY6" fmla="*/ 2374527 h 2374527"/>
                <a:gd name="connsiteX7" fmla="*/ 1113101 w 1859368"/>
                <a:gd name="connsiteY7" fmla="*/ 2331149 h 2374527"/>
                <a:gd name="connsiteX8" fmla="*/ 673139 w 1859368"/>
                <a:gd name="connsiteY8" fmla="*/ 2346518 h 2374527"/>
                <a:gd name="connsiteX9" fmla="*/ 661621 w 1859368"/>
                <a:gd name="connsiteY9" fmla="*/ 2354811 h 2374527"/>
                <a:gd name="connsiteX10" fmla="*/ 661621 w 1859368"/>
                <a:gd name="connsiteY10" fmla="*/ 1332152 h 2374527"/>
                <a:gd name="connsiteX11" fmla="*/ 945033 w 1859368"/>
                <a:gd name="connsiteY11" fmla="*/ 1332152 h 2374527"/>
                <a:gd name="connsiteX12" fmla="*/ 984963 w 1859368"/>
                <a:gd name="connsiteY12" fmla="*/ 1329797 h 2374527"/>
                <a:gd name="connsiteX13" fmla="*/ 1306951 w 1859368"/>
                <a:gd name="connsiteY13" fmla="*/ 1073967 h 2374527"/>
                <a:gd name="connsiteX14" fmla="*/ 1193544 w 1859368"/>
                <a:gd name="connsiteY14" fmla="*/ 623813 h 2374527"/>
                <a:gd name="connsiteX15" fmla="*/ 731630 w 1859368"/>
                <a:gd name="connsiteY15" fmla="*/ 577607 h 2374527"/>
                <a:gd name="connsiteX16" fmla="*/ 531303 w 1859368"/>
                <a:gd name="connsiteY16" fmla="*/ 996378 h 2374527"/>
                <a:gd name="connsiteX17" fmla="*/ 12816 w 1859368"/>
                <a:gd name="connsiteY17" fmla="*/ 1083224 h 2374527"/>
                <a:gd name="connsiteX18" fmla="*/ 473867 w 1859368"/>
                <a:gd name="connsiteY18" fmla="*/ 119426 h 237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59368" h="2374527">
                  <a:moveTo>
                    <a:pt x="473867" y="119426"/>
                  </a:moveTo>
                  <a:cubicBezTo>
                    <a:pt x="601885" y="47406"/>
                    <a:pt x="741681" y="8374"/>
                    <a:pt x="882059" y="1209"/>
                  </a:cubicBezTo>
                  <a:cubicBezTo>
                    <a:pt x="1116022" y="-10731"/>
                    <a:pt x="1351600" y="65850"/>
                    <a:pt x="1536959" y="225769"/>
                  </a:cubicBezTo>
                  <a:cubicBezTo>
                    <a:pt x="1833533" y="481639"/>
                    <a:pt x="1937910" y="895953"/>
                    <a:pt x="1797964" y="1261795"/>
                  </a:cubicBezTo>
                  <a:cubicBezTo>
                    <a:pt x="1693004" y="1536177"/>
                    <a:pt x="1467502" y="1739140"/>
                    <a:pt x="1196093" y="1820355"/>
                  </a:cubicBezTo>
                  <a:lnTo>
                    <a:pt x="1183867" y="1823011"/>
                  </a:lnTo>
                  <a:lnTo>
                    <a:pt x="1183867" y="2374527"/>
                  </a:lnTo>
                  <a:lnTo>
                    <a:pt x="1113101" y="2331149"/>
                  </a:lnTo>
                  <a:cubicBezTo>
                    <a:pt x="977803" y="2265283"/>
                    <a:pt x="813267" y="2265615"/>
                    <a:pt x="673139" y="2346518"/>
                  </a:cubicBezTo>
                  <a:lnTo>
                    <a:pt x="661621" y="2354811"/>
                  </a:lnTo>
                  <a:lnTo>
                    <a:pt x="661621" y="1332152"/>
                  </a:lnTo>
                  <a:lnTo>
                    <a:pt x="945033" y="1332152"/>
                  </a:lnTo>
                  <a:lnTo>
                    <a:pt x="984963" y="1329797"/>
                  </a:lnTo>
                  <a:cubicBezTo>
                    <a:pt x="1129250" y="1309908"/>
                    <a:pt x="1253745" y="1213056"/>
                    <a:pt x="1306951" y="1073967"/>
                  </a:cubicBezTo>
                  <a:cubicBezTo>
                    <a:pt x="1367758" y="915008"/>
                    <a:pt x="1322406" y="734989"/>
                    <a:pt x="1193544" y="623813"/>
                  </a:cubicBezTo>
                  <a:cubicBezTo>
                    <a:pt x="1064682" y="512637"/>
                    <a:pt x="879960" y="494159"/>
                    <a:pt x="731630" y="577607"/>
                  </a:cubicBezTo>
                  <a:cubicBezTo>
                    <a:pt x="583300" y="661055"/>
                    <a:pt x="503188" y="828524"/>
                    <a:pt x="531303" y="996378"/>
                  </a:cubicBezTo>
                  <a:lnTo>
                    <a:pt x="12816" y="1083224"/>
                  </a:lnTo>
                  <a:cubicBezTo>
                    <a:pt x="-51891" y="696910"/>
                    <a:pt x="132486" y="311481"/>
                    <a:pt x="473867" y="11942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791C848-CFA8-7EED-4EB1-592464E90ED6}"/>
                </a:ext>
              </a:extLst>
            </p:cNvPr>
            <p:cNvSpPr/>
            <p:nvPr/>
          </p:nvSpPr>
          <p:spPr bwMode="auto">
            <a:xfrm rot="9000000">
              <a:off x="11753804" y="102512"/>
              <a:ext cx="836701" cy="2296573"/>
            </a:xfrm>
            <a:custGeom>
              <a:avLst/>
              <a:gdLst>
                <a:gd name="connsiteX0" fmla="*/ 0 w 836701"/>
                <a:gd name="connsiteY0" fmla="*/ 2296573 h 2296573"/>
                <a:gd name="connsiteX1" fmla="*/ 206273 w 836701"/>
                <a:gd name="connsiteY1" fmla="*/ 30568 h 2296573"/>
                <a:gd name="connsiteX2" fmla="*/ 238931 w 836701"/>
                <a:gd name="connsiteY2" fmla="*/ 45274 h 2296573"/>
                <a:gd name="connsiteX3" fmla="*/ 592317 w 836701"/>
                <a:gd name="connsiteY3" fmla="*/ 21656 h 2296573"/>
                <a:gd name="connsiteX4" fmla="*/ 627646 w 836701"/>
                <a:gd name="connsiteY4" fmla="*/ 0 h 2296573"/>
                <a:gd name="connsiteX5" fmla="*/ 836701 w 836701"/>
                <a:gd name="connsiteY5" fmla="*/ 2296573 h 2296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6701" h="2296573">
                  <a:moveTo>
                    <a:pt x="0" y="2296573"/>
                  </a:moveTo>
                  <a:lnTo>
                    <a:pt x="206273" y="30568"/>
                  </a:lnTo>
                  <a:lnTo>
                    <a:pt x="238931" y="45274"/>
                  </a:lnTo>
                  <a:cubicBezTo>
                    <a:pt x="357127" y="84674"/>
                    <a:pt x="484077" y="74348"/>
                    <a:pt x="592317" y="21656"/>
                  </a:cubicBezTo>
                  <a:lnTo>
                    <a:pt x="627646" y="0"/>
                  </a:lnTo>
                  <a:lnTo>
                    <a:pt x="836701" y="229657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B1942CB-3F67-2DC3-F3B8-E94D7817B055}"/>
              </a:ext>
            </a:extLst>
          </p:cNvPr>
          <p:cNvGrpSpPr/>
          <p:nvPr/>
        </p:nvGrpSpPr>
        <p:grpSpPr>
          <a:xfrm>
            <a:off x="816417" y="4008039"/>
            <a:ext cx="2340484" cy="2179212"/>
            <a:chOff x="-928959" y="3428999"/>
            <a:chExt cx="3084791" cy="2872235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1A51E11-A09F-C04E-674C-22F5352DCDEB}"/>
                </a:ext>
              </a:extLst>
            </p:cNvPr>
            <p:cNvSpPr/>
            <p:nvPr/>
          </p:nvSpPr>
          <p:spPr bwMode="auto">
            <a:xfrm>
              <a:off x="-928959" y="3429000"/>
              <a:ext cx="1800200" cy="2872233"/>
            </a:xfrm>
            <a:custGeom>
              <a:avLst/>
              <a:gdLst>
                <a:gd name="connsiteX0" fmla="*/ 900100 w 1800200"/>
                <a:gd name="connsiteY0" fmla="*/ 2055391 h 2872233"/>
                <a:gd name="connsiteX1" fmla="*/ 1308521 w 1800200"/>
                <a:gd name="connsiteY1" fmla="*/ 2463812 h 2872233"/>
                <a:gd name="connsiteX2" fmla="*/ 900100 w 1800200"/>
                <a:gd name="connsiteY2" fmla="*/ 2872233 h 2872233"/>
                <a:gd name="connsiteX3" fmla="*/ 491679 w 1800200"/>
                <a:gd name="connsiteY3" fmla="*/ 2463812 h 2872233"/>
                <a:gd name="connsiteX4" fmla="*/ 900100 w 1800200"/>
                <a:gd name="connsiteY4" fmla="*/ 2055391 h 2872233"/>
                <a:gd name="connsiteX5" fmla="*/ 900100 w 1800200"/>
                <a:gd name="connsiteY5" fmla="*/ 0 h 2872233"/>
                <a:gd name="connsiteX6" fmla="*/ 1800200 w 1800200"/>
                <a:gd name="connsiteY6" fmla="*/ 900100 h 2872233"/>
                <a:gd name="connsiteX7" fmla="*/ 900100 w 1800200"/>
                <a:gd name="connsiteY7" fmla="*/ 1800200 h 2872233"/>
                <a:gd name="connsiteX8" fmla="*/ 0 w 1800200"/>
                <a:gd name="connsiteY8" fmla="*/ 900100 h 2872233"/>
                <a:gd name="connsiteX9" fmla="*/ 900100 w 1800200"/>
                <a:gd name="connsiteY9" fmla="*/ 0 h 2872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2872233">
                  <a:moveTo>
                    <a:pt x="900100" y="2055391"/>
                  </a:moveTo>
                  <a:cubicBezTo>
                    <a:pt x="1125665" y="2055391"/>
                    <a:pt x="1308521" y="2238247"/>
                    <a:pt x="1308521" y="2463812"/>
                  </a:cubicBezTo>
                  <a:cubicBezTo>
                    <a:pt x="1308521" y="2689377"/>
                    <a:pt x="1125665" y="2872233"/>
                    <a:pt x="900100" y="2872233"/>
                  </a:cubicBezTo>
                  <a:cubicBezTo>
                    <a:pt x="674535" y="2872233"/>
                    <a:pt x="491679" y="2689377"/>
                    <a:pt x="491679" y="2463812"/>
                  </a:cubicBezTo>
                  <a:cubicBezTo>
                    <a:pt x="491679" y="2238247"/>
                    <a:pt x="674535" y="2055391"/>
                    <a:pt x="900100" y="2055391"/>
                  </a:cubicBezTo>
                  <a:close/>
                  <a:moveTo>
                    <a:pt x="900100" y="0"/>
                  </a:moveTo>
                  <a:cubicBezTo>
                    <a:pt x="1397212" y="0"/>
                    <a:pt x="1800200" y="402988"/>
                    <a:pt x="1800200" y="900100"/>
                  </a:cubicBezTo>
                  <a:cubicBezTo>
                    <a:pt x="1800200" y="1397212"/>
                    <a:pt x="1397212" y="1800200"/>
                    <a:pt x="900100" y="1800200"/>
                  </a:cubicBezTo>
                  <a:cubicBezTo>
                    <a:pt x="402988" y="1800200"/>
                    <a:pt x="0" y="1397212"/>
                    <a:pt x="0" y="900100"/>
                  </a:cubicBezTo>
                  <a:cubicBezTo>
                    <a:pt x="0" y="402988"/>
                    <a:pt x="402988" y="0"/>
                    <a:pt x="90010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FFF547E-0C7C-828E-F9E5-64E33E8E4852}"/>
                </a:ext>
              </a:extLst>
            </p:cNvPr>
            <p:cNvSpPr/>
            <p:nvPr/>
          </p:nvSpPr>
          <p:spPr bwMode="auto">
            <a:xfrm rot="5400000">
              <a:off x="-180386" y="3965017"/>
              <a:ext cx="2872235" cy="1800200"/>
            </a:xfrm>
            <a:custGeom>
              <a:avLst/>
              <a:gdLst>
                <a:gd name="connsiteX0" fmla="*/ 2055393 w 2872235"/>
                <a:gd name="connsiteY0" fmla="*/ 900099 h 1800200"/>
                <a:gd name="connsiteX1" fmla="*/ 2463814 w 2872235"/>
                <a:gd name="connsiteY1" fmla="*/ 491678 h 1800200"/>
                <a:gd name="connsiteX2" fmla="*/ 2872235 w 2872235"/>
                <a:gd name="connsiteY2" fmla="*/ 900099 h 1800200"/>
                <a:gd name="connsiteX3" fmla="*/ 2463814 w 2872235"/>
                <a:gd name="connsiteY3" fmla="*/ 1308520 h 1800200"/>
                <a:gd name="connsiteX4" fmla="*/ 2055393 w 2872235"/>
                <a:gd name="connsiteY4" fmla="*/ 900099 h 1800200"/>
                <a:gd name="connsiteX5" fmla="*/ 0 w 2872235"/>
                <a:gd name="connsiteY5" fmla="*/ 900100 h 1800200"/>
                <a:gd name="connsiteX6" fmla="*/ 900100 w 2872235"/>
                <a:gd name="connsiteY6" fmla="*/ 0 h 1800200"/>
                <a:gd name="connsiteX7" fmla="*/ 1759734 w 2872235"/>
                <a:gd name="connsiteY7" fmla="*/ 632437 h 1800200"/>
                <a:gd name="connsiteX8" fmla="*/ 1768584 w 2872235"/>
                <a:gd name="connsiteY8" fmla="*/ 666854 h 1800200"/>
                <a:gd name="connsiteX9" fmla="*/ 1927797 w 2872235"/>
                <a:gd name="connsiteY9" fmla="*/ 666854 h 1800200"/>
                <a:gd name="connsiteX10" fmla="*/ 1927797 w 2872235"/>
                <a:gd name="connsiteY10" fmla="*/ 1158532 h 1800200"/>
                <a:gd name="connsiteX11" fmla="*/ 1307594 w 2872235"/>
                <a:gd name="connsiteY11" fmla="*/ 1158532 h 1800200"/>
                <a:gd name="connsiteX12" fmla="*/ 1307594 w 2872235"/>
                <a:gd name="connsiteY12" fmla="*/ 890899 h 1800200"/>
                <a:gd name="connsiteX13" fmla="*/ 1300224 w 2872235"/>
                <a:gd name="connsiteY13" fmla="*/ 817788 h 1800200"/>
                <a:gd name="connsiteX14" fmla="*/ 900100 w 2872235"/>
                <a:gd name="connsiteY14" fmla="*/ 491678 h 1800200"/>
                <a:gd name="connsiteX15" fmla="*/ 491679 w 2872235"/>
                <a:gd name="connsiteY15" fmla="*/ 900100 h 1800200"/>
                <a:gd name="connsiteX16" fmla="*/ 900100 w 2872235"/>
                <a:gd name="connsiteY16" fmla="*/ 1308521 h 1800200"/>
                <a:gd name="connsiteX17" fmla="*/ 945106 w 2872235"/>
                <a:gd name="connsiteY17" fmla="*/ 1303984 h 1800200"/>
                <a:gd name="connsiteX18" fmla="*/ 945106 w 2872235"/>
                <a:gd name="connsiteY18" fmla="*/ 1797926 h 1800200"/>
                <a:gd name="connsiteX19" fmla="*/ 900100 w 2872235"/>
                <a:gd name="connsiteY19" fmla="*/ 1800200 h 1800200"/>
                <a:gd name="connsiteX20" fmla="*/ 0 w 2872235"/>
                <a:gd name="connsiteY20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72235" h="1800200">
                  <a:moveTo>
                    <a:pt x="2055393" y="900099"/>
                  </a:moveTo>
                  <a:cubicBezTo>
                    <a:pt x="2055393" y="674534"/>
                    <a:pt x="2238249" y="491678"/>
                    <a:pt x="2463814" y="491678"/>
                  </a:cubicBezTo>
                  <a:cubicBezTo>
                    <a:pt x="2689379" y="491678"/>
                    <a:pt x="2872235" y="674534"/>
                    <a:pt x="2872235" y="900099"/>
                  </a:cubicBezTo>
                  <a:cubicBezTo>
                    <a:pt x="2872235" y="1125664"/>
                    <a:pt x="2689379" y="1308520"/>
                    <a:pt x="2463814" y="1308520"/>
                  </a:cubicBezTo>
                  <a:cubicBezTo>
                    <a:pt x="2238249" y="1308520"/>
                    <a:pt x="2055393" y="1125664"/>
                    <a:pt x="2055393" y="900099"/>
                  </a:cubicBezTo>
                  <a:close/>
                  <a:moveTo>
                    <a:pt x="0" y="900100"/>
                  </a:moveTo>
                  <a:cubicBezTo>
                    <a:pt x="0" y="402987"/>
                    <a:pt x="402988" y="0"/>
                    <a:pt x="900100" y="0"/>
                  </a:cubicBezTo>
                  <a:cubicBezTo>
                    <a:pt x="1304004" y="0"/>
                    <a:pt x="1645771" y="266035"/>
                    <a:pt x="1759734" y="632437"/>
                  </a:cubicBezTo>
                  <a:lnTo>
                    <a:pt x="1768584" y="666854"/>
                  </a:lnTo>
                  <a:lnTo>
                    <a:pt x="1927797" y="666854"/>
                  </a:lnTo>
                  <a:lnTo>
                    <a:pt x="1927797" y="1158532"/>
                  </a:lnTo>
                  <a:lnTo>
                    <a:pt x="1307594" y="1158532"/>
                  </a:lnTo>
                  <a:lnTo>
                    <a:pt x="1307594" y="890899"/>
                  </a:lnTo>
                  <a:lnTo>
                    <a:pt x="1300224" y="817788"/>
                  </a:lnTo>
                  <a:cubicBezTo>
                    <a:pt x="1262140" y="631678"/>
                    <a:pt x="1097470" y="491678"/>
                    <a:pt x="900100" y="491678"/>
                  </a:cubicBezTo>
                  <a:cubicBezTo>
                    <a:pt x="674535" y="491678"/>
                    <a:pt x="491679" y="674535"/>
                    <a:pt x="491679" y="900100"/>
                  </a:cubicBezTo>
                  <a:cubicBezTo>
                    <a:pt x="491679" y="1125665"/>
                    <a:pt x="674535" y="1308521"/>
                    <a:pt x="900100" y="1308521"/>
                  </a:cubicBezTo>
                  <a:lnTo>
                    <a:pt x="945106" y="1303984"/>
                  </a:lnTo>
                  <a:lnTo>
                    <a:pt x="945106" y="1797926"/>
                  </a:lnTo>
                  <a:lnTo>
                    <a:pt x="900100" y="1800200"/>
                  </a:lnTo>
                  <a:cubicBezTo>
                    <a:pt x="402988" y="1800200"/>
                    <a:pt x="0" y="1397212"/>
                    <a:pt x="0" y="9001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B1137DC-0A44-454A-411E-102BCC3EE12E}"/>
              </a:ext>
            </a:extLst>
          </p:cNvPr>
          <p:cNvGrpSpPr/>
          <p:nvPr/>
        </p:nvGrpSpPr>
        <p:grpSpPr>
          <a:xfrm>
            <a:off x="3986544" y="3981696"/>
            <a:ext cx="2078508" cy="2231896"/>
            <a:chOff x="2628074" y="998197"/>
            <a:chExt cx="996357" cy="1069889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69E7851-DB32-E20E-9210-6C03A4A7312B}"/>
                </a:ext>
              </a:extLst>
            </p:cNvPr>
            <p:cNvSpPr/>
            <p:nvPr/>
          </p:nvSpPr>
          <p:spPr bwMode="auto">
            <a:xfrm>
              <a:off x="2628074" y="998197"/>
              <a:ext cx="189058" cy="1069888"/>
            </a:xfrm>
            <a:custGeom>
              <a:avLst/>
              <a:gdLst>
                <a:gd name="connsiteX0" fmla="*/ 0 w 189058"/>
                <a:gd name="connsiteY0" fmla="*/ 900510 h 1069888"/>
                <a:gd name="connsiteX1" fmla="*/ 189058 w 189058"/>
                <a:gd name="connsiteY1" fmla="*/ 900510 h 1069888"/>
                <a:gd name="connsiteX2" fmla="*/ 189058 w 189058"/>
                <a:gd name="connsiteY2" fmla="*/ 1069888 h 1069888"/>
                <a:gd name="connsiteX3" fmla="*/ 0 w 189058"/>
                <a:gd name="connsiteY3" fmla="*/ 1069888 h 1069888"/>
                <a:gd name="connsiteX4" fmla="*/ 94529 w 189058"/>
                <a:gd name="connsiteY4" fmla="*/ 0 h 1069888"/>
                <a:gd name="connsiteX5" fmla="*/ 189058 w 189058"/>
                <a:gd name="connsiteY5" fmla="*/ 94529 h 1069888"/>
                <a:gd name="connsiteX6" fmla="*/ 189058 w 189058"/>
                <a:gd name="connsiteY6" fmla="*/ 844125 h 1069888"/>
                <a:gd name="connsiteX7" fmla="*/ 0 w 189058"/>
                <a:gd name="connsiteY7" fmla="*/ 844125 h 1069888"/>
                <a:gd name="connsiteX8" fmla="*/ 0 w 189058"/>
                <a:gd name="connsiteY8" fmla="*/ 94529 h 1069888"/>
                <a:gd name="connsiteX9" fmla="*/ 94529 w 189058"/>
                <a:gd name="connsiteY9" fmla="*/ 0 h 106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058" h="1069888">
                  <a:moveTo>
                    <a:pt x="0" y="900510"/>
                  </a:moveTo>
                  <a:lnTo>
                    <a:pt x="189058" y="900510"/>
                  </a:lnTo>
                  <a:lnTo>
                    <a:pt x="189058" y="1069888"/>
                  </a:lnTo>
                  <a:lnTo>
                    <a:pt x="0" y="1069888"/>
                  </a:lnTo>
                  <a:close/>
                  <a:moveTo>
                    <a:pt x="94529" y="0"/>
                  </a:moveTo>
                  <a:cubicBezTo>
                    <a:pt x="146736" y="0"/>
                    <a:pt x="189058" y="42322"/>
                    <a:pt x="189058" y="94529"/>
                  </a:cubicBezTo>
                  <a:lnTo>
                    <a:pt x="189058" y="844125"/>
                  </a:lnTo>
                  <a:lnTo>
                    <a:pt x="0" y="844125"/>
                  </a:lnTo>
                  <a:lnTo>
                    <a:pt x="0" y="94529"/>
                  </a:lnTo>
                  <a:cubicBezTo>
                    <a:pt x="0" y="42322"/>
                    <a:pt x="42322" y="0"/>
                    <a:pt x="94529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CD7AD38A-599F-8540-876C-575A3594F81C}"/>
                </a:ext>
              </a:extLst>
            </p:cNvPr>
            <p:cNvSpPr/>
            <p:nvPr/>
          </p:nvSpPr>
          <p:spPr bwMode="auto">
            <a:xfrm>
              <a:off x="2921414" y="998198"/>
              <a:ext cx="703017" cy="1069888"/>
            </a:xfrm>
            <a:custGeom>
              <a:avLst/>
              <a:gdLst>
                <a:gd name="connsiteX0" fmla="*/ 0 w 703017"/>
                <a:gd name="connsiteY0" fmla="*/ 900510 h 1069888"/>
                <a:gd name="connsiteX1" fmla="*/ 189058 w 703017"/>
                <a:gd name="connsiteY1" fmla="*/ 900510 h 1069888"/>
                <a:gd name="connsiteX2" fmla="*/ 189058 w 703017"/>
                <a:gd name="connsiteY2" fmla="*/ 1069888 h 1069888"/>
                <a:gd name="connsiteX3" fmla="*/ 0 w 703017"/>
                <a:gd name="connsiteY3" fmla="*/ 1069888 h 1069888"/>
                <a:gd name="connsiteX4" fmla="*/ 2815 w 703017"/>
                <a:gd name="connsiteY4" fmla="*/ 0 h 1069888"/>
                <a:gd name="connsiteX5" fmla="*/ 407944 w 703017"/>
                <a:gd name="connsiteY5" fmla="*/ 0 h 1069888"/>
                <a:gd name="connsiteX6" fmla="*/ 703017 w 703017"/>
                <a:gd name="connsiteY6" fmla="*/ 295073 h 1069888"/>
                <a:gd name="connsiteX7" fmla="*/ 407944 w 703017"/>
                <a:gd name="connsiteY7" fmla="*/ 590146 h 1069888"/>
                <a:gd name="connsiteX8" fmla="*/ 189058 w 703017"/>
                <a:gd name="connsiteY8" fmla="*/ 590146 h 1069888"/>
                <a:gd name="connsiteX9" fmla="*/ 189058 w 703017"/>
                <a:gd name="connsiteY9" fmla="*/ 844125 h 1069888"/>
                <a:gd name="connsiteX10" fmla="*/ 0 w 703017"/>
                <a:gd name="connsiteY10" fmla="*/ 844125 h 1069888"/>
                <a:gd name="connsiteX11" fmla="*/ 0 w 703017"/>
                <a:gd name="connsiteY11" fmla="*/ 421000 h 1069888"/>
                <a:gd name="connsiteX12" fmla="*/ 189058 w 703017"/>
                <a:gd name="connsiteY12" fmla="*/ 421000 h 1069888"/>
                <a:gd name="connsiteX13" fmla="*/ 189058 w 703017"/>
                <a:gd name="connsiteY13" fmla="*/ 421533 h 1069888"/>
                <a:gd name="connsiteX14" fmla="*/ 407944 w 703017"/>
                <a:gd name="connsiteY14" fmla="*/ 421533 h 1069888"/>
                <a:gd name="connsiteX15" fmla="*/ 534404 w 703017"/>
                <a:gd name="connsiteY15" fmla="*/ 295073 h 1069888"/>
                <a:gd name="connsiteX16" fmla="*/ 407944 w 703017"/>
                <a:gd name="connsiteY16" fmla="*/ 168613 h 1069888"/>
                <a:gd name="connsiteX17" fmla="*/ 2815 w 703017"/>
                <a:gd name="connsiteY17" fmla="*/ 168613 h 106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03017" h="1069888">
                  <a:moveTo>
                    <a:pt x="0" y="900510"/>
                  </a:moveTo>
                  <a:lnTo>
                    <a:pt x="189058" y="900510"/>
                  </a:lnTo>
                  <a:lnTo>
                    <a:pt x="189058" y="1069888"/>
                  </a:lnTo>
                  <a:lnTo>
                    <a:pt x="0" y="1069888"/>
                  </a:lnTo>
                  <a:close/>
                  <a:moveTo>
                    <a:pt x="2815" y="0"/>
                  </a:moveTo>
                  <a:lnTo>
                    <a:pt x="407944" y="0"/>
                  </a:lnTo>
                  <a:cubicBezTo>
                    <a:pt x="570908" y="0"/>
                    <a:pt x="703017" y="132109"/>
                    <a:pt x="703017" y="295073"/>
                  </a:cubicBezTo>
                  <a:cubicBezTo>
                    <a:pt x="703017" y="458037"/>
                    <a:pt x="570908" y="590146"/>
                    <a:pt x="407944" y="590146"/>
                  </a:cubicBezTo>
                  <a:lnTo>
                    <a:pt x="189058" y="590146"/>
                  </a:lnTo>
                  <a:lnTo>
                    <a:pt x="189058" y="844125"/>
                  </a:lnTo>
                  <a:lnTo>
                    <a:pt x="0" y="844125"/>
                  </a:lnTo>
                  <a:lnTo>
                    <a:pt x="0" y="421000"/>
                  </a:lnTo>
                  <a:lnTo>
                    <a:pt x="189058" y="421000"/>
                  </a:lnTo>
                  <a:lnTo>
                    <a:pt x="189058" y="421533"/>
                  </a:lnTo>
                  <a:lnTo>
                    <a:pt x="407944" y="421533"/>
                  </a:lnTo>
                  <a:cubicBezTo>
                    <a:pt x="477786" y="421533"/>
                    <a:pt x="534404" y="364915"/>
                    <a:pt x="534404" y="295073"/>
                  </a:cubicBezTo>
                  <a:cubicBezTo>
                    <a:pt x="534404" y="225231"/>
                    <a:pt x="477786" y="168613"/>
                    <a:pt x="407944" y="168613"/>
                  </a:cubicBezTo>
                  <a:lnTo>
                    <a:pt x="2815" y="16861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41" name="グループ化 1440">
            <a:extLst>
              <a:ext uri="{FF2B5EF4-FFF2-40B4-BE49-F238E27FC236}">
                <a16:creationId xmlns:a16="http://schemas.microsoft.com/office/drawing/2014/main" id="{21F86CBB-CEFC-46E8-EB25-10BDE9547C5E}"/>
              </a:ext>
            </a:extLst>
          </p:cNvPr>
          <p:cNvGrpSpPr/>
          <p:nvPr/>
        </p:nvGrpSpPr>
        <p:grpSpPr>
          <a:xfrm>
            <a:off x="6607732" y="4178809"/>
            <a:ext cx="2603394" cy="1935554"/>
            <a:chOff x="7778059" y="3946847"/>
            <a:chExt cx="3194913" cy="2375333"/>
          </a:xfrm>
          <a:solidFill>
            <a:schemeClr val="tx1"/>
          </a:solidFill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11B2D5F-3EDF-962B-D45C-68D6568C8B4B}"/>
                </a:ext>
              </a:extLst>
            </p:cNvPr>
            <p:cNvSpPr/>
            <p:nvPr/>
          </p:nvSpPr>
          <p:spPr bwMode="auto">
            <a:xfrm>
              <a:off x="9422219" y="3946848"/>
              <a:ext cx="1550753" cy="2375332"/>
            </a:xfrm>
            <a:custGeom>
              <a:avLst/>
              <a:gdLst>
                <a:gd name="connsiteX0" fmla="*/ 595476 w 1550753"/>
                <a:gd name="connsiteY0" fmla="*/ 1887866 h 2375332"/>
                <a:gd name="connsiteX1" fmla="*/ 934994 w 1550753"/>
                <a:gd name="connsiteY1" fmla="*/ 1887866 h 2375332"/>
                <a:gd name="connsiteX2" fmla="*/ 1016240 w 1550753"/>
                <a:gd name="connsiteY2" fmla="*/ 1969112 h 2375332"/>
                <a:gd name="connsiteX3" fmla="*/ 1016240 w 1550753"/>
                <a:gd name="connsiteY3" fmla="*/ 2294086 h 2375332"/>
                <a:gd name="connsiteX4" fmla="*/ 934994 w 1550753"/>
                <a:gd name="connsiteY4" fmla="*/ 2375332 h 2375332"/>
                <a:gd name="connsiteX5" fmla="*/ 595476 w 1550753"/>
                <a:gd name="connsiteY5" fmla="*/ 2375332 h 2375332"/>
                <a:gd name="connsiteX6" fmla="*/ 514230 w 1550753"/>
                <a:gd name="connsiteY6" fmla="*/ 2294086 h 2375332"/>
                <a:gd name="connsiteX7" fmla="*/ 514230 w 1550753"/>
                <a:gd name="connsiteY7" fmla="*/ 1969112 h 2375332"/>
                <a:gd name="connsiteX8" fmla="*/ 595476 w 1550753"/>
                <a:gd name="connsiteY8" fmla="*/ 1887866 h 2375332"/>
                <a:gd name="connsiteX9" fmla="*/ 250977 w 1550753"/>
                <a:gd name="connsiteY9" fmla="*/ 0 h 2375332"/>
                <a:gd name="connsiteX10" fmla="*/ 1299777 w 1550753"/>
                <a:gd name="connsiteY10" fmla="*/ 0 h 2375332"/>
                <a:gd name="connsiteX11" fmla="*/ 1550753 w 1550753"/>
                <a:gd name="connsiteY11" fmla="*/ 250976 h 2375332"/>
                <a:gd name="connsiteX12" fmla="*/ 1550753 w 1550753"/>
                <a:gd name="connsiteY12" fmla="*/ 1254850 h 2375332"/>
                <a:gd name="connsiteX13" fmla="*/ 1299777 w 1550753"/>
                <a:gd name="connsiteY13" fmla="*/ 1505826 h 2375332"/>
                <a:gd name="connsiteX14" fmla="*/ 1016240 w 1550753"/>
                <a:gd name="connsiteY14" fmla="*/ 1505826 h 2375332"/>
                <a:gd name="connsiteX15" fmla="*/ 1016240 w 1550753"/>
                <a:gd name="connsiteY15" fmla="*/ 1711369 h 2375332"/>
                <a:gd name="connsiteX16" fmla="*/ 932570 w 1550753"/>
                <a:gd name="connsiteY16" fmla="*/ 1795039 h 2375332"/>
                <a:gd name="connsiteX17" fmla="*/ 597900 w 1550753"/>
                <a:gd name="connsiteY17" fmla="*/ 1795039 h 2375332"/>
                <a:gd name="connsiteX18" fmla="*/ 514230 w 1550753"/>
                <a:gd name="connsiteY18" fmla="*/ 1711369 h 2375332"/>
                <a:gd name="connsiteX19" fmla="*/ 514230 w 1550753"/>
                <a:gd name="connsiteY19" fmla="*/ 1080316 h 2375332"/>
                <a:gd name="connsiteX20" fmla="*/ 597900 w 1550753"/>
                <a:gd name="connsiteY20" fmla="*/ 996646 h 2375332"/>
                <a:gd name="connsiteX21" fmla="*/ 600299 w 1550753"/>
                <a:gd name="connsiteY21" fmla="*/ 996646 h 2375332"/>
                <a:gd name="connsiteX22" fmla="*/ 932570 w 1550753"/>
                <a:gd name="connsiteY22" fmla="*/ 996646 h 2375332"/>
                <a:gd name="connsiteX23" fmla="*/ 934994 w 1550753"/>
                <a:gd name="connsiteY23" fmla="*/ 996646 h 2375332"/>
                <a:gd name="connsiteX24" fmla="*/ 1016240 w 1550753"/>
                <a:gd name="connsiteY24" fmla="*/ 915400 h 2375332"/>
                <a:gd name="connsiteX25" fmla="*/ 1016240 w 1550753"/>
                <a:gd name="connsiteY25" fmla="*/ 590426 h 2375332"/>
                <a:gd name="connsiteX26" fmla="*/ 934994 w 1550753"/>
                <a:gd name="connsiteY26" fmla="*/ 509180 h 2375332"/>
                <a:gd name="connsiteX27" fmla="*/ 595476 w 1550753"/>
                <a:gd name="connsiteY27" fmla="*/ 509180 h 2375332"/>
                <a:gd name="connsiteX28" fmla="*/ 514230 w 1550753"/>
                <a:gd name="connsiteY28" fmla="*/ 590426 h 2375332"/>
                <a:gd name="connsiteX29" fmla="*/ 514230 w 1550753"/>
                <a:gd name="connsiteY29" fmla="*/ 752913 h 2375332"/>
                <a:gd name="connsiteX30" fmla="*/ 514229 w 1550753"/>
                <a:gd name="connsiteY30" fmla="*/ 752913 h 2375332"/>
                <a:gd name="connsiteX31" fmla="*/ 514229 w 1550753"/>
                <a:gd name="connsiteY31" fmla="*/ 816273 h 2375332"/>
                <a:gd name="connsiteX32" fmla="*/ 432983 w 1550753"/>
                <a:gd name="connsiteY32" fmla="*/ 897519 h 2375332"/>
                <a:gd name="connsiteX33" fmla="*/ 81246 w 1550753"/>
                <a:gd name="connsiteY33" fmla="*/ 897519 h 2375332"/>
                <a:gd name="connsiteX34" fmla="*/ 0 w 1550753"/>
                <a:gd name="connsiteY34" fmla="*/ 816273 h 2375332"/>
                <a:gd name="connsiteX35" fmla="*/ 0 w 1550753"/>
                <a:gd name="connsiteY35" fmla="*/ 491299 h 2375332"/>
                <a:gd name="connsiteX36" fmla="*/ 1 w 1550753"/>
                <a:gd name="connsiteY36" fmla="*/ 491294 h 2375332"/>
                <a:gd name="connsiteX37" fmla="*/ 1 w 1550753"/>
                <a:gd name="connsiteY37" fmla="*/ 250976 h 2375332"/>
                <a:gd name="connsiteX38" fmla="*/ 250977 w 1550753"/>
                <a:gd name="connsiteY38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50753" h="2375332">
                  <a:moveTo>
                    <a:pt x="595476" y="1887866"/>
                  </a:moveTo>
                  <a:lnTo>
                    <a:pt x="934994" y="1887866"/>
                  </a:lnTo>
                  <a:cubicBezTo>
                    <a:pt x="979865" y="1887866"/>
                    <a:pt x="1016240" y="1924241"/>
                    <a:pt x="1016240" y="1969112"/>
                  </a:cubicBezTo>
                  <a:lnTo>
                    <a:pt x="1016240" y="2294086"/>
                  </a:lnTo>
                  <a:cubicBezTo>
                    <a:pt x="1016240" y="2338957"/>
                    <a:pt x="979865" y="2375332"/>
                    <a:pt x="934994" y="2375332"/>
                  </a:cubicBezTo>
                  <a:lnTo>
                    <a:pt x="595476" y="2375332"/>
                  </a:lnTo>
                  <a:cubicBezTo>
                    <a:pt x="550605" y="2375332"/>
                    <a:pt x="514230" y="2338957"/>
                    <a:pt x="514230" y="2294086"/>
                  </a:cubicBezTo>
                  <a:lnTo>
                    <a:pt x="514230" y="1969112"/>
                  </a:lnTo>
                  <a:cubicBezTo>
                    <a:pt x="514230" y="1924241"/>
                    <a:pt x="550605" y="1887866"/>
                    <a:pt x="595476" y="1887866"/>
                  </a:cubicBezTo>
                  <a:close/>
                  <a:moveTo>
                    <a:pt x="250977" y="0"/>
                  </a:moveTo>
                  <a:lnTo>
                    <a:pt x="1299777" y="0"/>
                  </a:lnTo>
                  <a:cubicBezTo>
                    <a:pt x="1438387" y="0"/>
                    <a:pt x="1550753" y="112366"/>
                    <a:pt x="1550753" y="250976"/>
                  </a:cubicBezTo>
                  <a:lnTo>
                    <a:pt x="1550753" y="1254850"/>
                  </a:lnTo>
                  <a:cubicBezTo>
                    <a:pt x="1550753" y="1393460"/>
                    <a:pt x="1438387" y="1505826"/>
                    <a:pt x="1299777" y="1505826"/>
                  </a:cubicBezTo>
                  <a:lnTo>
                    <a:pt x="1016240" y="1505826"/>
                  </a:lnTo>
                  <a:lnTo>
                    <a:pt x="1016240" y="1711369"/>
                  </a:lnTo>
                  <a:cubicBezTo>
                    <a:pt x="1016240" y="1757579"/>
                    <a:pt x="978780" y="1795039"/>
                    <a:pt x="932570" y="1795039"/>
                  </a:cubicBezTo>
                  <a:lnTo>
                    <a:pt x="597900" y="1795039"/>
                  </a:lnTo>
                  <a:cubicBezTo>
                    <a:pt x="551690" y="1795039"/>
                    <a:pt x="514230" y="1757579"/>
                    <a:pt x="514230" y="1711369"/>
                  </a:cubicBezTo>
                  <a:lnTo>
                    <a:pt x="514230" y="1080316"/>
                  </a:lnTo>
                  <a:cubicBezTo>
                    <a:pt x="514230" y="1034106"/>
                    <a:pt x="551690" y="996646"/>
                    <a:pt x="597900" y="996646"/>
                  </a:cubicBezTo>
                  <a:lnTo>
                    <a:pt x="600299" y="996646"/>
                  </a:lnTo>
                  <a:lnTo>
                    <a:pt x="932570" y="996646"/>
                  </a:lnTo>
                  <a:lnTo>
                    <a:pt x="934994" y="996646"/>
                  </a:lnTo>
                  <a:cubicBezTo>
                    <a:pt x="979865" y="996646"/>
                    <a:pt x="1016240" y="960271"/>
                    <a:pt x="1016240" y="915400"/>
                  </a:cubicBezTo>
                  <a:lnTo>
                    <a:pt x="1016240" y="590426"/>
                  </a:lnTo>
                  <a:cubicBezTo>
                    <a:pt x="1016240" y="545555"/>
                    <a:pt x="979865" y="509180"/>
                    <a:pt x="934994" y="509180"/>
                  </a:cubicBezTo>
                  <a:lnTo>
                    <a:pt x="595476" y="509180"/>
                  </a:lnTo>
                  <a:cubicBezTo>
                    <a:pt x="550605" y="509180"/>
                    <a:pt x="514230" y="545555"/>
                    <a:pt x="514230" y="590426"/>
                  </a:cubicBezTo>
                  <a:lnTo>
                    <a:pt x="514230" y="752913"/>
                  </a:lnTo>
                  <a:lnTo>
                    <a:pt x="514229" y="752913"/>
                  </a:lnTo>
                  <a:lnTo>
                    <a:pt x="514229" y="816273"/>
                  </a:lnTo>
                  <a:cubicBezTo>
                    <a:pt x="514229" y="861144"/>
                    <a:pt x="477854" y="897519"/>
                    <a:pt x="432983" y="897519"/>
                  </a:cubicBezTo>
                  <a:lnTo>
                    <a:pt x="81246" y="897519"/>
                  </a:lnTo>
                  <a:cubicBezTo>
                    <a:pt x="36375" y="897519"/>
                    <a:pt x="0" y="861144"/>
                    <a:pt x="0" y="816273"/>
                  </a:cubicBezTo>
                  <a:lnTo>
                    <a:pt x="0" y="491299"/>
                  </a:lnTo>
                  <a:lnTo>
                    <a:pt x="1" y="491294"/>
                  </a:lnTo>
                  <a:lnTo>
                    <a:pt x="1" y="250976"/>
                  </a:lnTo>
                  <a:cubicBezTo>
                    <a:pt x="1" y="112366"/>
                    <a:pt x="112367" y="0"/>
                    <a:pt x="25097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699A467-9FED-9828-7141-EB2049702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059" y="3946847"/>
              <a:ext cx="1550752" cy="2375332"/>
            </a:xfrm>
            <a:custGeom>
              <a:avLst/>
              <a:gdLst>
                <a:gd name="connsiteX0" fmla="*/ 595475 w 1550752"/>
                <a:gd name="connsiteY0" fmla="*/ 1887866 h 2375332"/>
                <a:gd name="connsiteX1" fmla="*/ 934993 w 1550752"/>
                <a:gd name="connsiteY1" fmla="*/ 1887866 h 2375332"/>
                <a:gd name="connsiteX2" fmla="*/ 1016239 w 1550752"/>
                <a:gd name="connsiteY2" fmla="*/ 1969112 h 2375332"/>
                <a:gd name="connsiteX3" fmla="*/ 1016239 w 1550752"/>
                <a:gd name="connsiteY3" fmla="*/ 2294086 h 2375332"/>
                <a:gd name="connsiteX4" fmla="*/ 934993 w 1550752"/>
                <a:gd name="connsiteY4" fmla="*/ 2375332 h 2375332"/>
                <a:gd name="connsiteX5" fmla="*/ 595475 w 1550752"/>
                <a:gd name="connsiteY5" fmla="*/ 2375332 h 2375332"/>
                <a:gd name="connsiteX6" fmla="*/ 514229 w 1550752"/>
                <a:gd name="connsiteY6" fmla="*/ 2294086 h 2375332"/>
                <a:gd name="connsiteX7" fmla="*/ 514229 w 1550752"/>
                <a:gd name="connsiteY7" fmla="*/ 1969112 h 2375332"/>
                <a:gd name="connsiteX8" fmla="*/ 595475 w 1550752"/>
                <a:gd name="connsiteY8" fmla="*/ 1887866 h 2375332"/>
                <a:gd name="connsiteX9" fmla="*/ 250976 w 1550752"/>
                <a:gd name="connsiteY9" fmla="*/ 0 h 2375332"/>
                <a:gd name="connsiteX10" fmla="*/ 1299776 w 1550752"/>
                <a:gd name="connsiteY10" fmla="*/ 0 h 2375332"/>
                <a:gd name="connsiteX11" fmla="*/ 1550752 w 1550752"/>
                <a:gd name="connsiteY11" fmla="*/ 250976 h 2375332"/>
                <a:gd name="connsiteX12" fmla="*/ 1016239 w 1550752"/>
                <a:gd name="connsiteY12" fmla="*/ 1713793 h 2375332"/>
                <a:gd name="connsiteX13" fmla="*/ 934993 w 1550752"/>
                <a:gd name="connsiteY13" fmla="*/ 1795039 h 2375332"/>
                <a:gd name="connsiteX14" fmla="*/ 595475 w 1550752"/>
                <a:gd name="connsiteY14" fmla="*/ 1795039 h 2375332"/>
                <a:gd name="connsiteX15" fmla="*/ 514229 w 1550752"/>
                <a:gd name="connsiteY15" fmla="*/ 1713793 h 2375332"/>
                <a:gd name="connsiteX16" fmla="*/ 0 w 1550752"/>
                <a:gd name="connsiteY16" fmla="*/ 250976 h 2375332"/>
                <a:gd name="connsiteX17" fmla="*/ 250976 w 1550752"/>
                <a:gd name="connsiteY17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0752" h="2375332">
                  <a:moveTo>
                    <a:pt x="595475" y="1887866"/>
                  </a:moveTo>
                  <a:lnTo>
                    <a:pt x="934993" y="1887866"/>
                  </a:lnTo>
                  <a:cubicBezTo>
                    <a:pt x="979864" y="1887866"/>
                    <a:pt x="1016239" y="1924241"/>
                    <a:pt x="1016239" y="1969112"/>
                  </a:cubicBezTo>
                  <a:lnTo>
                    <a:pt x="1016239" y="2294086"/>
                  </a:lnTo>
                  <a:cubicBezTo>
                    <a:pt x="1016239" y="2338957"/>
                    <a:pt x="979864" y="2375332"/>
                    <a:pt x="934993" y="2375332"/>
                  </a:cubicBezTo>
                  <a:lnTo>
                    <a:pt x="595475" y="2375332"/>
                  </a:lnTo>
                  <a:cubicBezTo>
                    <a:pt x="550604" y="2375332"/>
                    <a:pt x="514229" y="2338957"/>
                    <a:pt x="514229" y="2294086"/>
                  </a:cubicBezTo>
                  <a:lnTo>
                    <a:pt x="514229" y="1969112"/>
                  </a:lnTo>
                  <a:cubicBezTo>
                    <a:pt x="514229" y="1924241"/>
                    <a:pt x="550604" y="1887866"/>
                    <a:pt x="595475" y="1887866"/>
                  </a:cubicBezTo>
                  <a:close/>
                  <a:moveTo>
                    <a:pt x="250976" y="0"/>
                  </a:moveTo>
                  <a:lnTo>
                    <a:pt x="1299776" y="0"/>
                  </a:lnTo>
                  <a:cubicBezTo>
                    <a:pt x="1438386" y="0"/>
                    <a:pt x="1550752" y="112366"/>
                    <a:pt x="1550752" y="250976"/>
                  </a:cubicBezTo>
                  <a:lnTo>
                    <a:pt x="1016239" y="1713793"/>
                  </a:lnTo>
                  <a:cubicBezTo>
                    <a:pt x="1016239" y="1758664"/>
                    <a:pt x="979864" y="1795039"/>
                    <a:pt x="934993" y="1795039"/>
                  </a:cubicBezTo>
                  <a:lnTo>
                    <a:pt x="595475" y="1795039"/>
                  </a:lnTo>
                  <a:cubicBezTo>
                    <a:pt x="550604" y="1795039"/>
                    <a:pt x="514229" y="1758664"/>
                    <a:pt x="514229" y="1713793"/>
                  </a:cubicBezTo>
                  <a:lnTo>
                    <a:pt x="0" y="250976"/>
                  </a:lnTo>
                  <a:cubicBezTo>
                    <a:pt x="0" y="112366"/>
                    <a:pt x="112366" y="0"/>
                    <a:pt x="25097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8157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ビックリハテナマーク</a:t>
            </a:r>
          </a:p>
        </p:txBody>
      </p:sp>
      <p:grpSp>
        <p:nvGrpSpPr>
          <p:cNvPr id="1442" name="グループ化 1441">
            <a:extLst>
              <a:ext uri="{FF2B5EF4-FFF2-40B4-BE49-F238E27FC236}">
                <a16:creationId xmlns:a16="http://schemas.microsoft.com/office/drawing/2014/main" id="{9179F91B-4DB8-575A-1576-C4B6BDDA7E0A}"/>
              </a:ext>
            </a:extLst>
          </p:cNvPr>
          <p:cNvGrpSpPr/>
          <p:nvPr/>
        </p:nvGrpSpPr>
        <p:grpSpPr>
          <a:xfrm>
            <a:off x="943984" y="1037220"/>
            <a:ext cx="2286717" cy="2355897"/>
            <a:chOff x="943984" y="1037220"/>
            <a:chExt cx="2286717" cy="2355897"/>
          </a:xfrm>
          <a:solidFill>
            <a:srgbClr val="000000"/>
          </a:solidFill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02E2D47-AF03-6A86-3B5C-E38B380EB583}"/>
                </a:ext>
              </a:extLst>
            </p:cNvPr>
            <p:cNvSpPr/>
            <p:nvPr/>
          </p:nvSpPr>
          <p:spPr bwMode="auto">
            <a:xfrm>
              <a:off x="943984" y="1037234"/>
              <a:ext cx="502010" cy="1915809"/>
            </a:xfrm>
            <a:custGeom>
              <a:avLst/>
              <a:gdLst>
                <a:gd name="connsiteX0" fmla="*/ 251005 w 502010"/>
                <a:gd name="connsiteY0" fmla="*/ 0 h 1915809"/>
                <a:gd name="connsiteX1" fmla="*/ 502010 w 502010"/>
                <a:gd name="connsiteY1" fmla="*/ 251005 h 1915809"/>
                <a:gd name="connsiteX2" fmla="*/ 502010 w 502010"/>
                <a:gd name="connsiteY2" fmla="*/ 1915809 h 1915809"/>
                <a:gd name="connsiteX3" fmla="*/ 474011 w 502010"/>
                <a:gd name="connsiteY3" fmla="*/ 1881873 h 1915809"/>
                <a:gd name="connsiteX4" fmla="*/ 251005 w 502010"/>
                <a:gd name="connsiteY4" fmla="*/ 1789501 h 1915809"/>
                <a:gd name="connsiteX5" fmla="*/ 28000 w 502010"/>
                <a:gd name="connsiteY5" fmla="*/ 1881873 h 1915809"/>
                <a:gd name="connsiteX6" fmla="*/ 0 w 502010"/>
                <a:gd name="connsiteY6" fmla="*/ 1915809 h 1915809"/>
                <a:gd name="connsiteX7" fmla="*/ 0 w 502010"/>
                <a:gd name="connsiteY7" fmla="*/ 251005 h 1915809"/>
                <a:gd name="connsiteX8" fmla="*/ 251005 w 502010"/>
                <a:gd name="connsiteY8" fmla="*/ 0 h 1915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2010" h="1915809">
                  <a:moveTo>
                    <a:pt x="251005" y="0"/>
                  </a:moveTo>
                  <a:cubicBezTo>
                    <a:pt x="389631" y="0"/>
                    <a:pt x="502010" y="112379"/>
                    <a:pt x="502010" y="251005"/>
                  </a:cubicBezTo>
                  <a:lnTo>
                    <a:pt x="502010" y="1915809"/>
                  </a:lnTo>
                  <a:lnTo>
                    <a:pt x="474011" y="1881873"/>
                  </a:lnTo>
                  <a:cubicBezTo>
                    <a:pt x="416939" y="1824801"/>
                    <a:pt x="338094" y="1789501"/>
                    <a:pt x="251005" y="1789501"/>
                  </a:cubicBezTo>
                  <a:cubicBezTo>
                    <a:pt x="163916" y="1789501"/>
                    <a:pt x="85072" y="1824801"/>
                    <a:pt x="28000" y="1881873"/>
                  </a:cubicBezTo>
                  <a:lnTo>
                    <a:pt x="0" y="1915809"/>
                  </a:lnTo>
                  <a:lnTo>
                    <a:pt x="0" y="251005"/>
                  </a:lnTo>
                  <a:cubicBezTo>
                    <a:pt x="0" y="112379"/>
                    <a:pt x="112379" y="0"/>
                    <a:pt x="251005" y="0"/>
                  </a:cubicBez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61ADA229-519F-3B98-6007-24F6F1F84B9E}"/>
                </a:ext>
              </a:extLst>
            </p:cNvPr>
            <p:cNvSpPr/>
            <p:nvPr/>
          </p:nvSpPr>
          <p:spPr bwMode="auto">
            <a:xfrm>
              <a:off x="943984" y="2891107"/>
              <a:ext cx="502010" cy="502010"/>
            </a:xfrm>
            <a:prstGeom prst="ellipse">
              <a:avLst/>
            </a:prstGeom>
            <a:solidFill>
              <a:srgbClr val="FF0066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45341D0-AA6C-68BF-4B4C-07273EC78591}"/>
                </a:ext>
              </a:extLst>
            </p:cNvPr>
            <p:cNvSpPr/>
            <p:nvPr/>
          </p:nvSpPr>
          <p:spPr bwMode="auto">
            <a:xfrm>
              <a:off x="1599760" y="1037220"/>
              <a:ext cx="1630941" cy="1915822"/>
            </a:xfrm>
            <a:custGeom>
              <a:avLst/>
              <a:gdLst>
                <a:gd name="connsiteX0" fmla="*/ 790243 w 1630941"/>
                <a:gd name="connsiteY0" fmla="*/ 383 h 1915822"/>
                <a:gd name="connsiteX1" fmla="*/ 1366904 w 1630941"/>
                <a:gd name="connsiteY1" fmla="*/ 214732 h 1915822"/>
                <a:gd name="connsiteX2" fmla="*/ 1562324 w 1630941"/>
                <a:gd name="connsiteY2" fmla="*/ 1142781 h 1915822"/>
                <a:gd name="connsiteX3" fmla="*/ 1001679 w 1630941"/>
                <a:gd name="connsiteY3" fmla="*/ 1609388 h 1915822"/>
                <a:gd name="connsiteX4" fmla="*/ 938434 w 1630941"/>
                <a:gd name="connsiteY4" fmla="*/ 1619110 h 1915822"/>
                <a:gd name="connsiteX5" fmla="*/ 938434 w 1630941"/>
                <a:gd name="connsiteY5" fmla="*/ 1915822 h 1915822"/>
                <a:gd name="connsiteX6" fmla="*/ 910435 w 1630941"/>
                <a:gd name="connsiteY6" fmla="*/ 1881887 h 1915822"/>
                <a:gd name="connsiteX7" fmla="*/ 687429 w 1630941"/>
                <a:gd name="connsiteY7" fmla="*/ 1789514 h 1915822"/>
                <a:gd name="connsiteX8" fmla="*/ 464423 w 1630941"/>
                <a:gd name="connsiteY8" fmla="*/ 1881887 h 1915822"/>
                <a:gd name="connsiteX9" fmla="*/ 436424 w 1630941"/>
                <a:gd name="connsiteY9" fmla="*/ 1915822 h 1915822"/>
                <a:gd name="connsiteX10" fmla="*/ 436424 w 1630941"/>
                <a:gd name="connsiteY10" fmla="*/ 1394519 h 1915822"/>
                <a:gd name="connsiteX11" fmla="*/ 620752 w 1630941"/>
                <a:gd name="connsiteY11" fmla="*/ 1210191 h 1915822"/>
                <a:gd name="connsiteX12" fmla="*/ 782463 w 1630941"/>
                <a:gd name="connsiteY12" fmla="*/ 1209894 h 1915822"/>
                <a:gd name="connsiteX13" fmla="*/ 1178010 w 1630941"/>
                <a:gd name="connsiteY13" fmla="*/ 974341 h 1915822"/>
                <a:gd name="connsiteX14" fmla="*/ 1083149 w 1630941"/>
                <a:gd name="connsiteY14" fmla="*/ 523848 h 1915822"/>
                <a:gd name="connsiteX15" fmla="*/ 626201 w 1630941"/>
                <a:gd name="connsiteY15" fmla="*/ 467805 h 1915822"/>
                <a:gd name="connsiteX16" fmla="*/ 419652 w 1630941"/>
                <a:gd name="connsiteY16" fmla="*/ 819646 h 1915822"/>
                <a:gd name="connsiteX17" fmla="*/ 422900 w 1630941"/>
                <a:gd name="connsiteY17" fmla="*/ 855600 h 1915822"/>
                <a:gd name="connsiteX18" fmla="*/ 424511 w 1630941"/>
                <a:gd name="connsiteY18" fmla="*/ 860788 h 1915822"/>
                <a:gd name="connsiteX19" fmla="*/ 428817 w 1630941"/>
                <a:gd name="connsiteY19" fmla="*/ 903500 h 1915822"/>
                <a:gd name="connsiteX20" fmla="*/ 216886 w 1630941"/>
                <a:gd name="connsiteY20" fmla="*/ 1115431 h 1915822"/>
                <a:gd name="connsiteX21" fmla="*/ 4955 w 1630941"/>
                <a:gd name="connsiteY21" fmla="*/ 903500 h 1915822"/>
                <a:gd name="connsiteX22" fmla="*/ 6151 w 1630941"/>
                <a:gd name="connsiteY22" fmla="*/ 891637 h 1915822"/>
                <a:gd name="connsiteX23" fmla="*/ 48 w 1630941"/>
                <a:gd name="connsiteY23" fmla="*/ 824099 h 1915822"/>
                <a:gd name="connsiteX24" fmla="*/ 425556 w 1630941"/>
                <a:gd name="connsiteY24" fmla="*/ 99280 h 1915822"/>
                <a:gd name="connsiteX25" fmla="*/ 790243 w 1630941"/>
                <a:gd name="connsiteY25" fmla="*/ 383 h 1915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630941" h="1915822">
                  <a:moveTo>
                    <a:pt x="790243" y="383"/>
                  </a:moveTo>
                  <a:cubicBezTo>
                    <a:pt x="998406" y="-6003"/>
                    <a:pt x="1206381" y="67379"/>
                    <a:pt x="1366904" y="214732"/>
                  </a:cubicBezTo>
                  <a:cubicBezTo>
                    <a:pt x="1623741" y="450496"/>
                    <a:pt x="1702277" y="823464"/>
                    <a:pt x="1562324" y="1142781"/>
                  </a:cubicBezTo>
                  <a:cubicBezTo>
                    <a:pt x="1457359" y="1382269"/>
                    <a:pt x="1246912" y="1551838"/>
                    <a:pt x="1001679" y="1609388"/>
                  </a:cubicBezTo>
                  <a:lnTo>
                    <a:pt x="938434" y="1619110"/>
                  </a:lnTo>
                  <a:lnTo>
                    <a:pt x="938434" y="1915822"/>
                  </a:lnTo>
                  <a:lnTo>
                    <a:pt x="910435" y="1881887"/>
                  </a:lnTo>
                  <a:cubicBezTo>
                    <a:pt x="853363" y="1824814"/>
                    <a:pt x="774518" y="1789514"/>
                    <a:pt x="687429" y="1789514"/>
                  </a:cubicBezTo>
                  <a:cubicBezTo>
                    <a:pt x="600340" y="1789514"/>
                    <a:pt x="521496" y="1824814"/>
                    <a:pt x="464423" y="1881887"/>
                  </a:cubicBezTo>
                  <a:lnTo>
                    <a:pt x="436424" y="1915822"/>
                  </a:lnTo>
                  <a:lnTo>
                    <a:pt x="436424" y="1394519"/>
                  </a:lnTo>
                  <a:cubicBezTo>
                    <a:pt x="436424" y="1292717"/>
                    <a:pt x="518950" y="1210191"/>
                    <a:pt x="620752" y="1210191"/>
                  </a:cubicBezTo>
                  <a:lnTo>
                    <a:pt x="782463" y="1209894"/>
                  </a:lnTo>
                  <a:cubicBezTo>
                    <a:pt x="951110" y="1224008"/>
                    <a:pt x="1110074" y="1129343"/>
                    <a:pt x="1178010" y="974341"/>
                  </a:cubicBezTo>
                  <a:cubicBezTo>
                    <a:pt x="1245946" y="819338"/>
                    <a:pt x="1207823" y="638293"/>
                    <a:pt x="1083149" y="523848"/>
                  </a:cubicBezTo>
                  <a:cubicBezTo>
                    <a:pt x="958475" y="409403"/>
                    <a:pt x="774835" y="386881"/>
                    <a:pt x="626201" y="467805"/>
                  </a:cubicBezTo>
                  <a:cubicBezTo>
                    <a:pt x="496146" y="538614"/>
                    <a:pt x="418069" y="674917"/>
                    <a:pt x="419652" y="819646"/>
                  </a:cubicBezTo>
                  <a:lnTo>
                    <a:pt x="422900" y="855600"/>
                  </a:lnTo>
                  <a:lnTo>
                    <a:pt x="424511" y="860788"/>
                  </a:lnTo>
                  <a:cubicBezTo>
                    <a:pt x="427334" y="874585"/>
                    <a:pt x="428817" y="888869"/>
                    <a:pt x="428817" y="903500"/>
                  </a:cubicBezTo>
                  <a:cubicBezTo>
                    <a:pt x="428817" y="1020546"/>
                    <a:pt x="333932" y="1115431"/>
                    <a:pt x="216886" y="1115431"/>
                  </a:cubicBezTo>
                  <a:cubicBezTo>
                    <a:pt x="99840" y="1115431"/>
                    <a:pt x="4955" y="1020546"/>
                    <a:pt x="4955" y="903500"/>
                  </a:cubicBezTo>
                  <a:lnTo>
                    <a:pt x="6151" y="891637"/>
                  </a:lnTo>
                  <a:lnTo>
                    <a:pt x="48" y="824099"/>
                  </a:lnTo>
                  <a:cubicBezTo>
                    <a:pt x="-3211" y="525946"/>
                    <a:pt x="157632" y="245152"/>
                    <a:pt x="425556" y="99280"/>
                  </a:cubicBezTo>
                  <a:cubicBezTo>
                    <a:pt x="540380" y="36763"/>
                    <a:pt x="665346" y="4215"/>
                    <a:pt x="790243" y="383"/>
                  </a:cubicBezTo>
                  <a:close/>
                </a:path>
              </a:pathLst>
            </a:custGeom>
            <a:solidFill>
              <a:srgbClr val="FF3399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1E39DCE1-9A73-EDF5-2FE3-45709C62D984}"/>
                </a:ext>
              </a:extLst>
            </p:cNvPr>
            <p:cNvSpPr/>
            <p:nvPr/>
          </p:nvSpPr>
          <p:spPr bwMode="auto">
            <a:xfrm>
              <a:off x="2036184" y="2891107"/>
              <a:ext cx="502010" cy="502010"/>
            </a:xfrm>
            <a:prstGeom prst="ellipse">
              <a:avLst/>
            </a:prstGeom>
            <a:solidFill>
              <a:srgbClr val="FFC000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43" name="グループ化 1442">
            <a:extLst>
              <a:ext uri="{FF2B5EF4-FFF2-40B4-BE49-F238E27FC236}">
                <a16:creationId xmlns:a16="http://schemas.microsoft.com/office/drawing/2014/main" id="{D1119311-80B0-F4B8-C7C3-8916C7963B0D}"/>
              </a:ext>
            </a:extLst>
          </p:cNvPr>
          <p:cNvGrpSpPr/>
          <p:nvPr/>
        </p:nvGrpSpPr>
        <p:grpSpPr>
          <a:xfrm>
            <a:off x="3898362" y="1017431"/>
            <a:ext cx="2282272" cy="2377501"/>
            <a:chOff x="3898362" y="1017431"/>
            <a:chExt cx="2282272" cy="2377501"/>
          </a:xfrm>
          <a:solidFill>
            <a:srgbClr val="FF0000"/>
          </a:solidFill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71882D0-8920-4B44-45BC-25EFEF71227E}"/>
                </a:ext>
              </a:extLst>
            </p:cNvPr>
            <p:cNvSpPr/>
            <p:nvPr/>
          </p:nvSpPr>
          <p:spPr bwMode="auto">
            <a:xfrm>
              <a:off x="3898362" y="1017431"/>
              <a:ext cx="630070" cy="2377500"/>
            </a:xfrm>
            <a:custGeom>
              <a:avLst/>
              <a:gdLst>
                <a:gd name="connsiteX0" fmla="*/ 71250 w 630070"/>
                <a:gd name="connsiteY0" fmla="*/ 1950011 h 2377500"/>
                <a:gd name="connsiteX1" fmla="*/ 558820 w 630070"/>
                <a:gd name="connsiteY1" fmla="*/ 1950011 h 2377500"/>
                <a:gd name="connsiteX2" fmla="*/ 630070 w 630070"/>
                <a:gd name="connsiteY2" fmla="*/ 2021261 h 2377500"/>
                <a:gd name="connsiteX3" fmla="*/ 630070 w 630070"/>
                <a:gd name="connsiteY3" fmla="*/ 2306250 h 2377500"/>
                <a:gd name="connsiteX4" fmla="*/ 558820 w 630070"/>
                <a:gd name="connsiteY4" fmla="*/ 2377500 h 2377500"/>
                <a:gd name="connsiteX5" fmla="*/ 71250 w 630070"/>
                <a:gd name="connsiteY5" fmla="*/ 2377500 h 2377500"/>
                <a:gd name="connsiteX6" fmla="*/ 0 w 630070"/>
                <a:gd name="connsiteY6" fmla="*/ 2306250 h 2377500"/>
                <a:gd name="connsiteX7" fmla="*/ 0 w 630070"/>
                <a:gd name="connsiteY7" fmla="*/ 2021261 h 2377500"/>
                <a:gd name="connsiteX8" fmla="*/ 71250 w 630070"/>
                <a:gd name="connsiteY8" fmla="*/ 1950011 h 2377500"/>
                <a:gd name="connsiteX9" fmla="*/ 112631 w 630070"/>
                <a:gd name="connsiteY9" fmla="*/ 0 h 2377500"/>
                <a:gd name="connsiteX10" fmla="*/ 517439 w 630070"/>
                <a:gd name="connsiteY10" fmla="*/ 0 h 2377500"/>
                <a:gd name="connsiteX11" fmla="*/ 630070 w 630070"/>
                <a:gd name="connsiteY11" fmla="*/ 112631 h 2377500"/>
                <a:gd name="connsiteX12" fmla="*/ 630070 w 630070"/>
                <a:gd name="connsiteY12" fmla="*/ 1820549 h 2377500"/>
                <a:gd name="connsiteX13" fmla="*/ 0 w 630070"/>
                <a:gd name="connsiteY13" fmla="*/ 1820549 h 2377500"/>
                <a:gd name="connsiteX14" fmla="*/ 0 w 630070"/>
                <a:gd name="connsiteY14" fmla="*/ 112631 h 2377500"/>
                <a:gd name="connsiteX15" fmla="*/ 112631 w 630070"/>
                <a:gd name="connsiteY15" fmla="*/ 0 h 237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0070" h="2377500">
                  <a:moveTo>
                    <a:pt x="71250" y="1950011"/>
                  </a:moveTo>
                  <a:lnTo>
                    <a:pt x="558820" y="1950011"/>
                  </a:lnTo>
                  <a:cubicBezTo>
                    <a:pt x="598170" y="1950011"/>
                    <a:pt x="630070" y="1981911"/>
                    <a:pt x="630070" y="2021261"/>
                  </a:cubicBezTo>
                  <a:lnTo>
                    <a:pt x="630070" y="2306250"/>
                  </a:lnTo>
                  <a:cubicBezTo>
                    <a:pt x="630070" y="2345600"/>
                    <a:pt x="598170" y="2377500"/>
                    <a:pt x="558820" y="2377500"/>
                  </a:cubicBezTo>
                  <a:lnTo>
                    <a:pt x="71250" y="2377500"/>
                  </a:lnTo>
                  <a:cubicBezTo>
                    <a:pt x="31900" y="2377500"/>
                    <a:pt x="0" y="2345600"/>
                    <a:pt x="0" y="2306250"/>
                  </a:cubicBezTo>
                  <a:lnTo>
                    <a:pt x="0" y="2021261"/>
                  </a:lnTo>
                  <a:cubicBezTo>
                    <a:pt x="0" y="1981911"/>
                    <a:pt x="31900" y="1950011"/>
                    <a:pt x="71250" y="1950011"/>
                  </a:cubicBezTo>
                  <a:close/>
                  <a:moveTo>
                    <a:pt x="112631" y="0"/>
                  </a:moveTo>
                  <a:lnTo>
                    <a:pt x="517439" y="0"/>
                  </a:lnTo>
                  <a:cubicBezTo>
                    <a:pt x="579643" y="0"/>
                    <a:pt x="630070" y="50427"/>
                    <a:pt x="630070" y="112631"/>
                  </a:cubicBezTo>
                  <a:lnTo>
                    <a:pt x="630070" y="1820549"/>
                  </a:lnTo>
                  <a:lnTo>
                    <a:pt x="0" y="1820549"/>
                  </a:lnTo>
                  <a:lnTo>
                    <a:pt x="0" y="112631"/>
                  </a:lnTo>
                  <a:cubicBezTo>
                    <a:pt x="0" y="50427"/>
                    <a:pt x="50427" y="0"/>
                    <a:pt x="112631" y="0"/>
                  </a:cubicBezTo>
                  <a:close/>
                </a:path>
              </a:pathLst>
            </a:custGeom>
            <a:grpFill/>
            <a:ln w="571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2E34268-71E4-E06D-9083-EC6E47E83700}"/>
                </a:ext>
              </a:extLst>
            </p:cNvPr>
            <p:cNvSpPr/>
            <p:nvPr/>
          </p:nvSpPr>
          <p:spPr bwMode="auto">
            <a:xfrm>
              <a:off x="4629882" y="1017433"/>
              <a:ext cx="1550752" cy="2377499"/>
            </a:xfrm>
            <a:custGeom>
              <a:avLst/>
              <a:gdLst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367030 w 1550752"/>
                <a:gd name="connsiteY10" fmla="*/ 0 h 2377499"/>
                <a:gd name="connsiteX11" fmla="*/ 517439 w 1550752"/>
                <a:gd name="connsiteY11" fmla="*/ 0 h 2377499"/>
                <a:gd name="connsiteX12" fmla="*/ 1032476 w 1550752"/>
                <a:gd name="connsiteY12" fmla="*/ 0 h 2377499"/>
                <a:gd name="connsiteX13" fmla="*/ 1163630 w 1550752"/>
                <a:gd name="connsiteY13" fmla="*/ 0 h 2377499"/>
                <a:gd name="connsiteX14" fmla="*/ 1437284 w 1550752"/>
                <a:gd name="connsiteY14" fmla="*/ 0 h 2377499"/>
                <a:gd name="connsiteX15" fmla="*/ 1549915 w 1550752"/>
                <a:gd name="connsiteY15" fmla="*/ 112631 h 2377499"/>
                <a:gd name="connsiteX16" fmla="*/ 1549915 w 1550752"/>
                <a:gd name="connsiteY16" fmla="*/ 1101120 h 2377499"/>
                <a:gd name="connsiteX17" fmla="*/ 1547504 w 1550752"/>
                <a:gd name="connsiteY17" fmla="*/ 1101120 h 2377499"/>
                <a:gd name="connsiteX18" fmla="*/ 1550752 w 1550752"/>
                <a:gd name="connsiteY18" fmla="*/ 1104368 h 2377499"/>
                <a:gd name="connsiteX19" fmla="*/ 1125370 w 1550752"/>
                <a:gd name="connsiteY19" fmla="*/ 1529749 h 2377499"/>
                <a:gd name="connsiteX20" fmla="*/ 1125370 w 1550752"/>
                <a:gd name="connsiteY20" fmla="*/ 1819502 h 2377499"/>
                <a:gd name="connsiteX21" fmla="*/ 495300 w 1550752"/>
                <a:gd name="connsiteY21" fmla="*/ 1819502 h 2377499"/>
                <a:gd name="connsiteX22" fmla="*/ 495300 w 1550752"/>
                <a:gd name="connsiteY22" fmla="*/ 1311020 h 2377499"/>
                <a:gd name="connsiteX23" fmla="*/ 527718 w 1550752"/>
                <a:gd name="connsiteY23" fmla="*/ 1232756 h 2377499"/>
                <a:gd name="connsiteX24" fmla="*/ 538742 w 1550752"/>
                <a:gd name="connsiteY24" fmla="*/ 1225323 h 2377499"/>
                <a:gd name="connsiteX25" fmla="*/ 919845 w 1550752"/>
                <a:gd name="connsiteY25" fmla="*/ 844221 h 2377499"/>
                <a:gd name="connsiteX26" fmla="*/ 919845 w 1550752"/>
                <a:gd name="connsiteY26" fmla="*/ 427489 h 2377499"/>
                <a:gd name="connsiteX27" fmla="*/ 630070 w 1550752"/>
                <a:gd name="connsiteY27" fmla="*/ 427489 h 2377499"/>
                <a:gd name="connsiteX28" fmla="*/ 630070 w 1550752"/>
                <a:gd name="connsiteY28" fmla="*/ 966760 h 2377499"/>
                <a:gd name="connsiteX29" fmla="*/ 0 w 1550752"/>
                <a:gd name="connsiteY29" fmla="*/ 966760 h 2377499"/>
                <a:gd name="connsiteX30" fmla="*/ 0 w 1550752"/>
                <a:gd name="connsiteY30" fmla="*/ 112631 h 2377499"/>
                <a:gd name="connsiteX31" fmla="*/ 112631 w 1550752"/>
                <a:gd name="connsiteY31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367030 w 1550752"/>
                <a:gd name="connsiteY10" fmla="*/ 0 h 2377499"/>
                <a:gd name="connsiteX11" fmla="*/ 1032476 w 1550752"/>
                <a:gd name="connsiteY11" fmla="*/ 0 h 2377499"/>
                <a:gd name="connsiteX12" fmla="*/ 1163630 w 1550752"/>
                <a:gd name="connsiteY12" fmla="*/ 0 h 2377499"/>
                <a:gd name="connsiteX13" fmla="*/ 1437284 w 1550752"/>
                <a:gd name="connsiteY13" fmla="*/ 0 h 2377499"/>
                <a:gd name="connsiteX14" fmla="*/ 1549915 w 1550752"/>
                <a:gd name="connsiteY14" fmla="*/ 112631 h 2377499"/>
                <a:gd name="connsiteX15" fmla="*/ 1549915 w 1550752"/>
                <a:gd name="connsiteY15" fmla="*/ 1101120 h 2377499"/>
                <a:gd name="connsiteX16" fmla="*/ 1547504 w 1550752"/>
                <a:gd name="connsiteY16" fmla="*/ 1101120 h 2377499"/>
                <a:gd name="connsiteX17" fmla="*/ 1550752 w 1550752"/>
                <a:gd name="connsiteY17" fmla="*/ 1104368 h 2377499"/>
                <a:gd name="connsiteX18" fmla="*/ 1125370 w 1550752"/>
                <a:gd name="connsiteY18" fmla="*/ 1529749 h 2377499"/>
                <a:gd name="connsiteX19" fmla="*/ 1125370 w 1550752"/>
                <a:gd name="connsiteY19" fmla="*/ 1819502 h 2377499"/>
                <a:gd name="connsiteX20" fmla="*/ 495300 w 1550752"/>
                <a:gd name="connsiteY20" fmla="*/ 1819502 h 2377499"/>
                <a:gd name="connsiteX21" fmla="*/ 495300 w 1550752"/>
                <a:gd name="connsiteY21" fmla="*/ 1311020 h 2377499"/>
                <a:gd name="connsiteX22" fmla="*/ 527718 w 1550752"/>
                <a:gd name="connsiteY22" fmla="*/ 1232756 h 2377499"/>
                <a:gd name="connsiteX23" fmla="*/ 538742 w 1550752"/>
                <a:gd name="connsiteY23" fmla="*/ 1225323 h 2377499"/>
                <a:gd name="connsiteX24" fmla="*/ 919845 w 1550752"/>
                <a:gd name="connsiteY24" fmla="*/ 844221 h 2377499"/>
                <a:gd name="connsiteX25" fmla="*/ 919845 w 1550752"/>
                <a:gd name="connsiteY25" fmla="*/ 427489 h 2377499"/>
                <a:gd name="connsiteX26" fmla="*/ 630070 w 1550752"/>
                <a:gd name="connsiteY26" fmla="*/ 427489 h 2377499"/>
                <a:gd name="connsiteX27" fmla="*/ 630070 w 1550752"/>
                <a:gd name="connsiteY27" fmla="*/ 966760 h 2377499"/>
                <a:gd name="connsiteX28" fmla="*/ 0 w 1550752"/>
                <a:gd name="connsiteY28" fmla="*/ 966760 h 2377499"/>
                <a:gd name="connsiteX29" fmla="*/ 0 w 1550752"/>
                <a:gd name="connsiteY29" fmla="*/ 112631 h 2377499"/>
                <a:gd name="connsiteX30" fmla="*/ 112631 w 1550752"/>
                <a:gd name="connsiteY30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032476 w 1550752"/>
                <a:gd name="connsiteY10" fmla="*/ 0 h 2377499"/>
                <a:gd name="connsiteX11" fmla="*/ 1163630 w 1550752"/>
                <a:gd name="connsiteY11" fmla="*/ 0 h 2377499"/>
                <a:gd name="connsiteX12" fmla="*/ 1437284 w 1550752"/>
                <a:gd name="connsiteY12" fmla="*/ 0 h 2377499"/>
                <a:gd name="connsiteX13" fmla="*/ 1549915 w 1550752"/>
                <a:gd name="connsiteY13" fmla="*/ 112631 h 2377499"/>
                <a:gd name="connsiteX14" fmla="*/ 1549915 w 1550752"/>
                <a:gd name="connsiteY14" fmla="*/ 1101120 h 2377499"/>
                <a:gd name="connsiteX15" fmla="*/ 1547504 w 1550752"/>
                <a:gd name="connsiteY15" fmla="*/ 1101120 h 2377499"/>
                <a:gd name="connsiteX16" fmla="*/ 1550752 w 1550752"/>
                <a:gd name="connsiteY16" fmla="*/ 1104368 h 2377499"/>
                <a:gd name="connsiteX17" fmla="*/ 1125370 w 1550752"/>
                <a:gd name="connsiteY17" fmla="*/ 1529749 h 2377499"/>
                <a:gd name="connsiteX18" fmla="*/ 1125370 w 1550752"/>
                <a:gd name="connsiteY18" fmla="*/ 1819502 h 2377499"/>
                <a:gd name="connsiteX19" fmla="*/ 495300 w 1550752"/>
                <a:gd name="connsiteY19" fmla="*/ 1819502 h 2377499"/>
                <a:gd name="connsiteX20" fmla="*/ 495300 w 1550752"/>
                <a:gd name="connsiteY20" fmla="*/ 1311020 h 2377499"/>
                <a:gd name="connsiteX21" fmla="*/ 527718 w 1550752"/>
                <a:gd name="connsiteY21" fmla="*/ 1232756 h 2377499"/>
                <a:gd name="connsiteX22" fmla="*/ 538742 w 1550752"/>
                <a:gd name="connsiteY22" fmla="*/ 1225323 h 2377499"/>
                <a:gd name="connsiteX23" fmla="*/ 919845 w 1550752"/>
                <a:gd name="connsiteY23" fmla="*/ 844221 h 2377499"/>
                <a:gd name="connsiteX24" fmla="*/ 919845 w 1550752"/>
                <a:gd name="connsiteY24" fmla="*/ 427489 h 2377499"/>
                <a:gd name="connsiteX25" fmla="*/ 630070 w 1550752"/>
                <a:gd name="connsiteY25" fmla="*/ 427489 h 2377499"/>
                <a:gd name="connsiteX26" fmla="*/ 630070 w 1550752"/>
                <a:gd name="connsiteY26" fmla="*/ 966760 h 2377499"/>
                <a:gd name="connsiteX27" fmla="*/ 0 w 1550752"/>
                <a:gd name="connsiteY27" fmla="*/ 966760 h 2377499"/>
                <a:gd name="connsiteX28" fmla="*/ 0 w 1550752"/>
                <a:gd name="connsiteY28" fmla="*/ 112631 h 2377499"/>
                <a:gd name="connsiteX29" fmla="*/ 112631 w 1550752"/>
                <a:gd name="connsiteY29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163630 w 1550752"/>
                <a:gd name="connsiteY10" fmla="*/ 0 h 2377499"/>
                <a:gd name="connsiteX11" fmla="*/ 1437284 w 1550752"/>
                <a:gd name="connsiteY11" fmla="*/ 0 h 2377499"/>
                <a:gd name="connsiteX12" fmla="*/ 1549915 w 1550752"/>
                <a:gd name="connsiteY12" fmla="*/ 112631 h 2377499"/>
                <a:gd name="connsiteX13" fmla="*/ 1549915 w 1550752"/>
                <a:gd name="connsiteY13" fmla="*/ 1101120 h 2377499"/>
                <a:gd name="connsiteX14" fmla="*/ 1547504 w 1550752"/>
                <a:gd name="connsiteY14" fmla="*/ 1101120 h 2377499"/>
                <a:gd name="connsiteX15" fmla="*/ 1550752 w 1550752"/>
                <a:gd name="connsiteY15" fmla="*/ 1104368 h 2377499"/>
                <a:gd name="connsiteX16" fmla="*/ 1125370 w 1550752"/>
                <a:gd name="connsiteY16" fmla="*/ 1529749 h 2377499"/>
                <a:gd name="connsiteX17" fmla="*/ 1125370 w 1550752"/>
                <a:gd name="connsiteY17" fmla="*/ 1819502 h 2377499"/>
                <a:gd name="connsiteX18" fmla="*/ 495300 w 1550752"/>
                <a:gd name="connsiteY18" fmla="*/ 1819502 h 2377499"/>
                <a:gd name="connsiteX19" fmla="*/ 495300 w 1550752"/>
                <a:gd name="connsiteY19" fmla="*/ 1311020 h 2377499"/>
                <a:gd name="connsiteX20" fmla="*/ 527718 w 1550752"/>
                <a:gd name="connsiteY20" fmla="*/ 1232756 h 2377499"/>
                <a:gd name="connsiteX21" fmla="*/ 538742 w 1550752"/>
                <a:gd name="connsiteY21" fmla="*/ 1225323 h 2377499"/>
                <a:gd name="connsiteX22" fmla="*/ 919845 w 1550752"/>
                <a:gd name="connsiteY22" fmla="*/ 844221 h 2377499"/>
                <a:gd name="connsiteX23" fmla="*/ 919845 w 1550752"/>
                <a:gd name="connsiteY23" fmla="*/ 427489 h 2377499"/>
                <a:gd name="connsiteX24" fmla="*/ 630070 w 1550752"/>
                <a:gd name="connsiteY24" fmla="*/ 427489 h 2377499"/>
                <a:gd name="connsiteX25" fmla="*/ 630070 w 1550752"/>
                <a:gd name="connsiteY25" fmla="*/ 966760 h 2377499"/>
                <a:gd name="connsiteX26" fmla="*/ 0 w 1550752"/>
                <a:gd name="connsiteY26" fmla="*/ 966760 h 2377499"/>
                <a:gd name="connsiteX27" fmla="*/ 0 w 1550752"/>
                <a:gd name="connsiteY27" fmla="*/ 112631 h 2377499"/>
                <a:gd name="connsiteX28" fmla="*/ 112631 w 1550752"/>
                <a:gd name="connsiteY28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437284 w 1550752"/>
                <a:gd name="connsiteY10" fmla="*/ 0 h 2377499"/>
                <a:gd name="connsiteX11" fmla="*/ 1549915 w 1550752"/>
                <a:gd name="connsiteY11" fmla="*/ 112631 h 2377499"/>
                <a:gd name="connsiteX12" fmla="*/ 1549915 w 1550752"/>
                <a:gd name="connsiteY12" fmla="*/ 1101120 h 2377499"/>
                <a:gd name="connsiteX13" fmla="*/ 1547504 w 1550752"/>
                <a:gd name="connsiteY13" fmla="*/ 1101120 h 2377499"/>
                <a:gd name="connsiteX14" fmla="*/ 1550752 w 1550752"/>
                <a:gd name="connsiteY14" fmla="*/ 1104368 h 2377499"/>
                <a:gd name="connsiteX15" fmla="*/ 1125370 w 1550752"/>
                <a:gd name="connsiteY15" fmla="*/ 1529749 h 2377499"/>
                <a:gd name="connsiteX16" fmla="*/ 1125370 w 1550752"/>
                <a:gd name="connsiteY16" fmla="*/ 1819502 h 2377499"/>
                <a:gd name="connsiteX17" fmla="*/ 495300 w 1550752"/>
                <a:gd name="connsiteY17" fmla="*/ 1819502 h 2377499"/>
                <a:gd name="connsiteX18" fmla="*/ 495300 w 1550752"/>
                <a:gd name="connsiteY18" fmla="*/ 1311020 h 2377499"/>
                <a:gd name="connsiteX19" fmla="*/ 527718 w 1550752"/>
                <a:gd name="connsiteY19" fmla="*/ 1232756 h 2377499"/>
                <a:gd name="connsiteX20" fmla="*/ 538742 w 1550752"/>
                <a:gd name="connsiteY20" fmla="*/ 1225323 h 2377499"/>
                <a:gd name="connsiteX21" fmla="*/ 919845 w 1550752"/>
                <a:gd name="connsiteY21" fmla="*/ 844221 h 2377499"/>
                <a:gd name="connsiteX22" fmla="*/ 919845 w 1550752"/>
                <a:gd name="connsiteY22" fmla="*/ 427489 h 2377499"/>
                <a:gd name="connsiteX23" fmla="*/ 630070 w 1550752"/>
                <a:gd name="connsiteY23" fmla="*/ 427489 h 2377499"/>
                <a:gd name="connsiteX24" fmla="*/ 630070 w 1550752"/>
                <a:gd name="connsiteY24" fmla="*/ 966760 h 2377499"/>
                <a:gd name="connsiteX25" fmla="*/ 0 w 1550752"/>
                <a:gd name="connsiteY25" fmla="*/ 966760 h 2377499"/>
                <a:gd name="connsiteX26" fmla="*/ 0 w 1550752"/>
                <a:gd name="connsiteY26" fmla="*/ 112631 h 2377499"/>
                <a:gd name="connsiteX27" fmla="*/ 112631 w 1550752"/>
                <a:gd name="connsiteY27" fmla="*/ 0 h 237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50752" h="2377499">
                  <a:moveTo>
                    <a:pt x="566550" y="1950010"/>
                  </a:moveTo>
                  <a:lnTo>
                    <a:pt x="1054120" y="1950010"/>
                  </a:lnTo>
                  <a:cubicBezTo>
                    <a:pt x="1093470" y="1950010"/>
                    <a:pt x="1125370" y="1981910"/>
                    <a:pt x="1125370" y="2021260"/>
                  </a:cubicBezTo>
                  <a:lnTo>
                    <a:pt x="1125370" y="2306249"/>
                  </a:lnTo>
                  <a:cubicBezTo>
                    <a:pt x="1125370" y="2345599"/>
                    <a:pt x="1093470" y="2377499"/>
                    <a:pt x="1054120" y="2377499"/>
                  </a:cubicBezTo>
                  <a:lnTo>
                    <a:pt x="566550" y="2377499"/>
                  </a:lnTo>
                  <a:cubicBezTo>
                    <a:pt x="527200" y="2377499"/>
                    <a:pt x="495300" y="2345599"/>
                    <a:pt x="495300" y="2306249"/>
                  </a:cubicBezTo>
                  <a:lnTo>
                    <a:pt x="495300" y="2021260"/>
                  </a:lnTo>
                  <a:cubicBezTo>
                    <a:pt x="495300" y="1981910"/>
                    <a:pt x="527200" y="1950010"/>
                    <a:pt x="566550" y="1950010"/>
                  </a:cubicBezTo>
                  <a:close/>
                  <a:moveTo>
                    <a:pt x="112631" y="0"/>
                  </a:moveTo>
                  <a:lnTo>
                    <a:pt x="1437284" y="0"/>
                  </a:lnTo>
                  <a:cubicBezTo>
                    <a:pt x="1499488" y="0"/>
                    <a:pt x="1549915" y="50427"/>
                    <a:pt x="1549915" y="112631"/>
                  </a:cubicBezTo>
                  <a:lnTo>
                    <a:pt x="1549915" y="1101120"/>
                  </a:lnTo>
                  <a:lnTo>
                    <a:pt x="1547504" y="1101120"/>
                  </a:lnTo>
                  <a:lnTo>
                    <a:pt x="1550752" y="1104368"/>
                  </a:lnTo>
                  <a:lnTo>
                    <a:pt x="1125370" y="1529749"/>
                  </a:lnTo>
                  <a:lnTo>
                    <a:pt x="1125370" y="1819502"/>
                  </a:lnTo>
                  <a:lnTo>
                    <a:pt x="495300" y="1819502"/>
                  </a:lnTo>
                  <a:lnTo>
                    <a:pt x="495300" y="1311020"/>
                  </a:lnTo>
                  <a:cubicBezTo>
                    <a:pt x="495300" y="1280456"/>
                    <a:pt x="507689" y="1252786"/>
                    <a:pt x="527718" y="1232756"/>
                  </a:cubicBezTo>
                  <a:lnTo>
                    <a:pt x="538742" y="1225323"/>
                  </a:lnTo>
                  <a:lnTo>
                    <a:pt x="919845" y="844221"/>
                  </a:lnTo>
                  <a:lnTo>
                    <a:pt x="919845" y="427489"/>
                  </a:lnTo>
                  <a:lnTo>
                    <a:pt x="630070" y="427489"/>
                  </a:lnTo>
                  <a:lnTo>
                    <a:pt x="630070" y="966760"/>
                  </a:lnTo>
                  <a:lnTo>
                    <a:pt x="0" y="966760"/>
                  </a:lnTo>
                  <a:lnTo>
                    <a:pt x="0" y="112631"/>
                  </a:lnTo>
                  <a:cubicBezTo>
                    <a:pt x="0" y="50427"/>
                    <a:pt x="50427" y="0"/>
                    <a:pt x="112631" y="0"/>
                  </a:cubicBezTo>
                  <a:close/>
                </a:path>
              </a:pathLst>
            </a:custGeom>
            <a:solidFill>
              <a:srgbClr val="92D050"/>
            </a:solidFill>
            <a:ln w="571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EF959EF-308B-EC1F-153F-B61422086278}"/>
              </a:ext>
            </a:extLst>
          </p:cNvPr>
          <p:cNvGrpSpPr/>
          <p:nvPr/>
        </p:nvGrpSpPr>
        <p:grpSpPr>
          <a:xfrm>
            <a:off x="7048468" y="1282700"/>
            <a:ext cx="1993686" cy="1942880"/>
            <a:chOff x="11753804" y="43866"/>
            <a:chExt cx="2951196" cy="2875991"/>
          </a:xfrm>
          <a:solidFill>
            <a:srgbClr val="FF0000"/>
          </a:solidFill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F20C2342-3F77-725A-6AFA-26A01779C910}"/>
                </a:ext>
              </a:extLst>
            </p:cNvPr>
            <p:cNvSpPr/>
            <p:nvPr/>
          </p:nvSpPr>
          <p:spPr bwMode="auto">
            <a:xfrm>
              <a:off x="12621002" y="2231261"/>
              <a:ext cx="688598" cy="688596"/>
            </a:xfrm>
            <a:prstGeom prst="ellipse">
              <a:avLst/>
            </a:prstGeom>
            <a:solidFill>
              <a:srgbClr val="FF33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0C18985-BC3C-62D3-2E8F-EE7290072945}"/>
                </a:ext>
              </a:extLst>
            </p:cNvPr>
            <p:cNvSpPr/>
            <p:nvPr/>
          </p:nvSpPr>
          <p:spPr bwMode="auto">
            <a:xfrm rot="1800000">
              <a:off x="12845632" y="43866"/>
              <a:ext cx="1859368" cy="2374527"/>
            </a:xfrm>
            <a:custGeom>
              <a:avLst/>
              <a:gdLst>
                <a:gd name="connsiteX0" fmla="*/ 473867 w 1859368"/>
                <a:gd name="connsiteY0" fmla="*/ 119426 h 2374527"/>
                <a:gd name="connsiteX1" fmla="*/ 882059 w 1859368"/>
                <a:gd name="connsiteY1" fmla="*/ 1209 h 2374527"/>
                <a:gd name="connsiteX2" fmla="*/ 1536959 w 1859368"/>
                <a:gd name="connsiteY2" fmla="*/ 225769 h 2374527"/>
                <a:gd name="connsiteX3" fmla="*/ 1797964 w 1859368"/>
                <a:gd name="connsiteY3" fmla="*/ 1261795 h 2374527"/>
                <a:gd name="connsiteX4" fmla="*/ 1196093 w 1859368"/>
                <a:gd name="connsiteY4" fmla="*/ 1820355 h 2374527"/>
                <a:gd name="connsiteX5" fmla="*/ 1183867 w 1859368"/>
                <a:gd name="connsiteY5" fmla="*/ 1823011 h 2374527"/>
                <a:gd name="connsiteX6" fmla="*/ 1183867 w 1859368"/>
                <a:gd name="connsiteY6" fmla="*/ 2374527 h 2374527"/>
                <a:gd name="connsiteX7" fmla="*/ 1113101 w 1859368"/>
                <a:gd name="connsiteY7" fmla="*/ 2331149 h 2374527"/>
                <a:gd name="connsiteX8" fmla="*/ 673139 w 1859368"/>
                <a:gd name="connsiteY8" fmla="*/ 2346518 h 2374527"/>
                <a:gd name="connsiteX9" fmla="*/ 661621 w 1859368"/>
                <a:gd name="connsiteY9" fmla="*/ 2354811 h 2374527"/>
                <a:gd name="connsiteX10" fmla="*/ 661621 w 1859368"/>
                <a:gd name="connsiteY10" fmla="*/ 1332152 h 2374527"/>
                <a:gd name="connsiteX11" fmla="*/ 945033 w 1859368"/>
                <a:gd name="connsiteY11" fmla="*/ 1332152 h 2374527"/>
                <a:gd name="connsiteX12" fmla="*/ 984963 w 1859368"/>
                <a:gd name="connsiteY12" fmla="*/ 1329797 h 2374527"/>
                <a:gd name="connsiteX13" fmla="*/ 1306951 w 1859368"/>
                <a:gd name="connsiteY13" fmla="*/ 1073967 h 2374527"/>
                <a:gd name="connsiteX14" fmla="*/ 1193544 w 1859368"/>
                <a:gd name="connsiteY14" fmla="*/ 623813 h 2374527"/>
                <a:gd name="connsiteX15" fmla="*/ 731630 w 1859368"/>
                <a:gd name="connsiteY15" fmla="*/ 577607 h 2374527"/>
                <a:gd name="connsiteX16" fmla="*/ 531303 w 1859368"/>
                <a:gd name="connsiteY16" fmla="*/ 996378 h 2374527"/>
                <a:gd name="connsiteX17" fmla="*/ 12816 w 1859368"/>
                <a:gd name="connsiteY17" fmla="*/ 1083224 h 2374527"/>
                <a:gd name="connsiteX18" fmla="*/ 473867 w 1859368"/>
                <a:gd name="connsiteY18" fmla="*/ 119426 h 237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59368" h="2374527">
                  <a:moveTo>
                    <a:pt x="473867" y="119426"/>
                  </a:moveTo>
                  <a:cubicBezTo>
                    <a:pt x="601885" y="47406"/>
                    <a:pt x="741681" y="8374"/>
                    <a:pt x="882059" y="1209"/>
                  </a:cubicBezTo>
                  <a:cubicBezTo>
                    <a:pt x="1116022" y="-10731"/>
                    <a:pt x="1351600" y="65850"/>
                    <a:pt x="1536959" y="225769"/>
                  </a:cubicBezTo>
                  <a:cubicBezTo>
                    <a:pt x="1833533" y="481639"/>
                    <a:pt x="1937910" y="895953"/>
                    <a:pt x="1797964" y="1261795"/>
                  </a:cubicBezTo>
                  <a:cubicBezTo>
                    <a:pt x="1693004" y="1536177"/>
                    <a:pt x="1467502" y="1739140"/>
                    <a:pt x="1196093" y="1820355"/>
                  </a:cubicBezTo>
                  <a:lnTo>
                    <a:pt x="1183867" y="1823011"/>
                  </a:lnTo>
                  <a:lnTo>
                    <a:pt x="1183867" y="2374527"/>
                  </a:lnTo>
                  <a:lnTo>
                    <a:pt x="1113101" y="2331149"/>
                  </a:lnTo>
                  <a:cubicBezTo>
                    <a:pt x="977803" y="2265283"/>
                    <a:pt x="813267" y="2265615"/>
                    <a:pt x="673139" y="2346518"/>
                  </a:cubicBezTo>
                  <a:lnTo>
                    <a:pt x="661621" y="2354811"/>
                  </a:lnTo>
                  <a:lnTo>
                    <a:pt x="661621" y="1332152"/>
                  </a:lnTo>
                  <a:lnTo>
                    <a:pt x="945033" y="1332152"/>
                  </a:lnTo>
                  <a:lnTo>
                    <a:pt x="984963" y="1329797"/>
                  </a:lnTo>
                  <a:cubicBezTo>
                    <a:pt x="1129250" y="1309908"/>
                    <a:pt x="1253745" y="1213056"/>
                    <a:pt x="1306951" y="1073967"/>
                  </a:cubicBezTo>
                  <a:cubicBezTo>
                    <a:pt x="1367758" y="915008"/>
                    <a:pt x="1322406" y="734989"/>
                    <a:pt x="1193544" y="623813"/>
                  </a:cubicBezTo>
                  <a:cubicBezTo>
                    <a:pt x="1064682" y="512637"/>
                    <a:pt x="879960" y="494159"/>
                    <a:pt x="731630" y="577607"/>
                  </a:cubicBezTo>
                  <a:cubicBezTo>
                    <a:pt x="583300" y="661055"/>
                    <a:pt x="503188" y="828524"/>
                    <a:pt x="531303" y="996378"/>
                  </a:cubicBezTo>
                  <a:lnTo>
                    <a:pt x="12816" y="1083224"/>
                  </a:lnTo>
                  <a:cubicBezTo>
                    <a:pt x="-51891" y="696910"/>
                    <a:pt x="132486" y="311481"/>
                    <a:pt x="473867" y="119426"/>
                  </a:cubicBez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791C848-CFA8-7EED-4EB1-592464E90ED6}"/>
                </a:ext>
              </a:extLst>
            </p:cNvPr>
            <p:cNvSpPr/>
            <p:nvPr/>
          </p:nvSpPr>
          <p:spPr bwMode="auto">
            <a:xfrm rot="9000000">
              <a:off x="11753804" y="102512"/>
              <a:ext cx="836701" cy="2296573"/>
            </a:xfrm>
            <a:custGeom>
              <a:avLst/>
              <a:gdLst>
                <a:gd name="connsiteX0" fmla="*/ 0 w 836701"/>
                <a:gd name="connsiteY0" fmla="*/ 2296573 h 2296573"/>
                <a:gd name="connsiteX1" fmla="*/ 206273 w 836701"/>
                <a:gd name="connsiteY1" fmla="*/ 30568 h 2296573"/>
                <a:gd name="connsiteX2" fmla="*/ 238931 w 836701"/>
                <a:gd name="connsiteY2" fmla="*/ 45274 h 2296573"/>
                <a:gd name="connsiteX3" fmla="*/ 592317 w 836701"/>
                <a:gd name="connsiteY3" fmla="*/ 21656 h 2296573"/>
                <a:gd name="connsiteX4" fmla="*/ 627646 w 836701"/>
                <a:gd name="connsiteY4" fmla="*/ 0 h 2296573"/>
                <a:gd name="connsiteX5" fmla="*/ 836701 w 836701"/>
                <a:gd name="connsiteY5" fmla="*/ 2296573 h 2296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6701" h="2296573">
                  <a:moveTo>
                    <a:pt x="0" y="2296573"/>
                  </a:moveTo>
                  <a:lnTo>
                    <a:pt x="206273" y="30568"/>
                  </a:lnTo>
                  <a:lnTo>
                    <a:pt x="238931" y="45274"/>
                  </a:lnTo>
                  <a:cubicBezTo>
                    <a:pt x="357127" y="84674"/>
                    <a:pt x="484077" y="74348"/>
                    <a:pt x="592317" y="21656"/>
                  </a:cubicBezTo>
                  <a:lnTo>
                    <a:pt x="627646" y="0"/>
                  </a:lnTo>
                  <a:lnTo>
                    <a:pt x="836701" y="2296573"/>
                  </a:lnTo>
                  <a:close/>
                </a:path>
              </a:pathLst>
            </a:custGeom>
            <a:grp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B1137DC-0A44-454A-411E-102BCC3EE12E}"/>
              </a:ext>
            </a:extLst>
          </p:cNvPr>
          <p:cNvGrpSpPr/>
          <p:nvPr/>
        </p:nvGrpSpPr>
        <p:grpSpPr>
          <a:xfrm>
            <a:off x="3986544" y="3981696"/>
            <a:ext cx="2078508" cy="2231896"/>
            <a:chOff x="2628074" y="998197"/>
            <a:chExt cx="996357" cy="1069889"/>
          </a:xfrm>
          <a:solidFill>
            <a:srgbClr val="FF0000"/>
          </a:solidFill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169E7851-DB32-E20E-9210-6C03A4A7312B}"/>
                </a:ext>
              </a:extLst>
            </p:cNvPr>
            <p:cNvSpPr/>
            <p:nvPr/>
          </p:nvSpPr>
          <p:spPr bwMode="auto">
            <a:xfrm>
              <a:off x="2628074" y="998197"/>
              <a:ext cx="189058" cy="1069888"/>
            </a:xfrm>
            <a:custGeom>
              <a:avLst/>
              <a:gdLst>
                <a:gd name="connsiteX0" fmla="*/ 0 w 189058"/>
                <a:gd name="connsiteY0" fmla="*/ 900510 h 1069888"/>
                <a:gd name="connsiteX1" fmla="*/ 189058 w 189058"/>
                <a:gd name="connsiteY1" fmla="*/ 900510 h 1069888"/>
                <a:gd name="connsiteX2" fmla="*/ 189058 w 189058"/>
                <a:gd name="connsiteY2" fmla="*/ 1069888 h 1069888"/>
                <a:gd name="connsiteX3" fmla="*/ 0 w 189058"/>
                <a:gd name="connsiteY3" fmla="*/ 1069888 h 1069888"/>
                <a:gd name="connsiteX4" fmla="*/ 94529 w 189058"/>
                <a:gd name="connsiteY4" fmla="*/ 0 h 1069888"/>
                <a:gd name="connsiteX5" fmla="*/ 189058 w 189058"/>
                <a:gd name="connsiteY5" fmla="*/ 94529 h 1069888"/>
                <a:gd name="connsiteX6" fmla="*/ 189058 w 189058"/>
                <a:gd name="connsiteY6" fmla="*/ 844125 h 1069888"/>
                <a:gd name="connsiteX7" fmla="*/ 0 w 189058"/>
                <a:gd name="connsiteY7" fmla="*/ 844125 h 1069888"/>
                <a:gd name="connsiteX8" fmla="*/ 0 w 189058"/>
                <a:gd name="connsiteY8" fmla="*/ 94529 h 1069888"/>
                <a:gd name="connsiteX9" fmla="*/ 94529 w 189058"/>
                <a:gd name="connsiteY9" fmla="*/ 0 h 106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058" h="1069888">
                  <a:moveTo>
                    <a:pt x="0" y="900510"/>
                  </a:moveTo>
                  <a:lnTo>
                    <a:pt x="189058" y="900510"/>
                  </a:lnTo>
                  <a:lnTo>
                    <a:pt x="189058" y="1069888"/>
                  </a:lnTo>
                  <a:lnTo>
                    <a:pt x="0" y="1069888"/>
                  </a:lnTo>
                  <a:close/>
                  <a:moveTo>
                    <a:pt x="94529" y="0"/>
                  </a:moveTo>
                  <a:cubicBezTo>
                    <a:pt x="146736" y="0"/>
                    <a:pt x="189058" y="42322"/>
                    <a:pt x="189058" y="94529"/>
                  </a:cubicBezTo>
                  <a:lnTo>
                    <a:pt x="189058" y="844125"/>
                  </a:lnTo>
                  <a:lnTo>
                    <a:pt x="0" y="844125"/>
                  </a:lnTo>
                  <a:lnTo>
                    <a:pt x="0" y="94529"/>
                  </a:lnTo>
                  <a:cubicBezTo>
                    <a:pt x="0" y="42322"/>
                    <a:pt x="42322" y="0"/>
                    <a:pt x="94529" y="0"/>
                  </a:cubicBezTo>
                  <a:close/>
                </a:path>
              </a:pathLst>
            </a:custGeom>
            <a:solidFill>
              <a:srgbClr val="00B0F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CD7AD38A-599F-8540-876C-575A3594F81C}"/>
                </a:ext>
              </a:extLst>
            </p:cNvPr>
            <p:cNvSpPr/>
            <p:nvPr/>
          </p:nvSpPr>
          <p:spPr bwMode="auto">
            <a:xfrm>
              <a:off x="2921414" y="998198"/>
              <a:ext cx="703017" cy="1069888"/>
            </a:xfrm>
            <a:custGeom>
              <a:avLst/>
              <a:gdLst>
                <a:gd name="connsiteX0" fmla="*/ 0 w 703017"/>
                <a:gd name="connsiteY0" fmla="*/ 900510 h 1069888"/>
                <a:gd name="connsiteX1" fmla="*/ 189058 w 703017"/>
                <a:gd name="connsiteY1" fmla="*/ 900510 h 1069888"/>
                <a:gd name="connsiteX2" fmla="*/ 189058 w 703017"/>
                <a:gd name="connsiteY2" fmla="*/ 1069888 h 1069888"/>
                <a:gd name="connsiteX3" fmla="*/ 0 w 703017"/>
                <a:gd name="connsiteY3" fmla="*/ 1069888 h 1069888"/>
                <a:gd name="connsiteX4" fmla="*/ 2815 w 703017"/>
                <a:gd name="connsiteY4" fmla="*/ 0 h 1069888"/>
                <a:gd name="connsiteX5" fmla="*/ 407944 w 703017"/>
                <a:gd name="connsiteY5" fmla="*/ 0 h 1069888"/>
                <a:gd name="connsiteX6" fmla="*/ 703017 w 703017"/>
                <a:gd name="connsiteY6" fmla="*/ 295073 h 1069888"/>
                <a:gd name="connsiteX7" fmla="*/ 407944 w 703017"/>
                <a:gd name="connsiteY7" fmla="*/ 590146 h 1069888"/>
                <a:gd name="connsiteX8" fmla="*/ 189058 w 703017"/>
                <a:gd name="connsiteY8" fmla="*/ 590146 h 1069888"/>
                <a:gd name="connsiteX9" fmla="*/ 189058 w 703017"/>
                <a:gd name="connsiteY9" fmla="*/ 844125 h 1069888"/>
                <a:gd name="connsiteX10" fmla="*/ 0 w 703017"/>
                <a:gd name="connsiteY10" fmla="*/ 844125 h 1069888"/>
                <a:gd name="connsiteX11" fmla="*/ 0 w 703017"/>
                <a:gd name="connsiteY11" fmla="*/ 421000 h 1069888"/>
                <a:gd name="connsiteX12" fmla="*/ 189058 w 703017"/>
                <a:gd name="connsiteY12" fmla="*/ 421000 h 1069888"/>
                <a:gd name="connsiteX13" fmla="*/ 189058 w 703017"/>
                <a:gd name="connsiteY13" fmla="*/ 421533 h 1069888"/>
                <a:gd name="connsiteX14" fmla="*/ 407944 w 703017"/>
                <a:gd name="connsiteY14" fmla="*/ 421533 h 1069888"/>
                <a:gd name="connsiteX15" fmla="*/ 534404 w 703017"/>
                <a:gd name="connsiteY15" fmla="*/ 295073 h 1069888"/>
                <a:gd name="connsiteX16" fmla="*/ 407944 w 703017"/>
                <a:gd name="connsiteY16" fmla="*/ 168613 h 1069888"/>
                <a:gd name="connsiteX17" fmla="*/ 2815 w 703017"/>
                <a:gd name="connsiteY17" fmla="*/ 168613 h 106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03017" h="1069888">
                  <a:moveTo>
                    <a:pt x="0" y="900510"/>
                  </a:moveTo>
                  <a:lnTo>
                    <a:pt x="189058" y="900510"/>
                  </a:lnTo>
                  <a:lnTo>
                    <a:pt x="189058" y="1069888"/>
                  </a:lnTo>
                  <a:lnTo>
                    <a:pt x="0" y="1069888"/>
                  </a:lnTo>
                  <a:close/>
                  <a:moveTo>
                    <a:pt x="2815" y="0"/>
                  </a:moveTo>
                  <a:lnTo>
                    <a:pt x="407944" y="0"/>
                  </a:lnTo>
                  <a:cubicBezTo>
                    <a:pt x="570908" y="0"/>
                    <a:pt x="703017" y="132109"/>
                    <a:pt x="703017" y="295073"/>
                  </a:cubicBezTo>
                  <a:cubicBezTo>
                    <a:pt x="703017" y="458037"/>
                    <a:pt x="570908" y="590146"/>
                    <a:pt x="407944" y="590146"/>
                  </a:cubicBezTo>
                  <a:lnTo>
                    <a:pt x="189058" y="590146"/>
                  </a:lnTo>
                  <a:lnTo>
                    <a:pt x="189058" y="844125"/>
                  </a:lnTo>
                  <a:lnTo>
                    <a:pt x="0" y="844125"/>
                  </a:lnTo>
                  <a:lnTo>
                    <a:pt x="0" y="421000"/>
                  </a:lnTo>
                  <a:lnTo>
                    <a:pt x="189058" y="421000"/>
                  </a:lnTo>
                  <a:lnTo>
                    <a:pt x="189058" y="421533"/>
                  </a:lnTo>
                  <a:lnTo>
                    <a:pt x="407944" y="421533"/>
                  </a:lnTo>
                  <a:cubicBezTo>
                    <a:pt x="477786" y="421533"/>
                    <a:pt x="534404" y="364915"/>
                    <a:pt x="534404" y="295073"/>
                  </a:cubicBezTo>
                  <a:cubicBezTo>
                    <a:pt x="534404" y="225231"/>
                    <a:pt x="477786" y="168613"/>
                    <a:pt x="407944" y="168613"/>
                  </a:cubicBezTo>
                  <a:lnTo>
                    <a:pt x="2815" y="168613"/>
                  </a:ln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41" name="グループ化 1440">
            <a:extLst>
              <a:ext uri="{FF2B5EF4-FFF2-40B4-BE49-F238E27FC236}">
                <a16:creationId xmlns:a16="http://schemas.microsoft.com/office/drawing/2014/main" id="{21F86CBB-CEFC-46E8-EB25-10BDE9547C5E}"/>
              </a:ext>
            </a:extLst>
          </p:cNvPr>
          <p:cNvGrpSpPr/>
          <p:nvPr/>
        </p:nvGrpSpPr>
        <p:grpSpPr>
          <a:xfrm>
            <a:off x="6607732" y="4178809"/>
            <a:ext cx="2603394" cy="1935554"/>
            <a:chOff x="7778059" y="3946847"/>
            <a:chExt cx="3194913" cy="2375333"/>
          </a:xfrm>
          <a:solidFill>
            <a:srgbClr val="FF0000"/>
          </a:solidFill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11B2D5F-3EDF-962B-D45C-68D6568C8B4B}"/>
                </a:ext>
              </a:extLst>
            </p:cNvPr>
            <p:cNvSpPr/>
            <p:nvPr/>
          </p:nvSpPr>
          <p:spPr bwMode="auto">
            <a:xfrm>
              <a:off x="9422219" y="3946848"/>
              <a:ext cx="1550753" cy="2375332"/>
            </a:xfrm>
            <a:custGeom>
              <a:avLst/>
              <a:gdLst>
                <a:gd name="connsiteX0" fmla="*/ 595476 w 1550753"/>
                <a:gd name="connsiteY0" fmla="*/ 1887866 h 2375332"/>
                <a:gd name="connsiteX1" fmla="*/ 934994 w 1550753"/>
                <a:gd name="connsiteY1" fmla="*/ 1887866 h 2375332"/>
                <a:gd name="connsiteX2" fmla="*/ 1016240 w 1550753"/>
                <a:gd name="connsiteY2" fmla="*/ 1969112 h 2375332"/>
                <a:gd name="connsiteX3" fmla="*/ 1016240 w 1550753"/>
                <a:gd name="connsiteY3" fmla="*/ 2294086 h 2375332"/>
                <a:gd name="connsiteX4" fmla="*/ 934994 w 1550753"/>
                <a:gd name="connsiteY4" fmla="*/ 2375332 h 2375332"/>
                <a:gd name="connsiteX5" fmla="*/ 595476 w 1550753"/>
                <a:gd name="connsiteY5" fmla="*/ 2375332 h 2375332"/>
                <a:gd name="connsiteX6" fmla="*/ 514230 w 1550753"/>
                <a:gd name="connsiteY6" fmla="*/ 2294086 h 2375332"/>
                <a:gd name="connsiteX7" fmla="*/ 514230 w 1550753"/>
                <a:gd name="connsiteY7" fmla="*/ 1969112 h 2375332"/>
                <a:gd name="connsiteX8" fmla="*/ 595476 w 1550753"/>
                <a:gd name="connsiteY8" fmla="*/ 1887866 h 2375332"/>
                <a:gd name="connsiteX9" fmla="*/ 250977 w 1550753"/>
                <a:gd name="connsiteY9" fmla="*/ 0 h 2375332"/>
                <a:gd name="connsiteX10" fmla="*/ 1299777 w 1550753"/>
                <a:gd name="connsiteY10" fmla="*/ 0 h 2375332"/>
                <a:gd name="connsiteX11" fmla="*/ 1550753 w 1550753"/>
                <a:gd name="connsiteY11" fmla="*/ 250976 h 2375332"/>
                <a:gd name="connsiteX12" fmla="*/ 1550753 w 1550753"/>
                <a:gd name="connsiteY12" fmla="*/ 1254850 h 2375332"/>
                <a:gd name="connsiteX13" fmla="*/ 1299777 w 1550753"/>
                <a:gd name="connsiteY13" fmla="*/ 1505826 h 2375332"/>
                <a:gd name="connsiteX14" fmla="*/ 1016240 w 1550753"/>
                <a:gd name="connsiteY14" fmla="*/ 1505826 h 2375332"/>
                <a:gd name="connsiteX15" fmla="*/ 1016240 w 1550753"/>
                <a:gd name="connsiteY15" fmla="*/ 1711369 h 2375332"/>
                <a:gd name="connsiteX16" fmla="*/ 932570 w 1550753"/>
                <a:gd name="connsiteY16" fmla="*/ 1795039 h 2375332"/>
                <a:gd name="connsiteX17" fmla="*/ 597900 w 1550753"/>
                <a:gd name="connsiteY17" fmla="*/ 1795039 h 2375332"/>
                <a:gd name="connsiteX18" fmla="*/ 514230 w 1550753"/>
                <a:gd name="connsiteY18" fmla="*/ 1711369 h 2375332"/>
                <a:gd name="connsiteX19" fmla="*/ 514230 w 1550753"/>
                <a:gd name="connsiteY19" fmla="*/ 1080316 h 2375332"/>
                <a:gd name="connsiteX20" fmla="*/ 597900 w 1550753"/>
                <a:gd name="connsiteY20" fmla="*/ 996646 h 2375332"/>
                <a:gd name="connsiteX21" fmla="*/ 600299 w 1550753"/>
                <a:gd name="connsiteY21" fmla="*/ 996646 h 2375332"/>
                <a:gd name="connsiteX22" fmla="*/ 932570 w 1550753"/>
                <a:gd name="connsiteY22" fmla="*/ 996646 h 2375332"/>
                <a:gd name="connsiteX23" fmla="*/ 934994 w 1550753"/>
                <a:gd name="connsiteY23" fmla="*/ 996646 h 2375332"/>
                <a:gd name="connsiteX24" fmla="*/ 1016240 w 1550753"/>
                <a:gd name="connsiteY24" fmla="*/ 915400 h 2375332"/>
                <a:gd name="connsiteX25" fmla="*/ 1016240 w 1550753"/>
                <a:gd name="connsiteY25" fmla="*/ 590426 h 2375332"/>
                <a:gd name="connsiteX26" fmla="*/ 934994 w 1550753"/>
                <a:gd name="connsiteY26" fmla="*/ 509180 h 2375332"/>
                <a:gd name="connsiteX27" fmla="*/ 595476 w 1550753"/>
                <a:gd name="connsiteY27" fmla="*/ 509180 h 2375332"/>
                <a:gd name="connsiteX28" fmla="*/ 514230 w 1550753"/>
                <a:gd name="connsiteY28" fmla="*/ 590426 h 2375332"/>
                <a:gd name="connsiteX29" fmla="*/ 514230 w 1550753"/>
                <a:gd name="connsiteY29" fmla="*/ 752913 h 2375332"/>
                <a:gd name="connsiteX30" fmla="*/ 514229 w 1550753"/>
                <a:gd name="connsiteY30" fmla="*/ 752913 h 2375332"/>
                <a:gd name="connsiteX31" fmla="*/ 514229 w 1550753"/>
                <a:gd name="connsiteY31" fmla="*/ 816273 h 2375332"/>
                <a:gd name="connsiteX32" fmla="*/ 432983 w 1550753"/>
                <a:gd name="connsiteY32" fmla="*/ 897519 h 2375332"/>
                <a:gd name="connsiteX33" fmla="*/ 81246 w 1550753"/>
                <a:gd name="connsiteY33" fmla="*/ 897519 h 2375332"/>
                <a:gd name="connsiteX34" fmla="*/ 0 w 1550753"/>
                <a:gd name="connsiteY34" fmla="*/ 816273 h 2375332"/>
                <a:gd name="connsiteX35" fmla="*/ 0 w 1550753"/>
                <a:gd name="connsiteY35" fmla="*/ 491299 h 2375332"/>
                <a:gd name="connsiteX36" fmla="*/ 1 w 1550753"/>
                <a:gd name="connsiteY36" fmla="*/ 491294 h 2375332"/>
                <a:gd name="connsiteX37" fmla="*/ 1 w 1550753"/>
                <a:gd name="connsiteY37" fmla="*/ 250976 h 2375332"/>
                <a:gd name="connsiteX38" fmla="*/ 250977 w 1550753"/>
                <a:gd name="connsiteY38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50753" h="2375332">
                  <a:moveTo>
                    <a:pt x="595476" y="1887866"/>
                  </a:moveTo>
                  <a:lnTo>
                    <a:pt x="934994" y="1887866"/>
                  </a:lnTo>
                  <a:cubicBezTo>
                    <a:pt x="979865" y="1887866"/>
                    <a:pt x="1016240" y="1924241"/>
                    <a:pt x="1016240" y="1969112"/>
                  </a:cubicBezTo>
                  <a:lnTo>
                    <a:pt x="1016240" y="2294086"/>
                  </a:lnTo>
                  <a:cubicBezTo>
                    <a:pt x="1016240" y="2338957"/>
                    <a:pt x="979865" y="2375332"/>
                    <a:pt x="934994" y="2375332"/>
                  </a:cubicBezTo>
                  <a:lnTo>
                    <a:pt x="595476" y="2375332"/>
                  </a:lnTo>
                  <a:cubicBezTo>
                    <a:pt x="550605" y="2375332"/>
                    <a:pt x="514230" y="2338957"/>
                    <a:pt x="514230" y="2294086"/>
                  </a:cubicBezTo>
                  <a:lnTo>
                    <a:pt x="514230" y="1969112"/>
                  </a:lnTo>
                  <a:cubicBezTo>
                    <a:pt x="514230" y="1924241"/>
                    <a:pt x="550605" y="1887866"/>
                    <a:pt x="595476" y="1887866"/>
                  </a:cubicBezTo>
                  <a:close/>
                  <a:moveTo>
                    <a:pt x="250977" y="0"/>
                  </a:moveTo>
                  <a:lnTo>
                    <a:pt x="1299777" y="0"/>
                  </a:lnTo>
                  <a:cubicBezTo>
                    <a:pt x="1438387" y="0"/>
                    <a:pt x="1550753" y="112366"/>
                    <a:pt x="1550753" y="250976"/>
                  </a:cubicBezTo>
                  <a:lnTo>
                    <a:pt x="1550753" y="1254850"/>
                  </a:lnTo>
                  <a:cubicBezTo>
                    <a:pt x="1550753" y="1393460"/>
                    <a:pt x="1438387" y="1505826"/>
                    <a:pt x="1299777" y="1505826"/>
                  </a:cubicBezTo>
                  <a:lnTo>
                    <a:pt x="1016240" y="1505826"/>
                  </a:lnTo>
                  <a:lnTo>
                    <a:pt x="1016240" y="1711369"/>
                  </a:lnTo>
                  <a:cubicBezTo>
                    <a:pt x="1016240" y="1757579"/>
                    <a:pt x="978780" y="1795039"/>
                    <a:pt x="932570" y="1795039"/>
                  </a:cubicBezTo>
                  <a:lnTo>
                    <a:pt x="597900" y="1795039"/>
                  </a:lnTo>
                  <a:cubicBezTo>
                    <a:pt x="551690" y="1795039"/>
                    <a:pt x="514230" y="1757579"/>
                    <a:pt x="514230" y="1711369"/>
                  </a:cubicBezTo>
                  <a:lnTo>
                    <a:pt x="514230" y="1080316"/>
                  </a:lnTo>
                  <a:cubicBezTo>
                    <a:pt x="514230" y="1034106"/>
                    <a:pt x="551690" y="996646"/>
                    <a:pt x="597900" y="996646"/>
                  </a:cubicBezTo>
                  <a:lnTo>
                    <a:pt x="600299" y="996646"/>
                  </a:lnTo>
                  <a:lnTo>
                    <a:pt x="932570" y="996646"/>
                  </a:lnTo>
                  <a:lnTo>
                    <a:pt x="934994" y="996646"/>
                  </a:lnTo>
                  <a:cubicBezTo>
                    <a:pt x="979865" y="996646"/>
                    <a:pt x="1016240" y="960271"/>
                    <a:pt x="1016240" y="915400"/>
                  </a:cubicBezTo>
                  <a:lnTo>
                    <a:pt x="1016240" y="590426"/>
                  </a:lnTo>
                  <a:cubicBezTo>
                    <a:pt x="1016240" y="545555"/>
                    <a:pt x="979865" y="509180"/>
                    <a:pt x="934994" y="509180"/>
                  </a:cubicBezTo>
                  <a:lnTo>
                    <a:pt x="595476" y="509180"/>
                  </a:lnTo>
                  <a:cubicBezTo>
                    <a:pt x="550605" y="509180"/>
                    <a:pt x="514230" y="545555"/>
                    <a:pt x="514230" y="590426"/>
                  </a:cubicBezTo>
                  <a:lnTo>
                    <a:pt x="514230" y="752913"/>
                  </a:lnTo>
                  <a:lnTo>
                    <a:pt x="514229" y="752913"/>
                  </a:lnTo>
                  <a:lnTo>
                    <a:pt x="514229" y="816273"/>
                  </a:lnTo>
                  <a:cubicBezTo>
                    <a:pt x="514229" y="861144"/>
                    <a:pt x="477854" y="897519"/>
                    <a:pt x="432983" y="897519"/>
                  </a:cubicBezTo>
                  <a:lnTo>
                    <a:pt x="81246" y="897519"/>
                  </a:lnTo>
                  <a:cubicBezTo>
                    <a:pt x="36375" y="897519"/>
                    <a:pt x="0" y="861144"/>
                    <a:pt x="0" y="816273"/>
                  </a:cubicBezTo>
                  <a:lnTo>
                    <a:pt x="0" y="491299"/>
                  </a:lnTo>
                  <a:lnTo>
                    <a:pt x="1" y="491294"/>
                  </a:lnTo>
                  <a:lnTo>
                    <a:pt x="1" y="250976"/>
                  </a:lnTo>
                  <a:cubicBezTo>
                    <a:pt x="1" y="112366"/>
                    <a:pt x="112367" y="0"/>
                    <a:pt x="250977" y="0"/>
                  </a:cubicBezTo>
                  <a:close/>
                </a:path>
              </a:pathLst>
            </a:cu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699A467-9FED-9828-7141-EB2049702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059" y="3946847"/>
              <a:ext cx="1550752" cy="2375332"/>
            </a:xfrm>
            <a:custGeom>
              <a:avLst/>
              <a:gdLst>
                <a:gd name="connsiteX0" fmla="*/ 595475 w 1550752"/>
                <a:gd name="connsiteY0" fmla="*/ 1887866 h 2375332"/>
                <a:gd name="connsiteX1" fmla="*/ 934993 w 1550752"/>
                <a:gd name="connsiteY1" fmla="*/ 1887866 h 2375332"/>
                <a:gd name="connsiteX2" fmla="*/ 1016239 w 1550752"/>
                <a:gd name="connsiteY2" fmla="*/ 1969112 h 2375332"/>
                <a:gd name="connsiteX3" fmla="*/ 1016239 w 1550752"/>
                <a:gd name="connsiteY3" fmla="*/ 2294086 h 2375332"/>
                <a:gd name="connsiteX4" fmla="*/ 934993 w 1550752"/>
                <a:gd name="connsiteY4" fmla="*/ 2375332 h 2375332"/>
                <a:gd name="connsiteX5" fmla="*/ 595475 w 1550752"/>
                <a:gd name="connsiteY5" fmla="*/ 2375332 h 2375332"/>
                <a:gd name="connsiteX6" fmla="*/ 514229 w 1550752"/>
                <a:gd name="connsiteY6" fmla="*/ 2294086 h 2375332"/>
                <a:gd name="connsiteX7" fmla="*/ 514229 w 1550752"/>
                <a:gd name="connsiteY7" fmla="*/ 1969112 h 2375332"/>
                <a:gd name="connsiteX8" fmla="*/ 595475 w 1550752"/>
                <a:gd name="connsiteY8" fmla="*/ 1887866 h 2375332"/>
                <a:gd name="connsiteX9" fmla="*/ 250976 w 1550752"/>
                <a:gd name="connsiteY9" fmla="*/ 0 h 2375332"/>
                <a:gd name="connsiteX10" fmla="*/ 1299776 w 1550752"/>
                <a:gd name="connsiteY10" fmla="*/ 0 h 2375332"/>
                <a:gd name="connsiteX11" fmla="*/ 1550752 w 1550752"/>
                <a:gd name="connsiteY11" fmla="*/ 250976 h 2375332"/>
                <a:gd name="connsiteX12" fmla="*/ 1016239 w 1550752"/>
                <a:gd name="connsiteY12" fmla="*/ 1713793 h 2375332"/>
                <a:gd name="connsiteX13" fmla="*/ 934993 w 1550752"/>
                <a:gd name="connsiteY13" fmla="*/ 1795039 h 2375332"/>
                <a:gd name="connsiteX14" fmla="*/ 595475 w 1550752"/>
                <a:gd name="connsiteY14" fmla="*/ 1795039 h 2375332"/>
                <a:gd name="connsiteX15" fmla="*/ 514229 w 1550752"/>
                <a:gd name="connsiteY15" fmla="*/ 1713793 h 2375332"/>
                <a:gd name="connsiteX16" fmla="*/ 0 w 1550752"/>
                <a:gd name="connsiteY16" fmla="*/ 250976 h 2375332"/>
                <a:gd name="connsiteX17" fmla="*/ 250976 w 1550752"/>
                <a:gd name="connsiteY17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0752" h="2375332">
                  <a:moveTo>
                    <a:pt x="595475" y="1887866"/>
                  </a:moveTo>
                  <a:lnTo>
                    <a:pt x="934993" y="1887866"/>
                  </a:lnTo>
                  <a:cubicBezTo>
                    <a:pt x="979864" y="1887866"/>
                    <a:pt x="1016239" y="1924241"/>
                    <a:pt x="1016239" y="1969112"/>
                  </a:cubicBezTo>
                  <a:lnTo>
                    <a:pt x="1016239" y="2294086"/>
                  </a:lnTo>
                  <a:cubicBezTo>
                    <a:pt x="1016239" y="2338957"/>
                    <a:pt x="979864" y="2375332"/>
                    <a:pt x="934993" y="2375332"/>
                  </a:cubicBezTo>
                  <a:lnTo>
                    <a:pt x="595475" y="2375332"/>
                  </a:lnTo>
                  <a:cubicBezTo>
                    <a:pt x="550604" y="2375332"/>
                    <a:pt x="514229" y="2338957"/>
                    <a:pt x="514229" y="2294086"/>
                  </a:cubicBezTo>
                  <a:lnTo>
                    <a:pt x="514229" y="1969112"/>
                  </a:lnTo>
                  <a:cubicBezTo>
                    <a:pt x="514229" y="1924241"/>
                    <a:pt x="550604" y="1887866"/>
                    <a:pt x="595475" y="1887866"/>
                  </a:cubicBezTo>
                  <a:close/>
                  <a:moveTo>
                    <a:pt x="250976" y="0"/>
                  </a:moveTo>
                  <a:lnTo>
                    <a:pt x="1299776" y="0"/>
                  </a:lnTo>
                  <a:cubicBezTo>
                    <a:pt x="1438386" y="0"/>
                    <a:pt x="1550752" y="112366"/>
                    <a:pt x="1550752" y="250976"/>
                  </a:cubicBezTo>
                  <a:lnTo>
                    <a:pt x="1016239" y="1713793"/>
                  </a:lnTo>
                  <a:cubicBezTo>
                    <a:pt x="1016239" y="1758664"/>
                    <a:pt x="979864" y="1795039"/>
                    <a:pt x="934993" y="1795039"/>
                  </a:cubicBezTo>
                  <a:lnTo>
                    <a:pt x="595475" y="1795039"/>
                  </a:lnTo>
                  <a:cubicBezTo>
                    <a:pt x="550604" y="1795039"/>
                    <a:pt x="514229" y="1758664"/>
                    <a:pt x="514229" y="1713793"/>
                  </a:cubicBezTo>
                  <a:lnTo>
                    <a:pt x="0" y="250976"/>
                  </a:lnTo>
                  <a:cubicBezTo>
                    <a:pt x="0" y="112366"/>
                    <a:pt x="112366" y="0"/>
                    <a:pt x="250976" y="0"/>
                  </a:cubicBezTo>
                  <a:close/>
                </a:path>
              </a:pathLst>
            </a:custGeom>
            <a:grpFill/>
            <a:ln w="571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8AF7791-5797-516B-D48C-F327364AAA37}"/>
              </a:ext>
            </a:extLst>
          </p:cNvPr>
          <p:cNvGrpSpPr/>
          <p:nvPr/>
        </p:nvGrpSpPr>
        <p:grpSpPr>
          <a:xfrm>
            <a:off x="816417" y="4008040"/>
            <a:ext cx="2281733" cy="2179213"/>
            <a:chOff x="816417" y="4008040"/>
            <a:chExt cx="2281733" cy="2179213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FFF547E-0C7C-828E-F9E5-64E33E8E4852}"/>
                </a:ext>
              </a:extLst>
            </p:cNvPr>
            <p:cNvSpPr/>
            <p:nvPr/>
          </p:nvSpPr>
          <p:spPr bwMode="auto">
            <a:xfrm rot="5400000">
              <a:off x="1325623" y="4414725"/>
              <a:ext cx="2179212" cy="1365843"/>
            </a:xfrm>
            <a:custGeom>
              <a:avLst/>
              <a:gdLst>
                <a:gd name="connsiteX0" fmla="*/ 2055393 w 2872235"/>
                <a:gd name="connsiteY0" fmla="*/ 900099 h 1800200"/>
                <a:gd name="connsiteX1" fmla="*/ 2463814 w 2872235"/>
                <a:gd name="connsiteY1" fmla="*/ 491678 h 1800200"/>
                <a:gd name="connsiteX2" fmla="*/ 2872235 w 2872235"/>
                <a:gd name="connsiteY2" fmla="*/ 900099 h 1800200"/>
                <a:gd name="connsiteX3" fmla="*/ 2463814 w 2872235"/>
                <a:gd name="connsiteY3" fmla="*/ 1308520 h 1800200"/>
                <a:gd name="connsiteX4" fmla="*/ 2055393 w 2872235"/>
                <a:gd name="connsiteY4" fmla="*/ 900099 h 1800200"/>
                <a:gd name="connsiteX5" fmla="*/ 0 w 2872235"/>
                <a:gd name="connsiteY5" fmla="*/ 900100 h 1800200"/>
                <a:gd name="connsiteX6" fmla="*/ 900100 w 2872235"/>
                <a:gd name="connsiteY6" fmla="*/ 0 h 1800200"/>
                <a:gd name="connsiteX7" fmla="*/ 1759734 w 2872235"/>
                <a:gd name="connsiteY7" fmla="*/ 632437 h 1800200"/>
                <a:gd name="connsiteX8" fmla="*/ 1768584 w 2872235"/>
                <a:gd name="connsiteY8" fmla="*/ 666854 h 1800200"/>
                <a:gd name="connsiteX9" fmla="*/ 1927797 w 2872235"/>
                <a:gd name="connsiteY9" fmla="*/ 666854 h 1800200"/>
                <a:gd name="connsiteX10" fmla="*/ 1927797 w 2872235"/>
                <a:gd name="connsiteY10" fmla="*/ 1158532 h 1800200"/>
                <a:gd name="connsiteX11" fmla="*/ 1307594 w 2872235"/>
                <a:gd name="connsiteY11" fmla="*/ 1158532 h 1800200"/>
                <a:gd name="connsiteX12" fmla="*/ 1307594 w 2872235"/>
                <a:gd name="connsiteY12" fmla="*/ 890899 h 1800200"/>
                <a:gd name="connsiteX13" fmla="*/ 1300224 w 2872235"/>
                <a:gd name="connsiteY13" fmla="*/ 817788 h 1800200"/>
                <a:gd name="connsiteX14" fmla="*/ 900100 w 2872235"/>
                <a:gd name="connsiteY14" fmla="*/ 491678 h 1800200"/>
                <a:gd name="connsiteX15" fmla="*/ 491679 w 2872235"/>
                <a:gd name="connsiteY15" fmla="*/ 900100 h 1800200"/>
                <a:gd name="connsiteX16" fmla="*/ 900100 w 2872235"/>
                <a:gd name="connsiteY16" fmla="*/ 1308521 h 1800200"/>
                <a:gd name="connsiteX17" fmla="*/ 945106 w 2872235"/>
                <a:gd name="connsiteY17" fmla="*/ 1303984 h 1800200"/>
                <a:gd name="connsiteX18" fmla="*/ 945106 w 2872235"/>
                <a:gd name="connsiteY18" fmla="*/ 1797926 h 1800200"/>
                <a:gd name="connsiteX19" fmla="*/ 900100 w 2872235"/>
                <a:gd name="connsiteY19" fmla="*/ 1800200 h 1800200"/>
                <a:gd name="connsiteX20" fmla="*/ 0 w 2872235"/>
                <a:gd name="connsiteY20" fmla="*/ 900100 h 180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72235" h="1800200">
                  <a:moveTo>
                    <a:pt x="2055393" y="900099"/>
                  </a:moveTo>
                  <a:cubicBezTo>
                    <a:pt x="2055393" y="674534"/>
                    <a:pt x="2238249" y="491678"/>
                    <a:pt x="2463814" y="491678"/>
                  </a:cubicBezTo>
                  <a:cubicBezTo>
                    <a:pt x="2689379" y="491678"/>
                    <a:pt x="2872235" y="674534"/>
                    <a:pt x="2872235" y="900099"/>
                  </a:cubicBezTo>
                  <a:cubicBezTo>
                    <a:pt x="2872235" y="1125664"/>
                    <a:pt x="2689379" y="1308520"/>
                    <a:pt x="2463814" y="1308520"/>
                  </a:cubicBezTo>
                  <a:cubicBezTo>
                    <a:pt x="2238249" y="1308520"/>
                    <a:pt x="2055393" y="1125664"/>
                    <a:pt x="2055393" y="900099"/>
                  </a:cubicBezTo>
                  <a:close/>
                  <a:moveTo>
                    <a:pt x="0" y="900100"/>
                  </a:moveTo>
                  <a:cubicBezTo>
                    <a:pt x="0" y="402987"/>
                    <a:pt x="402988" y="0"/>
                    <a:pt x="900100" y="0"/>
                  </a:cubicBezTo>
                  <a:cubicBezTo>
                    <a:pt x="1304004" y="0"/>
                    <a:pt x="1645771" y="266035"/>
                    <a:pt x="1759734" y="632437"/>
                  </a:cubicBezTo>
                  <a:lnTo>
                    <a:pt x="1768584" y="666854"/>
                  </a:lnTo>
                  <a:lnTo>
                    <a:pt x="1927797" y="666854"/>
                  </a:lnTo>
                  <a:lnTo>
                    <a:pt x="1927797" y="1158532"/>
                  </a:lnTo>
                  <a:lnTo>
                    <a:pt x="1307594" y="1158532"/>
                  </a:lnTo>
                  <a:lnTo>
                    <a:pt x="1307594" y="890899"/>
                  </a:lnTo>
                  <a:lnTo>
                    <a:pt x="1300224" y="817788"/>
                  </a:lnTo>
                  <a:cubicBezTo>
                    <a:pt x="1262140" y="631678"/>
                    <a:pt x="1097470" y="491678"/>
                    <a:pt x="900100" y="491678"/>
                  </a:cubicBezTo>
                  <a:cubicBezTo>
                    <a:pt x="674535" y="491678"/>
                    <a:pt x="491679" y="674535"/>
                    <a:pt x="491679" y="900100"/>
                  </a:cubicBezTo>
                  <a:cubicBezTo>
                    <a:pt x="491679" y="1125665"/>
                    <a:pt x="674535" y="1308521"/>
                    <a:pt x="900100" y="1308521"/>
                  </a:cubicBezTo>
                  <a:lnTo>
                    <a:pt x="945106" y="1303984"/>
                  </a:lnTo>
                  <a:lnTo>
                    <a:pt x="945106" y="1797926"/>
                  </a:lnTo>
                  <a:lnTo>
                    <a:pt x="900100" y="1800200"/>
                  </a:lnTo>
                  <a:cubicBezTo>
                    <a:pt x="402988" y="1800200"/>
                    <a:pt x="0" y="1397212"/>
                    <a:pt x="0" y="90010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FEA30CD-382A-5AC6-5444-1CE448D061BA}"/>
                </a:ext>
              </a:extLst>
            </p:cNvPr>
            <p:cNvSpPr/>
            <p:nvPr/>
          </p:nvSpPr>
          <p:spPr bwMode="auto">
            <a:xfrm>
              <a:off x="816417" y="4008040"/>
              <a:ext cx="1365843" cy="2179210"/>
            </a:xfrm>
            <a:custGeom>
              <a:avLst/>
              <a:gdLst>
                <a:gd name="connsiteX0" fmla="*/ 900100 w 1800200"/>
                <a:gd name="connsiteY0" fmla="*/ 2055391 h 2872233"/>
                <a:gd name="connsiteX1" fmla="*/ 1308521 w 1800200"/>
                <a:gd name="connsiteY1" fmla="*/ 2463812 h 2872233"/>
                <a:gd name="connsiteX2" fmla="*/ 900100 w 1800200"/>
                <a:gd name="connsiteY2" fmla="*/ 2872233 h 2872233"/>
                <a:gd name="connsiteX3" fmla="*/ 491679 w 1800200"/>
                <a:gd name="connsiteY3" fmla="*/ 2463812 h 2872233"/>
                <a:gd name="connsiteX4" fmla="*/ 900100 w 1800200"/>
                <a:gd name="connsiteY4" fmla="*/ 2055391 h 2872233"/>
                <a:gd name="connsiteX5" fmla="*/ 900100 w 1800200"/>
                <a:gd name="connsiteY5" fmla="*/ 0 h 2872233"/>
                <a:gd name="connsiteX6" fmla="*/ 1800200 w 1800200"/>
                <a:gd name="connsiteY6" fmla="*/ 900100 h 2872233"/>
                <a:gd name="connsiteX7" fmla="*/ 900100 w 1800200"/>
                <a:gd name="connsiteY7" fmla="*/ 1800200 h 2872233"/>
                <a:gd name="connsiteX8" fmla="*/ 0 w 1800200"/>
                <a:gd name="connsiteY8" fmla="*/ 900100 h 2872233"/>
                <a:gd name="connsiteX9" fmla="*/ 900100 w 1800200"/>
                <a:gd name="connsiteY9" fmla="*/ 0 h 2872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00" h="2872233">
                  <a:moveTo>
                    <a:pt x="900100" y="2055391"/>
                  </a:moveTo>
                  <a:cubicBezTo>
                    <a:pt x="1125665" y="2055391"/>
                    <a:pt x="1308521" y="2238247"/>
                    <a:pt x="1308521" y="2463812"/>
                  </a:cubicBezTo>
                  <a:cubicBezTo>
                    <a:pt x="1308521" y="2689377"/>
                    <a:pt x="1125665" y="2872233"/>
                    <a:pt x="900100" y="2872233"/>
                  </a:cubicBezTo>
                  <a:cubicBezTo>
                    <a:pt x="674535" y="2872233"/>
                    <a:pt x="491679" y="2689377"/>
                    <a:pt x="491679" y="2463812"/>
                  </a:cubicBezTo>
                  <a:cubicBezTo>
                    <a:pt x="491679" y="2238247"/>
                    <a:pt x="674535" y="2055391"/>
                    <a:pt x="900100" y="2055391"/>
                  </a:cubicBezTo>
                  <a:close/>
                  <a:moveTo>
                    <a:pt x="900100" y="0"/>
                  </a:moveTo>
                  <a:cubicBezTo>
                    <a:pt x="1397212" y="0"/>
                    <a:pt x="1800200" y="402988"/>
                    <a:pt x="1800200" y="900100"/>
                  </a:cubicBezTo>
                  <a:cubicBezTo>
                    <a:pt x="1800200" y="1397212"/>
                    <a:pt x="1397212" y="1800200"/>
                    <a:pt x="900100" y="1800200"/>
                  </a:cubicBezTo>
                  <a:cubicBezTo>
                    <a:pt x="402988" y="1800200"/>
                    <a:pt x="0" y="1397212"/>
                    <a:pt x="0" y="900100"/>
                  </a:cubicBezTo>
                  <a:cubicBezTo>
                    <a:pt x="0" y="402988"/>
                    <a:pt x="402988" y="0"/>
                    <a:pt x="900100" y="0"/>
                  </a:cubicBezTo>
                  <a:close/>
                </a:path>
              </a:pathLst>
            </a:custGeom>
            <a:solidFill>
              <a:srgbClr val="0070C0">
                <a:alpha val="50196"/>
              </a:srgbClr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5875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7" name="グループ化 796">
            <a:extLst>
              <a:ext uri="{FF2B5EF4-FFF2-40B4-BE49-F238E27FC236}">
                <a16:creationId xmlns:a16="http://schemas.microsoft.com/office/drawing/2014/main" id="{83083F0A-5DF8-2EAF-6B8C-84C123C90F24}"/>
              </a:ext>
            </a:extLst>
          </p:cNvPr>
          <p:cNvGrpSpPr/>
          <p:nvPr/>
        </p:nvGrpSpPr>
        <p:grpSpPr>
          <a:xfrm>
            <a:off x="5128538" y="782401"/>
            <a:ext cx="2078244" cy="3354399"/>
            <a:chOff x="5128538" y="1468201"/>
            <a:chExt cx="2078244" cy="335439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5C87BCBF-F91E-6227-58C3-BCF2BAA489D4}"/>
                </a:ext>
              </a:extLst>
            </p:cNvPr>
            <p:cNvGrpSpPr/>
            <p:nvPr/>
          </p:nvGrpSpPr>
          <p:grpSpPr>
            <a:xfrm>
              <a:off x="6009126" y="2796540"/>
              <a:ext cx="1197656" cy="2026060"/>
              <a:chOff x="566014" y="4689140"/>
              <a:chExt cx="1331771" cy="2252944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6664BA6C-4B2C-0229-1988-E8472B4FAF9B}"/>
                  </a:ext>
                </a:extLst>
              </p:cNvPr>
              <p:cNvSpPr/>
              <p:nvPr/>
            </p:nvSpPr>
            <p:spPr bwMode="auto">
              <a:xfrm>
                <a:off x="577953" y="4689140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E342C336-2645-9066-0CB4-3952AAAE4AC9}"/>
                  </a:ext>
                </a:extLst>
              </p:cNvPr>
              <p:cNvSpPr/>
              <p:nvPr/>
            </p:nvSpPr>
            <p:spPr bwMode="auto">
              <a:xfrm>
                <a:off x="672060" y="6155032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DBAAE0B2-8DDF-7C41-CC27-7CFA093179EC}"/>
                  </a:ext>
                </a:extLst>
              </p:cNvPr>
              <p:cNvGrpSpPr/>
              <p:nvPr/>
            </p:nvGrpSpPr>
            <p:grpSpPr>
              <a:xfrm>
                <a:off x="566014" y="4839255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8929415E-EDAF-731E-9842-4138BB204C2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F161F55B-2397-B813-DB1A-02E60C8D98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6060B391-BAA0-A129-15BA-9B16F99354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61AFC8B1-B059-0238-978A-93F583BAEC03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87E41D49-F77B-AA28-287D-8C521947C7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A17A2474-52D1-0C83-A5E8-8A6EAAD648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" name="台形 22">
                  <a:extLst>
                    <a:ext uri="{FF2B5EF4-FFF2-40B4-BE49-F238E27FC236}">
                      <a16:creationId xmlns:a16="http://schemas.microsoft.com/office/drawing/2014/main" id="{543872A6-DFB9-8826-0DDE-5B454F8E84CD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28BD3A0F-8930-BFFC-7FEC-1771B455B600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E8CD199A-9BFD-A2C5-B577-03EAC8CBEF06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28A1864-18C2-274F-C537-58CDC68C683C}"/>
                  </a:ext>
                </a:extLst>
              </p:cNvPr>
              <p:cNvSpPr/>
              <p:nvPr/>
            </p:nvSpPr>
            <p:spPr bwMode="auto">
              <a:xfrm>
                <a:off x="1014405" y="6121176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CED7ACC-09B4-D5AD-3432-CFE03650BE19}"/>
                  </a:ext>
                </a:extLst>
              </p:cNvPr>
              <p:cNvSpPr/>
              <p:nvPr/>
            </p:nvSpPr>
            <p:spPr bwMode="auto">
              <a:xfrm flipH="1">
                <a:off x="684298" y="4787441"/>
                <a:ext cx="1085054" cy="37701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79E6A01B-8B29-1988-F8BD-DB66748D0C4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8265" y="6415665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C1D3EECB-462E-BF0C-04F2-353E4A96BD1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669327" y="6440299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729" name="星: 16 pt 728">
              <a:extLst>
                <a:ext uri="{FF2B5EF4-FFF2-40B4-BE49-F238E27FC236}">
                  <a16:creationId xmlns:a16="http://schemas.microsoft.com/office/drawing/2014/main" id="{10401258-FE5B-F7E4-5423-5DC50E7B9934}"/>
                </a:ext>
              </a:extLst>
            </p:cNvPr>
            <p:cNvSpPr/>
            <p:nvPr/>
          </p:nvSpPr>
          <p:spPr>
            <a:xfrm>
              <a:off x="5128538" y="1468201"/>
              <a:ext cx="1708894" cy="1708892"/>
            </a:xfrm>
            <a:prstGeom prst="star16">
              <a:avLst>
                <a:gd name="adj" fmla="val 42498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楕円 743">
              <a:extLst>
                <a:ext uri="{FF2B5EF4-FFF2-40B4-BE49-F238E27FC236}">
                  <a16:creationId xmlns:a16="http://schemas.microsoft.com/office/drawing/2014/main" id="{642019E0-280B-B589-AC00-B41BE4BABA2D}"/>
                </a:ext>
              </a:extLst>
            </p:cNvPr>
            <p:cNvSpPr/>
            <p:nvPr/>
          </p:nvSpPr>
          <p:spPr>
            <a:xfrm>
              <a:off x="6292858" y="3417074"/>
              <a:ext cx="92060" cy="920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楕円 744">
              <a:extLst>
                <a:ext uri="{FF2B5EF4-FFF2-40B4-BE49-F238E27FC236}">
                  <a16:creationId xmlns:a16="http://schemas.microsoft.com/office/drawing/2014/main" id="{3FD4CB75-BDE6-DB65-2CBC-A507B4F4E076}"/>
                </a:ext>
              </a:extLst>
            </p:cNvPr>
            <p:cNvSpPr/>
            <p:nvPr/>
          </p:nvSpPr>
          <p:spPr>
            <a:xfrm>
              <a:off x="6821496" y="3417074"/>
              <a:ext cx="92060" cy="920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楕円 760">
              <a:extLst>
                <a:ext uri="{FF2B5EF4-FFF2-40B4-BE49-F238E27FC236}">
                  <a16:creationId xmlns:a16="http://schemas.microsoft.com/office/drawing/2014/main" id="{95CDECFD-1F8F-7D72-06AF-B73CA51A7500}"/>
                </a:ext>
              </a:extLst>
            </p:cNvPr>
            <p:cNvSpPr/>
            <p:nvPr/>
          </p:nvSpPr>
          <p:spPr>
            <a:xfrm>
              <a:off x="6508858" y="3810389"/>
              <a:ext cx="183020" cy="1663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98" name="グループ化 797">
            <a:extLst>
              <a:ext uri="{FF2B5EF4-FFF2-40B4-BE49-F238E27FC236}">
                <a16:creationId xmlns:a16="http://schemas.microsoft.com/office/drawing/2014/main" id="{DE295DB5-AAE3-43AC-6C2C-441E2B813B0D}"/>
              </a:ext>
            </a:extLst>
          </p:cNvPr>
          <p:cNvGrpSpPr/>
          <p:nvPr/>
        </p:nvGrpSpPr>
        <p:grpSpPr>
          <a:xfrm>
            <a:off x="7307244" y="782401"/>
            <a:ext cx="2105541" cy="3354399"/>
            <a:chOff x="7307244" y="1468201"/>
            <a:chExt cx="2105541" cy="3354399"/>
          </a:xfrm>
        </p:grpSpPr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5C03924E-37B0-AC17-5BAA-1E87E3FE060B}"/>
                </a:ext>
              </a:extLst>
            </p:cNvPr>
            <p:cNvGrpSpPr/>
            <p:nvPr/>
          </p:nvGrpSpPr>
          <p:grpSpPr>
            <a:xfrm>
              <a:off x="7307244" y="2796540"/>
              <a:ext cx="1197656" cy="2026060"/>
              <a:chOff x="-1576154" y="-1062763"/>
              <a:chExt cx="1331771" cy="2252944"/>
            </a:xfrm>
          </p:grpSpPr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192C1128-CECD-39CF-C423-3C433332EB13}"/>
                  </a:ext>
                </a:extLst>
              </p:cNvPr>
              <p:cNvSpPr/>
              <p:nvPr/>
            </p:nvSpPr>
            <p:spPr bwMode="auto">
              <a:xfrm>
                <a:off x="-1564216" y="-1062763"/>
                <a:ext cx="1304974" cy="997388"/>
              </a:xfrm>
              <a:custGeom>
                <a:avLst/>
                <a:gdLst>
                  <a:gd name="connsiteX0" fmla="*/ 652487 w 1304974"/>
                  <a:gd name="connsiteY0" fmla="*/ 0 h 997388"/>
                  <a:gd name="connsiteX1" fmla="*/ 1304974 w 1304974"/>
                  <a:gd name="connsiteY1" fmla="*/ 752913 h 997388"/>
                  <a:gd name="connsiteX2" fmla="*/ 1291718 w 1304974"/>
                  <a:gd name="connsiteY2" fmla="*/ 904651 h 997388"/>
                  <a:gd name="connsiteX3" fmla="*/ 1266770 w 1304974"/>
                  <a:gd name="connsiteY3" fmla="*/ 997388 h 997388"/>
                  <a:gd name="connsiteX4" fmla="*/ 1253698 w 1304974"/>
                  <a:gd name="connsiteY4" fmla="*/ 948795 h 997388"/>
                  <a:gd name="connsiteX5" fmla="*/ 652487 w 1304974"/>
                  <a:gd name="connsiteY5" fmla="*/ 488950 h 997388"/>
                  <a:gd name="connsiteX6" fmla="*/ 51276 w 1304974"/>
                  <a:gd name="connsiteY6" fmla="*/ 948795 h 997388"/>
                  <a:gd name="connsiteX7" fmla="*/ 38204 w 1304974"/>
                  <a:gd name="connsiteY7" fmla="*/ 997388 h 997388"/>
                  <a:gd name="connsiteX8" fmla="*/ 13256 w 1304974"/>
                  <a:gd name="connsiteY8" fmla="*/ 904651 h 997388"/>
                  <a:gd name="connsiteX9" fmla="*/ 0 w 1304974"/>
                  <a:gd name="connsiteY9" fmla="*/ 752913 h 997388"/>
                  <a:gd name="connsiteX10" fmla="*/ 652487 w 1304974"/>
                  <a:gd name="connsiteY10" fmla="*/ 0 h 997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4974" h="997388">
                    <a:moveTo>
                      <a:pt x="652487" y="0"/>
                    </a:moveTo>
                    <a:cubicBezTo>
                      <a:pt x="1012846" y="0"/>
                      <a:pt x="1304974" y="337091"/>
                      <a:pt x="1304974" y="752913"/>
                    </a:cubicBezTo>
                    <a:cubicBezTo>
                      <a:pt x="1304974" y="804891"/>
                      <a:pt x="1300410" y="855638"/>
                      <a:pt x="1291718" y="904651"/>
                    </a:cubicBezTo>
                    <a:lnTo>
                      <a:pt x="1266770" y="997388"/>
                    </a:lnTo>
                    <a:lnTo>
                      <a:pt x="1253698" y="948795"/>
                    </a:lnTo>
                    <a:cubicBezTo>
                      <a:pt x="1154646" y="678564"/>
                      <a:pt x="922756" y="488950"/>
                      <a:pt x="652487" y="488950"/>
                    </a:cubicBezTo>
                    <a:cubicBezTo>
                      <a:pt x="382218" y="488950"/>
                      <a:pt x="150329" y="678564"/>
                      <a:pt x="51276" y="948795"/>
                    </a:cubicBezTo>
                    <a:lnTo>
                      <a:pt x="38204" y="997388"/>
                    </a:lnTo>
                    <a:lnTo>
                      <a:pt x="13256" y="904651"/>
                    </a:lnTo>
                    <a:cubicBezTo>
                      <a:pt x="4565" y="855638"/>
                      <a:pt x="0" y="804891"/>
                      <a:pt x="0" y="752913"/>
                    </a:cubicBezTo>
                    <a:cubicBezTo>
                      <a:pt x="0" y="337091"/>
                      <a:pt x="292128" y="0"/>
                      <a:pt x="65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02E94CB8-5F8F-16AC-BB3E-70C84C5360E7}"/>
                  </a:ext>
                </a:extLst>
              </p:cNvPr>
              <p:cNvGrpSpPr/>
              <p:nvPr/>
            </p:nvGrpSpPr>
            <p:grpSpPr>
              <a:xfrm>
                <a:off x="-1576154" y="-912648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699" name="グループ化 698">
                  <a:extLst>
                    <a:ext uri="{FF2B5EF4-FFF2-40B4-BE49-F238E27FC236}">
                      <a16:creationId xmlns:a16="http://schemas.microsoft.com/office/drawing/2014/main" id="{9F5C5EDB-71FE-3877-3DFE-808CF303E54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716" name="楕円 715">
                    <a:extLst>
                      <a:ext uri="{FF2B5EF4-FFF2-40B4-BE49-F238E27FC236}">
                        <a16:creationId xmlns:a16="http://schemas.microsoft.com/office/drawing/2014/main" id="{0E4E08FB-D800-56E0-8C37-65FCAA56DF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楕円 716">
                    <a:extLst>
                      <a:ext uri="{FF2B5EF4-FFF2-40B4-BE49-F238E27FC236}">
                        <a16:creationId xmlns:a16="http://schemas.microsoft.com/office/drawing/2014/main" id="{05F695DB-44A7-E93F-F7B6-A1600CE223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FBD545DE-E641-7DF8-F9AD-A9CE625C7E8F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714" name="楕円 713">
                    <a:extLst>
                      <a:ext uri="{FF2B5EF4-FFF2-40B4-BE49-F238E27FC236}">
                        <a16:creationId xmlns:a16="http://schemas.microsoft.com/office/drawing/2014/main" id="{41A563C2-5FBB-7AE4-5332-E15265776B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楕円 714">
                    <a:extLst>
                      <a:ext uri="{FF2B5EF4-FFF2-40B4-BE49-F238E27FC236}">
                        <a16:creationId xmlns:a16="http://schemas.microsoft.com/office/drawing/2014/main" id="{CB2613A8-B639-982C-181E-3F97647DA2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2" name="台形 701">
                  <a:extLst>
                    <a:ext uri="{FF2B5EF4-FFF2-40B4-BE49-F238E27FC236}">
                      <a16:creationId xmlns:a16="http://schemas.microsoft.com/office/drawing/2014/main" id="{534AD784-3BF1-EA12-3876-F2ED52C780BD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57497DC0-ED87-86CF-ECFE-FBDFCCE26F61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08D3F339-F11A-096B-26E4-4475020B6C55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5" name="四角形: 上の 2 つの角を丸める 674">
                <a:extLst>
                  <a:ext uri="{FF2B5EF4-FFF2-40B4-BE49-F238E27FC236}">
                    <a16:creationId xmlns:a16="http://schemas.microsoft.com/office/drawing/2014/main" id="{0AE58F3C-6443-BCAB-B0E9-77BFD24037BA}"/>
                  </a:ext>
                </a:extLst>
              </p:cNvPr>
              <p:cNvSpPr/>
              <p:nvPr/>
            </p:nvSpPr>
            <p:spPr bwMode="auto">
              <a:xfrm>
                <a:off x="-1470108" y="403129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76" name="直線コネクタ 675">
                <a:extLst>
                  <a:ext uri="{FF2B5EF4-FFF2-40B4-BE49-F238E27FC236}">
                    <a16:creationId xmlns:a16="http://schemas.microsoft.com/office/drawing/2014/main" id="{99F1349E-5C36-FC03-AF3B-E62D2370DF0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-1353903" y="663762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81" name="直線コネクタ 680">
                <a:extLst>
                  <a:ext uri="{FF2B5EF4-FFF2-40B4-BE49-F238E27FC236}">
                    <a16:creationId xmlns:a16="http://schemas.microsoft.com/office/drawing/2014/main" id="{38ADC3F1-169E-1210-EC41-23921249E79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-472841" y="68839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686" name="月 685">
                <a:extLst>
                  <a:ext uri="{FF2B5EF4-FFF2-40B4-BE49-F238E27FC236}">
                    <a16:creationId xmlns:a16="http://schemas.microsoft.com/office/drawing/2014/main" id="{4F159621-C819-722E-B7C4-146422B99BAD}"/>
                  </a:ext>
                </a:extLst>
              </p:cNvPr>
              <p:cNvSpPr/>
              <p:nvPr/>
            </p:nvSpPr>
            <p:spPr bwMode="auto">
              <a:xfrm rot="3600000">
                <a:off x="-1191424" y="-1246467"/>
                <a:ext cx="279559" cy="830528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7" name="月 686">
                <a:extLst>
                  <a:ext uri="{FF2B5EF4-FFF2-40B4-BE49-F238E27FC236}">
                    <a16:creationId xmlns:a16="http://schemas.microsoft.com/office/drawing/2014/main" id="{60967789-BA1A-D0DA-E2EC-F5135F5CE0EF}"/>
                  </a:ext>
                </a:extLst>
              </p:cNvPr>
              <p:cNvSpPr/>
              <p:nvPr/>
            </p:nvSpPr>
            <p:spPr bwMode="auto">
              <a:xfrm rot="18000000" flipH="1">
                <a:off x="-931074" y="-1246467"/>
                <a:ext cx="279559" cy="830528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0" name="月 689">
                <a:extLst>
                  <a:ext uri="{FF2B5EF4-FFF2-40B4-BE49-F238E27FC236}">
                    <a16:creationId xmlns:a16="http://schemas.microsoft.com/office/drawing/2014/main" id="{F356565B-855E-E0B6-D3A5-A7BF44357A6C}"/>
                  </a:ext>
                </a:extLst>
              </p:cNvPr>
              <p:cNvSpPr/>
              <p:nvPr/>
            </p:nvSpPr>
            <p:spPr bwMode="auto">
              <a:xfrm rot="3600000">
                <a:off x="-1130127" y="-1011683"/>
                <a:ext cx="279559" cy="517481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8" name="月 697">
                <a:extLst>
                  <a:ext uri="{FF2B5EF4-FFF2-40B4-BE49-F238E27FC236}">
                    <a16:creationId xmlns:a16="http://schemas.microsoft.com/office/drawing/2014/main" id="{AB6479BB-1B35-6C09-1CAB-42F66A855942}"/>
                  </a:ext>
                </a:extLst>
              </p:cNvPr>
              <p:cNvSpPr/>
              <p:nvPr/>
            </p:nvSpPr>
            <p:spPr bwMode="auto">
              <a:xfrm rot="18000000" flipH="1">
                <a:off x="-939626" y="-1011682"/>
                <a:ext cx="279559" cy="517481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30" name="星: 16 pt 729">
              <a:extLst>
                <a:ext uri="{FF2B5EF4-FFF2-40B4-BE49-F238E27FC236}">
                  <a16:creationId xmlns:a16="http://schemas.microsoft.com/office/drawing/2014/main" id="{B53EF599-B571-46AC-CC96-3ADB565B4841}"/>
                </a:ext>
              </a:extLst>
            </p:cNvPr>
            <p:cNvSpPr/>
            <p:nvPr/>
          </p:nvSpPr>
          <p:spPr>
            <a:xfrm>
              <a:off x="7703891" y="1468201"/>
              <a:ext cx="1708894" cy="1708892"/>
            </a:xfrm>
            <a:prstGeom prst="star16">
              <a:avLst>
                <a:gd name="adj" fmla="val 42498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楕円 757">
              <a:extLst>
                <a:ext uri="{FF2B5EF4-FFF2-40B4-BE49-F238E27FC236}">
                  <a16:creationId xmlns:a16="http://schemas.microsoft.com/office/drawing/2014/main" id="{A6323C9A-2408-46A5-A6FD-46A0DB7DCCC1}"/>
                </a:ext>
              </a:extLst>
            </p:cNvPr>
            <p:cNvSpPr/>
            <p:nvPr/>
          </p:nvSpPr>
          <p:spPr>
            <a:xfrm>
              <a:off x="7593020" y="3417074"/>
              <a:ext cx="92060" cy="920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楕円 758">
              <a:extLst>
                <a:ext uri="{FF2B5EF4-FFF2-40B4-BE49-F238E27FC236}">
                  <a16:creationId xmlns:a16="http://schemas.microsoft.com/office/drawing/2014/main" id="{6BFF434A-E795-631E-AD20-5EB8F2853729}"/>
                </a:ext>
              </a:extLst>
            </p:cNvPr>
            <p:cNvSpPr/>
            <p:nvPr/>
          </p:nvSpPr>
          <p:spPr>
            <a:xfrm>
              <a:off x="8121658" y="3417074"/>
              <a:ext cx="92060" cy="920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楕円 761">
              <a:extLst>
                <a:ext uri="{FF2B5EF4-FFF2-40B4-BE49-F238E27FC236}">
                  <a16:creationId xmlns:a16="http://schemas.microsoft.com/office/drawing/2014/main" id="{A19792E6-4422-12E5-71CE-D8AB112B0638}"/>
                </a:ext>
              </a:extLst>
            </p:cNvPr>
            <p:cNvSpPr/>
            <p:nvPr/>
          </p:nvSpPr>
          <p:spPr>
            <a:xfrm>
              <a:off x="7823308" y="3810389"/>
              <a:ext cx="183020" cy="1663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96" name="グループ化 795">
            <a:extLst>
              <a:ext uri="{FF2B5EF4-FFF2-40B4-BE49-F238E27FC236}">
                <a16:creationId xmlns:a16="http://schemas.microsoft.com/office/drawing/2014/main" id="{8260D435-900C-F111-3243-53D9CCB15E9E}"/>
              </a:ext>
            </a:extLst>
          </p:cNvPr>
          <p:cNvGrpSpPr/>
          <p:nvPr/>
        </p:nvGrpSpPr>
        <p:grpSpPr>
          <a:xfrm>
            <a:off x="494731" y="782401"/>
            <a:ext cx="2084349" cy="3354399"/>
            <a:chOff x="494731" y="1468201"/>
            <a:chExt cx="2084349" cy="3354399"/>
          </a:xfrm>
        </p:grpSpPr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1CAC90CA-1841-7C97-D1A1-8EF70DA02ACD}"/>
                </a:ext>
              </a:extLst>
            </p:cNvPr>
            <p:cNvGrpSpPr/>
            <p:nvPr/>
          </p:nvGrpSpPr>
          <p:grpSpPr>
            <a:xfrm>
              <a:off x="1381424" y="2796540"/>
              <a:ext cx="1197656" cy="2026060"/>
              <a:chOff x="566014" y="4689140"/>
              <a:chExt cx="1331771" cy="2252944"/>
            </a:xfrm>
          </p:grpSpPr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A689C29B-CAD6-BBE9-99C4-27CAEA9536DF}"/>
                  </a:ext>
                </a:extLst>
              </p:cNvPr>
              <p:cNvSpPr/>
              <p:nvPr/>
            </p:nvSpPr>
            <p:spPr bwMode="auto">
              <a:xfrm>
                <a:off x="577953" y="4689140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四角形: 上の 2 つの角を丸める 628">
                <a:extLst>
                  <a:ext uri="{FF2B5EF4-FFF2-40B4-BE49-F238E27FC236}">
                    <a16:creationId xmlns:a16="http://schemas.microsoft.com/office/drawing/2014/main" id="{A3907C1D-5C7E-3138-FF61-5CEE624D46EA}"/>
                  </a:ext>
                </a:extLst>
              </p:cNvPr>
              <p:cNvSpPr/>
              <p:nvPr/>
            </p:nvSpPr>
            <p:spPr bwMode="auto">
              <a:xfrm>
                <a:off x="672060" y="6155032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0D79EE42-BBCF-504A-4E38-890A21B5B220}"/>
                  </a:ext>
                </a:extLst>
              </p:cNvPr>
              <p:cNvGrpSpPr/>
              <p:nvPr/>
            </p:nvGrpSpPr>
            <p:grpSpPr>
              <a:xfrm>
                <a:off x="566014" y="4839255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647" name="グループ化 646">
                  <a:extLst>
                    <a:ext uri="{FF2B5EF4-FFF2-40B4-BE49-F238E27FC236}">
                      <a16:creationId xmlns:a16="http://schemas.microsoft.com/office/drawing/2014/main" id="{AEC17D43-D376-716D-6185-A728F5B3E9F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654" name="楕円 653">
                    <a:extLst>
                      <a:ext uri="{FF2B5EF4-FFF2-40B4-BE49-F238E27FC236}">
                        <a16:creationId xmlns:a16="http://schemas.microsoft.com/office/drawing/2014/main" id="{97F2252A-9D8D-43A6-D6DA-F85E4040F4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楕円 654">
                    <a:extLst>
                      <a:ext uri="{FF2B5EF4-FFF2-40B4-BE49-F238E27FC236}">
                        <a16:creationId xmlns:a16="http://schemas.microsoft.com/office/drawing/2014/main" id="{2E7EED18-24BC-BEF2-F33E-28C2A8C416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8" name="グループ化 647">
                  <a:extLst>
                    <a:ext uri="{FF2B5EF4-FFF2-40B4-BE49-F238E27FC236}">
                      <a16:creationId xmlns:a16="http://schemas.microsoft.com/office/drawing/2014/main" id="{D2675210-648D-0E40-5316-E5EBFFDD30DD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652" name="楕円 651">
                    <a:extLst>
                      <a:ext uri="{FF2B5EF4-FFF2-40B4-BE49-F238E27FC236}">
                        <a16:creationId xmlns:a16="http://schemas.microsoft.com/office/drawing/2014/main" id="{5E15F7DD-1826-1E6A-2671-4AB723BA3E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楕円 652">
                    <a:extLst>
                      <a:ext uri="{FF2B5EF4-FFF2-40B4-BE49-F238E27FC236}">
                        <a16:creationId xmlns:a16="http://schemas.microsoft.com/office/drawing/2014/main" id="{A9F139B1-E5A3-7F68-566B-7EE67E90A1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9" name="台形 648">
                  <a:extLst>
                    <a:ext uri="{FF2B5EF4-FFF2-40B4-BE49-F238E27FC236}">
                      <a16:creationId xmlns:a16="http://schemas.microsoft.com/office/drawing/2014/main" id="{D4A2CDBB-87C7-3464-CE7F-37891B5B1151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楕円 649">
                  <a:extLst>
                    <a:ext uri="{FF2B5EF4-FFF2-40B4-BE49-F238E27FC236}">
                      <a16:creationId xmlns:a16="http://schemas.microsoft.com/office/drawing/2014/main" id="{3A53A400-17F7-3025-CA7D-A1364C398BF6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楕円 650">
                  <a:extLst>
                    <a:ext uri="{FF2B5EF4-FFF2-40B4-BE49-F238E27FC236}">
                      <a16:creationId xmlns:a16="http://schemas.microsoft.com/office/drawing/2014/main" id="{F3EAFB44-AB45-20CE-15CF-223BE3AA21E0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40C5135E-2F32-AB2E-8A5F-46DD04A1D7A4}"/>
                  </a:ext>
                </a:extLst>
              </p:cNvPr>
              <p:cNvSpPr/>
              <p:nvPr/>
            </p:nvSpPr>
            <p:spPr bwMode="auto">
              <a:xfrm>
                <a:off x="1014405" y="6121176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6EAD52E6-610B-3F94-E18C-1B3B5384B511}"/>
                  </a:ext>
                </a:extLst>
              </p:cNvPr>
              <p:cNvSpPr/>
              <p:nvPr/>
            </p:nvSpPr>
            <p:spPr bwMode="auto">
              <a:xfrm flipH="1">
                <a:off x="684298" y="4787441"/>
                <a:ext cx="1085054" cy="37701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636" name="直線コネクタ 635">
                <a:extLst>
                  <a:ext uri="{FF2B5EF4-FFF2-40B4-BE49-F238E27FC236}">
                    <a16:creationId xmlns:a16="http://schemas.microsoft.com/office/drawing/2014/main" id="{86C4C574-BD60-8B76-F07B-1C891F7D5FF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88265" y="6415665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37" name="直線コネクタ 636">
                <a:extLst>
                  <a:ext uri="{FF2B5EF4-FFF2-40B4-BE49-F238E27FC236}">
                    <a16:creationId xmlns:a16="http://schemas.microsoft.com/office/drawing/2014/main" id="{F58E5171-7257-FC46-EC03-D44F94FDA8B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669327" y="6440299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718" name="星: 16 pt 717">
              <a:extLst>
                <a:ext uri="{FF2B5EF4-FFF2-40B4-BE49-F238E27FC236}">
                  <a16:creationId xmlns:a16="http://schemas.microsoft.com/office/drawing/2014/main" id="{AA2711F0-6DF4-408E-0C26-9BB3C3C0AFE6}"/>
                </a:ext>
              </a:extLst>
            </p:cNvPr>
            <p:cNvSpPr/>
            <p:nvPr/>
          </p:nvSpPr>
          <p:spPr>
            <a:xfrm>
              <a:off x="494731" y="1468201"/>
              <a:ext cx="1708894" cy="1708892"/>
            </a:xfrm>
            <a:prstGeom prst="star16">
              <a:avLst>
                <a:gd name="adj" fmla="val 42498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7" name="グループ化 736">
              <a:extLst>
                <a:ext uri="{FF2B5EF4-FFF2-40B4-BE49-F238E27FC236}">
                  <a16:creationId xmlns:a16="http://schemas.microsoft.com/office/drawing/2014/main" id="{45A73228-24BE-7F32-292E-D8ACDEBEAAEE}"/>
                </a:ext>
              </a:extLst>
            </p:cNvPr>
            <p:cNvGrpSpPr/>
            <p:nvPr/>
          </p:nvGrpSpPr>
          <p:grpSpPr>
            <a:xfrm>
              <a:off x="787576" y="1965682"/>
              <a:ext cx="1035966" cy="770212"/>
              <a:chOff x="7778059" y="3946847"/>
              <a:chExt cx="3194913" cy="2375333"/>
            </a:xfrm>
            <a:solidFill>
              <a:srgbClr val="FF0000"/>
            </a:solidFill>
          </p:grpSpPr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B59A26C2-4CBC-8721-A083-63B71349DB5E}"/>
                  </a:ext>
                </a:extLst>
              </p:cNvPr>
              <p:cNvSpPr/>
              <p:nvPr/>
            </p:nvSpPr>
            <p:spPr bwMode="auto">
              <a:xfrm>
                <a:off x="9422219" y="3946848"/>
                <a:ext cx="1550753" cy="2375332"/>
              </a:xfrm>
              <a:custGeom>
                <a:avLst/>
                <a:gdLst>
                  <a:gd name="connsiteX0" fmla="*/ 595476 w 1550753"/>
                  <a:gd name="connsiteY0" fmla="*/ 1887866 h 2375332"/>
                  <a:gd name="connsiteX1" fmla="*/ 934994 w 1550753"/>
                  <a:gd name="connsiteY1" fmla="*/ 1887866 h 2375332"/>
                  <a:gd name="connsiteX2" fmla="*/ 1016240 w 1550753"/>
                  <a:gd name="connsiteY2" fmla="*/ 1969112 h 2375332"/>
                  <a:gd name="connsiteX3" fmla="*/ 1016240 w 1550753"/>
                  <a:gd name="connsiteY3" fmla="*/ 2294086 h 2375332"/>
                  <a:gd name="connsiteX4" fmla="*/ 934994 w 1550753"/>
                  <a:gd name="connsiteY4" fmla="*/ 2375332 h 2375332"/>
                  <a:gd name="connsiteX5" fmla="*/ 595476 w 1550753"/>
                  <a:gd name="connsiteY5" fmla="*/ 2375332 h 2375332"/>
                  <a:gd name="connsiteX6" fmla="*/ 514230 w 1550753"/>
                  <a:gd name="connsiteY6" fmla="*/ 2294086 h 2375332"/>
                  <a:gd name="connsiteX7" fmla="*/ 514230 w 1550753"/>
                  <a:gd name="connsiteY7" fmla="*/ 1969112 h 2375332"/>
                  <a:gd name="connsiteX8" fmla="*/ 595476 w 1550753"/>
                  <a:gd name="connsiteY8" fmla="*/ 1887866 h 2375332"/>
                  <a:gd name="connsiteX9" fmla="*/ 250977 w 1550753"/>
                  <a:gd name="connsiteY9" fmla="*/ 0 h 2375332"/>
                  <a:gd name="connsiteX10" fmla="*/ 1299777 w 1550753"/>
                  <a:gd name="connsiteY10" fmla="*/ 0 h 2375332"/>
                  <a:gd name="connsiteX11" fmla="*/ 1550753 w 1550753"/>
                  <a:gd name="connsiteY11" fmla="*/ 250976 h 2375332"/>
                  <a:gd name="connsiteX12" fmla="*/ 1550753 w 1550753"/>
                  <a:gd name="connsiteY12" fmla="*/ 1254850 h 2375332"/>
                  <a:gd name="connsiteX13" fmla="*/ 1299777 w 1550753"/>
                  <a:gd name="connsiteY13" fmla="*/ 1505826 h 2375332"/>
                  <a:gd name="connsiteX14" fmla="*/ 1016240 w 1550753"/>
                  <a:gd name="connsiteY14" fmla="*/ 1505826 h 2375332"/>
                  <a:gd name="connsiteX15" fmla="*/ 1016240 w 1550753"/>
                  <a:gd name="connsiteY15" fmla="*/ 1711369 h 2375332"/>
                  <a:gd name="connsiteX16" fmla="*/ 932570 w 1550753"/>
                  <a:gd name="connsiteY16" fmla="*/ 1795039 h 2375332"/>
                  <a:gd name="connsiteX17" fmla="*/ 597900 w 1550753"/>
                  <a:gd name="connsiteY17" fmla="*/ 1795039 h 2375332"/>
                  <a:gd name="connsiteX18" fmla="*/ 514230 w 1550753"/>
                  <a:gd name="connsiteY18" fmla="*/ 1711369 h 2375332"/>
                  <a:gd name="connsiteX19" fmla="*/ 514230 w 1550753"/>
                  <a:gd name="connsiteY19" fmla="*/ 1080316 h 2375332"/>
                  <a:gd name="connsiteX20" fmla="*/ 597900 w 1550753"/>
                  <a:gd name="connsiteY20" fmla="*/ 996646 h 2375332"/>
                  <a:gd name="connsiteX21" fmla="*/ 600299 w 1550753"/>
                  <a:gd name="connsiteY21" fmla="*/ 996646 h 2375332"/>
                  <a:gd name="connsiteX22" fmla="*/ 932570 w 1550753"/>
                  <a:gd name="connsiteY22" fmla="*/ 996646 h 2375332"/>
                  <a:gd name="connsiteX23" fmla="*/ 934994 w 1550753"/>
                  <a:gd name="connsiteY23" fmla="*/ 996646 h 2375332"/>
                  <a:gd name="connsiteX24" fmla="*/ 1016240 w 1550753"/>
                  <a:gd name="connsiteY24" fmla="*/ 915400 h 2375332"/>
                  <a:gd name="connsiteX25" fmla="*/ 1016240 w 1550753"/>
                  <a:gd name="connsiteY25" fmla="*/ 590426 h 2375332"/>
                  <a:gd name="connsiteX26" fmla="*/ 934994 w 1550753"/>
                  <a:gd name="connsiteY26" fmla="*/ 509180 h 2375332"/>
                  <a:gd name="connsiteX27" fmla="*/ 595476 w 1550753"/>
                  <a:gd name="connsiteY27" fmla="*/ 509180 h 2375332"/>
                  <a:gd name="connsiteX28" fmla="*/ 514230 w 1550753"/>
                  <a:gd name="connsiteY28" fmla="*/ 590426 h 2375332"/>
                  <a:gd name="connsiteX29" fmla="*/ 514230 w 1550753"/>
                  <a:gd name="connsiteY29" fmla="*/ 752913 h 2375332"/>
                  <a:gd name="connsiteX30" fmla="*/ 514229 w 1550753"/>
                  <a:gd name="connsiteY30" fmla="*/ 752913 h 2375332"/>
                  <a:gd name="connsiteX31" fmla="*/ 514229 w 1550753"/>
                  <a:gd name="connsiteY31" fmla="*/ 816273 h 2375332"/>
                  <a:gd name="connsiteX32" fmla="*/ 432983 w 1550753"/>
                  <a:gd name="connsiteY32" fmla="*/ 897519 h 2375332"/>
                  <a:gd name="connsiteX33" fmla="*/ 81246 w 1550753"/>
                  <a:gd name="connsiteY33" fmla="*/ 897519 h 2375332"/>
                  <a:gd name="connsiteX34" fmla="*/ 0 w 1550753"/>
                  <a:gd name="connsiteY34" fmla="*/ 816273 h 2375332"/>
                  <a:gd name="connsiteX35" fmla="*/ 0 w 1550753"/>
                  <a:gd name="connsiteY35" fmla="*/ 491299 h 2375332"/>
                  <a:gd name="connsiteX36" fmla="*/ 1 w 1550753"/>
                  <a:gd name="connsiteY36" fmla="*/ 491294 h 2375332"/>
                  <a:gd name="connsiteX37" fmla="*/ 1 w 1550753"/>
                  <a:gd name="connsiteY37" fmla="*/ 250976 h 2375332"/>
                  <a:gd name="connsiteX38" fmla="*/ 250977 w 1550753"/>
                  <a:gd name="connsiteY38" fmla="*/ 0 h 237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550753" h="2375332">
                    <a:moveTo>
                      <a:pt x="595476" y="1887866"/>
                    </a:moveTo>
                    <a:lnTo>
                      <a:pt x="934994" y="1887866"/>
                    </a:lnTo>
                    <a:cubicBezTo>
                      <a:pt x="979865" y="1887866"/>
                      <a:pt x="1016240" y="1924241"/>
                      <a:pt x="1016240" y="1969112"/>
                    </a:cubicBezTo>
                    <a:lnTo>
                      <a:pt x="1016240" y="2294086"/>
                    </a:lnTo>
                    <a:cubicBezTo>
                      <a:pt x="1016240" y="2338957"/>
                      <a:pt x="979865" y="2375332"/>
                      <a:pt x="934994" y="2375332"/>
                    </a:cubicBezTo>
                    <a:lnTo>
                      <a:pt x="595476" y="2375332"/>
                    </a:lnTo>
                    <a:cubicBezTo>
                      <a:pt x="550605" y="2375332"/>
                      <a:pt x="514230" y="2338957"/>
                      <a:pt x="514230" y="2294086"/>
                    </a:cubicBezTo>
                    <a:lnTo>
                      <a:pt x="514230" y="1969112"/>
                    </a:lnTo>
                    <a:cubicBezTo>
                      <a:pt x="514230" y="1924241"/>
                      <a:pt x="550605" y="1887866"/>
                      <a:pt x="595476" y="1887866"/>
                    </a:cubicBezTo>
                    <a:close/>
                    <a:moveTo>
                      <a:pt x="250977" y="0"/>
                    </a:moveTo>
                    <a:lnTo>
                      <a:pt x="1299777" y="0"/>
                    </a:lnTo>
                    <a:cubicBezTo>
                      <a:pt x="1438387" y="0"/>
                      <a:pt x="1550753" y="112366"/>
                      <a:pt x="1550753" y="250976"/>
                    </a:cubicBezTo>
                    <a:lnTo>
                      <a:pt x="1550753" y="1254850"/>
                    </a:lnTo>
                    <a:cubicBezTo>
                      <a:pt x="1550753" y="1393460"/>
                      <a:pt x="1438387" y="1505826"/>
                      <a:pt x="1299777" y="1505826"/>
                    </a:cubicBezTo>
                    <a:lnTo>
                      <a:pt x="1016240" y="1505826"/>
                    </a:lnTo>
                    <a:lnTo>
                      <a:pt x="1016240" y="1711369"/>
                    </a:lnTo>
                    <a:cubicBezTo>
                      <a:pt x="1016240" y="1757579"/>
                      <a:pt x="978780" y="1795039"/>
                      <a:pt x="932570" y="1795039"/>
                    </a:cubicBezTo>
                    <a:lnTo>
                      <a:pt x="597900" y="1795039"/>
                    </a:lnTo>
                    <a:cubicBezTo>
                      <a:pt x="551690" y="1795039"/>
                      <a:pt x="514230" y="1757579"/>
                      <a:pt x="514230" y="1711369"/>
                    </a:cubicBezTo>
                    <a:lnTo>
                      <a:pt x="514230" y="1080316"/>
                    </a:lnTo>
                    <a:cubicBezTo>
                      <a:pt x="514230" y="1034106"/>
                      <a:pt x="551690" y="996646"/>
                      <a:pt x="597900" y="996646"/>
                    </a:cubicBezTo>
                    <a:lnTo>
                      <a:pt x="600299" y="996646"/>
                    </a:lnTo>
                    <a:lnTo>
                      <a:pt x="932570" y="996646"/>
                    </a:lnTo>
                    <a:lnTo>
                      <a:pt x="934994" y="996646"/>
                    </a:lnTo>
                    <a:cubicBezTo>
                      <a:pt x="979865" y="996646"/>
                      <a:pt x="1016240" y="960271"/>
                      <a:pt x="1016240" y="915400"/>
                    </a:cubicBezTo>
                    <a:lnTo>
                      <a:pt x="1016240" y="590426"/>
                    </a:lnTo>
                    <a:cubicBezTo>
                      <a:pt x="1016240" y="545555"/>
                      <a:pt x="979865" y="509180"/>
                      <a:pt x="934994" y="509180"/>
                    </a:cubicBezTo>
                    <a:lnTo>
                      <a:pt x="595476" y="509180"/>
                    </a:lnTo>
                    <a:cubicBezTo>
                      <a:pt x="550605" y="509180"/>
                      <a:pt x="514230" y="545555"/>
                      <a:pt x="514230" y="590426"/>
                    </a:cubicBezTo>
                    <a:lnTo>
                      <a:pt x="514230" y="752913"/>
                    </a:lnTo>
                    <a:lnTo>
                      <a:pt x="514229" y="752913"/>
                    </a:lnTo>
                    <a:lnTo>
                      <a:pt x="514229" y="816273"/>
                    </a:lnTo>
                    <a:cubicBezTo>
                      <a:pt x="514229" y="861144"/>
                      <a:pt x="477854" y="897519"/>
                      <a:pt x="432983" y="897519"/>
                    </a:cubicBezTo>
                    <a:lnTo>
                      <a:pt x="81246" y="897519"/>
                    </a:lnTo>
                    <a:cubicBezTo>
                      <a:pt x="36375" y="897519"/>
                      <a:pt x="0" y="861144"/>
                      <a:pt x="0" y="816273"/>
                    </a:cubicBezTo>
                    <a:lnTo>
                      <a:pt x="0" y="491299"/>
                    </a:lnTo>
                    <a:lnTo>
                      <a:pt x="1" y="491294"/>
                    </a:lnTo>
                    <a:lnTo>
                      <a:pt x="1" y="250976"/>
                    </a:lnTo>
                    <a:cubicBezTo>
                      <a:pt x="1" y="112366"/>
                      <a:pt x="112367" y="0"/>
                      <a:pt x="25097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2D4322B2-D65D-0A62-7C32-689736CAB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8059" y="3946847"/>
                <a:ext cx="1550752" cy="2375332"/>
              </a:xfrm>
              <a:custGeom>
                <a:avLst/>
                <a:gdLst>
                  <a:gd name="connsiteX0" fmla="*/ 595475 w 1550752"/>
                  <a:gd name="connsiteY0" fmla="*/ 1887866 h 2375332"/>
                  <a:gd name="connsiteX1" fmla="*/ 934993 w 1550752"/>
                  <a:gd name="connsiteY1" fmla="*/ 1887866 h 2375332"/>
                  <a:gd name="connsiteX2" fmla="*/ 1016239 w 1550752"/>
                  <a:gd name="connsiteY2" fmla="*/ 1969112 h 2375332"/>
                  <a:gd name="connsiteX3" fmla="*/ 1016239 w 1550752"/>
                  <a:gd name="connsiteY3" fmla="*/ 2294086 h 2375332"/>
                  <a:gd name="connsiteX4" fmla="*/ 934993 w 1550752"/>
                  <a:gd name="connsiteY4" fmla="*/ 2375332 h 2375332"/>
                  <a:gd name="connsiteX5" fmla="*/ 595475 w 1550752"/>
                  <a:gd name="connsiteY5" fmla="*/ 2375332 h 2375332"/>
                  <a:gd name="connsiteX6" fmla="*/ 514229 w 1550752"/>
                  <a:gd name="connsiteY6" fmla="*/ 2294086 h 2375332"/>
                  <a:gd name="connsiteX7" fmla="*/ 514229 w 1550752"/>
                  <a:gd name="connsiteY7" fmla="*/ 1969112 h 2375332"/>
                  <a:gd name="connsiteX8" fmla="*/ 595475 w 1550752"/>
                  <a:gd name="connsiteY8" fmla="*/ 1887866 h 2375332"/>
                  <a:gd name="connsiteX9" fmla="*/ 250976 w 1550752"/>
                  <a:gd name="connsiteY9" fmla="*/ 0 h 2375332"/>
                  <a:gd name="connsiteX10" fmla="*/ 1299776 w 1550752"/>
                  <a:gd name="connsiteY10" fmla="*/ 0 h 2375332"/>
                  <a:gd name="connsiteX11" fmla="*/ 1550752 w 1550752"/>
                  <a:gd name="connsiteY11" fmla="*/ 250976 h 2375332"/>
                  <a:gd name="connsiteX12" fmla="*/ 1016239 w 1550752"/>
                  <a:gd name="connsiteY12" fmla="*/ 1713793 h 2375332"/>
                  <a:gd name="connsiteX13" fmla="*/ 934993 w 1550752"/>
                  <a:gd name="connsiteY13" fmla="*/ 1795039 h 2375332"/>
                  <a:gd name="connsiteX14" fmla="*/ 595475 w 1550752"/>
                  <a:gd name="connsiteY14" fmla="*/ 1795039 h 2375332"/>
                  <a:gd name="connsiteX15" fmla="*/ 514229 w 1550752"/>
                  <a:gd name="connsiteY15" fmla="*/ 1713793 h 2375332"/>
                  <a:gd name="connsiteX16" fmla="*/ 0 w 1550752"/>
                  <a:gd name="connsiteY16" fmla="*/ 250976 h 2375332"/>
                  <a:gd name="connsiteX17" fmla="*/ 250976 w 1550752"/>
                  <a:gd name="connsiteY17" fmla="*/ 0 h 237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50752" h="2375332">
                    <a:moveTo>
                      <a:pt x="595475" y="1887866"/>
                    </a:moveTo>
                    <a:lnTo>
                      <a:pt x="934993" y="1887866"/>
                    </a:lnTo>
                    <a:cubicBezTo>
                      <a:pt x="979864" y="1887866"/>
                      <a:pt x="1016239" y="1924241"/>
                      <a:pt x="1016239" y="1969112"/>
                    </a:cubicBezTo>
                    <a:lnTo>
                      <a:pt x="1016239" y="2294086"/>
                    </a:lnTo>
                    <a:cubicBezTo>
                      <a:pt x="1016239" y="2338957"/>
                      <a:pt x="979864" y="2375332"/>
                      <a:pt x="934993" y="2375332"/>
                    </a:cubicBezTo>
                    <a:lnTo>
                      <a:pt x="595475" y="2375332"/>
                    </a:lnTo>
                    <a:cubicBezTo>
                      <a:pt x="550604" y="2375332"/>
                      <a:pt x="514229" y="2338957"/>
                      <a:pt x="514229" y="2294086"/>
                    </a:cubicBezTo>
                    <a:lnTo>
                      <a:pt x="514229" y="1969112"/>
                    </a:lnTo>
                    <a:cubicBezTo>
                      <a:pt x="514229" y="1924241"/>
                      <a:pt x="550604" y="1887866"/>
                      <a:pt x="595475" y="1887866"/>
                    </a:cubicBezTo>
                    <a:close/>
                    <a:moveTo>
                      <a:pt x="250976" y="0"/>
                    </a:moveTo>
                    <a:lnTo>
                      <a:pt x="1299776" y="0"/>
                    </a:lnTo>
                    <a:cubicBezTo>
                      <a:pt x="1438386" y="0"/>
                      <a:pt x="1550752" y="112366"/>
                      <a:pt x="1550752" y="250976"/>
                    </a:cubicBezTo>
                    <a:lnTo>
                      <a:pt x="1016239" y="1713793"/>
                    </a:lnTo>
                    <a:cubicBezTo>
                      <a:pt x="1016239" y="1758664"/>
                      <a:pt x="979864" y="1795039"/>
                      <a:pt x="934993" y="1795039"/>
                    </a:cubicBezTo>
                    <a:lnTo>
                      <a:pt x="595475" y="1795039"/>
                    </a:lnTo>
                    <a:cubicBezTo>
                      <a:pt x="550604" y="1795039"/>
                      <a:pt x="514229" y="1758664"/>
                      <a:pt x="514229" y="1713793"/>
                    </a:cubicBezTo>
                    <a:lnTo>
                      <a:pt x="0" y="250976"/>
                    </a:lnTo>
                    <a:cubicBezTo>
                      <a:pt x="0" y="112366"/>
                      <a:pt x="112366" y="0"/>
                      <a:pt x="25097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63" name="楕円 762">
              <a:extLst>
                <a:ext uri="{FF2B5EF4-FFF2-40B4-BE49-F238E27FC236}">
                  <a16:creationId xmlns:a16="http://schemas.microsoft.com/office/drawing/2014/main" id="{6BF62493-7793-ADF8-7D8C-3F317F1BF7C9}"/>
                </a:ext>
              </a:extLst>
            </p:cNvPr>
            <p:cNvSpPr/>
            <p:nvPr/>
          </p:nvSpPr>
          <p:spPr>
            <a:xfrm>
              <a:off x="1893995" y="3810389"/>
              <a:ext cx="183020" cy="1663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65" name="楕円 764">
              <a:extLst>
                <a:ext uri="{FF2B5EF4-FFF2-40B4-BE49-F238E27FC236}">
                  <a16:creationId xmlns:a16="http://schemas.microsoft.com/office/drawing/2014/main" id="{D6EA1A3C-24C3-99AD-15E9-62C8E578C93B}"/>
                </a:ext>
              </a:extLst>
            </p:cNvPr>
            <p:cNvSpPr/>
            <p:nvPr/>
          </p:nvSpPr>
          <p:spPr>
            <a:xfrm>
              <a:off x="1537236" y="3275723"/>
              <a:ext cx="377290" cy="3772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楕円 772">
              <a:extLst>
                <a:ext uri="{FF2B5EF4-FFF2-40B4-BE49-F238E27FC236}">
                  <a16:creationId xmlns:a16="http://schemas.microsoft.com/office/drawing/2014/main" id="{D84C7995-781A-139E-3DED-634CC7C45FDC}"/>
                </a:ext>
              </a:extLst>
            </p:cNvPr>
            <p:cNvSpPr/>
            <p:nvPr/>
          </p:nvSpPr>
          <p:spPr>
            <a:xfrm>
              <a:off x="2032536" y="3275723"/>
              <a:ext cx="377290" cy="3772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楕円 773">
              <a:extLst>
                <a:ext uri="{FF2B5EF4-FFF2-40B4-BE49-F238E27FC236}">
                  <a16:creationId xmlns:a16="http://schemas.microsoft.com/office/drawing/2014/main" id="{A1CDED36-0231-C7B7-73C5-766A76109D0F}"/>
                </a:ext>
              </a:extLst>
            </p:cNvPr>
            <p:cNvSpPr/>
            <p:nvPr/>
          </p:nvSpPr>
          <p:spPr>
            <a:xfrm>
              <a:off x="1665824" y="3408871"/>
              <a:ext cx="120114" cy="1201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楕円 774">
              <a:extLst>
                <a:ext uri="{FF2B5EF4-FFF2-40B4-BE49-F238E27FC236}">
                  <a16:creationId xmlns:a16="http://schemas.microsoft.com/office/drawing/2014/main" id="{8225EAA8-5C97-AE12-5E07-2F0121A77B27}"/>
                </a:ext>
              </a:extLst>
            </p:cNvPr>
            <p:cNvSpPr/>
            <p:nvPr/>
          </p:nvSpPr>
          <p:spPr>
            <a:xfrm>
              <a:off x="2161124" y="3408871"/>
              <a:ext cx="120114" cy="1201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5" name="グループ化 794">
            <a:extLst>
              <a:ext uri="{FF2B5EF4-FFF2-40B4-BE49-F238E27FC236}">
                <a16:creationId xmlns:a16="http://schemas.microsoft.com/office/drawing/2014/main" id="{2CFCC201-90A6-5B04-1818-BEF0F81D1C8F}"/>
              </a:ext>
            </a:extLst>
          </p:cNvPr>
          <p:cNvGrpSpPr/>
          <p:nvPr/>
        </p:nvGrpSpPr>
        <p:grpSpPr>
          <a:xfrm>
            <a:off x="2705347" y="782401"/>
            <a:ext cx="2089718" cy="3354399"/>
            <a:chOff x="2705347" y="1468201"/>
            <a:chExt cx="2089718" cy="3354399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A265757-1E7C-E4AB-4D76-225045CAECB2}"/>
                </a:ext>
              </a:extLst>
            </p:cNvPr>
            <p:cNvGrpSpPr/>
            <p:nvPr/>
          </p:nvGrpSpPr>
          <p:grpSpPr>
            <a:xfrm>
              <a:off x="2705347" y="2796540"/>
              <a:ext cx="1197656" cy="2026060"/>
              <a:chOff x="-1576154" y="-1062763"/>
              <a:chExt cx="1331771" cy="2252944"/>
            </a:xfrm>
          </p:grpSpPr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386E23B4-5ADA-6FB5-BCE2-F5C5C00D4331}"/>
                  </a:ext>
                </a:extLst>
              </p:cNvPr>
              <p:cNvSpPr/>
              <p:nvPr/>
            </p:nvSpPr>
            <p:spPr bwMode="auto">
              <a:xfrm>
                <a:off x="-1564216" y="-1062763"/>
                <a:ext cx="1304974" cy="997388"/>
              </a:xfrm>
              <a:custGeom>
                <a:avLst/>
                <a:gdLst>
                  <a:gd name="connsiteX0" fmla="*/ 652487 w 1304974"/>
                  <a:gd name="connsiteY0" fmla="*/ 0 h 997388"/>
                  <a:gd name="connsiteX1" fmla="*/ 1304974 w 1304974"/>
                  <a:gd name="connsiteY1" fmla="*/ 752913 h 997388"/>
                  <a:gd name="connsiteX2" fmla="*/ 1291718 w 1304974"/>
                  <a:gd name="connsiteY2" fmla="*/ 904651 h 997388"/>
                  <a:gd name="connsiteX3" fmla="*/ 1266770 w 1304974"/>
                  <a:gd name="connsiteY3" fmla="*/ 997388 h 997388"/>
                  <a:gd name="connsiteX4" fmla="*/ 1253698 w 1304974"/>
                  <a:gd name="connsiteY4" fmla="*/ 948795 h 997388"/>
                  <a:gd name="connsiteX5" fmla="*/ 652487 w 1304974"/>
                  <a:gd name="connsiteY5" fmla="*/ 488950 h 997388"/>
                  <a:gd name="connsiteX6" fmla="*/ 51276 w 1304974"/>
                  <a:gd name="connsiteY6" fmla="*/ 948795 h 997388"/>
                  <a:gd name="connsiteX7" fmla="*/ 38204 w 1304974"/>
                  <a:gd name="connsiteY7" fmla="*/ 997388 h 997388"/>
                  <a:gd name="connsiteX8" fmla="*/ 13256 w 1304974"/>
                  <a:gd name="connsiteY8" fmla="*/ 904651 h 997388"/>
                  <a:gd name="connsiteX9" fmla="*/ 0 w 1304974"/>
                  <a:gd name="connsiteY9" fmla="*/ 752913 h 997388"/>
                  <a:gd name="connsiteX10" fmla="*/ 652487 w 1304974"/>
                  <a:gd name="connsiteY10" fmla="*/ 0 h 997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4974" h="997388">
                    <a:moveTo>
                      <a:pt x="652487" y="0"/>
                    </a:moveTo>
                    <a:cubicBezTo>
                      <a:pt x="1012846" y="0"/>
                      <a:pt x="1304974" y="337091"/>
                      <a:pt x="1304974" y="752913"/>
                    </a:cubicBezTo>
                    <a:cubicBezTo>
                      <a:pt x="1304974" y="804891"/>
                      <a:pt x="1300410" y="855638"/>
                      <a:pt x="1291718" y="904651"/>
                    </a:cubicBezTo>
                    <a:lnTo>
                      <a:pt x="1266770" y="997388"/>
                    </a:lnTo>
                    <a:lnTo>
                      <a:pt x="1253698" y="948795"/>
                    </a:lnTo>
                    <a:cubicBezTo>
                      <a:pt x="1154646" y="678564"/>
                      <a:pt x="922756" y="488950"/>
                      <a:pt x="652487" y="488950"/>
                    </a:cubicBezTo>
                    <a:cubicBezTo>
                      <a:pt x="382218" y="488950"/>
                      <a:pt x="150329" y="678564"/>
                      <a:pt x="51276" y="948795"/>
                    </a:cubicBezTo>
                    <a:lnTo>
                      <a:pt x="38204" y="997388"/>
                    </a:lnTo>
                    <a:lnTo>
                      <a:pt x="13256" y="904651"/>
                    </a:lnTo>
                    <a:cubicBezTo>
                      <a:pt x="4565" y="855638"/>
                      <a:pt x="0" y="804891"/>
                      <a:pt x="0" y="752913"/>
                    </a:cubicBezTo>
                    <a:cubicBezTo>
                      <a:pt x="0" y="337091"/>
                      <a:pt x="292128" y="0"/>
                      <a:pt x="6524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41" name="グループ化 740">
                <a:extLst>
                  <a:ext uri="{FF2B5EF4-FFF2-40B4-BE49-F238E27FC236}">
                    <a16:creationId xmlns:a16="http://schemas.microsoft.com/office/drawing/2014/main" id="{B4348AD9-5EE8-D6AC-2AB9-886760389E3E}"/>
                  </a:ext>
                </a:extLst>
              </p:cNvPr>
              <p:cNvGrpSpPr/>
              <p:nvPr/>
            </p:nvGrpSpPr>
            <p:grpSpPr>
              <a:xfrm>
                <a:off x="-1576154" y="-912648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746" name="グループ化 745">
                  <a:extLst>
                    <a:ext uri="{FF2B5EF4-FFF2-40B4-BE49-F238E27FC236}">
                      <a16:creationId xmlns:a16="http://schemas.microsoft.com/office/drawing/2014/main" id="{94DAE2DE-8238-CD57-66AB-B6B1095FFC5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753" name="楕円 752">
                    <a:extLst>
                      <a:ext uri="{FF2B5EF4-FFF2-40B4-BE49-F238E27FC236}">
                        <a16:creationId xmlns:a16="http://schemas.microsoft.com/office/drawing/2014/main" id="{FFD147B2-4348-1080-456C-D533613526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楕円 753">
                    <a:extLst>
                      <a:ext uri="{FF2B5EF4-FFF2-40B4-BE49-F238E27FC236}">
                        <a16:creationId xmlns:a16="http://schemas.microsoft.com/office/drawing/2014/main" id="{18A04FA9-C309-7739-BAF5-B40B219244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7" name="グループ化 746">
                  <a:extLst>
                    <a:ext uri="{FF2B5EF4-FFF2-40B4-BE49-F238E27FC236}">
                      <a16:creationId xmlns:a16="http://schemas.microsoft.com/office/drawing/2014/main" id="{57A5C2D8-AE06-DFB0-D2E1-E0D045CA9643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751" name="楕円 750">
                    <a:extLst>
                      <a:ext uri="{FF2B5EF4-FFF2-40B4-BE49-F238E27FC236}">
                        <a16:creationId xmlns:a16="http://schemas.microsoft.com/office/drawing/2014/main" id="{CDDEC94B-BEC7-5E7C-0126-1F3F983464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楕円 751">
                    <a:extLst>
                      <a:ext uri="{FF2B5EF4-FFF2-40B4-BE49-F238E27FC236}">
                        <a16:creationId xmlns:a16="http://schemas.microsoft.com/office/drawing/2014/main" id="{3B250D4D-431B-5326-FBA6-EEBA252749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8" name="台形 747">
                  <a:extLst>
                    <a:ext uri="{FF2B5EF4-FFF2-40B4-BE49-F238E27FC236}">
                      <a16:creationId xmlns:a16="http://schemas.microsoft.com/office/drawing/2014/main" id="{E79819AE-3486-8861-C33A-792D2F261A91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BD7E9B0C-8B20-4B0F-80F9-2E293AF3AD05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楕円 749">
                  <a:extLst>
                    <a:ext uri="{FF2B5EF4-FFF2-40B4-BE49-F238E27FC236}">
                      <a16:creationId xmlns:a16="http://schemas.microsoft.com/office/drawing/2014/main" id="{BBD82369-1E41-00DD-94F0-355BE95E64A5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5" name="四角形: 上の 2 つの角を丸める 754">
                <a:extLst>
                  <a:ext uri="{FF2B5EF4-FFF2-40B4-BE49-F238E27FC236}">
                    <a16:creationId xmlns:a16="http://schemas.microsoft.com/office/drawing/2014/main" id="{ED906A2F-8619-DF22-AFF3-27920138EE96}"/>
                  </a:ext>
                </a:extLst>
              </p:cNvPr>
              <p:cNvSpPr/>
              <p:nvPr/>
            </p:nvSpPr>
            <p:spPr bwMode="auto">
              <a:xfrm>
                <a:off x="-1470108" y="403129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56" name="直線コネクタ 755">
                <a:extLst>
                  <a:ext uri="{FF2B5EF4-FFF2-40B4-BE49-F238E27FC236}">
                    <a16:creationId xmlns:a16="http://schemas.microsoft.com/office/drawing/2014/main" id="{257234B5-DCAB-8553-E8F7-628A16ABAF4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-1353903" y="663762"/>
                <a:ext cx="0" cy="526419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57" name="直線コネクタ 756">
                <a:extLst>
                  <a:ext uri="{FF2B5EF4-FFF2-40B4-BE49-F238E27FC236}">
                    <a16:creationId xmlns:a16="http://schemas.microsoft.com/office/drawing/2014/main" id="{D7AE8328-CA31-E874-3B6E-33A80E22FF7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-472841" y="68839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766" name="月 765">
                <a:extLst>
                  <a:ext uri="{FF2B5EF4-FFF2-40B4-BE49-F238E27FC236}">
                    <a16:creationId xmlns:a16="http://schemas.microsoft.com/office/drawing/2014/main" id="{0410D179-894E-7EE5-2419-02893B527296}"/>
                  </a:ext>
                </a:extLst>
              </p:cNvPr>
              <p:cNvSpPr/>
              <p:nvPr/>
            </p:nvSpPr>
            <p:spPr bwMode="auto">
              <a:xfrm rot="3600000">
                <a:off x="-1191424" y="-1246467"/>
                <a:ext cx="279559" cy="830528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7" name="月 766">
                <a:extLst>
                  <a:ext uri="{FF2B5EF4-FFF2-40B4-BE49-F238E27FC236}">
                    <a16:creationId xmlns:a16="http://schemas.microsoft.com/office/drawing/2014/main" id="{AABB0273-F271-192F-5EB9-B76355E078B9}"/>
                  </a:ext>
                </a:extLst>
              </p:cNvPr>
              <p:cNvSpPr/>
              <p:nvPr/>
            </p:nvSpPr>
            <p:spPr bwMode="auto">
              <a:xfrm rot="18000000" flipH="1">
                <a:off x="-931074" y="-1246467"/>
                <a:ext cx="279559" cy="830528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8" name="月 767">
                <a:extLst>
                  <a:ext uri="{FF2B5EF4-FFF2-40B4-BE49-F238E27FC236}">
                    <a16:creationId xmlns:a16="http://schemas.microsoft.com/office/drawing/2014/main" id="{85607C98-947B-04A0-7BB9-2FF0EF5E5B13}"/>
                  </a:ext>
                </a:extLst>
              </p:cNvPr>
              <p:cNvSpPr/>
              <p:nvPr/>
            </p:nvSpPr>
            <p:spPr bwMode="auto">
              <a:xfrm rot="3600000">
                <a:off x="-1130127" y="-1011683"/>
                <a:ext cx="279559" cy="517481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9" name="月 768">
                <a:extLst>
                  <a:ext uri="{FF2B5EF4-FFF2-40B4-BE49-F238E27FC236}">
                    <a16:creationId xmlns:a16="http://schemas.microsoft.com/office/drawing/2014/main" id="{AA0AD35F-7415-27B4-33C0-2157026552D7}"/>
                  </a:ext>
                </a:extLst>
              </p:cNvPr>
              <p:cNvSpPr/>
              <p:nvPr/>
            </p:nvSpPr>
            <p:spPr bwMode="auto">
              <a:xfrm rot="18000000" flipH="1">
                <a:off x="-939626" y="-1011682"/>
                <a:ext cx="279559" cy="517481"/>
              </a:xfrm>
              <a:prstGeom prst="moon">
                <a:avLst>
                  <a:gd name="adj" fmla="val 6858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28" name="星: 16 pt 727">
              <a:extLst>
                <a:ext uri="{FF2B5EF4-FFF2-40B4-BE49-F238E27FC236}">
                  <a16:creationId xmlns:a16="http://schemas.microsoft.com/office/drawing/2014/main" id="{7873A816-CA37-93E9-1D6E-4D761E141855}"/>
                </a:ext>
              </a:extLst>
            </p:cNvPr>
            <p:cNvSpPr/>
            <p:nvPr/>
          </p:nvSpPr>
          <p:spPr>
            <a:xfrm>
              <a:off x="3086171" y="1468201"/>
              <a:ext cx="1708894" cy="1708892"/>
            </a:xfrm>
            <a:prstGeom prst="star16">
              <a:avLst>
                <a:gd name="adj" fmla="val 42498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40" name="グループ化 739">
              <a:extLst>
                <a:ext uri="{FF2B5EF4-FFF2-40B4-BE49-F238E27FC236}">
                  <a16:creationId xmlns:a16="http://schemas.microsoft.com/office/drawing/2014/main" id="{1CB1E962-E38E-C759-3E8B-D5914FABA61A}"/>
                </a:ext>
              </a:extLst>
            </p:cNvPr>
            <p:cNvGrpSpPr/>
            <p:nvPr/>
          </p:nvGrpSpPr>
          <p:grpSpPr>
            <a:xfrm>
              <a:off x="3393616" y="1965682"/>
              <a:ext cx="1035966" cy="770212"/>
              <a:chOff x="7778059" y="3946847"/>
              <a:chExt cx="3194913" cy="2375333"/>
            </a:xfrm>
            <a:solidFill>
              <a:srgbClr val="FF0000"/>
            </a:solidFill>
          </p:grpSpPr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5AAFAE5F-BAFF-AF0D-3AC7-BC80BA216941}"/>
                  </a:ext>
                </a:extLst>
              </p:cNvPr>
              <p:cNvSpPr/>
              <p:nvPr/>
            </p:nvSpPr>
            <p:spPr bwMode="auto">
              <a:xfrm>
                <a:off x="9422219" y="3946848"/>
                <a:ext cx="1550753" cy="2375332"/>
              </a:xfrm>
              <a:custGeom>
                <a:avLst/>
                <a:gdLst>
                  <a:gd name="connsiteX0" fmla="*/ 595476 w 1550753"/>
                  <a:gd name="connsiteY0" fmla="*/ 1887866 h 2375332"/>
                  <a:gd name="connsiteX1" fmla="*/ 934994 w 1550753"/>
                  <a:gd name="connsiteY1" fmla="*/ 1887866 h 2375332"/>
                  <a:gd name="connsiteX2" fmla="*/ 1016240 w 1550753"/>
                  <a:gd name="connsiteY2" fmla="*/ 1969112 h 2375332"/>
                  <a:gd name="connsiteX3" fmla="*/ 1016240 w 1550753"/>
                  <a:gd name="connsiteY3" fmla="*/ 2294086 h 2375332"/>
                  <a:gd name="connsiteX4" fmla="*/ 934994 w 1550753"/>
                  <a:gd name="connsiteY4" fmla="*/ 2375332 h 2375332"/>
                  <a:gd name="connsiteX5" fmla="*/ 595476 w 1550753"/>
                  <a:gd name="connsiteY5" fmla="*/ 2375332 h 2375332"/>
                  <a:gd name="connsiteX6" fmla="*/ 514230 w 1550753"/>
                  <a:gd name="connsiteY6" fmla="*/ 2294086 h 2375332"/>
                  <a:gd name="connsiteX7" fmla="*/ 514230 w 1550753"/>
                  <a:gd name="connsiteY7" fmla="*/ 1969112 h 2375332"/>
                  <a:gd name="connsiteX8" fmla="*/ 595476 w 1550753"/>
                  <a:gd name="connsiteY8" fmla="*/ 1887866 h 2375332"/>
                  <a:gd name="connsiteX9" fmla="*/ 250977 w 1550753"/>
                  <a:gd name="connsiteY9" fmla="*/ 0 h 2375332"/>
                  <a:gd name="connsiteX10" fmla="*/ 1299777 w 1550753"/>
                  <a:gd name="connsiteY10" fmla="*/ 0 h 2375332"/>
                  <a:gd name="connsiteX11" fmla="*/ 1550753 w 1550753"/>
                  <a:gd name="connsiteY11" fmla="*/ 250976 h 2375332"/>
                  <a:gd name="connsiteX12" fmla="*/ 1550753 w 1550753"/>
                  <a:gd name="connsiteY12" fmla="*/ 1254850 h 2375332"/>
                  <a:gd name="connsiteX13" fmla="*/ 1299777 w 1550753"/>
                  <a:gd name="connsiteY13" fmla="*/ 1505826 h 2375332"/>
                  <a:gd name="connsiteX14" fmla="*/ 1016240 w 1550753"/>
                  <a:gd name="connsiteY14" fmla="*/ 1505826 h 2375332"/>
                  <a:gd name="connsiteX15" fmla="*/ 1016240 w 1550753"/>
                  <a:gd name="connsiteY15" fmla="*/ 1711369 h 2375332"/>
                  <a:gd name="connsiteX16" fmla="*/ 932570 w 1550753"/>
                  <a:gd name="connsiteY16" fmla="*/ 1795039 h 2375332"/>
                  <a:gd name="connsiteX17" fmla="*/ 597900 w 1550753"/>
                  <a:gd name="connsiteY17" fmla="*/ 1795039 h 2375332"/>
                  <a:gd name="connsiteX18" fmla="*/ 514230 w 1550753"/>
                  <a:gd name="connsiteY18" fmla="*/ 1711369 h 2375332"/>
                  <a:gd name="connsiteX19" fmla="*/ 514230 w 1550753"/>
                  <a:gd name="connsiteY19" fmla="*/ 1080316 h 2375332"/>
                  <a:gd name="connsiteX20" fmla="*/ 597900 w 1550753"/>
                  <a:gd name="connsiteY20" fmla="*/ 996646 h 2375332"/>
                  <a:gd name="connsiteX21" fmla="*/ 600299 w 1550753"/>
                  <a:gd name="connsiteY21" fmla="*/ 996646 h 2375332"/>
                  <a:gd name="connsiteX22" fmla="*/ 932570 w 1550753"/>
                  <a:gd name="connsiteY22" fmla="*/ 996646 h 2375332"/>
                  <a:gd name="connsiteX23" fmla="*/ 934994 w 1550753"/>
                  <a:gd name="connsiteY23" fmla="*/ 996646 h 2375332"/>
                  <a:gd name="connsiteX24" fmla="*/ 1016240 w 1550753"/>
                  <a:gd name="connsiteY24" fmla="*/ 915400 h 2375332"/>
                  <a:gd name="connsiteX25" fmla="*/ 1016240 w 1550753"/>
                  <a:gd name="connsiteY25" fmla="*/ 590426 h 2375332"/>
                  <a:gd name="connsiteX26" fmla="*/ 934994 w 1550753"/>
                  <a:gd name="connsiteY26" fmla="*/ 509180 h 2375332"/>
                  <a:gd name="connsiteX27" fmla="*/ 595476 w 1550753"/>
                  <a:gd name="connsiteY27" fmla="*/ 509180 h 2375332"/>
                  <a:gd name="connsiteX28" fmla="*/ 514230 w 1550753"/>
                  <a:gd name="connsiteY28" fmla="*/ 590426 h 2375332"/>
                  <a:gd name="connsiteX29" fmla="*/ 514230 w 1550753"/>
                  <a:gd name="connsiteY29" fmla="*/ 752913 h 2375332"/>
                  <a:gd name="connsiteX30" fmla="*/ 514229 w 1550753"/>
                  <a:gd name="connsiteY30" fmla="*/ 752913 h 2375332"/>
                  <a:gd name="connsiteX31" fmla="*/ 514229 w 1550753"/>
                  <a:gd name="connsiteY31" fmla="*/ 816273 h 2375332"/>
                  <a:gd name="connsiteX32" fmla="*/ 432983 w 1550753"/>
                  <a:gd name="connsiteY32" fmla="*/ 897519 h 2375332"/>
                  <a:gd name="connsiteX33" fmla="*/ 81246 w 1550753"/>
                  <a:gd name="connsiteY33" fmla="*/ 897519 h 2375332"/>
                  <a:gd name="connsiteX34" fmla="*/ 0 w 1550753"/>
                  <a:gd name="connsiteY34" fmla="*/ 816273 h 2375332"/>
                  <a:gd name="connsiteX35" fmla="*/ 0 w 1550753"/>
                  <a:gd name="connsiteY35" fmla="*/ 491299 h 2375332"/>
                  <a:gd name="connsiteX36" fmla="*/ 1 w 1550753"/>
                  <a:gd name="connsiteY36" fmla="*/ 491294 h 2375332"/>
                  <a:gd name="connsiteX37" fmla="*/ 1 w 1550753"/>
                  <a:gd name="connsiteY37" fmla="*/ 250976 h 2375332"/>
                  <a:gd name="connsiteX38" fmla="*/ 250977 w 1550753"/>
                  <a:gd name="connsiteY38" fmla="*/ 0 h 237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550753" h="2375332">
                    <a:moveTo>
                      <a:pt x="595476" y="1887866"/>
                    </a:moveTo>
                    <a:lnTo>
                      <a:pt x="934994" y="1887866"/>
                    </a:lnTo>
                    <a:cubicBezTo>
                      <a:pt x="979865" y="1887866"/>
                      <a:pt x="1016240" y="1924241"/>
                      <a:pt x="1016240" y="1969112"/>
                    </a:cubicBezTo>
                    <a:lnTo>
                      <a:pt x="1016240" y="2294086"/>
                    </a:lnTo>
                    <a:cubicBezTo>
                      <a:pt x="1016240" y="2338957"/>
                      <a:pt x="979865" y="2375332"/>
                      <a:pt x="934994" y="2375332"/>
                    </a:cubicBezTo>
                    <a:lnTo>
                      <a:pt x="595476" y="2375332"/>
                    </a:lnTo>
                    <a:cubicBezTo>
                      <a:pt x="550605" y="2375332"/>
                      <a:pt x="514230" y="2338957"/>
                      <a:pt x="514230" y="2294086"/>
                    </a:cubicBezTo>
                    <a:lnTo>
                      <a:pt x="514230" y="1969112"/>
                    </a:lnTo>
                    <a:cubicBezTo>
                      <a:pt x="514230" y="1924241"/>
                      <a:pt x="550605" y="1887866"/>
                      <a:pt x="595476" y="1887866"/>
                    </a:cubicBezTo>
                    <a:close/>
                    <a:moveTo>
                      <a:pt x="250977" y="0"/>
                    </a:moveTo>
                    <a:lnTo>
                      <a:pt x="1299777" y="0"/>
                    </a:lnTo>
                    <a:cubicBezTo>
                      <a:pt x="1438387" y="0"/>
                      <a:pt x="1550753" y="112366"/>
                      <a:pt x="1550753" y="250976"/>
                    </a:cubicBezTo>
                    <a:lnTo>
                      <a:pt x="1550753" y="1254850"/>
                    </a:lnTo>
                    <a:cubicBezTo>
                      <a:pt x="1550753" y="1393460"/>
                      <a:pt x="1438387" y="1505826"/>
                      <a:pt x="1299777" y="1505826"/>
                    </a:cubicBezTo>
                    <a:lnTo>
                      <a:pt x="1016240" y="1505826"/>
                    </a:lnTo>
                    <a:lnTo>
                      <a:pt x="1016240" y="1711369"/>
                    </a:lnTo>
                    <a:cubicBezTo>
                      <a:pt x="1016240" y="1757579"/>
                      <a:pt x="978780" y="1795039"/>
                      <a:pt x="932570" y="1795039"/>
                    </a:cubicBezTo>
                    <a:lnTo>
                      <a:pt x="597900" y="1795039"/>
                    </a:lnTo>
                    <a:cubicBezTo>
                      <a:pt x="551690" y="1795039"/>
                      <a:pt x="514230" y="1757579"/>
                      <a:pt x="514230" y="1711369"/>
                    </a:cubicBezTo>
                    <a:lnTo>
                      <a:pt x="514230" y="1080316"/>
                    </a:lnTo>
                    <a:cubicBezTo>
                      <a:pt x="514230" y="1034106"/>
                      <a:pt x="551690" y="996646"/>
                      <a:pt x="597900" y="996646"/>
                    </a:cubicBezTo>
                    <a:lnTo>
                      <a:pt x="600299" y="996646"/>
                    </a:lnTo>
                    <a:lnTo>
                      <a:pt x="932570" y="996646"/>
                    </a:lnTo>
                    <a:lnTo>
                      <a:pt x="934994" y="996646"/>
                    </a:lnTo>
                    <a:cubicBezTo>
                      <a:pt x="979865" y="996646"/>
                      <a:pt x="1016240" y="960271"/>
                      <a:pt x="1016240" y="915400"/>
                    </a:cubicBezTo>
                    <a:lnTo>
                      <a:pt x="1016240" y="590426"/>
                    </a:lnTo>
                    <a:cubicBezTo>
                      <a:pt x="1016240" y="545555"/>
                      <a:pt x="979865" y="509180"/>
                      <a:pt x="934994" y="509180"/>
                    </a:cubicBezTo>
                    <a:lnTo>
                      <a:pt x="595476" y="509180"/>
                    </a:lnTo>
                    <a:cubicBezTo>
                      <a:pt x="550605" y="509180"/>
                      <a:pt x="514230" y="545555"/>
                      <a:pt x="514230" y="590426"/>
                    </a:cubicBezTo>
                    <a:lnTo>
                      <a:pt x="514230" y="752913"/>
                    </a:lnTo>
                    <a:lnTo>
                      <a:pt x="514229" y="752913"/>
                    </a:lnTo>
                    <a:lnTo>
                      <a:pt x="514229" y="816273"/>
                    </a:lnTo>
                    <a:cubicBezTo>
                      <a:pt x="514229" y="861144"/>
                      <a:pt x="477854" y="897519"/>
                      <a:pt x="432983" y="897519"/>
                    </a:cubicBezTo>
                    <a:lnTo>
                      <a:pt x="81246" y="897519"/>
                    </a:lnTo>
                    <a:cubicBezTo>
                      <a:pt x="36375" y="897519"/>
                      <a:pt x="0" y="861144"/>
                      <a:pt x="0" y="816273"/>
                    </a:cubicBezTo>
                    <a:lnTo>
                      <a:pt x="0" y="491299"/>
                    </a:lnTo>
                    <a:lnTo>
                      <a:pt x="1" y="491294"/>
                    </a:lnTo>
                    <a:lnTo>
                      <a:pt x="1" y="250976"/>
                    </a:lnTo>
                    <a:cubicBezTo>
                      <a:pt x="1" y="112366"/>
                      <a:pt x="112367" y="0"/>
                      <a:pt x="25097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9BDD6837-6D36-BD7A-8AF1-67F5F02FE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8059" y="3946847"/>
                <a:ext cx="1550752" cy="2375332"/>
              </a:xfrm>
              <a:custGeom>
                <a:avLst/>
                <a:gdLst>
                  <a:gd name="connsiteX0" fmla="*/ 595475 w 1550752"/>
                  <a:gd name="connsiteY0" fmla="*/ 1887866 h 2375332"/>
                  <a:gd name="connsiteX1" fmla="*/ 934993 w 1550752"/>
                  <a:gd name="connsiteY1" fmla="*/ 1887866 h 2375332"/>
                  <a:gd name="connsiteX2" fmla="*/ 1016239 w 1550752"/>
                  <a:gd name="connsiteY2" fmla="*/ 1969112 h 2375332"/>
                  <a:gd name="connsiteX3" fmla="*/ 1016239 w 1550752"/>
                  <a:gd name="connsiteY3" fmla="*/ 2294086 h 2375332"/>
                  <a:gd name="connsiteX4" fmla="*/ 934993 w 1550752"/>
                  <a:gd name="connsiteY4" fmla="*/ 2375332 h 2375332"/>
                  <a:gd name="connsiteX5" fmla="*/ 595475 w 1550752"/>
                  <a:gd name="connsiteY5" fmla="*/ 2375332 h 2375332"/>
                  <a:gd name="connsiteX6" fmla="*/ 514229 w 1550752"/>
                  <a:gd name="connsiteY6" fmla="*/ 2294086 h 2375332"/>
                  <a:gd name="connsiteX7" fmla="*/ 514229 w 1550752"/>
                  <a:gd name="connsiteY7" fmla="*/ 1969112 h 2375332"/>
                  <a:gd name="connsiteX8" fmla="*/ 595475 w 1550752"/>
                  <a:gd name="connsiteY8" fmla="*/ 1887866 h 2375332"/>
                  <a:gd name="connsiteX9" fmla="*/ 250976 w 1550752"/>
                  <a:gd name="connsiteY9" fmla="*/ 0 h 2375332"/>
                  <a:gd name="connsiteX10" fmla="*/ 1299776 w 1550752"/>
                  <a:gd name="connsiteY10" fmla="*/ 0 h 2375332"/>
                  <a:gd name="connsiteX11" fmla="*/ 1550752 w 1550752"/>
                  <a:gd name="connsiteY11" fmla="*/ 250976 h 2375332"/>
                  <a:gd name="connsiteX12" fmla="*/ 1016239 w 1550752"/>
                  <a:gd name="connsiteY12" fmla="*/ 1713793 h 2375332"/>
                  <a:gd name="connsiteX13" fmla="*/ 934993 w 1550752"/>
                  <a:gd name="connsiteY13" fmla="*/ 1795039 h 2375332"/>
                  <a:gd name="connsiteX14" fmla="*/ 595475 w 1550752"/>
                  <a:gd name="connsiteY14" fmla="*/ 1795039 h 2375332"/>
                  <a:gd name="connsiteX15" fmla="*/ 514229 w 1550752"/>
                  <a:gd name="connsiteY15" fmla="*/ 1713793 h 2375332"/>
                  <a:gd name="connsiteX16" fmla="*/ 0 w 1550752"/>
                  <a:gd name="connsiteY16" fmla="*/ 250976 h 2375332"/>
                  <a:gd name="connsiteX17" fmla="*/ 250976 w 1550752"/>
                  <a:gd name="connsiteY17" fmla="*/ 0 h 237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50752" h="2375332">
                    <a:moveTo>
                      <a:pt x="595475" y="1887866"/>
                    </a:moveTo>
                    <a:lnTo>
                      <a:pt x="934993" y="1887866"/>
                    </a:lnTo>
                    <a:cubicBezTo>
                      <a:pt x="979864" y="1887866"/>
                      <a:pt x="1016239" y="1924241"/>
                      <a:pt x="1016239" y="1969112"/>
                    </a:cubicBezTo>
                    <a:lnTo>
                      <a:pt x="1016239" y="2294086"/>
                    </a:lnTo>
                    <a:cubicBezTo>
                      <a:pt x="1016239" y="2338957"/>
                      <a:pt x="979864" y="2375332"/>
                      <a:pt x="934993" y="2375332"/>
                    </a:cubicBezTo>
                    <a:lnTo>
                      <a:pt x="595475" y="2375332"/>
                    </a:lnTo>
                    <a:cubicBezTo>
                      <a:pt x="550604" y="2375332"/>
                      <a:pt x="514229" y="2338957"/>
                      <a:pt x="514229" y="2294086"/>
                    </a:cubicBezTo>
                    <a:lnTo>
                      <a:pt x="514229" y="1969112"/>
                    </a:lnTo>
                    <a:cubicBezTo>
                      <a:pt x="514229" y="1924241"/>
                      <a:pt x="550604" y="1887866"/>
                      <a:pt x="595475" y="1887866"/>
                    </a:cubicBezTo>
                    <a:close/>
                    <a:moveTo>
                      <a:pt x="250976" y="0"/>
                    </a:moveTo>
                    <a:lnTo>
                      <a:pt x="1299776" y="0"/>
                    </a:lnTo>
                    <a:cubicBezTo>
                      <a:pt x="1438386" y="0"/>
                      <a:pt x="1550752" y="112366"/>
                      <a:pt x="1550752" y="250976"/>
                    </a:cubicBezTo>
                    <a:lnTo>
                      <a:pt x="1016239" y="1713793"/>
                    </a:lnTo>
                    <a:cubicBezTo>
                      <a:pt x="1016239" y="1758664"/>
                      <a:pt x="979864" y="1795039"/>
                      <a:pt x="934993" y="1795039"/>
                    </a:cubicBezTo>
                    <a:lnTo>
                      <a:pt x="595475" y="1795039"/>
                    </a:lnTo>
                    <a:cubicBezTo>
                      <a:pt x="550604" y="1795039"/>
                      <a:pt x="514229" y="1758664"/>
                      <a:pt x="514229" y="1713793"/>
                    </a:cubicBezTo>
                    <a:lnTo>
                      <a:pt x="0" y="250976"/>
                    </a:lnTo>
                    <a:cubicBezTo>
                      <a:pt x="0" y="112366"/>
                      <a:pt x="112366" y="0"/>
                      <a:pt x="25097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64" name="楕円 763">
              <a:extLst>
                <a:ext uri="{FF2B5EF4-FFF2-40B4-BE49-F238E27FC236}">
                  <a16:creationId xmlns:a16="http://schemas.microsoft.com/office/drawing/2014/main" id="{3F5A67E0-540D-B87F-77A5-7AC720791C02}"/>
                </a:ext>
              </a:extLst>
            </p:cNvPr>
            <p:cNvSpPr/>
            <p:nvPr/>
          </p:nvSpPr>
          <p:spPr>
            <a:xfrm>
              <a:off x="3208445" y="3810389"/>
              <a:ext cx="183020" cy="1663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6" name="楕円 785">
              <a:extLst>
                <a:ext uri="{FF2B5EF4-FFF2-40B4-BE49-F238E27FC236}">
                  <a16:creationId xmlns:a16="http://schemas.microsoft.com/office/drawing/2014/main" id="{E014E305-B298-4250-9E05-AAC5BAC8A132}"/>
                </a:ext>
              </a:extLst>
            </p:cNvPr>
            <p:cNvSpPr/>
            <p:nvPr/>
          </p:nvSpPr>
          <p:spPr>
            <a:xfrm>
              <a:off x="2856448" y="3275723"/>
              <a:ext cx="377290" cy="3772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楕円 786">
              <a:extLst>
                <a:ext uri="{FF2B5EF4-FFF2-40B4-BE49-F238E27FC236}">
                  <a16:creationId xmlns:a16="http://schemas.microsoft.com/office/drawing/2014/main" id="{A3935436-937C-8114-ED47-E6992143B31D}"/>
                </a:ext>
              </a:extLst>
            </p:cNvPr>
            <p:cNvSpPr/>
            <p:nvPr/>
          </p:nvSpPr>
          <p:spPr>
            <a:xfrm>
              <a:off x="3351748" y="3275723"/>
              <a:ext cx="377290" cy="3772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楕円 787">
              <a:extLst>
                <a:ext uri="{FF2B5EF4-FFF2-40B4-BE49-F238E27FC236}">
                  <a16:creationId xmlns:a16="http://schemas.microsoft.com/office/drawing/2014/main" id="{B4054A42-9CD5-97AD-7774-645554A5CF77}"/>
                </a:ext>
              </a:extLst>
            </p:cNvPr>
            <p:cNvSpPr/>
            <p:nvPr/>
          </p:nvSpPr>
          <p:spPr>
            <a:xfrm>
              <a:off x="2985036" y="3408871"/>
              <a:ext cx="120114" cy="1201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4" name="楕円 793">
              <a:extLst>
                <a:ext uri="{FF2B5EF4-FFF2-40B4-BE49-F238E27FC236}">
                  <a16:creationId xmlns:a16="http://schemas.microsoft.com/office/drawing/2014/main" id="{8B9FD9BA-1FAB-9166-EF94-E5B1CD7C55D8}"/>
                </a:ext>
              </a:extLst>
            </p:cNvPr>
            <p:cNvSpPr/>
            <p:nvPr/>
          </p:nvSpPr>
          <p:spPr>
            <a:xfrm>
              <a:off x="3480336" y="3408871"/>
              <a:ext cx="120114" cy="1201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41853F7-ACA0-68A4-E604-C66E1CD3C706}"/>
              </a:ext>
            </a:extLst>
          </p:cNvPr>
          <p:cNvGrpSpPr/>
          <p:nvPr/>
        </p:nvGrpSpPr>
        <p:grpSpPr>
          <a:xfrm>
            <a:off x="5573345" y="1212139"/>
            <a:ext cx="864032" cy="900082"/>
            <a:chOff x="3898362" y="1017431"/>
            <a:chExt cx="2282272" cy="2377501"/>
          </a:xfrm>
          <a:solidFill>
            <a:srgbClr val="FF0000"/>
          </a:solidFill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8AA15549-E086-27BA-A104-8FE450A1AEAC}"/>
                </a:ext>
              </a:extLst>
            </p:cNvPr>
            <p:cNvSpPr/>
            <p:nvPr/>
          </p:nvSpPr>
          <p:spPr bwMode="auto">
            <a:xfrm>
              <a:off x="3898362" y="1017431"/>
              <a:ext cx="630070" cy="2377500"/>
            </a:xfrm>
            <a:custGeom>
              <a:avLst/>
              <a:gdLst>
                <a:gd name="connsiteX0" fmla="*/ 71250 w 630070"/>
                <a:gd name="connsiteY0" fmla="*/ 1950011 h 2377500"/>
                <a:gd name="connsiteX1" fmla="*/ 558820 w 630070"/>
                <a:gd name="connsiteY1" fmla="*/ 1950011 h 2377500"/>
                <a:gd name="connsiteX2" fmla="*/ 630070 w 630070"/>
                <a:gd name="connsiteY2" fmla="*/ 2021261 h 2377500"/>
                <a:gd name="connsiteX3" fmla="*/ 630070 w 630070"/>
                <a:gd name="connsiteY3" fmla="*/ 2306250 h 2377500"/>
                <a:gd name="connsiteX4" fmla="*/ 558820 w 630070"/>
                <a:gd name="connsiteY4" fmla="*/ 2377500 h 2377500"/>
                <a:gd name="connsiteX5" fmla="*/ 71250 w 630070"/>
                <a:gd name="connsiteY5" fmla="*/ 2377500 h 2377500"/>
                <a:gd name="connsiteX6" fmla="*/ 0 w 630070"/>
                <a:gd name="connsiteY6" fmla="*/ 2306250 h 2377500"/>
                <a:gd name="connsiteX7" fmla="*/ 0 w 630070"/>
                <a:gd name="connsiteY7" fmla="*/ 2021261 h 2377500"/>
                <a:gd name="connsiteX8" fmla="*/ 71250 w 630070"/>
                <a:gd name="connsiteY8" fmla="*/ 1950011 h 2377500"/>
                <a:gd name="connsiteX9" fmla="*/ 112631 w 630070"/>
                <a:gd name="connsiteY9" fmla="*/ 0 h 2377500"/>
                <a:gd name="connsiteX10" fmla="*/ 517439 w 630070"/>
                <a:gd name="connsiteY10" fmla="*/ 0 h 2377500"/>
                <a:gd name="connsiteX11" fmla="*/ 630070 w 630070"/>
                <a:gd name="connsiteY11" fmla="*/ 112631 h 2377500"/>
                <a:gd name="connsiteX12" fmla="*/ 630070 w 630070"/>
                <a:gd name="connsiteY12" fmla="*/ 1820549 h 2377500"/>
                <a:gd name="connsiteX13" fmla="*/ 0 w 630070"/>
                <a:gd name="connsiteY13" fmla="*/ 1820549 h 2377500"/>
                <a:gd name="connsiteX14" fmla="*/ 0 w 630070"/>
                <a:gd name="connsiteY14" fmla="*/ 112631 h 2377500"/>
                <a:gd name="connsiteX15" fmla="*/ 112631 w 630070"/>
                <a:gd name="connsiteY15" fmla="*/ 0 h 237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0070" h="2377500">
                  <a:moveTo>
                    <a:pt x="71250" y="1950011"/>
                  </a:moveTo>
                  <a:lnTo>
                    <a:pt x="558820" y="1950011"/>
                  </a:lnTo>
                  <a:cubicBezTo>
                    <a:pt x="598170" y="1950011"/>
                    <a:pt x="630070" y="1981911"/>
                    <a:pt x="630070" y="2021261"/>
                  </a:cubicBezTo>
                  <a:lnTo>
                    <a:pt x="630070" y="2306250"/>
                  </a:lnTo>
                  <a:cubicBezTo>
                    <a:pt x="630070" y="2345600"/>
                    <a:pt x="598170" y="2377500"/>
                    <a:pt x="558820" y="2377500"/>
                  </a:cubicBezTo>
                  <a:lnTo>
                    <a:pt x="71250" y="2377500"/>
                  </a:lnTo>
                  <a:cubicBezTo>
                    <a:pt x="31900" y="2377500"/>
                    <a:pt x="0" y="2345600"/>
                    <a:pt x="0" y="2306250"/>
                  </a:cubicBezTo>
                  <a:lnTo>
                    <a:pt x="0" y="2021261"/>
                  </a:lnTo>
                  <a:cubicBezTo>
                    <a:pt x="0" y="1981911"/>
                    <a:pt x="31900" y="1950011"/>
                    <a:pt x="71250" y="1950011"/>
                  </a:cubicBezTo>
                  <a:close/>
                  <a:moveTo>
                    <a:pt x="112631" y="0"/>
                  </a:moveTo>
                  <a:lnTo>
                    <a:pt x="517439" y="0"/>
                  </a:lnTo>
                  <a:cubicBezTo>
                    <a:pt x="579643" y="0"/>
                    <a:pt x="630070" y="50427"/>
                    <a:pt x="630070" y="112631"/>
                  </a:cubicBezTo>
                  <a:lnTo>
                    <a:pt x="630070" y="1820549"/>
                  </a:lnTo>
                  <a:lnTo>
                    <a:pt x="0" y="1820549"/>
                  </a:lnTo>
                  <a:lnTo>
                    <a:pt x="0" y="112631"/>
                  </a:lnTo>
                  <a:cubicBezTo>
                    <a:pt x="0" y="50427"/>
                    <a:pt x="50427" y="0"/>
                    <a:pt x="112631" y="0"/>
                  </a:cubicBezTo>
                  <a:close/>
                </a:path>
              </a:pathLst>
            </a:custGeom>
            <a:grp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D63B38C-5B3B-7534-4EF6-A015271B034B}"/>
                </a:ext>
              </a:extLst>
            </p:cNvPr>
            <p:cNvSpPr/>
            <p:nvPr/>
          </p:nvSpPr>
          <p:spPr bwMode="auto">
            <a:xfrm>
              <a:off x="4629882" y="1017433"/>
              <a:ext cx="1550752" cy="2377499"/>
            </a:xfrm>
            <a:custGeom>
              <a:avLst/>
              <a:gdLst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367030 w 1550752"/>
                <a:gd name="connsiteY10" fmla="*/ 0 h 2377499"/>
                <a:gd name="connsiteX11" fmla="*/ 517439 w 1550752"/>
                <a:gd name="connsiteY11" fmla="*/ 0 h 2377499"/>
                <a:gd name="connsiteX12" fmla="*/ 1032476 w 1550752"/>
                <a:gd name="connsiteY12" fmla="*/ 0 h 2377499"/>
                <a:gd name="connsiteX13" fmla="*/ 1163630 w 1550752"/>
                <a:gd name="connsiteY13" fmla="*/ 0 h 2377499"/>
                <a:gd name="connsiteX14" fmla="*/ 1437284 w 1550752"/>
                <a:gd name="connsiteY14" fmla="*/ 0 h 2377499"/>
                <a:gd name="connsiteX15" fmla="*/ 1549915 w 1550752"/>
                <a:gd name="connsiteY15" fmla="*/ 112631 h 2377499"/>
                <a:gd name="connsiteX16" fmla="*/ 1549915 w 1550752"/>
                <a:gd name="connsiteY16" fmla="*/ 1101120 h 2377499"/>
                <a:gd name="connsiteX17" fmla="*/ 1547504 w 1550752"/>
                <a:gd name="connsiteY17" fmla="*/ 1101120 h 2377499"/>
                <a:gd name="connsiteX18" fmla="*/ 1550752 w 1550752"/>
                <a:gd name="connsiteY18" fmla="*/ 1104368 h 2377499"/>
                <a:gd name="connsiteX19" fmla="*/ 1125370 w 1550752"/>
                <a:gd name="connsiteY19" fmla="*/ 1529749 h 2377499"/>
                <a:gd name="connsiteX20" fmla="*/ 1125370 w 1550752"/>
                <a:gd name="connsiteY20" fmla="*/ 1819502 h 2377499"/>
                <a:gd name="connsiteX21" fmla="*/ 495300 w 1550752"/>
                <a:gd name="connsiteY21" fmla="*/ 1819502 h 2377499"/>
                <a:gd name="connsiteX22" fmla="*/ 495300 w 1550752"/>
                <a:gd name="connsiteY22" fmla="*/ 1311020 h 2377499"/>
                <a:gd name="connsiteX23" fmla="*/ 527718 w 1550752"/>
                <a:gd name="connsiteY23" fmla="*/ 1232756 h 2377499"/>
                <a:gd name="connsiteX24" fmla="*/ 538742 w 1550752"/>
                <a:gd name="connsiteY24" fmla="*/ 1225323 h 2377499"/>
                <a:gd name="connsiteX25" fmla="*/ 919845 w 1550752"/>
                <a:gd name="connsiteY25" fmla="*/ 844221 h 2377499"/>
                <a:gd name="connsiteX26" fmla="*/ 919845 w 1550752"/>
                <a:gd name="connsiteY26" fmla="*/ 427489 h 2377499"/>
                <a:gd name="connsiteX27" fmla="*/ 630070 w 1550752"/>
                <a:gd name="connsiteY27" fmla="*/ 427489 h 2377499"/>
                <a:gd name="connsiteX28" fmla="*/ 630070 w 1550752"/>
                <a:gd name="connsiteY28" fmla="*/ 966760 h 2377499"/>
                <a:gd name="connsiteX29" fmla="*/ 0 w 1550752"/>
                <a:gd name="connsiteY29" fmla="*/ 966760 h 2377499"/>
                <a:gd name="connsiteX30" fmla="*/ 0 w 1550752"/>
                <a:gd name="connsiteY30" fmla="*/ 112631 h 2377499"/>
                <a:gd name="connsiteX31" fmla="*/ 112631 w 1550752"/>
                <a:gd name="connsiteY31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367030 w 1550752"/>
                <a:gd name="connsiteY10" fmla="*/ 0 h 2377499"/>
                <a:gd name="connsiteX11" fmla="*/ 1032476 w 1550752"/>
                <a:gd name="connsiteY11" fmla="*/ 0 h 2377499"/>
                <a:gd name="connsiteX12" fmla="*/ 1163630 w 1550752"/>
                <a:gd name="connsiteY12" fmla="*/ 0 h 2377499"/>
                <a:gd name="connsiteX13" fmla="*/ 1437284 w 1550752"/>
                <a:gd name="connsiteY13" fmla="*/ 0 h 2377499"/>
                <a:gd name="connsiteX14" fmla="*/ 1549915 w 1550752"/>
                <a:gd name="connsiteY14" fmla="*/ 112631 h 2377499"/>
                <a:gd name="connsiteX15" fmla="*/ 1549915 w 1550752"/>
                <a:gd name="connsiteY15" fmla="*/ 1101120 h 2377499"/>
                <a:gd name="connsiteX16" fmla="*/ 1547504 w 1550752"/>
                <a:gd name="connsiteY16" fmla="*/ 1101120 h 2377499"/>
                <a:gd name="connsiteX17" fmla="*/ 1550752 w 1550752"/>
                <a:gd name="connsiteY17" fmla="*/ 1104368 h 2377499"/>
                <a:gd name="connsiteX18" fmla="*/ 1125370 w 1550752"/>
                <a:gd name="connsiteY18" fmla="*/ 1529749 h 2377499"/>
                <a:gd name="connsiteX19" fmla="*/ 1125370 w 1550752"/>
                <a:gd name="connsiteY19" fmla="*/ 1819502 h 2377499"/>
                <a:gd name="connsiteX20" fmla="*/ 495300 w 1550752"/>
                <a:gd name="connsiteY20" fmla="*/ 1819502 h 2377499"/>
                <a:gd name="connsiteX21" fmla="*/ 495300 w 1550752"/>
                <a:gd name="connsiteY21" fmla="*/ 1311020 h 2377499"/>
                <a:gd name="connsiteX22" fmla="*/ 527718 w 1550752"/>
                <a:gd name="connsiteY22" fmla="*/ 1232756 h 2377499"/>
                <a:gd name="connsiteX23" fmla="*/ 538742 w 1550752"/>
                <a:gd name="connsiteY23" fmla="*/ 1225323 h 2377499"/>
                <a:gd name="connsiteX24" fmla="*/ 919845 w 1550752"/>
                <a:gd name="connsiteY24" fmla="*/ 844221 h 2377499"/>
                <a:gd name="connsiteX25" fmla="*/ 919845 w 1550752"/>
                <a:gd name="connsiteY25" fmla="*/ 427489 h 2377499"/>
                <a:gd name="connsiteX26" fmla="*/ 630070 w 1550752"/>
                <a:gd name="connsiteY26" fmla="*/ 427489 h 2377499"/>
                <a:gd name="connsiteX27" fmla="*/ 630070 w 1550752"/>
                <a:gd name="connsiteY27" fmla="*/ 966760 h 2377499"/>
                <a:gd name="connsiteX28" fmla="*/ 0 w 1550752"/>
                <a:gd name="connsiteY28" fmla="*/ 966760 h 2377499"/>
                <a:gd name="connsiteX29" fmla="*/ 0 w 1550752"/>
                <a:gd name="connsiteY29" fmla="*/ 112631 h 2377499"/>
                <a:gd name="connsiteX30" fmla="*/ 112631 w 1550752"/>
                <a:gd name="connsiteY30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032476 w 1550752"/>
                <a:gd name="connsiteY10" fmla="*/ 0 h 2377499"/>
                <a:gd name="connsiteX11" fmla="*/ 1163630 w 1550752"/>
                <a:gd name="connsiteY11" fmla="*/ 0 h 2377499"/>
                <a:gd name="connsiteX12" fmla="*/ 1437284 w 1550752"/>
                <a:gd name="connsiteY12" fmla="*/ 0 h 2377499"/>
                <a:gd name="connsiteX13" fmla="*/ 1549915 w 1550752"/>
                <a:gd name="connsiteY13" fmla="*/ 112631 h 2377499"/>
                <a:gd name="connsiteX14" fmla="*/ 1549915 w 1550752"/>
                <a:gd name="connsiteY14" fmla="*/ 1101120 h 2377499"/>
                <a:gd name="connsiteX15" fmla="*/ 1547504 w 1550752"/>
                <a:gd name="connsiteY15" fmla="*/ 1101120 h 2377499"/>
                <a:gd name="connsiteX16" fmla="*/ 1550752 w 1550752"/>
                <a:gd name="connsiteY16" fmla="*/ 1104368 h 2377499"/>
                <a:gd name="connsiteX17" fmla="*/ 1125370 w 1550752"/>
                <a:gd name="connsiteY17" fmla="*/ 1529749 h 2377499"/>
                <a:gd name="connsiteX18" fmla="*/ 1125370 w 1550752"/>
                <a:gd name="connsiteY18" fmla="*/ 1819502 h 2377499"/>
                <a:gd name="connsiteX19" fmla="*/ 495300 w 1550752"/>
                <a:gd name="connsiteY19" fmla="*/ 1819502 h 2377499"/>
                <a:gd name="connsiteX20" fmla="*/ 495300 w 1550752"/>
                <a:gd name="connsiteY20" fmla="*/ 1311020 h 2377499"/>
                <a:gd name="connsiteX21" fmla="*/ 527718 w 1550752"/>
                <a:gd name="connsiteY21" fmla="*/ 1232756 h 2377499"/>
                <a:gd name="connsiteX22" fmla="*/ 538742 w 1550752"/>
                <a:gd name="connsiteY22" fmla="*/ 1225323 h 2377499"/>
                <a:gd name="connsiteX23" fmla="*/ 919845 w 1550752"/>
                <a:gd name="connsiteY23" fmla="*/ 844221 h 2377499"/>
                <a:gd name="connsiteX24" fmla="*/ 919845 w 1550752"/>
                <a:gd name="connsiteY24" fmla="*/ 427489 h 2377499"/>
                <a:gd name="connsiteX25" fmla="*/ 630070 w 1550752"/>
                <a:gd name="connsiteY25" fmla="*/ 427489 h 2377499"/>
                <a:gd name="connsiteX26" fmla="*/ 630070 w 1550752"/>
                <a:gd name="connsiteY26" fmla="*/ 966760 h 2377499"/>
                <a:gd name="connsiteX27" fmla="*/ 0 w 1550752"/>
                <a:gd name="connsiteY27" fmla="*/ 966760 h 2377499"/>
                <a:gd name="connsiteX28" fmla="*/ 0 w 1550752"/>
                <a:gd name="connsiteY28" fmla="*/ 112631 h 2377499"/>
                <a:gd name="connsiteX29" fmla="*/ 112631 w 1550752"/>
                <a:gd name="connsiteY29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163630 w 1550752"/>
                <a:gd name="connsiteY10" fmla="*/ 0 h 2377499"/>
                <a:gd name="connsiteX11" fmla="*/ 1437284 w 1550752"/>
                <a:gd name="connsiteY11" fmla="*/ 0 h 2377499"/>
                <a:gd name="connsiteX12" fmla="*/ 1549915 w 1550752"/>
                <a:gd name="connsiteY12" fmla="*/ 112631 h 2377499"/>
                <a:gd name="connsiteX13" fmla="*/ 1549915 w 1550752"/>
                <a:gd name="connsiteY13" fmla="*/ 1101120 h 2377499"/>
                <a:gd name="connsiteX14" fmla="*/ 1547504 w 1550752"/>
                <a:gd name="connsiteY14" fmla="*/ 1101120 h 2377499"/>
                <a:gd name="connsiteX15" fmla="*/ 1550752 w 1550752"/>
                <a:gd name="connsiteY15" fmla="*/ 1104368 h 2377499"/>
                <a:gd name="connsiteX16" fmla="*/ 1125370 w 1550752"/>
                <a:gd name="connsiteY16" fmla="*/ 1529749 h 2377499"/>
                <a:gd name="connsiteX17" fmla="*/ 1125370 w 1550752"/>
                <a:gd name="connsiteY17" fmla="*/ 1819502 h 2377499"/>
                <a:gd name="connsiteX18" fmla="*/ 495300 w 1550752"/>
                <a:gd name="connsiteY18" fmla="*/ 1819502 h 2377499"/>
                <a:gd name="connsiteX19" fmla="*/ 495300 w 1550752"/>
                <a:gd name="connsiteY19" fmla="*/ 1311020 h 2377499"/>
                <a:gd name="connsiteX20" fmla="*/ 527718 w 1550752"/>
                <a:gd name="connsiteY20" fmla="*/ 1232756 h 2377499"/>
                <a:gd name="connsiteX21" fmla="*/ 538742 w 1550752"/>
                <a:gd name="connsiteY21" fmla="*/ 1225323 h 2377499"/>
                <a:gd name="connsiteX22" fmla="*/ 919845 w 1550752"/>
                <a:gd name="connsiteY22" fmla="*/ 844221 h 2377499"/>
                <a:gd name="connsiteX23" fmla="*/ 919845 w 1550752"/>
                <a:gd name="connsiteY23" fmla="*/ 427489 h 2377499"/>
                <a:gd name="connsiteX24" fmla="*/ 630070 w 1550752"/>
                <a:gd name="connsiteY24" fmla="*/ 427489 h 2377499"/>
                <a:gd name="connsiteX25" fmla="*/ 630070 w 1550752"/>
                <a:gd name="connsiteY25" fmla="*/ 966760 h 2377499"/>
                <a:gd name="connsiteX26" fmla="*/ 0 w 1550752"/>
                <a:gd name="connsiteY26" fmla="*/ 966760 h 2377499"/>
                <a:gd name="connsiteX27" fmla="*/ 0 w 1550752"/>
                <a:gd name="connsiteY27" fmla="*/ 112631 h 2377499"/>
                <a:gd name="connsiteX28" fmla="*/ 112631 w 1550752"/>
                <a:gd name="connsiteY28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437284 w 1550752"/>
                <a:gd name="connsiteY10" fmla="*/ 0 h 2377499"/>
                <a:gd name="connsiteX11" fmla="*/ 1549915 w 1550752"/>
                <a:gd name="connsiteY11" fmla="*/ 112631 h 2377499"/>
                <a:gd name="connsiteX12" fmla="*/ 1549915 w 1550752"/>
                <a:gd name="connsiteY12" fmla="*/ 1101120 h 2377499"/>
                <a:gd name="connsiteX13" fmla="*/ 1547504 w 1550752"/>
                <a:gd name="connsiteY13" fmla="*/ 1101120 h 2377499"/>
                <a:gd name="connsiteX14" fmla="*/ 1550752 w 1550752"/>
                <a:gd name="connsiteY14" fmla="*/ 1104368 h 2377499"/>
                <a:gd name="connsiteX15" fmla="*/ 1125370 w 1550752"/>
                <a:gd name="connsiteY15" fmla="*/ 1529749 h 2377499"/>
                <a:gd name="connsiteX16" fmla="*/ 1125370 w 1550752"/>
                <a:gd name="connsiteY16" fmla="*/ 1819502 h 2377499"/>
                <a:gd name="connsiteX17" fmla="*/ 495300 w 1550752"/>
                <a:gd name="connsiteY17" fmla="*/ 1819502 h 2377499"/>
                <a:gd name="connsiteX18" fmla="*/ 495300 w 1550752"/>
                <a:gd name="connsiteY18" fmla="*/ 1311020 h 2377499"/>
                <a:gd name="connsiteX19" fmla="*/ 527718 w 1550752"/>
                <a:gd name="connsiteY19" fmla="*/ 1232756 h 2377499"/>
                <a:gd name="connsiteX20" fmla="*/ 538742 w 1550752"/>
                <a:gd name="connsiteY20" fmla="*/ 1225323 h 2377499"/>
                <a:gd name="connsiteX21" fmla="*/ 919845 w 1550752"/>
                <a:gd name="connsiteY21" fmla="*/ 844221 h 2377499"/>
                <a:gd name="connsiteX22" fmla="*/ 919845 w 1550752"/>
                <a:gd name="connsiteY22" fmla="*/ 427489 h 2377499"/>
                <a:gd name="connsiteX23" fmla="*/ 630070 w 1550752"/>
                <a:gd name="connsiteY23" fmla="*/ 427489 h 2377499"/>
                <a:gd name="connsiteX24" fmla="*/ 630070 w 1550752"/>
                <a:gd name="connsiteY24" fmla="*/ 966760 h 2377499"/>
                <a:gd name="connsiteX25" fmla="*/ 0 w 1550752"/>
                <a:gd name="connsiteY25" fmla="*/ 966760 h 2377499"/>
                <a:gd name="connsiteX26" fmla="*/ 0 w 1550752"/>
                <a:gd name="connsiteY26" fmla="*/ 112631 h 2377499"/>
                <a:gd name="connsiteX27" fmla="*/ 112631 w 1550752"/>
                <a:gd name="connsiteY27" fmla="*/ 0 h 237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50752" h="2377499">
                  <a:moveTo>
                    <a:pt x="566550" y="1950010"/>
                  </a:moveTo>
                  <a:lnTo>
                    <a:pt x="1054120" y="1950010"/>
                  </a:lnTo>
                  <a:cubicBezTo>
                    <a:pt x="1093470" y="1950010"/>
                    <a:pt x="1125370" y="1981910"/>
                    <a:pt x="1125370" y="2021260"/>
                  </a:cubicBezTo>
                  <a:lnTo>
                    <a:pt x="1125370" y="2306249"/>
                  </a:lnTo>
                  <a:cubicBezTo>
                    <a:pt x="1125370" y="2345599"/>
                    <a:pt x="1093470" y="2377499"/>
                    <a:pt x="1054120" y="2377499"/>
                  </a:cubicBezTo>
                  <a:lnTo>
                    <a:pt x="566550" y="2377499"/>
                  </a:lnTo>
                  <a:cubicBezTo>
                    <a:pt x="527200" y="2377499"/>
                    <a:pt x="495300" y="2345599"/>
                    <a:pt x="495300" y="2306249"/>
                  </a:cubicBezTo>
                  <a:lnTo>
                    <a:pt x="495300" y="2021260"/>
                  </a:lnTo>
                  <a:cubicBezTo>
                    <a:pt x="495300" y="1981910"/>
                    <a:pt x="527200" y="1950010"/>
                    <a:pt x="566550" y="1950010"/>
                  </a:cubicBezTo>
                  <a:close/>
                  <a:moveTo>
                    <a:pt x="112631" y="0"/>
                  </a:moveTo>
                  <a:lnTo>
                    <a:pt x="1437284" y="0"/>
                  </a:lnTo>
                  <a:cubicBezTo>
                    <a:pt x="1499488" y="0"/>
                    <a:pt x="1549915" y="50427"/>
                    <a:pt x="1549915" y="112631"/>
                  </a:cubicBezTo>
                  <a:lnTo>
                    <a:pt x="1549915" y="1101120"/>
                  </a:lnTo>
                  <a:lnTo>
                    <a:pt x="1547504" y="1101120"/>
                  </a:lnTo>
                  <a:lnTo>
                    <a:pt x="1550752" y="1104368"/>
                  </a:lnTo>
                  <a:lnTo>
                    <a:pt x="1125370" y="1529749"/>
                  </a:lnTo>
                  <a:lnTo>
                    <a:pt x="1125370" y="1819502"/>
                  </a:lnTo>
                  <a:lnTo>
                    <a:pt x="495300" y="1819502"/>
                  </a:lnTo>
                  <a:lnTo>
                    <a:pt x="495300" y="1311020"/>
                  </a:lnTo>
                  <a:cubicBezTo>
                    <a:pt x="495300" y="1280456"/>
                    <a:pt x="507689" y="1252786"/>
                    <a:pt x="527718" y="1232756"/>
                  </a:cubicBezTo>
                  <a:lnTo>
                    <a:pt x="538742" y="1225323"/>
                  </a:lnTo>
                  <a:lnTo>
                    <a:pt x="919845" y="844221"/>
                  </a:lnTo>
                  <a:lnTo>
                    <a:pt x="919845" y="427489"/>
                  </a:lnTo>
                  <a:lnTo>
                    <a:pt x="630070" y="427489"/>
                  </a:lnTo>
                  <a:lnTo>
                    <a:pt x="630070" y="966760"/>
                  </a:lnTo>
                  <a:lnTo>
                    <a:pt x="0" y="966760"/>
                  </a:lnTo>
                  <a:lnTo>
                    <a:pt x="0" y="112631"/>
                  </a:lnTo>
                  <a:cubicBezTo>
                    <a:pt x="0" y="50427"/>
                    <a:pt x="50427" y="0"/>
                    <a:pt x="112631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A82E354-F980-E924-3CBF-8BDCD884E6CB}"/>
              </a:ext>
            </a:extLst>
          </p:cNvPr>
          <p:cNvGrpSpPr/>
          <p:nvPr/>
        </p:nvGrpSpPr>
        <p:grpSpPr>
          <a:xfrm>
            <a:off x="8170241" y="1212139"/>
            <a:ext cx="864032" cy="900082"/>
            <a:chOff x="3898362" y="1017431"/>
            <a:chExt cx="2282272" cy="2377501"/>
          </a:xfrm>
          <a:solidFill>
            <a:srgbClr val="FF0000"/>
          </a:solidFill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8695920-FC55-CB33-34B0-899847A85777}"/>
                </a:ext>
              </a:extLst>
            </p:cNvPr>
            <p:cNvSpPr/>
            <p:nvPr/>
          </p:nvSpPr>
          <p:spPr bwMode="auto">
            <a:xfrm>
              <a:off x="3898362" y="1017431"/>
              <a:ext cx="630070" cy="2377500"/>
            </a:xfrm>
            <a:custGeom>
              <a:avLst/>
              <a:gdLst>
                <a:gd name="connsiteX0" fmla="*/ 71250 w 630070"/>
                <a:gd name="connsiteY0" fmla="*/ 1950011 h 2377500"/>
                <a:gd name="connsiteX1" fmla="*/ 558820 w 630070"/>
                <a:gd name="connsiteY1" fmla="*/ 1950011 h 2377500"/>
                <a:gd name="connsiteX2" fmla="*/ 630070 w 630070"/>
                <a:gd name="connsiteY2" fmla="*/ 2021261 h 2377500"/>
                <a:gd name="connsiteX3" fmla="*/ 630070 w 630070"/>
                <a:gd name="connsiteY3" fmla="*/ 2306250 h 2377500"/>
                <a:gd name="connsiteX4" fmla="*/ 558820 w 630070"/>
                <a:gd name="connsiteY4" fmla="*/ 2377500 h 2377500"/>
                <a:gd name="connsiteX5" fmla="*/ 71250 w 630070"/>
                <a:gd name="connsiteY5" fmla="*/ 2377500 h 2377500"/>
                <a:gd name="connsiteX6" fmla="*/ 0 w 630070"/>
                <a:gd name="connsiteY6" fmla="*/ 2306250 h 2377500"/>
                <a:gd name="connsiteX7" fmla="*/ 0 w 630070"/>
                <a:gd name="connsiteY7" fmla="*/ 2021261 h 2377500"/>
                <a:gd name="connsiteX8" fmla="*/ 71250 w 630070"/>
                <a:gd name="connsiteY8" fmla="*/ 1950011 h 2377500"/>
                <a:gd name="connsiteX9" fmla="*/ 112631 w 630070"/>
                <a:gd name="connsiteY9" fmla="*/ 0 h 2377500"/>
                <a:gd name="connsiteX10" fmla="*/ 517439 w 630070"/>
                <a:gd name="connsiteY10" fmla="*/ 0 h 2377500"/>
                <a:gd name="connsiteX11" fmla="*/ 630070 w 630070"/>
                <a:gd name="connsiteY11" fmla="*/ 112631 h 2377500"/>
                <a:gd name="connsiteX12" fmla="*/ 630070 w 630070"/>
                <a:gd name="connsiteY12" fmla="*/ 1820549 h 2377500"/>
                <a:gd name="connsiteX13" fmla="*/ 0 w 630070"/>
                <a:gd name="connsiteY13" fmla="*/ 1820549 h 2377500"/>
                <a:gd name="connsiteX14" fmla="*/ 0 w 630070"/>
                <a:gd name="connsiteY14" fmla="*/ 112631 h 2377500"/>
                <a:gd name="connsiteX15" fmla="*/ 112631 w 630070"/>
                <a:gd name="connsiteY15" fmla="*/ 0 h 237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0070" h="2377500">
                  <a:moveTo>
                    <a:pt x="71250" y="1950011"/>
                  </a:moveTo>
                  <a:lnTo>
                    <a:pt x="558820" y="1950011"/>
                  </a:lnTo>
                  <a:cubicBezTo>
                    <a:pt x="598170" y="1950011"/>
                    <a:pt x="630070" y="1981911"/>
                    <a:pt x="630070" y="2021261"/>
                  </a:cubicBezTo>
                  <a:lnTo>
                    <a:pt x="630070" y="2306250"/>
                  </a:lnTo>
                  <a:cubicBezTo>
                    <a:pt x="630070" y="2345600"/>
                    <a:pt x="598170" y="2377500"/>
                    <a:pt x="558820" y="2377500"/>
                  </a:cubicBezTo>
                  <a:lnTo>
                    <a:pt x="71250" y="2377500"/>
                  </a:lnTo>
                  <a:cubicBezTo>
                    <a:pt x="31900" y="2377500"/>
                    <a:pt x="0" y="2345600"/>
                    <a:pt x="0" y="2306250"/>
                  </a:cubicBezTo>
                  <a:lnTo>
                    <a:pt x="0" y="2021261"/>
                  </a:lnTo>
                  <a:cubicBezTo>
                    <a:pt x="0" y="1981911"/>
                    <a:pt x="31900" y="1950011"/>
                    <a:pt x="71250" y="1950011"/>
                  </a:cubicBezTo>
                  <a:close/>
                  <a:moveTo>
                    <a:pt x="112631" y="0"/>
                  </a:moveTo>
                  <a:lnTo>
                    <a:pt x="517439" y="0"/>
                  </a:lnTo>
                  <a:cubicBezTo>
                    <a:pt x="579643" y="0"/>
                    <a:pt x="630070" y="50427"/>
                    <a:pt x="630070" y="112631"/>
                  </a:cubicBezTo>
                  <a:lnTo>
                    <a:pt x="630070" y="1820549"/>
                  </a:lnTo>
                  <a:lnTo>
                    <a:pt x="0" y="1820549"/>
                  </a:lnTo>
                  <a:lnTo>
                    <a:pt x="0" y="112631"/>
                  </a:lnTo>
                  <a:cubicBezTo>
                    <a:pt x="0" y="50427"/>
                    <a:pt x="50427" y="0"/>
                    <a:pt x="112631" y="0"/>
                  </a:cubicBezTo>
                  <a:close/>
                </a:path>
              </a:pathLst>
            </a:custGeom>
            <a:grp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E316EB6-381D-736E-3629-0629134C537B}"/>
                </a:ext>
              </a:extLst>
            </p:cNvPr>
            <p:cNvSpPr/>
            <p:nvPr/>
          </p:nvSpPr>
          <p:spPr bwMode="auto">
            <a:xfrm>
              <a:off x="4629882" y="1017433"/>
              <a:ext cx="1550752" cy="2377499"/>
            </a:xfrm>
            <a:custGeom>
              <a:avLst/>
              <a:gdLst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367030 w 1550752"/>
                <a:gd name="connsiteY10" fmla="*/ 0 h 2377499"/>
                <a:gd name="connsiteX11" fmla="*/ 517439 w 1550752"/>
                <a:gd name="connsiteY11" fmla="*/ 0 h 2377499"/>
                <a:gd name="connsiteX12" fmla="*/ 1032476 w 1550752"/>
                <a:gd name="connsiteY12" fmla="*/ 0 h 2377499"/>
                <a:gd name="connsiteX13" fmla="*/ 1163630 w 1550752"/>
                <a:gd name="connsiteY13" fmla="*/ 0 h 2377499"/>
                <a:gd name="connsiteX14" fmla="*/ 1437284 w 1550752"/>
                <a:gd name="connsiteY14" fmla="*/ 0 h 2377499"/>
                <a:gd name="connsiteX15" fmla="*/ 1549915 w 1550752"/>
                <a:gd name="connsiteY15" fmla="*/ 112631 h 2377499"/>
                <a:gd name="connsiteX16" fmla="*/ 1549915 w 1550752"/>
                <a:gd name="connsiteY16" fmla="*/ 1101120 h 2377499"/>
                <a:gd name="connsiteX17" fmla="*/ 1547504 w 1550752"/>
                <a:gd name="connsiteY17" fmla="*/ 1101120 h 2377499"/>
                <a:gd name="connsiteX18" fmla="*/ 1550752 w 1550752"/>
                <a:gd name="connsiteY18" fmla="*/ 1104368 h 2377499"/>
                <a:gd name="connsiteX19" fmla="*/ 1125370 w 1550752"/>
                <a:gd name="connsiteY19" fmla="*/ 1529749 h 2377499"/>
                <a:gd name="connsiteX20" fmla="*/ 1125370 w 1550752"/>
                <a:gd name="connsiteY20" fmla="*/ 1819502 h 2377499"/>
                <a:gd name="connsiteX21" fmla="*/ 495300 w 1550752"/>
                <a:gd name="connsiteY21" fmla="*/ 1819502 h 2377499"/>
                <a:gd name="connsiteX22" fmla="*/ 495300 w 1550752"/>
                <a:gd name="connsiteY22" fmla="*/ 1311020 h 2377499"/>
                <a:gd name="connsiteX23" fmla="*/ 527718 w 1550752"/>
                <a:gd name="connsiteY23" fmla="*/ 1232756 h 2377499"/>
                <a:gd name="connsiteX24" fmla="*/ 538742 w 1550752"/>
                <a:gd name="connsiteY24" fmla="*/ 1225323 h 2377499"/>
                <a:gd name="connsiteX25" fmla="*/ 919845 w 1550752"/>
                <a:gd name="connsiteY25" fmla="*/ 844221 h 2377499"/>
                <a:gd name="connsiteX26" fmla="*/ 919845 w 1550752"/>
                <a:gd name="connsiteY26" fmla="*/ 427489 h 2377499"/>
                <a:gd name="connsiteX27" fmla="*/ 630070 w 1550752"/>
                <a:gd name="connsiteY27" fmla="*/ 427489 h 2377499"/>
                <a:gd name="connsiteX28" fmla="*/ 630070 w 1550752"/>
                <a:gd name="connsiteY28" fmla="*/ 966760 h 2377499"/>
                <a:gd name="connsiteX29" fmla="*/ 0 w 1550752"/>
                <a:gd name="connsiteY29" fmla="*/ 966760 h 2377499"/>
                <a:gd name="connsiteX30" fmla="*/ 0 w 1550752"/>
                <a:gd name="connsiteY30" fmla="*/ 112631 h 2377499"/>
                <a:gd name="connsiteX31" fmla="*/ 112631 w 1550752"/>
                <a:gd name="connsiteY31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367030 w 1550752"/>
                <a:gd name="connsiteY10" fmla="*/ 0 h 2377499"/>
                <a:gd name="connsiteX11" fmla="*/ 1032476 w 1550752"/>
                <a:gd name="connsiteY11" fmla="*/ 0 h 2377499"/>
                <a:gd name="connsiteX12" fmla="*/ 1163630 w 1550752"/>
                <a:gd name="connsiteY12" fmla="*/ 0 h 2377499"/>
                <a:gd name="connsiteX13" fmla="*/ 1437284 w 1550752"/>
                <a:gd name="connsiteY13" fmla="*/ 0 h 2377499"/>
                <a:gd name="connsiteX14" fmla="*/ 1549915 w 1550752"/>
                <a:gd name="connsiteY14" fmla="*/ 112631 h 2377499"/>
                <a:gd name="connsiteX15" fmla="*/ 1549915 w 1550752"/>
                <a:gd name="connsiteY15" fmla="*/ 1101120 h 2377499"/>
                <a:gd name="connsiteX16" fmla="*/ 1547504 w 1550752"/>
                <a:gd name="connsiteY16" fmla="*/ 1101120 h 2377499"/>
                <a:gd name="connsiteX17" fmla="*/ 1550752 w 1550752"/>
                <a:gd name="connsiteY17" fmla="*/ 1104368 h 2377499"/>
                <a:gd name="connsiteX18" fmla="*/ 1125370 w 1550752"/>
                <a:gd name="connsiteY18" fmla="*/ 1529749 h 2377499"/>
                <a:gd name="connsiteX19" fmla="*/ 1125370 w 1550752"/>
                <a:gd name="connsiteY19" fmla="*/ 1819502 h 2377499"/>
                <a:gd name="connsiteX20" fmla="*/ 495300 w 1550752"/>
                <a:gd name="connsiteY20" fmla="*/ 1819502 h 2377499"/>
                <a:gd name="connsiteX21" fmla="*/ 495300 w 1550752"/>
                <a:gd name="connsiteY21" fmla="*/ 1311020 h 2377499"/>
                <a:gd name="connsiteX22" fmla="*/ 527718 w 1550752"/>
                <a:gd name="connsiteY22" fmla="*/ 1232756 h 2377499"/>
                <a:gd name="connsiteX23" fmla="*/ 538742 w 1550752"/>
                <a:gd name="connsiteY23" fmla="*/ 1225323 h 2377499"/>
                <a:gd name="connsiteX24" fmla="*/ 919845 w 1550752"/>
                <a:gd name="connsiteY24" fmla="*/ 844221 h 2377499"/>
                <a:gd name="connsiteX25" fmla="*/ 919845 w 1550752"/>
                <a:gd name="connsiteY25" fmla="*/ 427489 h 2377499"/>
                <a:gd name="connsiteX26" fmla="*/ 630070 w 1550752"/>
                <a:gd name="connsiteY26" fmla="*/ 427489 h 2377499"/>
                <a:gd name="connsiteX27" fmla="*/ 630070 w 1550752"/>
                <a:gd name="connsiteY27" fmla="*/ 966760 h 2377499"/>
                <a:gd name="connsiteX28" fmla="*/ 0 w 1550752"/>
                <a:gd name="connsiteY28" fmla="*/ 966760 h 2377499"/>
                <a:gd name="connsiteX29" fmla="*/ 0 w 1550752"/>
                <a:gd name="connsiteY29" fmla="*/ 112631 h 2377499"/>
                <a:gd name="connsiteX30" fmla="*/ 112631 w 1550752"/>
                <a:gd name="connsiteY30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032476 w 1550752"/>
                <a:gd name="connsiteY10" fmla="*/ 0 h 2377499"/>
                <a:gd name="connsiteX11" fmla="*/ 1163630 w 1550752"/>
                <a:gd name="connsiteY11" fmla="*/ 0 h 2377499"/>
                <a:gd name="connsiteX12" fmla="*/ 1437284 w 1550752"/>
                <a:gd name="connsiteY12" fmla="*/ 0 h 2377499"/>
                <a:gd name="connsiteX13" fmla="*/ 1549915 w 1550752"/>
                <a:gd name="connsiteY13" fmla="*/ 112631 h 2377499"/>
                <a:gd name="connsiteX14" fmla="*/ 1549915 w 1550752"/>
                <a:gd name="connsiteY14" fmla="*/ 1101120 h 2377499"/>
                <a:gd name="connsiteX15" fmla="*/ 1547504 w 1550752"/>
                <a:gd name="connsiteY15" fmla="*/ 1101120 h 2377499"/>
                <a:gd name="connsiteX16" fmla="*/ 1550752 w 1550752"/>
                <a:gd name="connsiteY16" fmla="*/ 1104368 h 2377499"/>
                <a:gd name="connsiteX17" fmla="*/ 1125370 w 1550752"/>
                <a:gd name="connsiteY17" fmla="*/ 1529749 h 2377499"/>
                <a:gd name="connsiteX18" fmla="*/ 1125370 w 1550752"/>
                <a:gd name="connsiteY18" fmla="*/ 1819502 h 2377499"/>
                <a:gd name="connsiteX19" fmla="*/ 495300 w 1550752"/>
                <a:gd name="connsiteY19" fmla="*/ 1819502 h 2377499"/>
                <a:gd name="connsiteX20" fmla="*/ 495300 w 1550752"/>
                <a:gd name="connsiteY20" fmla="*/ 1311020 h 2377499"/>
                <a:gd name="connsiteX21" fmla="*/ 527718 w 1550752"/>
                <a:gd name="connsiteY21" fmla="*/ 1232756 h 2377499"/>
                <a:gd name="connsiteX22" fmla="*/ 538742 w 1550752"/>
                <a:gd name="connsiteY22" fmla="*/ 1225323 h 2377499"/>
                <a:gd name="connsiteX23" fmla="*/ 919845 w 1550752"/>
                <a:gd name="connsiteY23" fmla="*/ 844221 h 2377499"/>
                <a:gd name="connsiteX24" fmla="*/ 919845 w 1550752"/>
                <a:gd name="connsiteY24" fmla="*/ 427489 h 2377499"/>
                <a:gd name="connsiteX25" fmla="*/ 630070 w 1550752"/>
                <a:gd name="connsiteY25" fmla="*/ 427489 h 2377499"/>
                <a:gd name="connsiteX26" fmla="*/ 630070 w 1550752"/>
                <a:gd name="connsiteY26" fmla="*/ 966760 h 2377499"/>
                <a:gd name="connsiteX27" fmla="*/ 0 w 1550752"/>
                <a:gd name="connsiteY27" fmla="*/ 966760 h 2377499"/>
                <a:gd name="connsiteX28" fmla="*/ 0 w 1550752"/>
                <a:gd name="connsiteY28" fmla="*/ 112631 h 2377499"/>
                <a:gd name="connsiteX29" fmla="*/ 112631 w 1550752"/>
                <a:gd name="connsiteY29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163630 w 1550752"/>
                <a:gd name="connsiteY10" fmla="*/ 0 h 2377499"/>
                <a:gd name="connsiteX11" fmla="*/ 1437284 w 1550752"/>
                <a:gd name="connsiteY11" fmla="*/ 0 h 2377499"/>
                <a:gd name="connsiteX12" fmla="*/ 1549915 w 1550752"/>
                <a:gd name="connsiteY12" fmla="*/ 112631 h 2377499"/>
                <a:gd name="connsiteX13" fmla="*/ 1549915 w 1550752"/>
                <a:gd name="connsiteY13" fmla="*/ 1101120 h 2377499"/>
                <a:gd name="connsiteX14" fmla="*/ 1547504 w 1550752"/>
                <a:gd name="connsiteY14" fmla="*/ 1101120 h 2377499"/>
                <a:gd name="connsiteX15" fmla="*/ 1550752 w 1550752"/>
                <a:gd name="connsiteY15" fmla="*/ 1104368 h 2377499"/>
                <a:gd name="connsiteX16" fmla="*/ 1125370 w 1550752"/>
                <a:gd name="connsiteY16" fmla="*/ 1529749 h 2377499"/>
                <a:gd name="connsiteX17" fmla="*/ 1125370 w 1550752"/>
                <a:gd name="connsiteY17" fmla="*/ 1819502 h 2377499"/>
                <a:gd name="connsiteX18" fmla="*/ 495300 w 1550752"/>
                <a:gd name="connsiteY18" fmla="*/ 1819502 h 2377499"/>
                <a:gd name="connsiteX19" fmla="*/ 495300 w 1550752"/>
                <a:gd name="connsiteY19" fmla="*/ 1311020 h 2377499"/>
                <a:gd name="connsiteX20" fmla="*/ 527718 w 1550752"/>
                <a:gd name="connsiteY20" fmla="*/ 1232756 h 2377499"/>
                <a:gd name="connsiteX21" fmla="*/ 538742 w 1550752"/>
                <a:gd name="connsiteY21" fmla="*/ 1225323 h 2377499"/>
                <a:gd name="connsiteX22" fmla="*/ 919845 w 1550752"/>
                <a:gd name="connsiteY22" fmla="*/ 844221 h 2377499"/>
                <a:gd name="connsiteX23" fmla="*/ 919845 w 1550752"/>
                <a:gd name="connsiteY23" fmla="*/ 427489 h 2377499"/>
                <a:gd name="connsiteX24" fmla="*/ 630070 w 1550752"/>
                <a:gd name="connsiteY24" fmla="*/ 427489 h 2377499"/>
                <a:gd name="connsiteX25" fmla="*/ 630070 w 1550752"/>
                <a:gd name="connsiteY25" fmla="*/ 966760 h 2377499"/>
                <a:gd name="connsiteX26" fmla="*/ 0 w 1550752"/>
                <a:gd name="connsiteY26" fmla="*/ 966760 h 2377499"/>
                <a:gd name="connsiteX27" fmla="*/ 0 w 1550752"/>
                <a:gd name="connsiteY27" fmla="*/ 112631 h 2377499"/>
                <a:gd name="connsiteX28" fmla="*/ 112631 w 1550752"/>
                <a:gd name="connsiteY28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437284 w 1550752"/>
                <a:gd name="connsiteY10" fmla="*/ 0 h 2377499"/>
                <a:gd name="connsiteX11" fmla="*/ 1549915 w 1550752"/>
                <a:gd name="connsiteY11" fmla="*/ 112631 h 2377499"/>
                <a:gd name="connsiteX12" fmla="*/ 1549915 w 1550752"/>
                <a:gd name="connsiteY12" fmla="*/ 1101120 h 2377499"/>
                <a:gd name="connsiteX13" fmla="*/ 1547504 w 1550752"/>
                <a:gd name="connsiteY13" fmla="*/ 1101120 h 2377499"/>
                <a:gd name="connsiteX14" fmla="*/ 1550752 w 1550752"/>
                <a:gd name="connsiteY14" fmla="*/ 1104368 h 2377499"/>
                <a:gd name="connsiteX15" fmla="*/ 1125370 w 1550752"/>
                <a:gd name="connsiteY15" fmla="*/ 1529749 h 2377499"/>
                <a:gd name="connsiteX16" fmla="*/ 1125370 w 1550752"/>
                <a:gd name="connsiteY16" fmla="*/ 1819502 h 2377499"/>
                <a:gd name="connsiteX17" fmla="*/ 495300 w 1550752"/>
                <a:gd name="connsiteY17" fmla="*/ 1819502 h 2377499"/>
                <a:gd name="connsiteX18" fmla="*/ 495300 w 1550752"/>
                <a:gd name="connsiteY18" fmla="*/ 1311020 h 2377499"/>
                <a:gd name="connsiteX19" fmla="*/ 527718 w 1550752"/>
                <a:gd name="connsiteY19" fmla="*/ 1232756 h 2377499"/>
                <a:gd name="connsiteX20" fmla="*/ 538742 w 1550752"/>
                <a:gd name="connsiteY20" fmla="*/ 1225323 h 2377499"/>
                <a:gd name="connsiteX21" fmla="*/ 919845 w 1550752"/>
                <a:gd name="connsiteY21" fmla="*/ 844221 h 2377499"/>
                <a:gd name="connsiteX22" fmla="*/ 919845 w 1550752"/>
                <a:gd name="connsiteY22" fmla="*/ 427489 h 2377499"/>
                <a:gd name="connsiteX23" fmla="*/ 630070 w 1550752"/>
                <a:gd name="connsiteY23" fmla="*/ 427489 h 2377499"/>
                <a:gd name="connsiteX24" fmla="*/ 630070 w 1550752"/>
                <a:gd name="connsiteY24" fmla="*/ 966760 h 2377499"/>
                <a:gd name="connsiteX25" fmla="*/ 0 w 1550752"/>
                <a:gd name="connsiteY25" fmla="*/ 966760 h 2377499"/>
                <a:gd name="connsiteX26" fmla="*/ 0 w 1550752"/>
                <a:gd name="connsiteY26" fmla="*/ 112631 h 2377499"/>
                <a:gd name="connsiteX27" fmla="*/ 112631 w 1550752"/>
                <a:gd name="connsiteY27" fmla="*/ 0 h 237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50752" h="2377499">
                  <a:moveTo>
                    <a:pt x="566550" y="1950010"/>
                  </a:moveTo>
                  <a:lnTo>
                    <a:pt x="1054120" y="1950010"/>
                  </a:lnTo>
                  <a:cubicBezTo>
                    <a:pt x="1093470" y="1950010"/>
                    <a:pt x="1125370" y="1981910"/>
                    <a:pt x="1125370" y="2021260"/>
                  </a:cubicBezTo>
                  <a:lnTo>
                    <a:pt x="1125370" y="2306249"/>
                  </a:lnTo>
                  <a:cubicBezTo>
                    <a:pt x="1125370" y="2345599"/>
                    <a:pt x="1093470" y="2377499"/>
                    <a:pt x="1054120" y="2377499"/>
                  </a:cubicBezTo>
                  <a:lnTo>
                    <a:pt x="566550" y="2377499"/>
                  </a:lnTo>
                  <a:cubicBezTo>
                    <a:pt x="527200" y="2377499"/>
                    <a:pt x="495300" y="2345599"/>
                    <a:pt x="495300" y="2306249"/>
                  </a:cubicBezTo>
                  <a:lnTo>
                    <a:pt x="495300" y="2021260"/>
                  </a:lnTo>
                  <a:cubicBezTo>
                    <a:pt x="495300" y="1981910"/>
                    <a:pt x="527200" y="1950010"/>
                    <a:pt x="566550" y="1950010"/>
                  </a:cubicBezTo>
                  <a:close/>
                  <a:moveTo>
                    <a:pt x="112631" y="0"/>
                  </a:moveTo>
                  <a:lnTo>
                    <a:pt x="1437284" y="0"/>
                  </a:lnTo>
                  <a:cubicBezTo>
                    <a:pt x="1499488" y="0"/>
                    <a:pt x="1549915" y="50427"/>
                    <a:pt x="1549915" y="112631"/>
                  </a:cubicBezTo>
                  <a:lnTo>
                    <a:pt x="1549915" y="1101120"/>
                  </a:lnTo>
                  <a:lnTo>
                    <a:pt x="1547504" y="1101120"/>
                  </a:lnTo>
                  <a:lnTo>
                    <a:pt x="1550752" y="1104368"/>
                  </a:lnTo>
                  <a:lnTo>
                    <a:pt x="1125370" y="1529749"/>
                  </a:lnTo>
                  <a:lnTo>
                    <a:pt x="1125370" y="1819502"/>
                  </a:lnTo>
                  <a:lnTo>
                    <a:pt x="495300" y="1819502"/>
                  </a:lnTo>
                  <a:lnTo>
                    <a:pt x="495300" y="1311020"/>
                  </a:lnTo>
                  <a:cubicBezTo>
                    <a:pt x="495300" y="1280456"/>
                    <a:pt x="507689" y="1252786"/>
                    <a:pt x="527718" y="1232756"/>
                  </a:cubicBezTo>
                  <a:lnTo>
                    <a:pt x="538742" y="1225323"/>
                  </a:lnTo>
                  <a:lnTo>
                    <a:pt x="919845" y="844221"/>
                  </a:lnTo>
                  <a:lnTo>
                    <a:pt x="919845" y="427489"/>
                  </a:lnTo>
                  <a:lnTo>
                    <a:pt x="630070" y="427489"/>
                  </a:lnTo>
                  <a:lnTo>
                    <a:pt x="630070" y="966760"/>
                  </a:lnTo>
                  <a:lnTo>
                    <a:pt x="0" y="966760"/>
                  </a:lnTo>
                  <a:lnTo>
                    <a:pt x="0" y="112631"/>
                  </a:lnTo>
                  <a:cubicBezTo>
                    <a:pt x="0" y="50427"/>
                    <a:pt x="50427" y="0"/>
                    <a:pt x="112631" y="0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F6639F9-CACD-0AAA-16D4-583B3950721D}"/>
              </a:ext>
            </a:extLst>
          </p:cNvPr>
          <p:cNvGrpSpPr/>
          <p:nvPr/>
        </p:nvGrpSpPr>
        <p:grpSpPr>
          <a:xfrm>
            <a:off x="1234016" y="4723672"/>
            <a:ext cx="1591448" cy="1708892"/>
            <a:chOff x="2628074" y="998197"/>
            <a:chExt cx="996357" cy="1069889"/>
          </a:xfrm>
          <a:solidFill>
            <a:srgbClr val="FF0000"/>
          </a:solidFill>
          <a:scene3d>
            <a:camera prst="perspectiveHeroicExtremeLeftFacing" fov="7200000">
              <a:rot lat="2515857" lon="934295" rev="505924"/>
            </a:camera>
            <a:lightRig rig="morning" dir="t"/>
          </a:scene3d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3466955-B517-CA2A-95D5-8C3D5FEB09F8}"/>
                </a:ext>
              </a:extLst>
            </p:cNvPr>
            <p:cNvSpPr/>
            <p:nvPr/>
          </p:nvSpPr>
          <p:spPr bwMode="auto">
            <a:xfrm>
              <a:off x="2628074" y="998197"/>
              <a:ext cx="189058" cy="1069888"/>
            </a:xfrm>
            <a:custGeom>
              <a:avLst/>
              <a:gdLst>
                <a:gd name="connsiteX0" fmla="*/ 0 w 189058"/>
                <a:gd name="connsiteY0" fmla="*/ 900510 h 1069888"/>
                <a:gd name="connsiteX1" fmla="*/ 189058 w 189058"/>
                <a:gd name="connsiteY1" fmla="*/ 900510 h 1069888"/>
                <a:gd name="connsiteX2" fmla="*/ 189058 w 189058"/>
                <a:gd name="connsiteY2" fmla="*/ 1069888 h 1069888"/>
                <a:gd name="connsiteX3" fmla="*/ 0 w 189058"/>
                <a:gd name="connsiteY3" fmla="*/ 1069888 h 1069888"/>
                <a:gd name="connsiteX4" fmla="*/ 94529 w 189058"/>
                <a:gd name="connsiteY4" fmla="*/ 0 h 1069888"/>
                <a:gd name="connsiteX5" fmla="*/ 189058 w 189058"/>
                <a:gd name="connsiteY5" fmla="*/ 94529 h 1069888"/>
                <a:gd name="connsiteX6" fmla="*/ 189058 w 189058"/>
                <a:gd name="connsiteY6" fmla="*/ 844125 h 1069888"/>
                <a:gd name="connsiteX7" fmla="*/ 0 w 189058"/>
                <a:gd name="connsiteY7" fmla="*/ 844125 h 1069888"/>
                <a:gd name="connsiteX8" fmla="*/ 0 w 189058"/>
                <a:gd name="connsiteY8" fmla="*/ 94529 h 1069888"/>
                <a:gd name="connsiteX9" fmla="*/ 94529 w 189058"/>
                <a:gd name="connsiteY9" fmla="*/ 0 h 106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9058" h="1069888">
                  <a:moveTo>
                    <a:pt x="0" y="900510"/>
                  </a:moveTo>
                  <a:lnTo>
                    <a:pt x="189058" y="900510"/>
                  </a:lnTo>
                  <a:lnTo>
                    <a:pt x="189058" y="1069888"/>
                  </a:lnTo>
                  <a:lnTo>
                    <a:pt x="0" y="1069888"/>
                  </a:lnTo>
                  <a:close/>
                  <a:moveTo>
                    <a:pt x="94529" y="0"/>
                  </a:moveTo>
                  <a:cubicBezTo>
                    <a:pt x="146736" y="0"/>
                    <a:pt x="189058" y="42322"/>
                    <a:pt x="189058" y="94529"/>
                  </a:cubicBezTo>
                  <a:lnTo>
                    <a:pt x="189058" y="844125"/>
                  </a:lnTo>
                  <a:lnTo>
                    <a:pt x="0" y="844125"/>
                  </a:lnTo>
                  <a:lnTo>
                    <a:pt x="0" y="94529"/>
                  </a:lnTo>
                  <a:cubicBezTo>
                    <a:pt x="0" y="42322"/>
                    <a:pt x="42322" y="0"/>
                    <a:pt x="94529" y="0"/>
                  </a:cubicBezTo>
                  <a:close/>
                </a:path>
              </a:pathLst>
            </a:custGeom>
            <a:solidFill>
              <a:srgbClr val="00B0F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sp3d prstMaterial="flat"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EEA9FC4-50CC-D141-89FE-613CE5357BE7}"/>
                </a:ext>
              </a:extLst>
            </p:cNvPr>
            <p:cNvSpPr/>
            <p:nvPr/>
          </p:nvSpPr>
          <p:spPr bwMode="auto">
            <a:xfrm>
              <a:off x="2921414" y="998198"/>
              <a:ext cx="703017" cy="1069888"/>
            </a:xfrm>
            <a:custGeom>
              <a:avLst/>
              <a:gdLst>
                <a:gd name="connsiteX0" fmla="*/ 0 w 703017"/>
                <a:gd name="connsiteY0" fmla="*/ 900510 h 1069888"/>
                <a:gd name="connsiteX1" fmla="*/ 189058 w 703017"/>
                <a:gd name="connsiteY1" fmla="*/ 900510 h 1069888"/>
                <a:gd name="connsiteX2" fmla="*/ 189058 w 703017"/>
                <a:gd name="connsiteY2" fmla="*/ 1069888 h 1069888"/>
                <a:gd name="connsiteX3" fmla="*/ 0 w 703017"/>
                <a:gd name="connsiteY3" fmla="*/ 1069888 h 1069888"/>
                <a:gd name="connsiteX4" fmla="*/ 2815 w 703017"/>
                <a:gd name="connsiteY4" fmla="*/ 0 h 1069888"/>
                <a:gd name="connsiteX5" fmla="*/ 407944 w 703017"/>
                <a:gd name="connsiteY5" fmla="*/ 0 h 1069888"/>
                <a:gd name="connsiteX6" fmla="*/ 703017 w 703017"/>
                <a:gd name="connsiteY6" fmla="*/ 295073 h 1069888"/>
                <a:gd name="connsiteX7" fmla="*/ 407944 w 703017"/>
                <a:gd name="connsiteY7" fmla="*/ 590146 h 1069888"/>
                <a:gd name="connsiteX8" fmla="*/ 189058 w 703017"/>
                <a:gd name="connsiteY8" fmla="*/ 590146 h 1069888"/>
                <a:gd name="connsiteX9" fmla="*/ 189058 w 703017"/>
                <a:gd name="connsiteY9" fmla="*/ 844125 h 1069888"/>
                <a:gd name="connsiteX10" fmla="*/ 0 w 703017"/>
                <a:gd name="connsiteY10" fmla="*/ 844125 h 1069888"/>
                <a:gd name="connsiteX11" fmla="*/ 0 w 703017"/>
                <a:gd name="connsiteY11" fmla="*/ 421000 h 1069888"/>
                <a:gd name="connsiteX12" fmla="*/ 189058 w 703017"/>
                <a:gd name="connsiteY12" fmla="*/ 421000 h 1069888"/>
                <a:gd name="connsiteX13" fmla="*/ 189058 w 703017"/>
                <a:gd name="connsiteY13" fmla="*/ 421533 h 1069888"/>
                <a:gd name="connsiteX14" fmla="*/ 407944 w 703017"/>
                <a:gd name="connsiteY14" fmla="*/ 421533 h 1069888"/>
                <a:gd name="connsiteX15" fmla="*/ 534404 w 703017"/>
                <a:gd name="connsiteY15" fmla="*/ 295073 h 1069888"/>
                <a:gd name="connsiteX16" fmla="*/ 407944 w 703017"/>
                <a:gd name="connsiteY16" fmla="*/ 168613 h 1069888"/>
                <a:gd name="connsiteX17" fmla="*/ 2815 w 703017"/>
                <a:gd name="connsiteY17" fmla="*/ 168613 h 1069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03017" h="1069888">
                  <a:moveTo>
                    <a:pt x="0" y="900510"/>
                  </a:moveTo>
                  <a:lnTo>
                    <a:pt x="189058" y="900510"/>
                  </a:lnTo>
                  <a:lnTo>
                    <a:pt x="189058" y="1069888"/>
                  </a:lnTo>
                  <a:lnTo>
                    <a:pt x="0" y="1069888"/>
                  </a:lnTo>
                  <a:close/>
                  <a:moveTo>
                    <a:pt x="2815" y="0"/>
                  </a:moveTo>
                  <a:lnTo>
                    <a:pt x="407944" y="0"/>
                  </a:lnTo>
                  <a:cubicBezTo>
                    <a:pt x="570908" y="0"/>
                    <a:pt x="703017" y="132109"/>
                    <a:pt x="703017" y="295073"/>
                  </a:cubicBezTo>
                  <a:cubicBezTo>
                    <a:pt x="703017" y="458037"/>
                    <a:pt x="570908" y="590146"/>
                    <a:pt x="407944" y="590146"/>
                  </a:cubicBezTo>
                  <a:lnTo>
                    <a:pt x="189058" y="590146"/>
                  </a:lnTo>
                  <a:lnTo>
                    <a:pt x="189058" y="844125"/>
                  </a:lnTo>
                  <a:lnTo>
                    <a:pt x="0" y="844125"/>
                  </a:lnTo>
                  <a:lnTo>
                    <a:pt x="0" y="421000"/>
                  </a:lnTo>
                  <a:lnTo>
                    <a:pt x="189058" y="421000"/>
                  </a:lnTo>
                  <a:lnTo>
                    <a:pt x="189058" y="421533"/>
                  </a:lnTo>
                  <a:lnTo>
                    <a:pt x="407944" y="421533"/>
                  </a:lnTo>
                  <a:cubicBezTo>
                    <a:pt x="477786" y="421533"/>
                    <a:pt x="534404" y="364915"/>
                    <a:pt x="534404" y="295073"/>
                  </a:cubicBezTo>
                  <a:cubicBezTo>
                    <a:pt x="534404" y="225231"/>
                    <a:pt x="477786" y="168613"/>
                    <a:pt x="407944" y="168613"/>
                  </a:cubicBezTo>
                  <a:lnTo>
                    <a:pt x="2815" y="168613"/>
                  </a:ln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sp3d prstMaterial="flat"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91D980C-FE12-77A8-62A3-C2BA5C5F3084}"/>
              </a:ext>
            </a:extLst>
          </p:cNvPr>
          <p:cNvGrpSpPr/>
          <p:nvPr/>
        </p:nvGrpSpPr>
        <p:grpSpPr>
          <a:xfrm>
            <a:off x="3762023" y="4504700"/>
            <a:ext cx="2309476" cy="1717034"/>
            <a:chOff x="7778059" y="3946847"/>
            <a:chExt cx="3194913" cy="2375333"/>
          </a:xfrm>
          <a:solidFill>
            <a:srgbClr val="FF0000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perspectiveHeroicExtremeLeftFacing"/>
            <a:lightRig rig="threePt" dir="t"/>
          </a:scene3d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35F323E-9CEC-AE3F-287A-DEC09E633378}"/>
                </a:ext>
              </a:extLst>
            </p:cNvPr>
            <p:cNvSpPr/>
            <p:nvPr/>
          </p:nvSpPr>
          <p:spPr bwMode="auto">
            <a:xfrm>
              <a:off x="9422219" y="3946848"/>
              <a:ext cx="1550753" cy="2375332"/>
            </a:xfrm>
            <a:custGeom>
              <a:avLst/>
              <a:gdLst>
                <a:gd name="connsiteX0" fmla="*/ 595476 w 1550753"/>
                <a:gd name="connsiteY0" fmla="*/ 1887866 h 2375332"/>
                <a:gd name="connsiteX1" fmla="*/ 934994 w 1550753"/>
                <a:gd name="connsiteY1" fmla="*/ 1887866 h 2375332"/>
                <a:gd name="connsiteX2" fmla="*/ 1016240 w 1550753"/>
                <a:gd name="connsiteY2" fmla="*/ 1969112 h 2375332"/>
                <a:gd name="connsiteX3" fmla="*/ 1016240 w 1550753"/>
                <a:gd name="connsiteY3" fmla="*/ 2294086 h 2375332"/>
                <a:gd name="connsiteX4" fmla="*/ 934994 w 1550753"/>
                <a:gd name="connsiteY4" fmla="*/ 2375332 h 2375332"/>
                <a:gd name="connsiteX5" fmla="*/ 595476 w 1550753"/>
                <a:gd name="connsiteY5" fmla="*/ 2375332 h 2375332"/>
                <a:gd name="connsiteX6" fmla="*/ 514230 w 1550753"/>
                <a:gd name="connsiteY6" fmla="*/ 2294086 h 2375332"/>
                <a:gd name="connsiteX7" fmla="*/ 514230 w 1550753"/>
                <a:gd name="connsiteY7" fmla="*/ 1969112 h 2375332"/>
                <a:gd name="connsiteX8" fmla="*/ 595476 w 1550753"/>
                <a:gd name="connsiteY8" fmla="*/ 1887866 h 2375332"/>
                <a:gd name="connsiteX9" fmla="*/ 250977 w 1550753"/>
                <a:gd name="connsiteY9" fmla="*/ 0 h 2375332"/>
                <a:gd name="connsiteX10" fmla="*/ 1299777 w 1550753"/>
                <a:gd name="connsiteY10" fmla="*/ 0 h 2375332"/>
                <a:gd name="connsiteX11" fmla="*/ 1550753 w 1550753"/>
                <a:gd name="connsiteY11" fmla="*/ 250976 h 2375332"/>
                <a:gd name="connsiteX12" fmla="*/ 1550753 w 1550753"/>
                <a:gd name="connsiteY12" fmla="*/ 1254850 h 2375332"/>
                <a:gd name="connsiteX13" fmla="*/ 1299777 w 1550753"/>
                <a:gd name="connsiteY13" fmla="*/ 1505826 h 2375332"/>
                <a:gd name="connsiteX14" fmla="*/ 1016240 w 1550753"/>
                <a:gd name="connsiteY14" fmla="*/ 1505826 h 2375332"/>
                <a:gd name="connsiteX15" fmla="*/ 1016240 w 1550753"/>
                <a:gd name="connsiteY15" fmla="*/ 1711369 h 2375332"/>
                <a:gd name="connsiteX16" fmla="*/ 932570 w 1550753"/>
                <a:gd name="connsiteY16" fmla="*/ 1795039 h 2375332"/>
                <a:gd name="connsiteX17" fmla="*/ 597900 w 1550753"/>
                <a:gd name="connsiteY17" fmla="*/ 1795039 h 2375332"/>
                <a:gd name="connsiteX18" fmla="*/ 514230 w 1550753"/>
                <a:gd name="connsiteY18" fmla="*/ 1711369 h 2375332"/>
                <a:gd name="connsiteX19" fmla="*/ 514230 w 1550753"/>
                <a:gd name="connsiteY19" fmla="*/ 1080316 h 2375332"/>
                <a:gd name="connsiteX20" fmla="*/ 597900 w 1550753"/>
                <a:gd name="connsiteY20" fmla="*/ 996646 h 2375332"/>
                <a:gd name="connsiteX21" fmla="*/ 600299 w 1550753"/>
                <a:gd name="connsiteY21" fmla="*/ 996646 h 2375332"/>
                <a:gd name="connsiteX22" fmla="*/ 932570 w 1550753"/>
                <a:gd name="connsiteY22" fmla="*/ 996646 h 2375332"/>
                <a:gd name="connsiteX23" fmla="*/ 934994 w 1550753"/>
                <a:gd name="connsiteY23" fmla="*/ 996646 h 2375332"/>
                <a:gd name="connsiteX24" fmla="*/ 1016240 w 1550753"/>
                <a:gd name="connsiteY24" fmla="*/ 915400 h 2375332"/>
                <a:gd name="connsiteX25" fmla="*/ 1016240 w 1550753"/>
                <a:gd name="connsiteY25" fmla="*/ 590426 h 2375332"/>
                <a:gd name="connsiteX26" fmla="*/ 934994 w 1550753"/>
                <a:gd name="connsiteY26" fmla="*/ 509180 h 2375332"/>
                <a:gd name="connsiteX27" fmla="*/ 595476 w 1550753"/>
                <a:gd name="connsiteY27" fmla="*/ 509180 h 2375332"/>
                <a:gd name="connsiteX28" fmla="*/ 514230 w 1550753"/>
                <a:gd name="connsiteY28" fmla="*/ 590426 h 2375332"/>
                <a:gd name="connsiteX29" fmla="*/ 514230 w 1550753"/>
                <a:gd name="connsiteY29" fmla="*/ 752913 h 2375332"/>
                <a:gd name="connsiteX30" fmla="*/ 514229 w 1550753"/>
                <a:gd name="connsiteY30" fmla="*/ 752913 h 2375332"/>
                <a:gd name="connsiteX31" fmla="*/ 514229 w 1550753"/>
                <a:gd name="connsiteY31" fmla="*/ 816273 h 2375332"/>
                <a:gd name="connsiteX32" fmla="*/ 432983 w 1550753"/>
                <a:gd name="connsiteY32" fmla="*/ 897519 h 2375332"/>
                <a:gd name="connsiteX33" fmla="*/ 81246 w 1550753"/>
                <a:gd name="connsiteY33" fmla="*/ 897519 h 2375332"/>
                <a:gd name="connsiteX34" fmla="*/ 0 w 1550753"/>
                <a:gd name="connsiteY34" fmla="*/ 816273 h 2375332"/>
                <a:gd name="connsiteX35" fmla="*/ 0 w 1550753"/>
                <a:gd name="connsiteY35" fmla="*/ 491299 h 2375332"/>
                <a:gd name="connsiteX36" fmla="*/ 1 w 1550753"/>
                <a:gd name="connsiteY36" fmla="*/ 491294 h 2375332"/>
                <a:gd name="connsiteX37" fmla="*/ 1 w 1550753"/>
                <a:gd name="connsiteY37" fmla="*/ 250976 h 2375332"/>
                <a:gd name="connsiteX38" fmla="*/ 250977 w 1550753"/>
                <a:gd name="connsiteY38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50753" h="2375332">
                  <a:moveTo>
                    <a:pt x="595476" y="1887866"/>
                  </a:moveTo>
                  <a:lnTo>
                    <a:pt x="934994" y="1887866"/>
                  </a:lnTo>
                  <a:cubicBezTo>
                    <a:pt x="979865" y="1887866"/>
                    <a:pt x="1016240" y="1924241"/>
                    <a:pt x="1016240" y="1969112"/>
                  </a:cubicBezTo>
                  <a:lnTo>
                    <a:pt x="1016240" y="2294086"/>
                  </a:lnTo>
                  <a:cubicBezTo>
                    <a:pt x="1016240" y="2338957"/>
                    <a:pt x="979865" y="2375332"/>
                    <a:pt x="934994" y="2375332"/>
                  </a:cubicBezTo>
                  <a:lnTo>
                    <a:pt x="595476" y="2375332"/>
                  </a:lnTo>
                  <a:cubicBezTo>
                    <a:pt x="550605" y="2375332"/>
                    <a:pt x="514230" y="2338957"/>
                    <a:pt x="514230" y="2294086"/>
                  </a:cubicBezTo>
                  <a:lnTo>
                    <a:pt x="514230" y="1969112"/>
                  </a:lnTo>
                  <a:cubicBezTo>
                    <a:pt x="514230" y="1924241"/>
                    <a:pt x="550605" y="1887866"/>
                    <a:pt x="595476" y="1887866"/>
                  </a:cubicBezTo>
                  <a:close/>
                  <a:moveTo>
                    <a:pt x="250977" y="0"/>
                  </a:moveTo>
                  <a:lnTo>
                    <a:pt x="1299777" y="0"/>
                  </a:lnTo>
                  <a:cubicBezTo>
                    <a:pt x="1438387" y="0"/>
                    <a:pt x="1550753" y="112366"/>
                    <a:pt x="1550753" y="250976"/>
                  </a:cubicBezTo>
                  <a:lnTo>
                    <a:pt x="1550753" y="1254850"/>
                  </a:lnTo>
                  <a:cubicBezTo>
                    <a:pt x="1550753" y="1393460"/>
                    <a:pt x="1438387" y="1505826"/>
                    <a:pt x="1299777" y="1505826"/>
                  </a:cubicBezTo>
                  <a:lnTo>
                    <a:pt x="1016240" y="1505826"/>
                  </a:lnTo>
                  <a:lnTo>
                    <a:pt x="1016240" y="1711369"/>
                  </a:lnTo>
                  <a:cubicBezTo>
                    <a:pt x="1016240" y="1757579"/>
                    <a:pt x="978780" y="1795039"/>
                    <a:pt x="932570" y="1795039"/>
                  </a:cubicBezTo>
                  <a:lnTo>
                    <a:pt x="597900" y="1795039"/>
                  </a:lnTo>
                  <a:cubicBezTo>
                    <a:pt x="551690" y="1795039"/>
                    <a:pt x="514230" y="1757579"/>
                    <a:pt x="514230" y="1711369"/>
                  </a:cubicBezTo>
                  <a:lnTo>
                    <a:pt x="514230" y="1080316"/>
                  </a:lnTo>
                  <a:cubicBezTo>
                    <a:pt x="514230" y="1034106"/>
                    <a:pt x="551690" y="996646"/>
                    <a:pt x="597900" y="996646"/>
                  </a:cubicBezTo>
                  <a:lnTo>
                    <a:pt x="600299" y="996646"/>
                  </a:lnTo>
                  <a:lnTo>
                    <a:pt x="932570" y="996646"/>
                  </a:lnTo>
                  <a:lnTo>
                    <a:pt x="934994" y="996646"/>
                  </a:lnTo>
                  <a:cubicBezTo>
                    <a:pt x="979865" y="996646"/>
                    <a:pt x="1016240" y="960271"/>
                    <a:pt x="1016240" y="915400"/>
                  </a:cubicBezTo>
                  <a:lnTo>
                    <a:pt x="1016240" y="590426"/>
                  </a:lnTo>
                  <a:cubicBezTo>
                    <a:pt x="1016240" y="545555"/>
                    <a:pt x="979865" y="509180"/>
                    <a:pt x="934994" y="509180"/>
                  </a:cubicBezTo>
                  <a:lnTo>
                    <a:pt x="595476" y="509180"/>
                  </a:lnTo>
                  <a:cubicBezTo>
                    <a:pt x="550605" y="509180"/>
                    <a:pt x="514230" y="545555"/>
                    <a:pt x="514230" y="590426"/>
                  </a:cubicBezTo>
                  <a:lnTo>
                    <a:pt x="514230" y="752913"/>
                  </a:lnTo>
                  <a:lnTo>
                    <a:pt x="514229" y="752913"/>
                  </a:lnTo>
                  <a:lnTo>
                    <a:pt x="514229" y="816273"/>
                  </a:lnTo>
                  <a:cubicBezTo>
                    <a:pt x="514229" y="861144"/>
                    <a:pt x="477854" y="897519"/>
                    <a:pt x="432983" y="897519"/>
                  </a:cubicBezTo>
                  <a:lnTo>
                    <a:pt x="81246" y="897519"/>
                  </a:lnTo>
                  <a:cubicBezTo>
                    <a:pt x="36375" y="897519"/>
                    <a:pt x="0" y="861144"/>
                    <a:pt x="0" y="816273"/>
                  </a:cubicBezTo>
                  <a:lnTo>
                    <a:pt x="0" y="491299"/>
                  </a:lnTo>
                  <a:lnTo>
                    <a:pt x="1" y="491294"/>
                  </a:lnTo>
                  <a:lnTo>
                    <a:pt x="1" y="250976"/>
                  </a:lnTo>
                  <a:cubicBezTo>
                    <a:pt x="1" y="112366"/>
                    <a:pt x="112367" y="0"/>
                    <a:pt x="250977" y="0"/>
                  </a:cubicBezTo>
                  <a:close/>
                </a:path>
              </a:pathLst>
            </a:cu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  <a:sp3d>
              <a:bevelT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7E4C8FE-0579-DFB4-CFE9-B39C1DECA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8059" y="3946847"/>
              <a:ext cx="1550752" cy="2375332"/>
            </a:xfrm>
            <a:custGeom>
              <a:avLst/>
              <a:gdLst>
                <a:gd name="connsiteX0" fmla="*/ 595475 w 1550752"/>
                <a:gd name="connsiteY0" fmla="*/ 1887866 h 2375332"/>
                <a:gd name="connsiteX1" fmla="*/ 934993 w 1550752"/>
                <a:gd name="connsiteY1" fmla="*/ 1887866 h 2375332"/>
                <a:gd name="connsiteX2" fmla="*/ 1016239 w 1550752"/>
                <a:gd name="connsiteY2" fmla="*/ 1969112 h 2375332"/>
                <a:gd name="connsiteX3" fmla="*/ 1016239 w 1550752"/>
                <a:gd name="connsiteY3" fmla="*/ 2294086 h 2375332"/>
                <a:gd name="connsiteX4" fmla="*/ 934993 w 1550752"/>
                <a:gd name="connsiteY4" fmla="*/ 2375332 h 2375332"/>
                <a:gd name="connsiteX5" fmla="*/ 595475 w 1550752"/>
                <a:gd name="connsiteY5" fmla="*/ 2375332 h 2375332"/>
                <a:gd name="connsiteX6" fmla="*/ 514229 w 1550752"/>
                <a:gd name="connsiteY6" fmla="*/ 2294086 h 2375332"/>
                <a:gd name="connsiteX7" fmla="*/ 514229 w 1550752"/>
                <a:gd name="connsiteY7" fmla="*/ 1969112 h 2375332"/>
                <a:gd name="connsiteX8" fmla="*/ 595475 w 1550752"/>
                <a:gd name="connsiteY8" fmla="*/ 1887866 h 2375332"/>
                <a:gd name="connsiteX9" fmla="*/ 250976 w 1550752"/>
                <a:gd name="connsiteY9" fmla="*/ 0 h 2375332"/>
                <a:gd name="connsiteX10" fmla="*/ 1299776 w 1550752"/>
                <a:gd name="connsiteY10" fmla="*/ 0 h 2375332"/>
                <a:gd name="connsiteX11" fmla="*/ 1550752 w 1550752"/>
                <a:gd name="connsiteY11" fmla="*/ 250976 h 2375332"/>
                <a:gd name="connsiteX12" fmla="*/ 1016239 w 1550752"/>
                <a:gd name="connsiteY12" fmla="*/ 1713793 h 2375332"/>
                <a:gd name="connsiteX13" fmla="*/ 934993 w 1550752"/>
                <a:gd name="connsiteY13" fmla="*/ 1795039 h 2375332"/>
                <a:gd name="connsiteX14" fmla="*/ 595475 w 1550752"/>
                <a:gd name="connsiteY14" fmla="*/ 1795039 h 2375332"/>
                <a:gd name="connsiteX15" fmla="*/ 514229 w 1550752"/>
                <a:gd name="connsiteY15" fmla="*/ 1713793 h 2375332"/>
                <a:gd name="connsiteX16" fmla="*/ 0 w 1550752"/>
                <a:gd name="connsiteY16" fmla="*/ 250976 h 2375332"/>
                <a:gd name="connsiteX17" fmla="*/ 250976 w 1550752"/>
                <a:gd name="connsiteY17" fmla="*/ 0 h 237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0752" h="2375332">
                  <a:moveTo>
                    <a:pt x="595475" y="1887866"/>
                  </a:moveTo>
                  <a:lnTo>
                    <a:pt x="934993" y="1887866"/>
                  </a:lnTo>
                  <a:cubicBezTo>
                    <a:pt x="979864" y="1887866"/>
                    <a:pt x="1016239" y="1924241"/>
                    <a:pt x="1016239" y="1969112"/>
                  </a:cubicBezTo>
                  <a:lnTo>
                    <a:pt x="1016239" y="2294086"/>
                  </a:lnTo>
                  <a:cubicBezTo>
                    <a:pt x="1016239" y="2338957"/>
                    <a:pt x="979864" y="2375332"/>
                    <a:pt x="934993" y="2375332"/>
                  </a:cubicBezTo>
                  <a:lnTo>
                    <a:pt x="595475" y="2375332"/>
                  </a:lnTo>
                  <a:cubicBezTo>
                    <a:pt x="550604" y="2375332"/>
                    <a:pt x="514229" y="2338957"/>
                    <a:pt x="514229" y="2294086"/>
                  </a:cubicBezTo>
                  <a:lnTo>
                    <a:pt x="514229" y="1969112"/>
                  </a:lnTo>
                  <a:cubicBezTo>
                    <a:pt x="514229" y="1924241"/>
                    <a:pt x="550604" y="1887866"/>
                    <a:pt x="595475" y="1887866"/>
                  </a:cubicBezTo>
                  <a:close/>
                  <a:moveTo>
                    <a:pt x="250976" y="0"/>
                  </a:moveTo>
                  <a:lnTo>
                    <a:pt x="1299776" y="0"/>
                  </a:lnTo>
                  <a:cubicBezTo>
                    <a:pt x="1438386" y="0"/>
                    <a:pt x="1550752" y="112366"/>
                    <a:pt x="1550752" y="250976"/>
                  </a:cubicBezTo>
                  <a:lnTo>
                    <a:pt x="1016239" y="1713793"/>
                  </a:lnTo>
                  <a:cubicBezTo>
                    <a:pt x="1016239" y="1758664"/>
                    <a:pt x="979864" y="1795039"/>
                    <a:pt x="934993" y="1795039"/>
                  </a:cubicBezTo>
                  <a:lnTo>
                    <a:pt x="595475" y="1795039"/>
                  </a:lnTo>
                  <a:cubicBezTo>
                    <a:pt x="550604" y="1795039"/>
                    <a:pt x="514229" y="1758664"/>
                    <a:pt x="514229" y="1713793"/>
                  </a:cubicBezTo>
                  <a:lnTo>
                    <a:pt x="0" y="250976"/>
                  </a:lnTo>
                  <a:cubicBezTo>
                    <a:pt x="0" y="112366"/>
                    <a:pt x="112366" y="0"/>
                    <a:pt x="250976" y="0"/>
                  </a:cubicBezTo>
                  <a:close/>
                </a:path>
              </a:pathLst>
            </a:custGeom>
            <a:grpFill/>
            <a:ln w="57150">
              <a:noFill/>
              <a:round/>
              <a:headEnd/>
              <a:tailEnd/>
            </a:ln>
            <a:effectLst/>
            <a:sp3d>
              <a:bevelT/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77" name="グループ化 676">
            <a:extLst>
              <a:ext uri="{FF2B5EF4-FFF2-40B4-BE49-F238E27FC236}">
                <a16:creationId xmlns:a16="http://schemas.microsoft.com/office/drawing/2014/main" id="{E8FF5846-E508-EB3D-4B56-183779264B7F}"/>
              </a:ext>
            </a:extLst>
          </p:cNvPr>
          <p:cNvGrpSpPr/>
          <p:nvPr/>
        </p:nvGrpSpPr>
        <p:grpSpPr>
          <a:xfrm>
            <a:off x="7181233" y="4504672"/>
            <a:ext cx="1648710" cy="1717503"/>
            <a:chOff x="3898362" y="1017431"/>
            <a:chExt cx="2282272" cy="2377501"/>
          </a:xfrm>
          <a:solidFill>
            <a:srgbClr val="FF0000"/>
          </a:solidFill>
          <a:scene3d>
            <a:camera prst="perspectiveRelaxed"/>
            <a:lightRig rig="threePt" dir="t"/>
          </a:scene3d>
        </p:grpSpPr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995E6FBE-31FF-20A0-B34A-7EA90A8A4257}"/>
                </a:ext>
              </a:extLst>
            </p:cNvPr>
            <p:cNvSpPr/>
            <p:nvPr/>
          </p:nvSpPr>
          <p:spPr bwMode="auto">
            <a:xfrm>
              <a:off x="3898362" y="1017431"/>
              <a:ext cx="630070" cy="2377500"/>
            </a:xfrm>
            <a:custGeom>
              <a:avLst/>
              <a:gdLst>
                <a:gd name="connsiteX0" fmla="*/ 71250 w 630070"/>
                <a:gd name="connsiteY0" fmla="*/ 1950011 h 2377500"/>
                <a:gd name="connsiteX1" fmla="*/ 558820 w 630070"/>
                <a:gd name="connsiteY1" fmla="*/ 1950011 h 2377500"/>
                <a:gd name="connsiteX2" fmla="*/ 630070 w 630070"/>
                <a:gd name="connsiteY2" fmla="*/ 2021261 h 2377500"/>
                <a:gd name="connsiteX3" fmla="*/ 630070 w 630070"/>
                <a:gd name="connsiteY3" fmla="*/ 2306250 h 2377500"/>
                <a:gd name="connsiteX4" fmla="*/ 558820 w 630070"/>
                <a:gd name="connsiteY4" fmla="*/ 2377500 h 2377500"/>
                <a:gd name="connsiteX5" fmla="*/ 71250 w 630070"/>
                <a:gd name="connsiteY5" fmla="*/ 2377500 h 2377500"/>
                <a:gd name="connsiteX6" fmla="*/ 0 w 630070"/>
                <a:gd name="connsiteY6" fmla="*/ 2306250 h 2377500"/>
                <a:gd name="connsiteX7" fmla="*/ 0 w 630070"/>
                <a:gd name="connsiteY7" fmla="*/ 2021261 h 2377500"/>
                <a:gd name="connsiteX8" fmla="*/ 71250 w 630070"/>
                <a:gd name="connsiteY8" fmla="*/ 1950011 h 2377500"/>
                <a:gd name="connsiteX9" fmla="*/ 112631 w 630070"/>
                <a:gd name="connsiteY9" fmla="*/ 0 h 2377500"/>
                <a:gd name="connsiteX10" fmla="*/ 517439 w 630070"/>
                <a:gd name="connsiteY10" fmla="*/ 0 h 2377500"/>
                <a:gd name="connsiteX11" fmla="*/ 630070 w 630070"/>
                <a:gd name="connsiteY11" fmla="*/ 112631 h 2377500"/>
                <a:gd name="connsiteX12" fmla="*/ 630070 w 630070"/>
                <a:gd name="connsiteY12" fmla="*/ 1820549 h 2377500"/>
                <a:gd name="connsiteX13" fmla="*/ 0 w 630070"/>
                <a:gd name="connsiteY13" fmla="*/ 1820549 h 2377500"/>
                <a:gd name="connsiteX14" fmla="*/ 0 w 630070"/>
                <a:gd name="connsiteY14" fmla="*/ 112631 h 2377500"/>
                <a:gd name="connsiteX15" fmla="*/ 112631 w 630070"/>
                <a:gd name="connsiteY15" fmla="*/ 0 h 237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0070" h="2377500">
                  <a:moveTo>
                    <a:pt x="71250" y="1950011"/>
                  </a:moveTo>
                  <a:lnTo>
                    <a:pt x="558820" y="1950011"/>
                  </a:lnTo>
                  <a:cubicBezTo>
                    <a:pt x="598170" y="1950011"/>
                    <a:pt x="630070" y="1981911"/>
                    <a:pt x="630070" y="2021261"/>
                  </a:cubicBezTo>
                  <a:lnTo>
                    <a:pt x="630070" y="2306250"/>
                  </a:lnTo>
                  <a:cubicBezTo>
                    <a:pt x="630070" y="2345600"/>
                    <a:pt x="598170" y="2377500"/>
                    <a:pt x="558820" y="2377500"/>
                  </a:cubicBezTo>
                  <a:lnTo>
                    <a:pt x="71250" y="2377500"/>
                  </a:lnTo>
                  <a:cubicBezTo>
                    <a:pt x="31900" y="2377500"/>
                    <a:pt x="0" y="2345600"/>
                    <a:pt x="0" y="2306250"/>
                  </a:cubicBezTo>
                  <a:lnTo>
                    <a:pt x="0" y="2021261"/>
                  </a:lnTo>
                  <a:cubicBezTo>
                    <a:pt x="0" y="1981911"/>
                    <a:pt x="31900" y="1950011"/>
                    <a:pt x="71250" y="1950011"/>
                  </a:cubicBezTo>
                  <a:close/>
                  <a:moveTo>
                    <a:pt x="112631" y="0"/>
                  </a:moveTo>
                  <a:lnTo>
                    <a:pt x="517439" y="0"/>
                  </a:lnTo>
                  <a:cubicBezTo>
                    <a:pt x="579643" y="0"/>
                    <a:pt x="630070" y="50427"/>
                    <a:pt x="630070" y="112631"/>
                  </a:cubicBezTo>
                  <a:lnTo>
                    <a:pt x="630070" y="1820549"/>
                  </a:lnTo>
                  <a:lnTo>
                    <a:pt x="0" y="1820549"/>
                  </a:lnTo>
                  <a:lnTo>
                    <a:pt x="0" y="112631"/>
                  </a:lnTo>
                  <a:cubicBezTo>
                    <a:pt x="0" y="50427"/>
                    <a:pt x="50427" y="0"/>
                    <a:pt x="112631" y="0"/>
                  </a:cubicBezTo>
                  <a:close/>
                </a:path>
              </a:pathLst>
            </a:custGeom>
            <a:grpFill/>
            <a:ln w="571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sp3d extrusionH="254000">
              <a:bevelT w="1270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A10BAF99-0FDF-ADD6-7361-86651D4DEFEB}"/>
                </a:ext>
              </a:extLst>
            </p:cNvPr>
            <p:cNvSpPr/>
            <p:nvPr/>
          </p:nvSpPr>
          <p:spPr bwMode="auto">
            <a:xfrm>
              <a:off x="4629882" y="1017433"/>
              <a:ext cx="1550752" cy="2377499"/>
            </a:xfrm>
            <a:custGeom>
              <a:avLst/>
              <a:gdLst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367030 w 1550752"/>
                <a:gd name="connsiteY10" fmla="*/ 0 h 2377499"/>
                <a:gd name="connsiteX11" fmla="*/ 517439 w 1550752"/>
                <a:gd name="connsiteY11" fmla="*/ 0 h 2377499"/>
                <a:gd name="connsiteX12" fmla="*/ 1032476 w 1550752"/>
                <a:gd name="connsiteY12" fmla="*/ 0 h 2377499"/>
                <a:gd name="connsiteX13" fmla="*/ 1163630 w 1550752"/>
                <a:gd name="connsiteY13" fmla="*/ 0 h 2377499"/>
                <a:gd name="connsiteX14" fmla="*/ 1437284 w 1550752"/>
                <a:gd name="connsiteY14" fmla="*/ 0 h 2377499"/>
                <a:gd name="connsiteX15" fmla="*/ 1549915 w 1550752"/>
                <a:gd name="connsiteY15" fmla="*/ 112631 h 2377499"/>
                <a:gd name="connsiteX16" fmla="*/ 1549915 w 1550752"/>
                <a:gd name="connsiteY16" fmla="*/ 1101120 h 2377499"/>
                <a:gd name="connsiteX17" fmla="*/ 1547504 w 1550752"/>
                <a:gd name="connsiteY17" fmla="*/ 1101120 h 2377499"/>
                <a:gd name="connsiteX18" fmla="*/ 1550752 w 1550752"/>
                <a:gd name="connsiteY18" fmla="*/ 1104368 h 2377499"/>
                <a:gd name="connsiteX19" fmla="*/ 1125370 w 1550752"/>
                <a:gd name="connsiteY19" fmla="*/ 1529749 h 2377499"/>
                <a:gd name="connsiteX20" fmla="*/ 1125370 w 1550752"/>
                <a:gd name="connsiteY20" fmla="*/ 1819502 h 2377499"/>
                <a:gd name="connsiteX21" fmla="*/ 495300 w 1550752"/>
                <a:gd name="connsiteY21" fmla="*/ 1819502 h 2377499"/>
                <a:gd name="connsiteX22" fmla="*/ 495300 w 1550752"/>
                <a:gd name="connsiteY22" fmla="*/ 1311020 h 2377499"/>
                <a:gd name="connsiteX23" fmla="*/ 527718 w 1550752"/>
                <a:gd name="connsiteY23" fmla="*/ 1232756 h 2377499"/>
                <a:gd name="connsiteX24" fmla="*/ 538742 w 1550752"/>
                <a:gd name="connsiteY24" fmla="*/ 1225323 h 2377499"/>
                <a:gd name="connsiteX25" fmla="*/ 919845 w 1550752"/>
                <a:gd name="connsiteY25" fmla="*/ 844221 h 2377499"/>
                <a:gd name="connsiteX26" fmla="*/ 919845 w 1550752"/>
                <a:gd name="connsiteY26" fmla="*/ 427489 h 2377499"/>
                <a:gd name="connsiteX27" fmla="*/ 630070 w 1550752"/>
                <a:gd name="connsiteY27" fmla="*/ 427489 h 2377499"/>
                <a:gd name="connsiteX28" fmla="*/ 630070 w 1550752"/>
                <a:gd name="connsiteY28" fmla="*/ 966760 h 2377499"/>
                <a:gd name="connsiteX29" fmla="*/ 0 w 1550752"/>
                <a:gd name="connsiteY29" fmla="*/ 966760 h 2377499"/>
                <a:gd name="connsiteX30" fmla="*/ 0 w 1550752"/>
                <a:gd name="connsiteY30" fmla="*/ 112631 h 2377499"/>
                <a:gd name="connsiteX31" fmla="*/ 112631 w 1550752"/>
                <a:gd name="connsiteY31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367030 w 1550752"/>
                <a:gd name="connsiteY10" fmla="*/ 0 h 2377499"/>
                <a:gd name="connsiteX11" fmla="*/ 1032476 w 1550752"/>
                <a:gd name="connsiteY11" fmla="*/ 0 h 2377499"/>
                <a:gd name="connsiteX12" fmla="*/ 1163630 w 1550752"/>
                <a:gd name="connsiteY12" fmla="*/ 0 h 2377499"/>
                <a:gd name="connsiteX13" fmla="*/ 1437284 w 1550752"/>
                <a:gd name="connsiteY13" fmla="*/ 0 h 2377499"/>
                <a:gd name="connsiteX14" fmla="*/ 1549915 w 1550752"/>
                <a:gd name="connsiteY14" fmla="*/ 112631 h 2377499"/>
                <a:gd name="connsiteX15" fmla="*/ 1549915 w 1550752"/>
                <a:gd name="connsiteY15" fmla="*/ 1101120 h 2377499"/>
                <a:gd name="connsiteX16" fmla="*/ 1547504 w 1550752"/>
                <a:gd name="connsiteY16" fmla="*/ 1101120 h 2377499"/>
                <a:gd name="connsiteX17" fmla="*/ 1550752 w 1550752"/>
                <a:gd name="connsiteY17" fmla="*/ 1104368 h 2377499"/>
                <a:gd name="connsiteX18" fmla="*/ 1125370 w 1550752"/>
                <a:gd name="connsiteY18" fmla="*/ 1529749 h 2377499"/>
                <a:gd name="connsiteX19" fmla="*/ 1125370 w 1550752"/>
                <a:gd name="connsiteY19" fmla="*/ 1819502 h 2377499"/>
                <a:gd name="connsiteX20" fmla="*/ 495300 w 1550752"/>
                <a:gd name="connsiteY20" fmla="*/ 1819502 h 2377499"/>
                <a:gd name="connsiteX21" fmla="*/ 495300 w 1550752"/>
                <a:gd name="connsiteY21" fmla="*/ 1311020 h 2377499"/>
                <a:gd name="connsiteX22" fmla="*/ 527718 w 1550752"/>
                <a:gd name="connsiteY22" fmla="*/ 1232756 h 2377499"/>
                <a:gd name="connsiteX23" fmla="*/ 538742 w 1550752"/>
                <a:gd name="connsiteY23" fmla="*/ 1225323 h 2377499"/>
                <a:gd name="connsiteX24" fmla="*/ 919845 w 1550752"/>
                <a:gd name="connsiteY24" fmla="*/ 844221 h 2377499"/>
                <a:gd name="connsiteX25" fmla="*/ 919845 w 1550752"/>
                <a:gd name="connsiteY25" fmla="*/ 427489 h 2377499"/>
                <a:gd name="connsiteX26" fmla="*/ 630070 w 1550752"/>
                <a:gd name="connsiteY26" fmla="*/ 427489 h 2377499"/>
                <a:gd name="connsiteX27" fmla="*/ 630070 w 1550752"/>
                <a:gd name="connsiteY27" fmla="*/ 966760 h 2377499"/>
                <a:gd name="connsiteX28" fmla="*/ 0 w 1550752"/>
                <a:gd name="connsiteY28" fmla="*/ 966760 h 2377499"/>
                <a:gd name="connsiteX29" fmla="*/ 0 w 1550752"/>
                <a:gd name="connsiteY29" fmla="*/ 112631 h 2377499"/>
                <a:gd name="connsiteX30" fmla="*/ 112631 w 1550752"/>
                <a:gd name="connsiteY30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032476 w 1550752"/>
                <a:gd name="connsiteY10" fmla="*/ 0 h 2377499"/>
                <a:gd name="connsiteX11" fmla="*/ 1163630 w 1550752"/>
                <a:gd name="connsiteY11" fmla="*/ 0 h 2377499"/>
                <a:gd name="connsiteX12" fmla="*/ 1437284 w 1550752"/>
                <a:gd name="connsiteY12" fmla="*/ 0 h 2377499"/>
                <a:gd name="connsiteX13" fmla="*/ 1549915 w 1550752"/>
                <a:gd name="connsiteY13" fmla="*/ 112631 h 2377499"/>
                <a:gd name="connsiteX14" fmla="*/ 1549915 w 1550752"/>
                <a:gd name="connsiteY14" fmla="*/ 1101120 h 2377499"/>
                <a:gd name="connsiteX15" fmla="*/ 1547504 w 1550752"/>
                <a:gd name="connsiteY15" fmla="*/ 1101120 h 2377499"/>
                <a:gd name="connsiteX16" fmla="*/ 1550752 w 1550752"/>
                <a:gd name="connsiteY16" fmla="*/ 1104368 h 2377499"/>
                <a:gd name="connsiteX17" fmla="*/ 1125370 w 1550752"/>
                <a:gd name="connsiteY17" fmla="*/ 1529749 h 2377499"/>
                <a:gd name="connsiteX18" fmla="*/ 1125370 w 1550752"/>
                <a:gd name="connsiteY18" fmla="*/ 1819502 h 2377499"/>
                <a:gd name="connsiteX19" fmla="*/ 495300 w 1550752"/>
                <a:gd name="connsiteY19" fmla="*/ 1819502 h 2377499"/>
                <a:gd name="connsiteX20" fmla="*/ 495300 w 1550752"/>
                <a:gd name="connsiteY20" fmla="*/ 1311020 h 2377499"/>
                <a:gd name="connsiteX21" fmla="*/ 527718 w 1550752"/>
                <a:gd name="connsiteY21" fmla="*/ 1232756 h 2377499"/>
                <a:gd name="connsiteX22" fmla="*/ 538742 w 1550752"/>
                <a:gd name="connsiteY22" fmla="*/ 1225323 h 2377499"/>
                <a:gd name="connsiteX23" fmla="*/ 919845 w 1550752"/>
                <a:gd name="connsiteY23" fmla="*/ 844221 h 2377499"/>
                <a:gd name="connsiteX24" fmla="*/ 919845 w 1550752"/>
                <a:gd name="connsiteY24" fmla="*/ 427489 h 2377499"/>
                <a:gd name="connsiteX25" fmla="*/ 630070 w 1550752"/>
                <a:gd name="connsiteY25" fmla="*/ 427489 h 2377499"/>
                <a:gd name="connsiteX26" fmla="*/ 630070 w 1550752"/>
                <a:gd name="connsiteY26" fmla="*/ 966760 h 2377499"/>
                <a:gd name="connsiteX27" fmla="*/ 0 w 1550752"/>
                <a:gd name="connsiteY27" fmla="*/ 966760 h 2377499"/>
                <a:gd name="connsiteX28" fmla="*/ 0 w 1550752"/>
                <a:gd name="connsiteY28" fmla="*/ 112631 h 2377499"/>
                <a:gd name="connsiteX29" fmla="*/ 112631 w 1550752"/>
                <a:gd name="connsiteY29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163630 w 1550752"/>
                <a:gd name="connsiteY10" fmla="*/ 0 h 2377499"/>
                <a:gd name="connsiteX11" fmla="*/ 1437284 w 1550752"/>
                <a:gd name="connsiteY11" fmla="*/ 0 h 2377499"/>
                <a:gd name="connsiteX12" fmla="*/ 1549915 w 1550752"/>
                <a:gd name="connsiteY12" fmla="*/ 112631 h 2377499"/>
                <a:gd name="connsiteX13" fmla="*/ 1549915 w 1550752"/>
                <a:gd name="connsiteY13" fmla="*/ 1101120 h 2377499"/>
                <a:gd name="connsiteX14" fmla="*/ 1547504 w 1550752"/>
                <a:gd name="connsiteY14" fmla="*/ 1101120 h 2377499"/>
                <a:gd name="connsiteX15" fmla="*/ 1550752 w 1550752"/>
                <a:gd name="connsiteY15" fmla="*/ 1104368 h 2377499"/>
                <a:gd name="connsiteX16" fmla="*/ 1125370 w 1550752"/>
                <a:gd name="connsiteY16" fmla="*/ 1529749 h 2377499"/>
                <a:gd name="connsiteX17" fmla="*/ 1125370 w 1550752"/>
                <a:gd name="connsiteY17" fmla="*/ 1819502 h 2377499"/>
                <a:gd name="connsiteX18" fmla="*/ 495300 w 1550752"/>
                <a:gd name="connsiteY18" fmla="*/ 1819502 h 2377499"/>
                <a:gd name="connsiteX19" fmla="*/ 495300 w 1550752"/>
                <a:gd name="connsiteY19" fmla="*/ 1311020 h 2377499"/>
                <a:gd name="connsiteX20" fmla="*/ 527718 w 1550752"/>
                <a:gd name="connsiteY20" fmla="*/ 1232756 h 2377499"/>
                <a:gd name="connsiteX21" fmla="*/ 538742 w 1550752"/>
                <a:gd name="connsiteY21" fmla="*/ 1225323 h 2377499"/>
                <a:gd name="connsiteX22" fmla="*/ 919845 w 1550752"/>
                <a:gd name="connsiteY22" fmla="*/ 844221 h 2377499"/>
                <a:gd name="connsiteX23" fmla="*/ 919845 w 1550752"/>
                <a:gd name="connsiteY23" fmla="*/ 427489 h 2377499"/>
                <a:gd name="connsiteX24" fmla="*/ 630070 w 1550752"/>
                <a:gd name="connsiteY24" fmla="*/ 427489 h 2377499"/>
                <a:gd name="connsiteX25" fmla="*/ 630070 w 1550752"/>
                <a:gd name="connsiteY25" fmla="*/ 966760 h 2377499"/>
                <a:gd name="connsiteX26" fmla="*/ 0 w 1550752"/>
                <a:gd name="connsiteY26" fmla="*/ 966760 h 2377499"/>
                <a:gd name="connsiteX27" fmla="*/ 0 w 1550752"/>
                <a:gd name="connsiteY27" fmla="*/ 112631 h 2377499"/>
                <a:gd name="connsiteX28" fmla="*/ 112631 w 1550752"/>
                <a:gd name="connsiteY28" fmla="*/ 0 h 2377499"/>
                <a:gd name="connsiteX0" fmla="*/ 566550 w 1550752"/>
                <a:gd name="connsiteY0" fmla="*/ 1950010 h 2377499"/>
                <a:gd name="connsiteX1" fmla="*/ 1054120 w 1550752"/>
                <a:gd name="connsiteY1" fmla="*/ 1950010 h 2377499"/>
                <a:gd name="connsiteX2" fmla="*/ 1125370 w 1550752"/>
                <a:gd name="connsiteY2" fmla="*/ 2021260 h 2377499"/>
                <a:gd name="connsiteX3" fmla="*/ 1125370 w 1550752"/>
                <a:gd name="connsiteY3" fmla="*/ 2306249 h 2377499"/>
                <a:gd name="connsiteX4" fmla="*/ 1054120 w 1550752"/>
                <a:gd name="connsiteY4" fmla="*/ 2377499 h 2377499"/>
                <a:gd name="connsiteX5" fmla="*/ 566550 w 1550752"/>
                <a:gd name="connsiteY5" fmla="*/ 2377499 h 2377499"/>
                <a:gd name="connsiteX6" fmla="*/ 495300 w 1550752"/>
                <a:gd name="connsiteY6" fmla="*/ 2306249 h 2377499"/>
                <a:gd name="connsiteX7" fmla="*/ 495300 w 1550752"/>
                <a:gd name="connsiteY7" fmla="*/ 2021260 h 2377499"/>
                <a:gd name="connsiteX8" fmla="*/ 566550 w 1550752"/>
                <a:gd name="connsiteY8" fmla="*/ 1950010 h 2377499"/>
                <a:gd name="connsiteX9" fmla="*/ 112631 w 1550752"/>
                <a:gd name="connsiteY9" fmla="*/ 0 h 2377499"/>
                <a:gd name="connsiteX10" fmla="*/ 1437284 w 1550752"/>
                <a:gd name="connsiteY10" fmla="*/ 0 h 2377499"/>
                <a:gd name="connsiteX11" fmla="*/ 1549915 w 1550752"/>
                <a:gd name="connsiteY11" fmla="*/ 112631 h 2377499"/>
                <a:gd name="connsiteX12" fmla="*/ 1549915 w 1550752"/>
                <a:gd name="connsiteY12" fmla="*/ 1101120 h 2377499"/>
                <a:gd name="connsiteX13" fmla="*/ 1547504 w 1550752"/>
                <a:gd name="connsiteY13" fmla="*/ 1101120 h 2377499"/>
                <a:gd name="connsiteX14" fmla="*/ 1550752 w 1550752"/>
                <a:gd name="connsiteY14" fmla="*/ 1104368 h 2377499"/>
                <a:gd name="connsiteX15" fmla="*/ 1125370 w 1550752"/>
                <a:gd name="connsiteY15" fmla="*/ 1529749 h 2377499"/>
                <a:gd name="connsiteX16" fmla="*/ 1125370 w 1550752"/>
                <a:gd name="connsiteY16" fmla="*/ 1819502 h 2377499"/>
                <a:gd name="connsiteX17" fmla="*/ 495300 w 1550752"/>
                <a:gd name="connsiteY17" fmla="*/ 1819502 h 2377499"/>
                <a:gd name="connsiteX18" fmla="*/ 495300 w 1550752"/>
                <a:gd name="connsiteY18" fmla="*/ 1311020 h 2377499"/>
                <a:gd name="connsiteX19" fmla="*/ 527718 w 1550752"/>
                <a:gd name="connsiteY19" fmla="*/ 1232756 h 2377499"/>
                <a:gd name="connsiteX20" fmla="*/ 538742 w 1550752"/>
                <a:gd name="connsiteY20" fmla="*/ 1225323 h 2377499"/>
                <a:gd name="connsiteX21" fmla="*/ 919845 w 1550752"/>
                <a:gd name="connsiteY21" fmla="*/ 844221 h 2377499"/>
                <a:gd name="connsiteX22" fmla="*/ 919845 w 1550752"/>
                <a:gd name="connsiteY22" fmla="*/ 427489 h 2377499"/>
                <a:gd name="connsiteX23" fmla="*/ 630070 w 1550752"/>
                <a:gd name="connsiteY23" fmla="*/ 427489 h 2377499"/>
                <a:gd name="connsiteX24" fmla="*/ 630070 w 1550752"/>
                <a:gd name="connsiteY24" fmla="*/ 966760 h 2377499"/>
                <a:gd name="connsiteX25" fmla="*/ 0 w 1550752"/>
                <a:gd name="connsiteY25" fmla="*/ 966760 h 2377499"/>
                <a:gd name="connsiteX26" fmla="*/ 0 w 1550752"/>
                <a:gd name="connsiteY26" fmla="*/ 112631 h 2377499"/>
                <a:gd name="connsiteX27" fmla="*/ 112631 w 1550752"/>
                <a:gd name="connsiteY27" fmla="*/ 0 h 237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550752" h="2377499">
                  <a:moveTo>
                    <a:pt x="566550" y="1950010"/>
                  </a:moveTo>
                  <a:lnTo>
                    <a:pt x="1054120" y="1950010"/>
                  </a:lnTo>
                  <a:cubicBezTo>
                    <a:pt x="1093470" y="1950010"/>
                    <a:pt x="1125370" y="1981910"/>
                    <a:pt x="1125370" y="2021260"/>
                  </a:cubicBezTo>
                  <a:lnTo>
                    <a:pt x="1125370" y="2306249"/>
                  </a:lnTo>
                  <a:cubicBezTo>
                    <a:pt x="1125370" y="2345599"/>
                    <a:pt x="1093470" y="2377499"/>
                    <a:pt x="1054120" y="2377499"/>
                  </a:cubicBezTo>
                  <a:lnTo>
                    <a:pt x="566550" y="2377499"/>
                  </a:lnTo>
                  <a:cubicBezTo>
                    <a:pt x="527200" y="2377499"/>
                    <a:pt x="495300" y="2345599"/>
                    <a:pt x="495300" y="2306249"/>
                  </a:cubicBezTo>
                  <a:lnTo>
                    <a:pt x="495300" y="2021260"/>
                  </a:lnTo>
                  <a:cubicBezTo>
                    <a:pt x="495300" y="1981910"/>
                    <a:pt x="527200" y="1950010"/>
                    <a:pt x="566550" y="1950010"/>
                  </a:cubicBezTo>
                  <a:close/>
                  <a:moveTo>
                    <a:pt x="112631" y="0"/>
                  </a:moveTo>
                  <a:lnTo>
                    <a:pt x="1437284" y="0"/>
                  </a:lnTo>
                  <a:cubicBezTo>
                    <a:pt x="1499488" y="0"/>
                    <a:pt x="1549915" y="50427"/>
                    <a:pt x="1549915" y="112631"/>
                  </a:cubicBezTo>
                  <a:lnTo>
                    <a:pt x="1549915" y="1101120"/>
                  </a:lnTo>
                  <a:lnTo>
                    <a:pt x="1547504" y="1101120"/>
                  </a:lnTo>
                  <a:lnTo>
                    <a:pt x="1550752" y="1104368"/>
                  </a:lnTo>
                  <a:lnTo>
                    <a:pt x="1125370" y="1529749"/>
                  </a:lnTo>
                  <a:lnTo>
                    <a:pt x="1125370" y="1819502"/>
                  </a:lnTo>
                  <a:lnTo>
                    <a:pt x="495300" y="1819502"/>
                  </a:lnTo>
                  <a:lnTo>
                    <a:pt x="495300" y="1311020"/>
                  </a:lnTo>
                  <a:cubicBezTo>
                    <a:pt x="495300" y="1280456"/>
                    <a:pt x="507689" y="1252786"/>
                    <a:pt x="527718" y="1232756"/>
                  </a:cubicBezTo>
                  <a:lnTo>
                    <a:pt x="538742" y="1225323"/>
                  </a:lnTo>
                  <a:lnTo>
                    <a:pt x="919845" y="844221"/>
                  </a:lnTo>
                  <a:lnTo>
                    <a:pt x="919845" y="427489"/>
                  </a:lnTo>
                  <a:lnTo>
                    <a:pt x="630070" y="427489"/>
                  </a:lnTo>
                  <a:lnTo>
                    <a:pt x="630070" y="966760"/>
                  </a:lnTo>
                  <a:lnTo>
                    <a:pt x="0" y="966760"/>
                  </a:lnTo>
                  <a:lnTo>
                    <a:pt x="0" y="112631"/>
                  </a:lnTo>
                  <a:cubicBezTo>
                    <a:pt x="0" y="50427"/>
                    <a:pt x="50427" y="0"/>
                    <a:pt x="112631" y="0"/>
                  </a:cubicBezTo>
                  <a:close/>
                </a:path>
              </a:pathLst>
            </a:custGeom>
            <a:solidFill>
              <a:srgbClr val="92D050"/>
            </a:solidFill>
            <a:ln w="571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sp3d extrusionH="254000">
              <a:bevelT w="127000"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80" name="テキスト ボックス 679">
            <a:extLst>
              <a:ext uri="{FF2B5EF4-FFF2-40B4-BE49-F238E27FC236}">
                <a16:creationId xmlns:a16="http://schemas.microsoft.com/office/drawing/2014/main" id="{32150E6F-DC75-0664-EEF4-FB676B9AEB0A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ビックリハテナマークの利用サンプル</a:t>
            </a:r>
          </a:p>
        </p:txBody>
      </p:sp>
    </p:spTree>
    <p:extLst>
      <p:ext uri="{BB962C8B-B14F-4D97-AF65-F5344CB8AC3E}">
        <p14:creationId xmlns:p14="http://schemas.microsoft.com/office/powerpoint/2010/main" val="2563839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65083</TotalTime>
  <Words>8</Words>
  <Application>Microsoft Office PowerPoint</Application>
  <PresentationFormat>A4 210 x 297 mm</PresentationFormat>
  <Paragraphs>5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pptxl75_ビックリハテナマーク</dc:title>
  <dc:subject>pptxl75_ビックリハテナマーク</dc:subject>
  <dc:creator>でじけろお</dc:creator>
  <cp:revision>1</cp:revision>
  <dcterms:created xsi:type="dcterms:W3CDTF">2018-05-20T00:31:01Z</dcterms:created>
  <dcterms:modified xsi:type="dcterms:W3CDTF">2023-04-04T15:39:09Z</dcterms:modified>
  <cp:version>1</cp:version>
</cp:coreProperties>
</file>