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423" r:id="rId2"/>
    <p:sldId id="641" r:id="rId3"/>
    <p:sldId id="638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660033"/>
    <a:srgbClr val="FF0066"/>
    <a:srgbClr val="FF3399"/>
    <a:srgbClr val="000000"/>
    <a:srgbClr val="FFFF00"/>
    <a:srgbClr val="FFFF99"/>
    <a:srgbClr val="CCECFF"/>
    <a:srgbClr val="003300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7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9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2023/4/5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8352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8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ハテナビックリマーク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8934A27-B6C0-710E-4A8B-F1C9C8FF3749}"/>
              </a:ext>
            </a:extLst>
          </p:cNvPr>
          <p:cNvGrpSpPr/>
          <p:nvPr/>
        </p:nvGrpSpPr>
        <p:grpSpPr>
          <a:xfrm>
            <a:off x="3904488" y="1084698"/>
            <a:ext cx="1876144" cy="2259557"/>
            <a:chOff x="607950" y="-1616417"/>
            <a:chExt cx="857214" cy="1032396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F37E8013-7853-18A6-126A-61E50988B966}"/>
                </a:ext>
              </a:extLst>
            </p:cNvPr>
            <p:cNvSpPr/>
            <p:nvPr/>
          </p:nvSpPr>
          <p:spPr bwMode="auto">
            <a:xfrm>
              <a:off x="607950" y="-1616417"/>
              <a:ext cx="596739" cy="1032396"/>
            </a:xfrm>
            <a:custGeom>
              <a:avLst/>
              <a:gdLst>
                <a:gd name="connsiteX0" fmla="*/ 263288 w 596739"/>
                <a:gd name="connsiteY0" fmla="*/ 903414 h 1032396"/>
                <a:gd name="connsiteX1" fmla="*/ 395113 w 596739"/>
                <a:gd name="connsiteY1" fmla="*/ 903414 h 1032396"/>
                <a:gd name="connsiteX2" fmla="*/ 395113 w 596739"/>
                <a:gd name="connsiteY2" fmla="*/ 1032396 h 1032396"/>
                <a:gd name="connsiteX3" fmla="*/ 263288 w 596739"/>
                <a:gd name="connsiteY3" fmla="*/ 1032396 h 1032396"/>
                <a:gd name="connsiteX4" fmla="*/ 43086 w 596739"/>
                <a:gd name="connsiteY4" fmla="*/ 0 h 1032396"/>
                <a:gd name="connsiteX5" fmla="*/ 596739 w 596739"/>
                <a:gd name="connsiteY5" fmla="*/ 0 h 1032396"/>
                <a:gd name="connsiteX6" fmla="*/ 596739 w 596739"/>
                <a:gd name="connsiteY6" fmla="*/ 1 h 1032396"/>
                <a:gd name="connsiteX7" fmla="*/ 596739 w 596739"/>
                <a:gd name="connsiteY7" fmla="*/ 131825 h 1032396"/>
                <a:gd name="connsiteX8" fmla="*/ 596739 w 596739"/>
                <a:gd name="connsiteY8" fmla="*/ 553654 h 1032396"/>
                <a:gd name="connsiteX9" fmla="*/ 596738 w 596739"/>
                <a:gd name="connsiteY9" fmla="*/ 553654 h 1032396"/>
                <a:gd name="connsiteX10" fmla="*/ 596738 w 596739"/>
                <a:gd name="connsiteY10" fmla="*/ 554100 h 1032396"/>
                <a:gd name="connsiteX11" fmla="*/ 395113 w 596739"/>
                <a:gd name="connsiteY11" fmla="*/ 554100 h 1032396"/>
                <a:gd name="connsiteX12" fmla="*/ 395113 w 596739"/>
                <a:gd name="connsiteY12" fmla="*/ 844549 h 1032396"/>
                <a:gd name="connsiteX13" fmla="*/ 263288 w 596739"/>
                <a:gd name="connsiteY13" fmla="*/ 844549 h 1032396"/>
                <a:gd name="connsiteX14" fmla="*/ 263288 w 596739"/>
                <a:gd name="connsiteY14" fmla="*/ 422275 h 1032396"/>
                <a:gd name="connsiteX15" fmla="*/ 395113 w 596739"/>
                <a:gd name="connsiteY15" fmla="*/ 422275 h 1032396"/>
                <a:gd name="connsiteX16" fmla="*/ 395113 w 596739"/>
                <a:gd name="connsiteY16" fmla="*/ 422275 h 1032396"/>
                <a:gd name="connsiteX17" fmla="*/ 464914 w 596739"/>
                <a:gd name="connsiteY17" fmla="*/ 422275 h 1032396"/>
                <a:gd name="connsiteX18" fmla="*/ 464914 w 596739"/>
                <a:gd name="connsiteY18" fmla="*/ 131825 h 1032396"/>
                <a:gd name="connsiteX19" fmla="*/ 131825 w 596739"/>
                <a:gd name="connsiteY19" fmla="*/ 131825 h 1032396"/>
                <a:gd name="connsiteX20" fmla="*/ 131825 w 596739"/>
                <a:gd name="connsiteY20" fmla="*/ 422276 h 1032396"/>
                <a:gd name="connsiteX21" fmla="*/ 0 w 596739"/>
                <a:gd name="connsiteY21" fmla="*/ 422276 h 1032396"/>
                <a:gd name="connsiteX22" fmla="*/ 0 w 596739"/>
                <a:gd name="connsiteY22" fmla="*/ 2 h 1032396"/>
                <a:gd name="connsiteX23" fmla="*/ 43086 w 596739"/>
                <a:gd name="connsiteY23" fmla="*/ 2 h 1032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96739" h="1032396">
                  <a:moveTo>
                    <a:pt x="263288" y="903414"/>
                  </a:moveTo>
                  <a:lnTo>
                    <a:pt x="395113" y="903414"/>
                  </a:lnTo>
                  <a:lnTo>
                    <a:pt x="395113" y="1032396"/>
                  </a:lnTo>
                  <a:lnTo>
                    <a:pt x="263288" y="1032396"/>
                  </a:lnTo>
                  <a:close/>
                  <a:moveTo>
                    <a:pt x="43086" y="0"/>
                  </a:moveTo>
                  <a:lnTo>
                    <a:pt x="596739" y="0"/>
                  </a:lnTo>
                  <a:lnTo>
                    <a:pt x="596739" y="1"/>
                  </a:lnTo>
                  <a:lnTo>
                    <a:pt x="596739" y="131825"/>
                  </a:lnTo>
                  <a:lnTo>
                    <a:pt x="596739" y="553654"/>
                  </a:lnTo>
                  <a:lnTo>
                    <a:pt x="596738" y="553654"/>
                  </a:lnTo>
                  <a:lnTo>
                    <a:pt x="596738" y="554100"/>
                  </a:lnTo>
                  <a:lnTo>
                    <a:pt x="395113" y="554100"/>
                  </a:lnTo>
                  <a:lnTo>
                    <a:pt x="395113" y="844549"/>
                  </a:lnTo>
                  <a:lnTo>
                    <a:pt x="263288" y="844549"/>
                  </a:lnTo>
                  <a:lnTo>
                    <a:pt x="263288" y="422275"/>
                  </a:lnTo>
                  <a:lnTo>
                    <a:pt x="395113" y="422275"/>
                  </a:lnTo>
                  <a:lnTo>
                    <a:pt x="395113" y="422275"/>
                  </a:lnTo>
                  <a:lnTo>
                    <a:pt x="464914" y="422275"/>
                  </a:lnTo>
                  <a:lnTo>
                    <a:pt x="464914" y="131825"/>
                  </a:lnTo>
                  <a:lnTo>
                    <a:pt x="131825" y="131825"/>
                  </a:lnTo>
                  <a:lnTo>
                    <a:pt x="131825" y="422276"/>
                  </a:lnTo>
                  <a:lnTo>
                    <a:pt x="0" y="422276"/>
                  </a:lnTo>
                  <a:lnTo>
                    <a:pt x="0" y="2"/>
                  </a:lnTo>
                  <a:lnTo>
                    <a:pt x="43086" y="2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E40D3CD0-F9A0-77AD-DD74-346B44B0A77D}"/>
                </a:ext>
              </a:extLst>
            </p:cNvPr>
            <p:cNvSpPr/>
            <p:nvPr/>
          </p:nvSpPr>
          <p:spPr bwMode="auto">
            <a:xfrm>
              <a:off x="1333102" y="-1616415"/>
              <a:ext cx="132062" cy="1032394"/>
            </a:xfrm>
            <a:custGeom>
              <a:avLst/>
              <a:gdLst>
                <a:gd name="connsiteX0" fmla="*/ 0 w 132062"/>
                <a:gd name="connsiteY0" fmla="*/ 903412 h 1032394"/>
                <a:gd name="connsiteX1" fmla="*/ 131825 w 132062"/>
                <a:gd name="connsiteY1" fmla="*/ 903412 h 1032394"/>
                <a:gd name="connsiteX2" fmla="*/ 131825 w 132062"/>
                <a:gd name="connsiteY2" fmla="*/ 1032394 h 1032394"/>
                <a:gd name="connsiteX3" fmla="*/ 0 w 132062"/>
                <a:gd name="connsiteY3" fmla="*/ 1032394 h 1032394"/>
                <a:gd name="connsiteX4" fmla="*/ 237 w 132062"/>
                <a:gd name="connsiteY4" fmla="*/ 0 h 1032394"/>
                <a:gd name="connsiteX5" fmla="*/ 132062 w 132062"/>
                <a:gd name="connsiteY5" fmla="*/ 0 h 1032394"/>
                <a:gd name="connsiteX6" fmla="*/ 132062 w 132062"/>
                <a:gd name="connsiteY6" fmla="*/ 844548 h 1032394"/>
                <a:gd name="connsiteX7" fmla="*/ 237 w 132062"/>
                <a:gd name="connsiteY7" fmla="*/ 844548 h 1032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2062" h="1032394">
                  <a:moveTo>
                    <a:pt x="0" y="903412"/>
                  </a:moveTo>
                  <a:lnTo>
                    <a:pt x="131825" y="903412"/>
                  </a:lnTo>
                  <a:lnTo>
                    <a:pt x="131825" y="1032394"/>
                  </a:lnTo>
                  <a:lnTo>
                    <a:pt x="0" y="1032394"/>
                  </a:lnTo>
                  <a:close/>
                  <a:moveTo>
                    <a:pt x="237" y="0"/>
                  </a:moveTo>
                  <a:lnTo>
                    <a:pt x="132062" y="0"/>
                  </a:lnTo>
                  <a:lnTo>
                    <a:pt x="132062" y="844548"/>
                  </a:lnTo>
                  <a:lnTo>
                    <a:pt x="237" y="84454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30A2EF9-1979-1BF2-CE04-F1A71757B48B}"/>
              </a:ext>
            </a:extLst>
          </p:cNvPr>
          <p:cNvGrpSpPr/>
          <p:nvPr/>
        </p:nvGrpSpPr>
        <p:grpSpPr>
          <a:xfrm>
            <a:off x="6704942" y="1226537"/>
            <a:ext cx="2400958" cy="1975878"/>
            <a:chOff x="-1070931" y="368222"/>
            <a:chExt cx="2827223" cy="2326676"/>
          </a:xfrm>
        </p:grpSpPr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B705D616-A1FC-494D-77B7-6028081B6109}"/>
                </a:ext>
              </a:extLst>
            </p:cNvPr>
            <p:cNvSpPr/>
            <p:nvPr/>
          </p:nvSpPr>
          <p:spPr bwMode="auto">
            <a:xfrm>
              <a:off x="339614" y="368222"/>
              <a:ext cx="1416678" cy="2326676"/>
            </a:xfrm>
            <a:custGeom>
              <a:avLst/>
              <a:gdLst>
                <a:gd name="connsiteX0" fmla="*/ 480571 w 1416678"/>
                <a:gd name="connsiteY0" fmla="*/ 1921631 h 2326676"/>
                <a:gd name="connsiteX1" fmla="*/ 930621 w 1416678"/>
                <a:gd name="connsiteY1" fmla="*/ 1921631 h 2326676"/>
                <a:gd name="connsiteX2" fmla="*/ 930621 w 1416678"/>
                <a:gd name="connsiteY2" fmla="*/ 2326676 h 2326676"/>
                <a:gd name="connsiteX3" fmla="*/ 480571 w 1416678"/>
                <a:gd name="connsiteY3" fmla="*/ 2326676 h 2326676"/>
                <a:gd name="connsiteX4" fmla="*/ 0 w 1416678"/>
                <a:gd name="connsiteY4" fmla="*/ 0 h 2326676"/>
                <a:gd name="connsiteX5" fmla="*/ 1416678 w 1416678"/>
                <a:gd name="connsiteY5" fmla="*/ 0 h 2326676"/>
                <a:gd name="connsiteX6" fmla="*/ 945123 w 1416678"/>
                <a:gd name="connsiteY6" fmla="*/ 1820548 h 2326676"/>
                <a:gd name="connsiteX7" fmla="*/ 471555 w 1416678"/>
                <a:gd name="connsiteY7" fmla="*/ 1820548 h 2326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16678" h="2326676">
                  <a:moveTo>
                    <a:pt x="480571" y="1921631"/>
                  </a:moveTo>
                  <a:lnTo>
                    <a:pt x="930621" y="1921631"/>
                  </a:lnTo>
                  <a:lnTo>
                    <a:pt x="930621" y="2326676"/>
                  </a:lnTo>
                  <a:lnTo>
                    <a:pt x="480571" y="2326676"/>
                  </a:lnTo>
                  <a:close/>
                  <a:moveTo>
                    <a:pt x="0" y="0"/>
                  </a:moveTo>
                  <a:lnTo>
                    <a:pt x="1416678" y="0"/>
                  </a:lnTo>
                  <a:lnTo>
                    <a:pt x="945123" y="1820548"/>
                  </a:lnTo>
                  <a:lnTo>
                    <a:pt x="471555" y="182054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00D080FE-B609-7E4A-783E-0D3E98299977}"/>
                </a:ext>
              </a:extLst>
            </p:cNvPr>
            <p:cNvSpPr/>
            <p:nvPr/>
          </p:nvSpPr>
          <p:spPr bwMode="auto">
            <a:xfrm flipH="1">
              <a:off x="-1070931" y="368222"/>
              <a:ext cx="1643746" cy="2326676"/>
            </a:xfrm>
            <a:custGeom>
              <a:avLst/>
              <a:gdLst>
                <a:gd name="connsiteX0" fmla="*/ 1046898 w 1643746"/>
                <a:gd name="connsiteY0" fmla="*/ 1921631 h 2326676"/>
                <a:gd name="connsiteX1" fmla="*/ 596848 w 1643746"/>
                <a:gd name="connsiteY1" fmla="*/ 1921631 h 2326676"/>
                <a:gd name="connsiteX2" fmla="*/ 596848 w 1643746"/>
                <a:gd name="connsiteY2" fmla="*/ 2326676 h 2326676"/>
                <a:gd name="connsiteX3" fmla="*/ 1046898 w 1643746"/>
                <a:gd name="connsiteY3" fmla="*/ 2326676 h 2326676"/>
                <a:gd name="connsiteX4" fmla="*/ 1643746 w 1643746"/>
                <a:gd name="connsiteY4" fmla="*/ 0 h 2326676"/>
                <a:gd name="connsiteX5" fmla="*/ 0 w 1643746"/>
                <a:gd name="connsiteY5" fmla="*/ 0 h 2326676"/>
                <a:gd name="connsiteX6" fmla="*/ 142792 w 1643746"/>
                <a:gd name="connsiteY6" fmla="*/ 338138 h 2326676"/>
                <a:gd name="connsiteX7" fmla="*/ 144475 w 1643746"/>
                <a:gd name="connsiteY7" fmla="*/ 338138 h 2326676"/>
                <a:gd name="connsiteX8" fmla="*/ 593211 w 1643746"/>
                <a:gd name="connsiteY8" fmla="*/ 1415634 h 2326676"/>
                <a:gd name="connsiteX9" fmla="*/ 596848 w 1643746"/>
                <a:gd name="connsiteY9" fmla="*/ 1415634 h 2326676"/>
                <a:gd name="connsiteX10" fmla="*/ 596848 w 1643746"/>
                <a:gd name="connsiteY10" fmla="*/ 1819915 h 2326676"/>
                <a:gd name="connsiteX11" fmla="*/ 1046898 w 1643746"/>
                <a:gd name="connsiteY11" fmla="*/ 1819915 h 2326676"/>
                <a:gd name="connsiteX12" fmla="*/ 1046898 w 1643746"/>
                <a:gd name="connsiteY12" fmla="*/ 1414870 h 2326676"/>
                <a:gd name="connsiteX13" fmla="*/ 1037915 w 1643746"/>
                <a:gd name="connsiteY13" fmla="*/ 1414870 h 2326676"/>
                <a:gd name="connsiteX14" fmla="*/ 589497 w 1643746"/>
                <a:gd name="connsiteY14" fmla="*/ 338138 h 2326676"/>
                <a:gd name="connsiteX15" fmla="*/ 1045102 w 1643746"/>
                <a:gd name="connsiteY15" fmla="*/ 338138 h 2326676"/>
                <a:gd name="connsiteX16" fmla="*/ 882737 w 1643746"/>
                <a:gd name="connsiteY16" fmla="*/ 714374 h 2326676"/>
                <a:gd name="connsiteX17" fmla="*/ 1332107 w 1643746"/>
                <a:gd name="connsiteY17" fmla="*/ 714374 h 2326676"/>
                <a:gd name="connsiteX18" fmla="*/ 1494472 w 1643746"/>
                <a:gd name="connsiteY18" fmla="*/ 338138 h 2326676"/>
                <a:gd name="connsiteX19" fmla="*/ 1500954 w 1643746"/>
                <a:gd name="connsiteY19" fmla="*/ 338138 h 2326676"/>
                <a:gd name="connsiteX0" fmla="*/ 1046898 w 1643746"/>
                <a:gd name="connsiteY0" fmla="*/ 1921631 h 2326676"/>
                <a:gd name="connsiteX1" fmla="*/ 596848 w 1643746"/>
                <a:gd name="connsiteY1" fmla="*/ 1921631 h 2326676"/>
                <a:gd name="connsiteX2" fmla="*/ 596848 w 1643746"/>
                <a:gd name="connsiteY2" fmla="*/ 2326676 h 2326676"/>
                <a:gd name="connsiteX3" fmla="*/ 1046898 w 1643746"/>
                <a:gd name="connsiteY3" fmla="*/ 2326676 h 2326676"/>
                <a:gd name="connsiteX4" fmla="*/ 1046898 w 1643746"/>
                <a:gd name="connsiteY4" fmla="*/ 1921631 h 2326676"/>
                <a:gd name="connsiteX5" fmla="*/ 1643746 w 1643746"/>
                <a:gd name="connsiteY5" fmla="*/ 0 h 2326676"/>
                <a:gd name="connsiteX6" fmla="*/ 0 w 1643746"/>
                <a:gd name="connsiteY6" fmla="*/ 0 h 2326676"/>
                <a:gd name="connsiteX7" fmla="*/ 142792 w 1643746"/>
                <a:gd name="connsiteY7" fmla="*/ 338138 h 2326676"/>
                <a:gd name="connsiteX8" fmla="*/ 144475 w 1643746"/>
                <a:gd name="connsiteY8" fmla="*/ 338138 h 2326676"/>
                <a:gd name="connsiteX9" fmla="*/ 593211 w 1643746"/>
                <a:gd name="connsiteY9" fmla="*/ 1415634 h 2326676"/>
                <a:gd name="connsiteX10" fmla="*/ 596848 w 1643746"/>
                <a:gd name="connsiteY10" fmla="*/ 1819915 h 2326676"/>
                <a:gd name="connsiteX11" fmla="*/ 1046898 w 1643746"/>
                <a:gd name="connsiteY11" fmla="*/ 1819915 h 2326676"/>
                <a:gd name="connsiteX12" fmla="*/ 1046898 w 1643746"/>
                <a:gd name="connsiteY12" fmla="*/ 1414870 h 2326676"/>
                <a:gd name="connsiteX13" fmla="*/ 1037915 w 1643746"/>
                <a:gd name="connsiteY13" fmla="*/ 1414870 h 2326676"/>
                <a:gd name="connsiteX14" fmla="*/ 589497 w 1643746"/>
                <a:gd name="connsiteY14" fmla="*/ 338138 h 2326676"/>
                <a:gd name="connsiteX15" fmla="*/ 1045102 w 1643746"/>
                <a:gd name="connsiteY15" fmla="*/ 338138 h 2326676"/>
                <a:gd name="connsiteX16" fmla="*/ 882737 w 1643746"/>
                <a:gd name="connsiteY16" fmla="*/ 714374 h 2326676"/>
                <a:gd name="connsiteX17" fmla="*/ 1332107 w 1643746"/>
                <a:gd name="connsiteY17" fmla="*/ 714374 h 2326676"/>
                <a:gd name="connsiteX18" fmla="*/ 1494472 w 1643746"/>
                <a:gd name="connsiteY18" fmla="*/ 338138 h 2326676"/>
                <a:gd name="connsiteX19" fmla="*/ 1500954 w 1643746"/>
                <a:gd name="connsiteY19" fmla="*/ 338138 h 2326676"/>
                <a:gd name="connsiteX20" fmla="*/ 1643746 w 1643746"/>
                <a:gd name="connsiteY20" fmla="*/ 0 h 2326676"/>
                <a:gd name="connsiteX0" fmla="*/ 1046898 w 1643746"/>
                <a:gd name="connsiteY0" fmla="*/ 1921631 h 2326676"/>
                <a:gd name="connsiteX1" fmla="*/ 596848 w 1643746"/>
                <a:gd name="connsiteY1" fmla="*/ 1921631 h 2326676"/>
                <a:gd name="connsiteX2" fmla="*/ 596848 w 1643746"/>
                <a:gd name="connsiteY2" fmla="*/ 2326676 h 2326676"/>
                <a:gd name="connsiteX3" fmla="*/ 1046898 w 1643746"/>
                <a:gd name="connsiteY3" fmla="*/ 2326676 h 2326676"/>
                <a:gd name="connsiteX4" fmla="*/ 1046898 w 1643746"/>
                <a:gd name="connsiteY4" fmla="*/ 1921631 h 2326676"/>
                <a:gd name="connsiteX5" fmla="*/ 1643746 w 1643746"/>
                <a:gd name="connsiteY5" fmla="*/ 0 h 2326676"/>
                <a:gd name="connsiteX6" fmla="*/ 0 w 1643746"/>
                <a:gd name="connsiteY6" fmla="*/ 0 h 2326676"/>
                <a:gd name="connsiteX7" fmla="*/ 142792 w 1643746"/>
                <a:gd name="connsiteY7" fmla="*/ 338138 h 2326676"/>
                <a:gd name="connsiteX8" fmla="*/ 593211 w 1643746"/>
                <a:gd name="connsiteY8" fmla="*/ 1415634 h 2326676"/>
                <a:gd name="connsiteX9" fmla="*/ 596848 w 1643746"/>
                <a:gd name="connsiteY9" fmla="*/ 1819915 h 2326676"/>
                <a:gd name="connsiteX10" fmla="*/ 1046898 w 1643746"/>
                <a:gd name="connsiteY10" fmla="*/ 1819915 h 2326676"/>
                <a:gd name="connsiteX11" fmla="*/ 1046898 w 1643746"/>
                <a:gd name="connsiteY11" fmla="*/ 1414870 h 2326676"/>
                <a:gd name="connsiteX12" fmla="*/ 1037915 w 1643746"/>
                <a:gd name="connsiteY12" fmla="*/ 1414870 h 2326676"/>
                <a:gd name="connsiteX13" fmla="*/ 589497 w 1643746"/>
                <a:gd name="connsiteY13" fmla="*/ 338138 h 2326676"/>
                <a:gd name="connsiteX14" fmla="*/ 1045102 w 1643746"/>
                <a:gd name="connsiteY14" fmla="*/ 338138 h 2326676"/>
                <a:gd name="connsiteX15" fmla="*/ 882737 w 1643746"/>
                <a:gd name="connsiteY15" fmla="*/ 714374 h 2326676"/>
                <a:gd name="connsiteX16" fmla="*/ 1332107 w 1643746"/>
                <a:gd name="connsiteY16" fmla="*/ 714374 h 2326676"/>
                <a:gd name="connsiteX17" fmla="*/ 1494472 w 1643746"/>
                <a:gd name="connsiteY17" fmla="*/ 338138 h 2326676"/>
                <a:gd name="connsiteX18" fmla="*/ 1500954 w 1643746"/>
                <a:gd name="connsiteY18" fmla="*/ 338138 h 2326676"/>
                <a:gd name="connsiteX19" fmla="*/ 1643746 w 1643746"/>
                <a:gd name="connsiteY19" fmla="*/ 0 h 2326676"/>
                <a:gd name="connsiteX0" fmla="*/ 1046898 w 1643746"/>
                <a:gd name="connsiteY0" fmla="*/ 1921631 h 2326676"/>
                <a:gd name="connsiteX1" fmla="*/ 596848 w 1643746"/>
                <a:gd name="connsiteY1" fmla="*/ 1921631 h 2326676"/>
                <a:gd name="connsiteX2" fmla="*/ 596848 w 1643746"/>
                <a:gd name="connsiteY2" fmla="*/ 2326676 h 2326676"/>
                <a:gd name="connsiteX3" fmla="*/ 1046898 w 1643746"/>
                <a:gd name="connsiteY3" fmla="*/ 2326676 h 2326676"/>
                <a:gd name="connsiteX4" fmla="*/ 1046898 w 1643746"/>
                <a:gd name="connsiteY4" fmla="*/ 1921631 h 2326676"/>
                <a:gd name="connsiteX5" fmla="*/ 1643746 w 1643746"/>
                <a:gd name="connsiteY5" fmla="*/ 0 h 2326676"/>
                <a:gd name="connsiteX6" fmla="*/ 0 w 1643746"/>
                <a:gd name="connsiteY6" fmla="*/ 0 h 2326676"/>
                <a:gd name="connsiteX7" fmla="*/ 593211 w 1643746"/>
                <a:gd name="connsiteY7" fmla="*/ 1415634 h 2326676"/>
                <a:gd name="connsiteX8" fmla="*/ 596848 w 1643746"/>
                <a:gd name="connsiteY8" fmla="*/ 1819915 h 2326676"/>
                <a:gd name="connsiteX9" fmla="*/ 1046898 w 1643746"/>
                <a:gd name="connsiteY9" fmla="*/ 1819915 h 2326676"/>
                <a:gd name="connsiteX10" fmla="*/ 1046898 w 1643746"/>
                <a:gd name="connsiteY10" fmla="*/ 1414870 h 2326676"/>
                <a:gd name="connsiteX11" fmla="*/ 1037915 w 1643746"/>
                <a:gd name="connsiteY11" fmla="*/ 1414870 h 2326676"/>
                <a:gd name="connsiteX12" fmla="*/ 589497 w 1643746"/>
                <a:gd name="connsiteY12" fmla="*/ 338138 h 2326676"/>
                <a:gd name="connsiteX13" fmla="*/ 1045102 w 1643746"/>
                <a:gd name="connsiteY13" fmla="*/ 338138 h 2326676"/>
                <a:gd name="connsiteX14" fmla="*/ 882737 w 1643746"/>
                <a:gd name="connsiteY14" fmla="*/ 714374 h 2326676"/>
                <a:gd name="connsiteX15" fmla="*/ 1332107 w 1643746"/>
                <a:gd name="connsiteY15" fmla="*/ 714374 h 2326676"/>
                <a:gd name="connsiteX16" fmla="*/ 1494472 w 1643746"/>
                <a:gd name="connsiteY16" fmla="*/ 338138 h 2326676"/>
                <a:gd name="connsiteX17" fmla="*/ 1500954 w 1643746"/>
                <a:gd name="connsiteY17" fmla="*/ 338138 h 2326676"/>
                <a:gd name="connsiteX18" fmla="*/ 1643746 w 1643746"/>
                <a:gd name="connsiteY18" fmla="*/ 0 h 2326676"/>
                <a:gd name="connsiteX0" fmla="*/ 1046898 w 1643746"/>
                <a:gd name="connsiteY0" fmla="*/ 1921631 h 2326676"/>
                <a:gd name="connsiteX1" fmla="*/ 596848 w 1643746"/>
                <a:gd name="connsiteY1" fmla="*/ 1921631 h 2326676"/>
                <a:gd name="connsiteX2" fmla="*/ 596848 w 1643746"/>
                <a:gd name="connsiteY2" fmla="*/ 2326676 h 2326676"/>
                <a:gd name="connsiteX3" fmla="*/ 1046898 w 1643746"/>
                <a:gd name="connsiteY3" fmla="*/ 2326676 h 2326676"/>
                <a:gd name="connsiteX4" fmla="*/ 1046898 w 1643746"/>
                <a:gd name="connsiteY4" fmla="*/ 1921631 h 2326676"/>
                <a:gd name="connsiteX5" fmla="*/ 1643746 w 1643746"/>
                <a:gd name="connsiteY5" fmla="*/ 0 h 2326676"/>
                <a:gd name="connsiteX6" fmla="*/ 0 w 1643746"/>
                <a:gd name="connsiteY6" fmla="*/ 0 h 2326676"/>
                <a:gd name="connsiteX7" fmla="*/ 593211 w 1643746"/>
                <a:gd name="connsiteY7" fmla="*/ 1415634 h 2326676"/>
                <a:gd name="connsiteX8" fmla="*/ 596848 w 1643746"/>
                <a:gd name="connsiteY8" fmla="*/ 1819915 h 2326676"/>
                <a:gd name="connsiteX9" fmla="*/ 1046898 w 1643746"/>
                <a:gd name="connsiteY9" fmla="*/ 1819915 h 2326676"/>
                <a:gd name="connsiteX10" fmla="*/ 1046898 w 1643746"/>
                <a:gd name="connsiteY10" fmla="*/ 1414870 h 2326676"/>
                <a:gd name="connsiteX11" fmla="*/ 1037915 w 1643746"/>
                <a:gd name="connsiteY11" fmla="*/ 1414870 h 2326676"/>
                <a:gd name="connsiteX12" fmla="*/ 589497 w 1643746"/>
                <a:gd name="connsiteY12" fmla="*/ 338138 h 2326676"/>
                <a:gd name="connsiteX13" fmla="*/ 1045102 w 1643746"/>
                <a:gd name="connsiteY13" fmla="*/ 338138 h 2326676"/>
                <a:gd name="connsiteX14" fmla="*/ 882737 w 1643746"/>
                <a:gd name="connsiteY14" fmla="*/ 714374 h 2326676"/>
                <a:gd name="connsiteX15" fmla="*/ 1332107 w 1643746"/>
                <a:gd name="connsiteY15" fmla="*/ 714374 h 2326676"/>
                <a:gd name="connsiteX16" fmla="*/ 1494472 w 1643746"/>
                <a:gd name="connsiteY16" fmla="*/ 338138 h 2326676"/>
                <a:gd name="connsiteX17" fmla="*/ 1643746 w 1643746"/>
                <a:gd name="connsiteY17" fmla="*/ 0 h 2326676"/>
                <a:gd name="connsiteX0" fmla="*/ 1046898 w 1643746"/>
                <a:gd name="connsiteY0" fmla="*/ 1921631 h 2326676"/>
                <a:gd name="connsiteX1" fmla="*/ 596848 w 1643746"/>
                <a:gd name="connsiteY1" fmla="*/ 1921631 h 2326676"/>
                <a:gd name="connsiteX2" fmla="*/ 596848 w 1643746"/>
                <a:gd name="connsiteY2" fmla="*/ 2326676 h 2326676"/>
                <a:gd name="connsiteX3" fmla="*/ 1046898 w 1643746"/>
                <a:gd name="connsiteY3" fmla="*/ 2326676 h 2326676"/>
                <a:gd name="connsiteX4" fmla="*/ 1046898 w 1643746"/>
                <a:gd name="connsiteY4" fmla="*/ 1921631 h 2326676"/>
                <a:gd name="connsiteX5" fmla="*/ 1643746 w 1643746"/>
                <a:gd name="connsiteY5" fmla="*/ 0 h 2326676"/>
                <a:gd name="connsiteX6" fmla="*/ 0 w 1643746"/>
                <a:gd name="connsiteY6" fmla="*/ 0 h 2326676"/>
                <a:gd name="connsiteX7" fmla="*/ 593211 w 1643746"/>
                <a:gd name="connsiteY7" fmla="*/ 1415634 h 2326676"/>
                <a:gd name="connsiteX8" fmla="*/ 596848 w 1643746"/>
                <a:gd name="connsiteY8" fmla="*/ 1819915 h 2326676"/>
                <a:gd name="connsiteX9" fmla="*/ 1046898 w 1643746"/>
                <a:gd name="connsiteY9" fmla="*/ 1819915 h 2326676"/>
                <a:gd name="connsiteX10" fmla="*/ 1046898 w 1643746"/>
                <a:gd name="connsiteY10" fmla="*/ 1414870 h 2326676"/>
                <a:gd name="connsiteX11" fmla="*/ 1037915 w 1643746"/>
                <a:gd name="connsiteY11" fmla="*/ 1414870 h 2326676"/>
                <a:gd name="connsiteX12" fmla="*/ 589497 w 1643746"/>
                <a:gd name="connsiteY12" fmla="*/ 338138 h 2326676"/>
                <a:gd name="connsiteX13" fmla="*/ 1045102 w 1643746"/>
                <a:gd name="connsiteY13" fmla="*/ 338138 h 2326676"/>
                <a:gd name="connsiteX14" fmla="*/ 882737 w 1643746"/>
                <a:gd name="connsiteY14" fmla="*/ 714374 h 2326676"/>
                <a:gd name="connsiteX15" fmla="*/ 1332107 w 1643746"/>
                <a:gd name="connsiteY15" fmla="*/ 714374 h 2326676"/>
                <a:gd name="connsiteX16" fmla="*/ 1643746 w 1643746"/>
                <a:gd name="connsiteY16" fmla="*/ 0 h 2326676"/>
                <a:gd name="connsiteX0" fmla="*/ 1046898 w 1643746"/>
                <a:gd name="connsiteY0" fmla="*/ 1921631 h 2326676"/>
                <a:gd name="connsiteX1" fmla="*/ 596848 w 1643746"/>
                <a:gd name="connsiteY1" fmla="*/ 1921631 h 2326676"/>
                <a:gd name="connsiteX2" fmla="*/ 596848 w 1643746"/>
                <a:gd name="connsiteY2" fmla="*/ 2326676 h 2326676"/>
                <a:gd name="connsiteX3" fmla="*/ 1046898 w 1643746"/>
                <a:gd name="connsiteY3" fmla="*/ 2326676 h 2326676"/>
                <a:gd name="connsiteX4" fmla="*/ 1046898 w 1643746"/>
                <a:gd name="connsiteY4" fmla="*/ 1921631 h 2326676"/>
                <a:gd name="connsiteX5" fmla="*/ 1643746 w 1643746"/>
                <a:gd name="connsiteY5" fmla="*/ 0 h 2326676"/>
                <a:gd name="connsiteX6" fmla="*/ 0 w 1643746"/>
                <a:gd name="connsiteY6" fmla="*/ 0 h 2326676"/>
                <a:gd name="connsiteX7" fmla="*/ 593211 w 1643746"/>
                <a:gd name="connsiteY7" fmla="*/ 1415634 h 2326676"/>
                <a:gd name="connsiteX8" fmla="*/ 596848 w 1643746"/>
                <a:gd name="connsiteY8" fmla="*/ 1819915 h 2326676"/>
                <a:gd name="connsiteX9" fmla="*/ 1046898 w 1643746"/>
                <a:gd name="connsiteY9" fmla="*/ 1819915 h 2326676"/>
                <a:gd name="connsiteX10" fmla="*/ 1046898 w 1643746"/>
                <a:gd name="connsiteY10" fmla="*/ 1414870 h 2326676"/>
                <a:gd name="connsiteX11" fmla="*/ 589497 w 1643746"/>
                <a:gd name="connsiteY11" fmla="*/ 338138 h 2326676"/>
                <a:gd name="connsiteX12" fmla="*/ 1045102 w 1643746"/>
                <a:gd name="connsiteY12" fmla="*/ 338138 h 2326676"/>
                <a:gd name="connsiteX13" fmla="*/ 882737 w 1643746"/>
                <a:gd name="connsiteY13" fmla="*/ 714374 h 2326676"/>
                <a:gd name="connsiteX14" fmla="*/ 1332107 w 1643746"/>
                <a:gd name="connsiteY14" fmla="*/ 714374 h 2326676"/>
                <a:gd name="connsiteX15" fmla="*/ 1643746 w 1643746"/>
                <a:gd name="connsiteY15" fmla="*/ 0 h 2326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643746" h="2326676">
                  <a:moveTo>
                    <a:pt x="1046898" y="1921631"/>
                  </a:moveTo>
                  <a:lnTo>
                    <a:pt x="596848" y="1921631"/>
                  </a:lnTo>
                  <a:lnTo>
                    <a:pt x="596848" y="2326676"/>
                  </a:lnTo>
                  <a:lnTo>
                    <a:pt x="1046898" y="2326676"/>
                  </a:lnTo>
                  <a:lnTo>
                    <a:pt x="1046898" y="1921631"/>
                  </a:lnTo>
                  <a:close/>
                  <a:moveTo>
                    <a:pt x="1643746" y="0"/>
                  </a:moveTo>
                  <a:lnTo>
                    <a:pt x="0" y="0"/>
                  </a:lnTo>
                  <a:lnTo>
                    <a:pt x="593211" y="1415634"/>
                  </a:lnTo>
                  <a:cubicBezTo>
                    <a:pt x="594423" y="1550394"/>
                    <a:pt x="595636" y="1685155"/>
                    <a:pt x="596848" y="1819915"/>
                  </a:cubicBezTo>
                  <a:lnTo>
                    <a:pt x="1046898" y="1819915"/>
                  </a:lnTo>
                  <a:lnTo>
                    <a:pt x="1046898" y="1414870"/>
                  </a:lnTo>
                  <a:lnTo>
                    <a:pt x="589497" y="338138"/>
                  </a:lnTo>
                  <a:lnTo>
                    <a:pt x="1045102" y="338138"/>
                  </a:lnTo>
                  <a:lnTo>
                    <a:pt x="882737" y="714374"/>
                  </a:lnTo>
                  <a:lnTo>
                    <a:pt x="1332107" y="714374"/>
                  </a:lnTo>
                  <a:lnTo>
                    <a:pt x="164374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EAF39822-2023-BCD3-1ECE-0B765B9901DB}"/>
              </a:ext>
            </a:extLst>
          </p:cNvPr>
          <p:cNvGrpSpPr/>
          <p:nvPr/>
        </p:nvGrpSpPr>
        <p:grpSpPr>
          <a:xfrm>
            <a:off x="1064397" y="1077948"/>
            <a:ext cx="1802628" cy="2226268"/>
            <a:chOff x="1031977" y="1594875"/>
            <a:chExt cx="1416488" cy="1749380"/>
          </a:xfrm>
        </p:grpSpPr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32E77513-5270-ECE5-8A10-E4B8D7F34D6F}"/>
                </a:ext>
              </a:extLst>
            </p:cNvPr>
            <p:cNvSpPr/>
            <p:nvPr/>
          </p:nvSpPr>
          <p:spPr bwMode="auto">
            <a:xfrm rot="5400000">
              <a:off x="673192" y="1953660"/>
              <a:ext cx="1749380" cy="1031810"/>
            </a:xfrm>
            <a:custGeom>
              <a:avLst/>
              <a:gdLst>
                <a:gd name="connsiteX0" fmla="*/ 1428782 w 1749380"/>
                <a:gd name="connsiteY0" fmla="*/ 515075 h 1031810"/>
                <a:gd name="connsiteX1" fmla="*/ 1438663 w 1749380"/>
                <a:gd name="connsiteY1" fmla="*/ 466132 h 1031810"/>
                <a:gd name="connsiteX2" fmla="*/ 1554519 w 1749380"/>
                <a:gd name="connsiteY2" fmla="*/ 389338 h 1031810"/>
                <a:gd name="connsiteX3" fmla="*/ 1623643 w 1749380"/>
                <a:gd name="connsiteY3" fmla="*/ 389338 h 1031810"/>
                <a:gd name="connsiteX4" fmla="*/ 1749380 w 1749380"/>
                <a:gd name="connsiteY4" fmla="*/ 515075 h 1031810"/>
                <a:gd name="connsiteX5" fmla="*/ 1749379 w 1749380"/>
                <a:gd name="connsiteY5" fmla="*/ 515075 h 1031810"/>
                <a:gd name="connsiteX6" fmla="*/ 1623642 w 1749380"/>
                <a:gd name="connsiteY6" fmla="*/ 640812 h 1031810"/>
                <a:gd name="connsiteX7" fmla="*/ 1554519 w 1749380"/>
                <a:gd name="connsiteY7" fmla="*/ 640811 h 1031810"/>
                <a:gd name="connsiteX8" fmla="*/ 1438663 w 1749380"/>
                <a:gd name="connsiteY8" fmla="*/ 564017 h 1031810"/>
                <a:gd name="connsiteX9" fmla="*/ 1428782 w 1749380"/>
                <a:gd name="connsiteY9" fmla="*/ 515075 h 1031810"/>
                <a:gd name="connsiteX10" fmla="*/ 1428782 w 1749380"/>
                <a:gd name="connsiteY10" fmla="*/ 515074 h 1031810"/>
                <a:gd name="connsiteX11" fmla="*/ 1428782 w 1749380"/>
                <a:gd name="connsiteY11" fmla="*/ 515075 h 1031810"/>
                <a:gd name="connsiteX12" fmla="*/ 0 w 1749380"/>
                <a:gd name="connsiteY12" fmla="*/ 125736 h 1031810"/>
                <a:gd name="connsiteX13" fmla="*/ 9881 w 1749380"/>
                <a:gd name="connsiteY13" fmla="*/ 76794 h 1031810"/>
                <a:gd name="connsiteX14" fmla="*/ 125737 w 1749380"/>
                <a:gd name="connsiteY14" fmla="*/ 0 h 1031810"/>
                <a:gd name="connsiteX15" fmla="*/ 717981 w 1749380"/>
                <a:gd name="connsiteY15" fmla="*/ 0 h 1031810"/>
                <a:gd name="connsiteX16" fmla="*/ 740682 w 1749380"/>
                <a:gd name="connsiteY16" fmla="*/ 4583 h 1031810"/>
                <a:gd name="connsiteX17" fmla="*/ 750416 w 1749380"/>
                <a:gd name="connsiteY17" fmla="*/ 5262 h 1031810"/>
                <a:gd name="connsiteX18" fmla="*/ 754912 w 1749380"/>
                <a:gd name="connsiteY18" fmla="*/ 7456 h 1031810"/>
                <a:gd name="connsiteX19" fmla="*/ 766924 w 1749380"/>
                <a:gd name="connsiteY19" fmla="*/ 9881 h 1031810"/>
                <a:gd name="connsiteX20" fmla="*/ 785375 w 1749380"/>
                <a:gd name="connsiteY20" fmla="*/ 22321 h 1031810"/>
                <a:gd name="connsiteX21" fmla="*/ 793735 w 1749380"/>
                <a:gd name="connsiteY21" fmla="*/ 26401 h 1031810"/>
                <a:gd name="connsiteX22" fmla="*/ 797124 w 1749380"/>
                <a:gd name="connsiteY22" fmla="*/ 30242 h 1031810"/>
                <a:gd name="connsiteX23" fmla="*/ 806891 w 1749380"/>
                <a:gd name="connsiteY23" fmla="*/ 36827 h 1031810"/>
                <a:gd name="connsiteX24" fmla="*/ 819732 w 1749380"/>
                <a:gd name="connsiteY24" fmla="*/ 55874 h 1031810"/>
                <a:gd name="connsiteX25" fmla="*/ 826764 w 1749380"/>
                <a:gd name="connsiteY25" fmla="*/ 63846 h 1031810"/>
                <a:gd name="connsiteX26" fmla="*/ 1014685 w 1749380"/>
                <a:gd name="connsiteY26" fmla="*/ 389337 h 1031810"/>
                <a:gd name="connsiteX27" fmla="*/ 1258041 w 1749380"/>
                <a:gd name="connsiteY27" fmla="*/ 389337 h 1031810"/>
                <a:gd name="connsiteX28" fmla="*/ 1383778 w 1749380"/>
                <a:gd name="connsiteY28" fmla="*/ 515074 h 1031810"/>
                <a:gd name="connsiteX29" fmla="*/ 1383777 w 1749380"/>
                <a:gd name="connsiteY29" fmla="*/ 515074 h 1031810"/>
                <a:gd name="connsiteX30" fmla="*/ 1258040 w 1749380"/>
                <a:gd name="connsiteY30" fmla="*/ 640811 h 1031810"/>
                <a:gd name="connsiteX31" fmla="*/ 946823 w 1749380"/>
                <a:gd name="connsiteY31" fmla="*/ 640810 h 1031810"/>
                <a:gd name="connsiteX32" fmla="*/ 932710 w 1749380"/>
                <a:gd name="connsiteY32" fmla="*/ 638676 h 1031810"/>
                <a:gd name="connsiteX33" fmla="*/ 909870 w 1749380"/>
                <a:gd name="connsiteY33" fmla="*/ 637084 h 1031810"/>
                <a:gd name="connsiteX34" fmla="*/ 833522 w 1749380"/>
                <a:gd name="connsiteY34" fmla="*/ 578500 h 1031810"/>
                <a:gd name="connsiteX35" fmla="*/ 644714 w 1749380"/>
                <a:gd name="connsiteY35" fmla="*/ 251474 h 1031810"/>
                <a:gd name="connsiteX36" fmla="*/ 253324 w 1749380"/>
                <a:gd name="connsiteY36" fmla="*/ 251473 h 1031810"/>
                <a:gd name="connsiteX37" fmla="*/ 253324 w 1749380"/>
                <a:gd name="connsiteY37" fmla="*/ 778668 h 1031810"/>
                <a:gd name="connsiteX38" fmla="*/ 594168 w 1749380"/>
                <a:gd name="connsiteY38" fmla="*/ 778668 h 1031810"/>
                <a:gd name="connsiteX39" fmla="*/ 602125 w 1749380"/>
                <a:gd name="connsiteY39" fmla="*/ 739256 h 1031810"/>
                <a:gd name="connsiteX40" fmla="*/ 717981 w 1749380"/>
                <a:gd name="connsiteY40" fmla="*/ 662462 h 1031810"/>
                <a:gd name="connsiteX41" fmla="*/ 717981 w 1749380"/>
                <a:gd name="connsiteY41" fmla="*/ 662463 h 1031810"/>
                <a:gd name="connsiteX42" fmla="*/ 843718 w 1749380"/>
                <a:gd name="connsiteY42" fmla="*/ 788200 h 1031810"/>
                <a:gd name="connsiteX43" fmla="*/ 843717 w 1749380"/>
                <a:gd name="connsiteY43" fmla="*/ 904077 h 1031810"/>
                <a:gd name="connsiteX44" fmla="*/ 843684 w 1749380"/>
                <a:gd name="connsiteY44" fmla="*/ 904239 h 1031810"/>
                <a:gd name="connsiteX45" fmla="*/ 843718 w 1749380"/>
                <a:gd name="connsiteY45" fmla="*/ 904405 h 1031810"/>
                <a:gd name="connsiteX46" fmla="*/ 843717 w 1749380"/>
                <a:gd name="connsiteY46" fmla="*/ 904405 h 1031810"/>
                <a:gd name="connsiteX47" fmla="*/ 717980 w 1749380"/>
                <a:gd name="connsiteY47" fmla="*/ 1030142 h 1031810"/>
                <a:gd name="connsiteX48" fmla="*/ 135854 w 1749380"/>
                <a:gd name="connsiteY48" fmla="*/ 1030141 h 1031810"/>
                <a:gd name="connsiteX49" fmla="*/ 127587 w 1749380"/>
                <a:gd name="connsiteY49" fmla="*/ 1031810 h 1031810"/>
                <a:gd name="connsiteX50" fmla="*/ 127587 w 1749380"/>
                <a:gd name="connsiteY50" fmla="*/ 1031809 h 1031810"/>
                <a:gd name="connsiteX51" fmla="*/ 38678 w 1749380"/>
                <a:gd name="connsiteY51" fmla="*/ 994982 h 1031810"/>
                <a:gd name="connsiteX52" fmla="*/ 38158 w 1749380"/>
                <a:gd name="connsiteY52" fmla="*/ 994210 h 1031810"/>
                <a:gd name="connsiteX53" fmla="*/ 36827 w 1749380"/>
                <a:gd name="connsiteY53" fmla="*/ 993314 h 1031810"/>
                <a:gd name="connsiteX54" fmla="*/ 9881 w 1749380"/>
                <a:gd name="connsiteY54" fmla="*/ 953347 h 1031810"/>
                <a:gd name="connsiteX55" fmla="*/ 0 w 1749380"/>
                <a:gd name="connsiteY55" fmla="*/ 904405 h 1031810"/>
                <a:gd name="connsiteX56" fmla="*/ 1850 w 1749380"/>
                <a:gd name="connsiteY56" fmla="*/ 895241 h 1031810"/>
                <a:gd name="connsiteX57" fmla="*/ 1851 w 1749380"/>
                <a:gd name="connsiteY57" fmla="*/ 134904 h 1031810"/>
                <a:gd name="connsiteX58" fmla="*/ 0 w 1749380"/>
                <a:gd name="connsiteY58" fmla="*/ 904405 h 1031810"/>
                <a:gd name="connsiteX59" fmla="*/ 0 w 1749380"/>
                <a:gd name="connsiteY59" fmla="*/ 904404 h 1031810"/>
                <a:gd name="connsiteX60" fmla="*/ 0 w 1749380"/>
                <a:gd name="connsiteY60" fmla="*/ 904405 h 1031810"/>
                <a:gd name="connsiteX61" fmla="*/ 0 w 1749380"/>
                <a:gd name="connsiteY61" fmla="*/ 125737 h 1031810"/>
                <a:gd name="connsiteX62" fmla="*/ 0 w 1749380"/>
                <a:gd name="connsiteY62" fmla="*/ 125736 h 1031810"/>
                <a:gd name="connsiteX63" fmla="*/ 0 w 1749380"/>
                <a:gd name="connsiteY63" fmla="*/ 125736 h 1031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749380" h="1031810">
                  <a:moveTo>
                    <a:pt x="1428782" y="515075"/>
                  </a:moveTo>
                  <a:lnTo>
                    <a:pt x="1438663" y="466132"/>
                  </a:lnTo>
                  <a:cubicBezTo>
                    <a:pt x="1457751" y="421003"/>
                    <a:pt x="1502437" y="389338"/>
                    <a:pt x="1554519" y="389338"/>
                  </a:cubicBezTo>
                  <a:lnTo>
                    <a:pt x="1623643" y="389338"/>
                  </a:lnTo>
                  <a:cubicBezTo>
                    <a:pt x="1693086" y="389338"/>
                    <a:pt x="1749380" y="445632"/>
                    <a:pt x="1749380" y="515075"/>
                  </a:cubicBezTo>
                  <a:lnTo>
                    <a:pt x="1749379" y="515075"/>
                  </a:lnTo>
                  <a:cubicBezTo>
                    <a:pt x="1749379" y="584518"/>
                    <a:pt x="1693085" y="640812"/>
                    <a:pt x="1623642" y="640812"/>
                  </a:cubicBezTo>
                  <a:lnTo>
                    <a:pt x="1554519" y="640811"/>
                  </a:lnTo>
                  <a:cubicBezTo>
                    <a:pt x="1502437" y="640811"/>
                    <a:pt x="1457751" y="609146"/>
                    <a:pt x="1438663" y="564017"/>
                  </a:cubicBezTo>
                  <a:close/>
                  <a:moveTo>
                    <a:pt x="1428782" y="515075"/>
                  </a:moveTo>
                  <a:lnTo>
                    <a:pt x="1428782" y="515074"/>
                  </a:lnTo>
                  <a:lnTo>
                    <a:pt x="1428782" y="515075"/>
                  </a:lnTo>
                  <a:close/>
                  <a:moveTo>
                    <a:pt x="0" y="125736"/>
                  </a:moveTo>
                  <a:lnTo>
                    <a:pt x="9881" y="76794"/>
                  </a:lnTo>
                  <a:cubicBezTo>
                    <a:pt x="28969" y="31665"/>
                    <a:pt x="73655" y="0"/>
                    <a:pt x="125737" y="0"/>
                  </a:cubicBezTo>
                  <a:lnTo>
                    <a:pt x="717981" y="0"/>
                  </a:lnTo>
                  <a:lnTo>
                    <a:pt x="740682" y="4583"/>
                  </a:lnTo>
                  <a:lnTo>
                    <a:pt x="750416" y="5262"/>
                  </a:lnTo>
                  <a:lnTo>
                    <a:pt x="754912" y="7456"/>
                  </a:lnTo>
                  <a:lnTo>
                    <a:pt x="766924" y="9881"/>
                  </a:lnTo>
                  <a:lnTo>
                    <a:pt x="785375" y="22321"/>
                  </a:lnTo>
                  <a:lnTo>
                    <a:pt x="793735" y="26401"/>
                  </a:lnTo>
                  <a:lnTo>
                    <a:pt x="797124" y="30242"/>
                  </a:lnTo>
                  <a:lnTo>
                    <a:pt x="806891" y="36827"/>
                  </a:lnTo>
                  <a:lnTo>
                    <a:pt x="819732" y="55874"/>
                  </a:lnTo>
                  <a:lnTo>
                    <a:pt x="826764" y="63846"/>
                  </a:lnTo>
                  <a:lnTo>
                    <a:pt x="1014685" y="389337"/>
                  </a:lnTo>
                  <a:lnTo>
                    <a:pt x="1258041" y="389337"/>
                  </a:lnTo>
                  <a:cubicBezTo>
                    <a:pt x="1327484" y="389337"/>
                    <a:pt x="1383778" y="445631"/>
                    <a:pt x="1383778" y="515074"/>
                  </a:cubicBezTo>
                  <a:lnTo>
                    <a:pt x="1383777" y="515074"/>
                  </a:lnTo>
                  <a:cubicBezTo>
                    <a:pt x="1383777" y="584517"/>
                    <a:pt x="1327483" y="640811"/>
                    <a:pt x="1258040" y="640811"/>
                  </a:cubicBezTo>
                  <a:lnTo>
                    <a:pt x="946823" y="640810"/>
                  </a:lnTo>
                  <a:lnTo>
                    <a:pt x="932710" y="638676"/>
                  </a:lnTo>
                  <a:lnTo>
                    <a:pt x="909870" y="637084"/>
                  </a:lnTo>
                  <a:cubicBezTo>
                    <a:pt x="878788" y="628755"/>
                    <a:pt x="850883" y="608569"/>
                    <a:pt x="833522" y="578500"/>
                  </a:cubicBezTo>
                  <a:lnTo>
                    <a:pt x="644714" y="251474"/>
                  </a:lnTo>
                  <a:lnTo>
                    <a:pt x="253324" y="251473"/>
                  </a:lnTo>
                  <a:lnTo>
                    <a:pt x="253324" y="778668"/>
                  </a:lnTo>
                  <a:lnTo>
                    <a:pt x="594168" y="778668"/>
                  </a:lnTo>
                  <a:lnTo>
                    <a:pt x="602125" y="739256"/>
                  </a:lnTo>
                  <a:cubicBezTo>
                    <a:pt x="621213" y="694127"/>
                    <a:pt x="665899" y="662462"/>
                    <a:pt x="717981" y="662462"/>
                  </a:cubicBezTo>
                  <a:lnTo>
                    <a:pt x="717981" y="662463"/>
                  </a:lnTo>
                  <a:cubicBezTo>
                    <a:pt x="787424" y="662463"/>
                    <a:pt x="843718" y="718757"/>
                    <a:pt x="843718" y="788200"/>
                  </a:cubicBezTo>
                  <a:lnTo>
                    <a:pt x="843717" y="904077"/>
                  </a:lnTo>
                  <a:lnTo>
                    <a:pt x="843684" y="904239"/>
                  </a:lnTo>
                  <a:lnTo>
                    <a:pt x="843718" y="904405"/>
                  </a:lnTo>
                  <a:lnTo>
                    <a:pt x="843717" y="904405"/>
                  </a:lnTo>
                  <a:cubicBezTo>
                    <a:pt x="843717" y="973848"/>
                    <a:pt x="787423" y="1030142"/>
                    <a:pt x="717980" y="1030142"/>
                  </a:cubicBezTo>
                  <a:lnTo>
                    <a:pt x="135854" y="1030141"/>
                  </a:lnTo>
                  <a:lnTo>
                    <a:pt x="127587" y="1031810"/>
                  </a:lnTo>
                  <a:lnTo>
                    <a:pt x="127587" y="1031809"/>
                  </a:lnTo>
                  <a:cubicBezTo>
                    <a:pt x="92866" y="1031809"/>
                    <a:pt x="61431" y="1017736"/>
                    <a:pt x="38678" y="994982"/>
                  </a:cubicBezTo>
                  <a:lnTo>
                    <a:pt x="38158" y="994210"/>
                  </a:lnTo>
                  <a:lnTo>
                    <a:pt x="36827" y="993314"/>
                  </a:lnTo>
                  <a:cubicBezTo>
                    <a:pt x="25451" y="981937"/>
                    <a:pt x="16244" y="968390"/>
                    <a:pt x="9881" y="953347"/>
                  </a:cubicBezTo>
                  <a:lnTo>
                    <a:pt x="0" y="904405"/>
                  </a:lnTo>
                  <a:lnTo>
                    <a:pt x="1850" y="895241"/>
                  </a:lnTo>
                  <a:lnTo>
                    <a:pt x="1851" y="134904"/>
                  </a:lnTo>
                  <a:close/>
                  <a:moveTo>
                    <a:pt x="0" y="904405"/>
                  </a:moveTo>
                  <a:lnTo>
                    <a:pt x="0" y="904404"/>
                  </a:lnTo>
                  <a:lnTo>
                    <a:pt x="0" y="904405"/>
                  </a:lnTo>
                  <a:close/>
                  <a:moveTo>
                    <a:pt x="0" y="125737"/>
                  </a:moveTo>
                  <a:lnTo>
                    <a:pt x="0" y="125736"/>
                  </a:lnTo>
                  <a:lnTo>
                    <a:pt x="0" y="125736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EA595F7B-276E-F6A7-5855-0B1F27837907}"/>
                </a:ext>
              </a:extLst>
            </p:cNvPr>
            <p:cNvSpPr/>
            <p:nvPr/>
          </p:nvSpPr>
          <p:spPr bwMode="auto">
            <a:xfrm rot="5400000">
              <a:off x="1448766" y="2344556"/>
              <a:ext cx="1747528" cy="251870"/>
            </a:xfrm>
            <a:custGeom>
              <a:avLst/>
              <a:gdLst>
                <a:gd name="connsiteX0" fmla="*/ 1426930 w 1747528"/>
                <a:gd name="connsiteY0" fmla="*/ 125737 h 251870"/>
                <a:gd name="connsiteX1" fmla="*/ 1436811 w 1747528"/>
                <a:gd name="connsiteY1" fmla="*/ 76795 h 251870"/>
                <a:gd name="connsiteX2" fmla="*/ 1552667 w 1747528"/>
                <a:gd name="connsiteY2" fmla="*/ 0 h 251870"/>
                <a:gd name="connsiteX3" fmla="*/ 1621791 w 1747528"/>
                <a:gd name="connsiteY3" fmla="*/ 0 h 251870"/>
                <a:gd name="connsiteX4" fmla="*/ 1747528 w 1747528"/>
                <a:gd name="connsiteY4" fmla="*/ 125737 h 251870"/>
                <a:gd name="connsiteX5" fmla="*/ 1747527 w 1747528"/>
                <a:gd name="connsiteY5" fmla="*/ 125737 h 251870"/>
                <a:gd name="connsiteX6" fmla="*/ 1621790 w 1747528"/>
                <a:gd name="connsiteY6" fmla="*/ 251474 h 251870"/>
                <a:gd name="connsiteX7" fmla="*/ 1552667 w 1747528"/>
                <a:gd name="connsiteY7" fmla="*/ 251473 h 251870"/>
                <a:gd name="connsiteX8" fmla="*/ 1436811 w 1747528"/>
                <a:gd name="connsiteY8" fmla="*/ 174679 h 251870"/>
                <a:gd name="connsiteX9" fmla="*/ 1426930 w 1747528"/>
                <a:gd name="connsiteY9" fmla="*/ 125737 h 251870"/>
                <a:gd name="connsiteX10" fmla="*/ 1426930 w 1747528"/>
                <a:gd name="connsiteY10" fmla="*/ 125736 h 251870"/>
                <a:gd name="connsiteX11" fmla="*/ 1426930 w 1747528"/>
                <a:gd name="connsiteY11" fmla="*/ 125737 h 251870"/>
                <a:gd name="connsiteX12" fmla="*/ 0 w 1747528"/>
                <a:gd name="connsiteY12" fmla="*/ 126133 h 251870"/>
                <a:gd name="connsiteX13" fmla="*/ 9881 w 1747528"/>
                <a:gd name="connsiteY13" fmla="*/ 77191 h 251870"/>
                <a:gd name="connsiteX14" fmla="*/ 125737 w 1747528"/>
                <a:gd name="connsiteY14" fmla="*/ 396 h 251870"/>
                <a:gd name="connsiteX15" fmla="*/ 1256189 w 1747528"/>
                <a:gd name="connsiteY15" fmla="*/ 396 h 251870"/>
                <a:gd name="connsiteX16" fmla="*/ 1381926 w 1747528"/>
                <a:gd name="connsiteY16" fmla="*/ 126133 h 251870"/>
                <a:gd name="connsiteX17" fmla="*/ 1381925 w 1747528"/>
                <a:gd name="connsiteY17" fmla="*/ 126133 h 251870"/>
                <a:gd name="connsiteX18" fmla="*/ 1256188 w 1747528"/>
                <a:gd name="connsiteY18" fmla="*/ 251870 h 251870"/>
                <a:gd name="connsiteX19" fmla="*/ 125737 w 1747528"/>
                <a:gd name="connsiteY19" fmla="*/ 251869 h 251870"/>
                <a:gd name="connsiteX20" fmla="*/ 9881 w 1747528"/>
                <a:gd name="connsiteY20" fmla="*/ 175075 h 251870"/>
                <a:gd name="connsiteX21" fmla="*/ 0 w 1747528"/>
                <a:gd name="connsiteY21" fmla="*/ 126133 h 251870"/>
                <a:gd name="connsiteX22" fmla="*/ 0 w 1747528"/>
                <a:gd name="connsiteY22" fmla="*/ 126132 h 251870"/>
                <a:gd name="connsiteX23" fmla="*/ 0 w 1747528"/>
                <a:gd name="connsiteY23" fmla="*/ 126133 h 251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747528" h="251870">
                  <a:moveTo>
                    <a:pt x="1426930" y="125737"/>
                  </a:moveTo>
                  <a:lnTo>
                    <a:pt x="1436811" y="76795"/>
                  </a:lnTo>
                  <a:cubicBezTo>
                    <a:pt x="1455899" y="31666"/>
                    <a:pt x="1500585" y="0"/>
                    <a:pt x="1552667" y="0"/>
                  </a:cubicBezTo>
                  <a:lnTo>
                    <a:pt x="1621791" y="0"/>
                  </a:lnTo>
                  <a:cubicBezTo>
                    <a:pt x="1691234" y="0"/>
                    <a:pt x="1747528" y="56294"/>
                    <a:pt x="1747528" y="125737"/>
                  </a:cubicBezTo>
                  <a:lnTo>
                    <a:pt x="1747527" y="125737"/>
                  </a:lnTo>
                  <a:cubicBezTo>
                    <a:pt x="1747527" y="195180"/>
                    <a:pt x="1691233" y="251474"/>
                    <a:pt x="1621790" y="251474"/>
                  </a:cubicBezTo>
                  <a:lnTo>
                    <a:pt x="1552667" y="251473"/>
                  </a:lnTo>
                  <a:cubicBezTo>
                    <a:pt x="1500585" y="251473"/>
                    <a:pt x="1455899" y="219808"/>
                    <a:pt x="1436811" y="174679"/>
                  </a:cubicBezTo>
                  <a:close/>
                  <a:moveTo>
                    <a:pt x="1426930" y="125737"/>
                  </a:moveTo>
                  <a:lnTo>
                    <a:pt x="1426930" y="125736"/>
                  </a:lnTo>
                  <a:lnTo>
                    <a:pt x="1426930" y="125737"/>
                  </a:lnTo>
                  <a:close/>
                  <a:moveTo>
                    <a:pt x="0" y="126133"/>
                  </a:moveTo>
                  <a:lnTo>
                    <a:pt x="9881" y="77191"/>
                  </a:lnTo>
                  <a:cubicBezTo>
                    <a:pt x="28969" y="32062"/>
                    <a:pt x="73655" y="396"/>
                    <a:pt x="125737" y="396"/>
                  </a:cubicBezTo>
                  <a:lnTo>
                    <a:pt x="1256189" y="396"/>
                  </a:lnTo>
                  <a:cubicBezTo>
                    <a:pt x="1325632" y="396"/>
                    <a:pt x="1381926" y="56690"/>
                    <a:pt x="1381926" y="126133"/>
                  </a:cubicBezTo>
                  <a:lnTo>
                    <a:pt x="1381925" y="126133"/>
                  </a:lnTo>
                  <a:cubicBezTo>
                    <a:pt x="1381925" y="195576"/>
                    <a:pt x="1325631" y="251870"/>
                    <a:pt x="1256188" y="251870"/>
                  </a:cubicBezTo>
                  <a:lnTo>
                    <a:pt x="125737" y="251869"/>
                  </a:lnTo>
                  <a:cubicBezTo>
                    <a:pt x="73655" y="251869"/>
                    <a:pt x="28969" y="220204"/>
                    <a:pt x="9881" y="175075"/>
                  </a:cubicBezTo>
                  <a:close/>
                  <a:moveTo>
                    <a:pt x="0" y="126133"/>
                  </a:moveTo>
                  <a:lnTo>
                    <a:pt x="0" y="126132"/>
                  </a:lnTo>
                  <a:lnTo>
                    <a:pt x="0" y="12613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7B18CFF3-1318-C302-038A-742D44418641}"/>
              </a:ext>
            </a:extLst>
          </p:cNvPr>
          <p:cNvGrpSpPr/>
          <p:nvPr/>
        </p:nvGrpSpPr>
        <p:grpSpPr>
          <a:xfrm>
            <a:off x="746585" y="4178809"/>
            <a:ext cx="2590335" cy="1935554"/>
            <a:chOff x="9422219" y="3946847"/>
            <a:chExt cx="3178887" cy="2375333"/>
          </a:xfrm>
          <a:solidFill>
            <a:schemeClr val="tx1"/>
          </a:solidFill>
        </p:grpSpPr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7BAFEC7A-98FF-3C17-FA9B-AE72A2581D76}"/>
                </a:ext>
              </a:extLst>
            </p:cNvPr>
            <p:cNvSpPr/>
            <p:nvPr/>
          </p:nvSpPr>
          <p:spPr bwMode="auto">
            <a:xfrm>
              <a:off x="9422219" y="3946848"/>
              <a:ext cx="1550753" cy="2375332"/>
            </a:xfrm>
            <a:custGeom>
              <a:avLst/>
              <a:gdLst>
                <a:gd name="connsiteX0" fmla="*/ 595476 w 1550753"/>
                <a:gd name="connsiteY0" fmla="*/ 1887866 h 2375332"/>
                <a:gd name="connsiteX1" fmla="*/ 934994 w 1550753"/>
                <a:gd name="connsiteY1" fmla="*/ 1887866 h 2375332"/>
                <a:gd name="connsiteX2" fmla="*/ 1016240 w 1550753"/>
                <a:gd name="connsiteY2" fmla="*/ 1969112 h 2375332"/>
                <a:gd name="connsiteX3" fmla="*/ 1016240 w 1550753"/>
                <a:gd name="connsiteY3" fmla="*/ 2294086 h 2375332"/>
                <a:gd name="connsiteX4" fmla="*/ 934994 w 1550753"/>
                <a:gd name="connsiteY4" fmla="*/ 2375332 h 2375332"/>
                <a:gd name="connsiteX5" fmla="*/ 595476 w 1550753"/>
                <a:gd name="connsiteY5" fmla="*/ 2375332 h 2375332"/>
                <a:gd name="connsiteX6" fmla="*/ 514230 w 1550753"/>
                <a:gd name="connsiteY6" fmla="*/ 2294086 h 2375332"/>
                <a:gd name="connsiteX7" fmla="*/ 514230 w 1550753"/>
                <a:gd name="connsiteY7" fmla="*/ 1969112 h 2375332"/>
                <a:gd name="connsiteX8" fmla="*/ 595476 w 1550753"/>
                <a:gd name="connsiteY8" fmla="*/ 1887866 h 2375332"/>
                <a:gd name="connsiteX9" fmla="*/ 250977 w 1550753"/>
                <a:gd name="connsiteY9" fmla="*/ 0 h 2375332"/>
                <a:gd name="connsiteX10" fmla="*/ 1299777 w 1550753"/>
                <a:gd name="connsiteY10" fmla="*/ 0 h 2375332"/>
                <a:gd name="connsiteX11" fmla="*/ 1550753 w 1550753"/>
                <a:gd name="connsiteY11" fmla="*/ 250976 h 2375332"/>
                <a:gd name="connsiteX12" fmla="*/ 1550753 w 1550753"/>
                <a:gd name="connsiteY12" fmla="*/ 1254850 h 2375332"/>
                <a:gd name="connsiteX13" fmla="*/ 1299777 w 1550753"/>
                <a:gd name="connsiteY13" fmla="*/ 1505826 h 2375332"/>
                <a:gd name="connsiteX14" fmla="*/ 1016240 w 1550753"/>
                <a:gd name="connsiteY14" fmla="*/ 1505826 h 2375332"/>
                <a:gd name="connsiteX15" fmla="*/ 1016240 w 1550753"/>
                <a:gd name="connsiteY15" fmla="*/ 1711369 h 2375332"/>
                <a:gd name="connsiteX16" fmla="*/ 932570 w 1550753"/>
                <a:gd name="connsiteY16" fmla="*/ 1795039 h 2375332"/>
                <a:gd name="connsiteX17" fmla="*/ 597900 w 1550753"/>
                <a:gd name="connsiteY17" fmla="*/ 1795039 h 2375332"/>
                <a:gd name="connsiteX18" fmla="*/ 514230 w 1550753"/>
                <a:gd name="connsiteY18" fmla="*/ 1711369 h 2375332"/>
                <a:gd name="connsiteX19" fmla="*/ 514230 w 1550753"/>
                <a:gd name="connsiteY19" fmla="*/ 1080316 h 2375332"/>
                <a:gd name="connsiteX20" fmla="*/ 597900 w 1550753"/>
                <a:gd name="connsiteY20" fmla="*/ 996646 h 2375332"/>
                <a:gd name="connsiteX21" fmla="*/ 600299 w 1550753"/>
                <a:gd name="connsiteY21" fmla="*/ 996646 h 2375332"/>
                <a:gd name="connsiteX22" fmla="*/ 932570 w 1550753"/>
                <a:gd name="connsiteY22" fmla="*/ 996646 h 2375332"/>
                <a:gd name="connsiteX23" fmla="*/ 934994 w 1550753"/>
                <a:gd name="connsiteY23" fmla="*/ 996646 h 2375332"/>
                <a:gd name="connsiteX24" fmla="*/ 1016240 w 1550753"/>
                <a:gd name="connsiteY24" fmla="*/ 915400 h 2375332"/>
                <a:gd name="connsiteX25" fmla="*/ 1016240 w 1550753"/>
                <a:gd name="connsiteY25" fmla="*/ 590426 h 2375332"/>
                <a:gd name="connsiteX26" fmla="*/ 934994 w 1550753"/>
                <a:gd name="connsiteY26" fmla="*/ 509180 h 2375332"/>
                <a:gd name="connsiteX27" fmla="*/ 595476 w 1550753"/>
                <a:gd name="connsiteY27" fmla="*/ 509180 h 2375332"/>
                <a:gd name="connsiteX28" fmla="*/ 514230 w 1550753"/>
                <a:gd name="connsiteY28" fmla="*/ 590426 h 2375332"/>
                <a:gd name="connsiteX29" fmla="*/ 514230 w 1550753"/>
                <a:gd name="connsiteY29" fmla="*/ 752913 h 2375332"/>
                <a:gd name="connsiteX30" fmla="*/ 514229 w 1550753"/>
                <a:gd name="connsiteY30" fmla="*/ 752913 h 2375332"/>
                <a:gd name="connsiteX31" fmla="*/ 514229 w 1550753"/>
                <a:gd name="connsiteY31" fmla="*/ 816273 h 2375332"/>
                <a:gd name="connsiteX32" fmla="*/ 432983 w 1550753"/>
                <a:gd name="connsiteY32" fmla="*/ 897519 h 2375332"/>
                <a:gd name="connsiteX33" fmla="*/ 81246 w 1550753"/>
                <a:gd name="connsiteY33" fmla="*/ 897519 h 2375332"/>
                <a:gd name="connsiteX34" fmla="*/ 0 w 1550753"/>
                <a:gd name="connsiteY34" fmla="*/ 816273 h 2375332"/>
                <a:gd name="connsiteX35" fmla="*/ 0 w 1550753"/>
                <a:gd name="connsiteY35" fmla="*/ 491299 h 2375332"/>
                <a:gd name="connsiteX36" fmla="*/ 1 w 1550753"/>
                <a:gd name="connsiteY36" fmla="*/ 491294 h 2375332"/>
                <a:gd name="connsiteX37" fmla="*/ 1 w 1550753"/>
                <a:gd name="connsiteY37" fmla="*/ 250976 h 2375332"/>
                <a:gd name="connsiteX38" fmla="*/ 250977 w 1550753"/>
                <a:gd name="connsiteY38" fmla="*/ 0 h 2375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550753" h="2375332">
                  <a:moveTo>
                    <a:pt x="595476" y="1887866"/>
                  </a:moveTo>
                  <a:lnTo>
                    <a:pt x="934994" y="1887866"/>
                  </a:lnTo>
                  <a:cubicBezTo>
                    <a:pt x="979865" y="1887866"/>
                    <a:pt x="1016240" y="1924241"/>
                    <a:pt x="1016240" y="1969112"/>
                  </a:cubicBezTo>
                  <a:lnTo>
                    <a:pt x="1016240" y="2294086"/>
                  </a:lnTo>
                  <a:cubicBezTo>
                    <a:pt x="1016240" y="2338957"/>
                    <a:pt x="979865" y="2375332"/>
                    <a:pt x="934994" y="2375332"/>
                  </a:cubicBezTo>
                  <a:lnTo>
                    <a:pt x="595476" y="2375332"/>
                  </a:lnTo>
                  <a:cubicBezTo>
                    <a:pt x="550605" y="2375332"/>
                    <a:pt x="514230" y="2338957"/>
                    <a:pt x="514230" y="2294086"/>
                  </a:cubicBezTo>
                  <a:lnTo>
                    <a:pt x="514230" y="1969112"/>
                  </a:lnTo>
                  <a:cubicBezTo>
                    <a:pt x="514230" y="1924241"/>
                    <a:pt x="550605" y="1887866"/>
                    <a:pt x="595476" y="1887866"/>
                  </a:cubicBezTo>
                  <a:close/>
                  <a:moveTo>
                    <a:pt x="250977" y="0"/>
                  </a:moveTo>
                  <a:lnTo>
                    <a:pt x="1299777" y="0"/>
                  </a:lnTo>
                  <a:cubicBezTo>
                    <a:pt x="1438387" y="0"/>
                    <a:pt x="1550753" y="112366"/>
                    <a:pt x="1550753" y="250976"/>
                  </a:cubicBezTo>
                  <a:lnTo>
                    <a:pt x="1550753" y="1254850"/>
                  </a:lnTo>
                  <a:cubicBezTo>
                    <a:pt x="1550753" y="1393460"/>
                    <a:pt x="1438387" y="1505826"/>
                    <a:pt x="1299777" y="1505826"/>
                  </a:cubicBezTo>
                  <a:lnTo>
                    <a:pt x="1016240" y="1505826"/>
                  </a:lnTo>
                  <a:lnTo>
                    <a:pt x="1016240" y="1711369"/>
                  </a:lnTo>
                  <a:cubicBezTo>
                    <a:pt x="1016240" y="1757579"/>
                    <a:pt x="978780" y="1795039"/>
                    <a:pt x="932570" y="1795039"/>
                  </a:cubicBezTo>
                  <a:lnTo>
                    <a:pt x="597900" y="1795039"/>
                  </a:lnTo>
                  <a:cubicBezTo>
                    <a:pt x="551690" y="1795039"/>
                    <a:pt x="514230" y="1757579"/>
                    <a:pt x="514230" y="1711369"/>
                  </a:cubicBezTo>
                  <a:lnTo>
                    <a:pt x="514230" y="1080316"/>
                  </a:lnTo>
                  <a:cubicBezTo>
                    <a:pt x="514230" y="1034106"/>
                    <a:pt x="551690" y="996646"/>
                    <a:pt x="597900" y="996646"/>
                  </a:cubicBezTo>
                  <a:lnTo>
                    <a:pt x="600299" y="996646"/>
                  </a:lnTo>
                  <a:lnTo>
                    <a:pt x="932570" y="996646"/>
                  </a:lnTo>
                  <a:lnTo>
                    <a:pt x="934994" y="996646"/>
                  </a:lnTo>
                  <a:cubicBezTo>
                    <a:pt x="979865" y="996646"/>
                    <a:pt x="1016240" y="960271"/>
                    <a:pt x="1016240" y="915400"/>
                  </a:cubicBezTo>
                  <a:lnTo>
                    <a:pt x="1016240" y="590426"/>
                  </a:lnTo>
                  <a:cubicBezTo>
                    <a:pt x="1016240" y="545555"/>
                    <a:pt x="979865" y="509180"/>
                    <a:pt x="934994" y="509180"/>
                  </a:cubicBezTo>
                  <a:lnTo>
                    <a:pt x="595476" y="509180"/>
                  </a:lnTo>
                  <a:cubicBezTo>
                    <a:pt x="550605" y="509180"/>
                    <a:pt x="514230" y="545555"/>
                    <a:pt x="514230" y="590426"/>
                  </a:cubicBezTo>
                  <a:lnTo>
                    <a:pt x="514230" y="752913"/>
                  </a:lnTo>
                  <a:lnTo>
                    <a:pt x="514229" y="752913"/>
                  </a:lnTo>
                  <a:lnTo>
                    <a:pt x="514229" y="816273"/>
                  </a:lnTo>
                  <a:cubicBezTo>
                    <a:pt x="514229" y="861144"/>
                    <a:pt x="477854" y="897519"/>
                    <a:pt x="432983" y="897519"/>
                  </a:cubicBezTo>
                  <a:lnTo>
                    <a:pt x="81246" y="897519"/>
                  </a:lnTo>
                  <a:cubicBezTo>
                    <a:pt x="36375" y="897519"/>
                    <a:pt x="0" y="861144"/>
                    <a:pt x="0" y="816273"/>
                  </a:cubicBezTo>
                  <a:lnTo>
                    <a:pt x="0" y="491299"/>
                  </a:lnTo>
                  <a:lnTo>
                    <a:pt x="1" y="491294"/>
                  </a:lnTo>
                  <a:lnTo>
                    <a:pt x="1" y="250976"/>
                  </a:lnTo>
                  <a:cubicBezTo>
                    <a:pt x="1" y="112366"/>
                    <a:pt x="112367" y="0"/>
                    <a:pt x="250977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47521171-1AC4-6328-3051-FE049605A5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50353" y="3946847"/>
              <a:ext cx="1550753" cy="2375332"/>
            </a:xfrm>
            <a:custGeom>
              <a:avLst/>
              <a:gdLst>
                <a:gd name="connsiteX0" fmla="*/ 595475 w 1550752"/>
                <a:gd name="connsiteY0" fmla="*/ 1887866 h 2375332"/>
                <a:gd name="connsiteX1" fmla="*/ 934993 w 1550752"/>
                <a:gd name="connsiteY1" fmla="*/ 1887866 h 2375332"/>
                <a:gd name="connsiteX2" fmla="*/ 1016239 w 1550752"/>
                <a:gd name="connsiteY2" fmla="*/ 1969112 h 2375332"/>
                <a:gd name="connsiteX3" fmla="*/ 1016239 w 1550752"/>
                <a:gd name="connsiteY3" fmla="*/ 2294086 h 2375332"/>
                <a:gd name="connsiteX4" fmla="*/ 934993 w 1550752"/>
                <a:gd name="connsiteY4" fmla="*/ 2375332 h 2375332"/>
                <a:gd name="connsiteX5" fmla="*/ 595475 w 1550752"/>
                <a:gd name="connsiteY5" fmla="*/ 2375332 h 2375332"/>
                <a:gd name="connsiteX6" fmla="*/ 514229 w 1550752"/>
                <a:gd name="connsiteY6" fmla="*/ 2294086 h 2375332"/>
                <a:gd name="connsiteX7" fmla="*/ 514229 w 1550752"/>
                <a:gd name="connsiteY7" fmla="*/ 1969112 h 2375332"/>
                <a:gd name="connsiteX8" fmla="*/ 595475 w 1550752"/>
                <a:gd name="connsiteY8" fmla="*/ 1887866 h 2375332"/>
                <a:gd name="connsiteX9" fmla="*/ 250976 w 1550752"/>
                <a:gd name="connsiteY9" fmla="*/ 0 h 2375332"/>
                <a:gd name="connsiteX10" fmla="*/ 1299776 w 1550752"/>
                <a:gd name="connsiteY10" fmla="*/ 0 h 2375332"/>
                <a:gd name="connsiteX11" fmla="*/ 1550752 w 1550752"/>
                <a:gd name="connsiteY11" fmla="*/ 250976 h 2375332"/>
                <a:gd name="connsiteX12" fmla="*/ 1016239 w 1550752"/>
                <a:gd name="connsiteY12" fmla="*/ 1713793 h 2375332"/>
                <a:gd name="connsiteX13" fmla="*/ 934993 w 1550752"/>
                <a:gd name="connsiteY13" fmla="*/ 1795039 h 2375332"/>
                <a:gd name="connsiteX14" fmla="*/ 595475 w 1550752"/>
                <a:gd name="connsiteY14" fmla="*/ 1795039 h 2375332"/>
                <a:gd name="connsiteX15" fmla="*/ 514229 w 1550752"/>
                <a:gd name="connsiteY15" fmla="*/ 1713793 h 2375332"/>
                <a:gd name="connsiteX16" fmla="*/ 0 w 1550752"/>
                <a:gd name="connsiteY16" fmla="*/ 250976 h 2375332"/>
                <a:gd name="connsiteX17" fmla="*/ 250976 w 1550752"/>
                <a:gd name="connsiteY17" fmla="*/ 0 h 2375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50752" h="2375332">
                  <a:moveTo>
                    <a:pt x="595475" y="1887866"/>
                  </a:moveTo>
                  <a:lnTo>
                    <a:pt x="934993" y="1887866"/>
                  </a:lnTo>
                  <a:cubicBezTo>
                    <a:pt x="979864" y="1887866"/>
                    <a:pt x="1016239" y="1924241"/>
                    <a:pt x="1016239" y="1969112"/>
                  </a:cubicBezTo>
                  <a:lnTo>
                    <a:pt x="1016239" y="2294086"/>
                  </a:lnTo>
                  <a:cubicBezTo>
                    <a:pt x="1016239" y="2338957"/>
                    <a:pt x="979864" y="2375332"/>
                    <a:pt x="934993" y="2375332"/>
                  </a:cubicBezTo>
                  <a:lnTo>
                    <a:pt x="595475" y="2375332"/>
                  </a:lnTo>
                  <a:cubicBezTo>
                    <a:pt x="550604" y="2375332"/>
                    <a:pt x="514229" y="2338957"/>
                    <a:pt x="514229" y="2294086"/>
                  </a:cubicBezTo>
                  <a:lnTo>
                    <a:pt x="514229" y="1969112"/>
                  </a:lnTo>
                  <a:cubicBezTo>
                    <a:pt x="514229" y="1924241"/>
                    <a:pt x="550604" y="1887866"/>
                    <a:pt x="595475" y="1887866"/>
                  </a:cubicBezTo>
                  <a:close/>
                  <a:moveTo>
                    <a:pt x="250976" y="0"/>
                  </a:moveTo>
                  <a:lnTo>
                    <a:pt x="1299776" y="0"/>
                  </a:lnTo>
                  <a:cubicBezTo>
                    <a:pt x="1438386" y="0"/>
                    <a:pt x="1550752" y="112366"/>
                    <a:pt x="1550752" y="250976"/>
                  </a:cubicBezTo>
                  <a:lnTo>
                    <a:pt x="1016239" y="1713793"/>
                  </a:lnTo>
                  <a:cubicBezTo>
                    <a:pt x="1016239" y="1758664"/>
                    <a:pt x="979864" y="1795039"/>
                    <a:pt x="934993" y="1795039"/>
                  </a:cubicBezTo>
                  <a:lnTo>
                    <a:pt x="595475" y="1795039"/>
                  </a:lnTo>
                  <a:cubicBezTo>
                    <a:pt x="550604" y="1795039"/>
                    <a:pt x="514229" y="1758664"/>
                    <a:pt x="514229" y="1713793"/>
                  </a:cubicBezTo>
                  <a:lnTo>
                    <a:pt x="0" y="250976"/>
                  </a:lnTo>
                  <a:cubicBezTo>
                    <a:pt x="0" y="112366"/>
                    <a:pt x="112366" y="0"/>
                    <a:pt x="25097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C6143A03-894B-519A-46A7-6D15123F6BED}"/>
              </a:ext>
            </a:extLst>
          </p:cNvPr>
          <p:cNvGrpSpPr/>
          <p:nvPr/>
        </p:nvGrpSpPr>
        <p:grpSpPr>
          <a:xfrm>
            <a:off x="3896627" y="4002438"/>
            <a:ext cx="2672455" cy="2111924"/>
            <a:chOff x="12692199" y="3207183"/>
            <a:chExt cx="3590425" cy="2837355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BF669E8A-670F-4132-2A0E-E854C73372B0}"/>
                </a:ext>
              </a:extLst>
            </p:cNvPr>
            <p:cNvGrpSpPr/>
            <p:nvPr/>
          </p:nvGrpSpPr>
          <p:grpSpPr>
            <a:xfrm rot="18900000">
              <a:off x="12692199" y="3207183"/>
              <a:ext cx="2009826" cy="2837355"/>
              <a:chOff x="12692199" y="3207183"/>
              <a:chExt cx="2009826" cy="2837355"/>
            </a:xfrm>
          </p:grpSpPr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E4224CA8-908B-0B9F-20E5-C61285C8C816}"/>
                  </a:ext>
                </a:extLst>
              </p:cNvPr>
              <p:cNvSpPr/>
              <p:nvPr/>
            </p:nvSpPr>
            <p:spPr bwMode="auto">
              <a:xfrm>
                <a:off x="12692199" y="5498335"/>
                <a:ext cx="546203" cy="54620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AED70DB1-7C14-EE8B-4861-4E5603D28F43}"/>
                  </a:ext>
                </a:extLst>
              </p:cNvPr>
              <p:cNvSpPr/>
              <p:nvPr/>
            </p:nvSpPr>
            <p:spPr bwMode="auto">
              <a:xfrm rot="1800000">
                <a:off x="12842657" y="3207183"/>
                <a:ext cx="1859368" cy="2386427"/>
              </a:xfrm>
              <a:custGeom>
                <a:avLst/>
                <a:gdLst>
                  <a:gd name="connsiteX0" fmla="*/ 882059 w 1859368"/>
                  <a:gd name="connsiteY0" fmla="*/ 1209 h 2386427"/>
                  <a:gd name="connsiteX1" fmla="*/ 1536959 w 1859368"/>
                  <a:gd name="connsiteY1" fmla="*/ 225769 h 2386427"/>
                  <a:gd name="connsiteX2" fmla="*/ 1797964 w 1859368"/>
                  <a:gd name="connsiteY2" fmla="*/ 1261795 h 2386427"/>
                  <a:gd name="connsiteX3" fmla="*/ 1196093 w 1859368"/>
                  <a:gd name="connsiteY3" fmla="*/ 1820355 h 2386427"/>
                  <a:gd name="connsiteX4" fmla="*/ 1183867 w 1859368"/>
                  <a:gd name="connsiteY4" fmla="*/ 1823011 h 2386427"/>
                  <a:gd name="connsiteX5" fmla="*/ 1183867 w 1859368"/>
                  <a:gd name="connsiteY5" fmla="*/ 2386427 h 2386427"/>
                  <a:gd name="connsiteX6" fmla="*/ 661621 w 1859368"/>
                  <a:gd name="connsiteY6" fmla="*/ 2386427 h 2386427"/>
                  <a:gd name="connsiteX7" fmla="*/ 661621 w 1859368"/>
                  <a:gd name="connsiteY7" fmla="*/ 1332152 h 2386427"/>
                  <a:gd name="connsiteX8" fmla="*/ 945033 w 1859368"/>
                  <a:gd name="connsiteY8" fmla="*/ 1332152 h 2386427"/>
                  <a:gd name="connsiteX9" fmla="*/ 984963 w 1859368"/>
                  <a:gd name="connsiteY9" fmla="*/ 1329797 h 2386427"/>
                  <a:gd name="connsiteX10" fmla="*/ 1306951 w 1859368"/>
                  <a:gd name="connsiteY10" fmla="*/ 1073967 h 2386427"/>
                  <a:gd name="connsiteX11" fmla="*/ 1193544 w 1859368"/>
                  <a:gd name="connsiteY11" fmla="*/ 623813 h 2386427"/>
                  <a:gd name="connsiteX12" fmla="*/ 731630 w 1859368"/>
                  <a:gd name="connsiteY12" fmla="*/ 577607 h 2386427"/>
                  <a:gd name="connsiteX13" fmla="*/ 531303 w 1859368"/>
                  <a:gd name="connsiteY13" fmla="*/ 996378 h 2386427"/>
                  <a:gd name="connsiteX14" fmla="*/ 12816 w 1859368"/>
                  <a:gd name="connsiteY14" fmla="*/ 1083224 h 2386427"/>
                  <a:gd name="connsiteX15" fmla="*/ 473867 w 1859368"/>
                  <a:gd name="connsiteY15" fmla="*/ 119426 h 2386427"/>
                  <a:gd name="connsiteX16" fmla="*/ 882059 w 1859368"/>
                  <a:gd name="connsiteY16" fmla="*/ 1209 h 2386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59368" h="2386427">
                    <a:moveTo>
                      <a:pt x="882059" y="1209"/>
                    </a:moveTo>
                    <a:cubicBezTo>
                      <a:pt x="1116022" y="-10731"/>
                      <a:pt x="1351600" y="65850"/>
                      <a:pt x="1536959" y="225769"/>
                    </a:cubicBezTo>
                    <a:cubicBezTo>
                      <a:pt x="1833533" y="481639"/>
                      <a:pt x="1937910" y="895953"/>
                      <a:pt x="1797964" y="1261795"/>
                    </a:cubicBezTo>
                    <a:cubicBezTo>
                      <a:pt x="1693004" y="1536177"/>
                      <a:pt x="1467502" y="1739140"/>
                      <a:pt x="1196093" y="1820355"/>
                    </a:cubicBezTo>
                    <a:lnTo>
                      <a:pt x="1183867" y="1823011"/>
                    </a:lnTo>
                    <a:lnTo>
                      <a:pt x="1183867" y="2386427"/>
                    </a:lnTo>
                    <a:lnTo>
                      <a:pt x="661621" y="2386427"/>
                    </a:lnTo>
                    <a:lnTo>
                      <a:pt x="661621" y="1332152"/>
                    </a:lnTo>
                    <a:lnTo>
                      <a:pt x="945033" y="1332152"/>
                    </a:lnTo>
                    <a:lnTo>
                      <a:pt x="984963" y="1329797"/>
                    </a:lnTo>
                    <a:cubicBezTo>
                      <a:pt x="1129250" y="1309908"/>
                      <a:pt x="1253745" y="1213056"/>
                      <a:pt x="1306951" y="1073967"/>
                    </a:cubicBezTo>
                    <a:cubicBezTo>
                      <a:pt x="1367758" y="915008"/>
                      <a:pt x="1322406" y="734989"/>
                      <a:pt x="1193544" y="623813"/>
                    </a:cubicBezTo>
                    <a:cubicBezTo>
                      <a:pt x="1064682" y="512637"/>
                      <a:pt x="879960" y="494159"/>
                      <a:pt x="731630" y="577607"/>
                    </a:cubicBezTo>
                    <a:cubicBezTo>
                      <a:pt x="583300" y="661055"/>
                      <a:pt x="503188" y="828524"/>
                      <a:pt x="531303" y="996378"/>
                    </a:cubicBezTo>
                    <a:lnTo>
                      <a:pt x="12816" y="1083224"/>
                    </a:lnTo>
                    <a:cubicBezTo>
                      <a:pt x="-51891" y="696910"/>
                      <a:pt x="132486" y="311481"/>
                      <a:pt x="473867" y="119426"/>
                    </a:cubicBezTo>
                    <a:cubicBezTo>
                      <a:pt x="601885" y="47406"/>
                      <a:pt x="741681" y="8374"/>
                      <a:pt x="882059" y="1209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D9EAFF27-00DA-D4AA-A9DC-A925E25C9B4E}"/>
                </a:ext>
              </a:extLst>
            </p:cNvPr>
            <p:cNvGrpSpPr/>
            <p:nvPr/>
          </p:nvGrpSpPr>
          <p:grpSpPr>
            <a:xfrm rot="2700000">
              <a:off x="14127975" y="3447702"/>
              <a:ext cx="1561777" cy="2747520"/>
              <a:chOff x="11492146" y="3297018"/>
              <a:chExt cx="1561777" cy="2747520"/>
            </a:xfrm>
          </p:grpSpPr>
          <p:sp>
            <p:nvSpPr>
              <p:cNvPr id="23" name="台形 22">
                <a:extLst>
                  <a:ext uri="{FF2B5EF4-FFF2-40B4-BE49-F238E27FC236}">
                    <a16:creationId xmlns:a16="http://schemas.microsoft.com/office/drawing/2014/main" id="{87176F76-8ACF-109F-DABB-7534B8239B7C}"/>
                  </a:ext>
                </a:extLst>
              </p:cNvPr>
              <p:cNvSpPr/>
              <p:nvPr/>
            </p:nvSpPr>
            <p:spPr bwMode="auto">
              <a:xfrm rot="9000000">
                <a:off x="11492146" y="3297018"/>
                <a:ext cx="836701" cy="2297880"/>
              </a:xfrm>
              <a:prstGeom prst="trapezoid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A07D033A-4D2A-6BEF-E649-407276249F7B}"/>
                  </a:ext>
                </a:extLst>
              </p:cNvPr>
              <p:cNvSpPr/>
              <p:nvPr/>
            </p:nvSpPr>
            <p:spPr bwMode="auto">
              <a:xfrm>
                <a:off x="12507720" y="5498335"/>
                <a:ext cx="546203" cy="54620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C67FD205-04EB-C80C-2DCF-143AB1121C5D}"/>
              </a:ext>
            </a:extLst>
          </p:cNvPr>
          <p:cNvGrpSpPr/>
          <p:nvPr/>
        </p:nvGrpSpPr>
        <p:grpSpPr>
          <a:xfrm>
            <a:off x="7013448" y="3879384"/>
            <a:ext cx="1696367" cy="2496037"/>
            <a:chOff x="6899068" y="4000584"/>
            <a:chExt cx="1986423" cy="2922825"/>
          </a:xfrm>
          <a:solidFill>
            <a:schemeClr val="tx1"/>
          </a:solidFill>
        </p:grpSpPr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DC807DE2-A2CF-B13D-0F6E-99B2DBD97E31}"/>
                </a:ext>
              </a:extLst>
            </p:cNvPr>
            <p:cNvSpPr/>
            <p:nvPr/>
          </p:nvSpPr>
          <p:spPr bwMode="auto">
            <a:xfrm>
              <a:off x="8383481" y="4000597"/>
              <a:ext cx="502010" cy="2355884"/>
            </a:xfrm>
            <a:custGeom>
              <a:avLst/>
              <a:gdLst>
                <a:gd name="connsiteX0" fmla="*/ 251005 w 502010"/>
                <a:gd name="connsiteY0" fmla="*/ 0 h 2355884"/>
                <a:gd name="connsiteX1" fmla="*/ 502010 w 502010"/>
                <a:gd name="connsiteY1" fmla="*/ 251005 h 2355884"/>
                <a:gd name="connsiteX2" fmla="*/ 502010 w 502010"/>
                <a:gd name="connsiteY2" fmla="*/ 2104879 h 2355884"/>
                <a:gd name="connsiteX3" fmla="*/ 502010 w 502010"/>
                <a:gd name="connsiteY3" fmla="*/ 2118450 h 2355884"/>
                <a:gd name="connsiteX4" fmla="*/ 500642 w 502010"/>
                <a:gd name="connsiteY4" fmla="*/ 2118450 h 2355884"/>
                <a:gd name="connsiteX5" fmla="*/ 496910 w 502010"/>
                <a:gd name="connsiteY5" fmla="*/ 2155465 h 2355884"/>
                <a:gd name="connsiteX6" fmla="*/ 251005 w 502010"/>
                <a:gd name="connsiteY6" fmla="*/ 2355884 h 2355884"/>
                <a:gd name="connsiteX7" fmla="*/ 5100 w 502010"/>
                <a:gd name="connsiteY7" fmla="*/ 2155465 h 2355884"/>
                <a:gd name="connsiteX8" fmla="*/ 1368 w 502010"/>
                <a:gd name="connsiteY8" fmla="*/ 2118450 h 2355884"/>
                <a:gd name="connsiteX9" fmla="*/ 0 w 502010"/>
                <a:gd name="connsiteY9" fmla="*/ 2118450 h 2355884"/>
                <a:gd name="connsiteX10" fmla="*/ 0 w 502010"/>
                <a:gd name="connsiteY10" fmla="*/ 2104879 h 2355884"/>
                <a:gd name="connsiteX11" fmla="*/ 0 w 502010"/>
                <a:gd name="connsiteY11" fmla="*/ 251005 h 2355884"/>
                <a:gd name="connsiteX12" fmla="*/ 251005 w 502010"/>
                <a:gd name="connsiteY12" fmla="*/ 0 h 2355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2010" h="2355884">
                  <a:moveTo>
                    <a:pt x="251005" y="0"/>
                  </a:moveTo>
                  <a:cubicBezTo>
                    <a:pt x="389631" y="0"/>
                    <a:pt x="502010" y="112379"/>
                    <a:pt x="502010" y="251005"/>
                  </a:cubicBezTo>
                  <a:lnTo>
                    <a:pt x="502010" y="2104879"/>
                  </a:lnTo>
                  <a:lnTo>
                    <a:pt x="502010" y="2118450"/>
                  </a:lnTo>
                  <a:lnTo>
                    <a:pt x="500642" y="2118450"/>
                  </a:lnTo>
                  <a:lnTo>
                    <a:pt x="496910" y="2155465"/>
                  </a:lnTo>
                  <a:cubicBezTo>
                    <a:pt x="473505" y="2269844"/>
                    <a:pt x="372303" y="2355884"/>
                    <a:pt x="251005" y="2355884"/>
                  </a:cubicBezTo>
                  <a:cubicBezTo>
                    <a:pt x="129707" y="2355884"/>
                    <a:pt x="28505" y="2269844"/>
                    <a:pt x="5100" y="2155465"/>
                  </a:cubicBezTo>
                  <a:lnTo>
                    <a:pt x="1368" y="2118450"/>
                  </a:lnTo>
                  <a:lnTo>
                    <a:pt x="0" y="2118450"/>
                  </a:lnTo>
                  <a:lnTo>
                    <a:pt x="0" y="2104879"/>
                  </a:lnTo>
                  <a:lnTo>
                    <a:pt x="0" y="251005"/>
                  </a:lnTo>
                  <a:cubicBezTo>
                    <a:pt x="0" y="112379"/>
                    <a:pt x="112379" y="0"/>
                    <a:pt x="251005" y="0"/>
                  </a:cubicBez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8286AADE-F19D-7F70-1C3A-4C3F85DCFF65}"/>
                </a:ext>
              </a:extLst>
            </p:cNvPr>
            <p:cNvSpPr/>
            <p:nvPr/>
          </p:nvSpPr>
          <p:spPr bwMode="auto">
            <a:xfrm>
              <a:off x="6899068" y="4000584"/>
              <a:ext cx="1630941" cy="2355897"/>
            </a:xfrm>
            <a:custGeom>
              <a:avLst/>
              <a:gdLst>
                <a:gd name="connsiteX0" fmla="*/ 790244 w 1630941"/>
                <a:gd name="connsiteY0" fmla="*/ 383 h 2355897"/>
                <a:gd name="connsiteX1" fmla="*/ 1366904 w 1630941"/>
                <a:gd name="connsiteY1" fmla="*/ 214732 h 2355897"/>
                <a:gd name="connsiteX2" fmla="*/ 1562324 w 1630941"/>
                <a:gd name="connsiteY2" fmla="*/ 1142781 h 2355897"/>
                <a:gd name="connsiteX3" fmla="*/ 1001679 w 1630941"/>
                <a:gd name="connsiteY3" fmla="*/ 1609387 h 2355897"/>
                <a:gd name="connsiteX4" fmla="*/ 938434 w 1630941"/>
                <a:gd name="connsiteY4" fmla="*/ 1619110 h 2355897"/>
                <a:gd name="connsiteX5" fmla="*/ 938434 w 1630941"/>
                <a:gd name="connsiteY5" fmla="*/ 2104892 h 2355897"/>
                <a:gd name="connsiteX6" fmla="*/ 938434 w 1630941"/>
                <a:gd name="connsiteY6" fmla="*/ 2118463 h 2355897"/>
                <a:gd name="connsiteX7" fmla="*/ 937066 w 1630941"/>
                <a:gd name="connsiteY7" fmla="*/ 2118463 h 2355897"/>
                <a:gd name="connsiteX8" fmla="*/ 933335 w 1630941"/>
                <a:gd name="connsiteY8" fmla="*/ 2155478 h 2355897"/>
                <a:gd name="connsiteX9" fmla="*/ 687429 w 1630941"/>
                <a:gd name="connsiteY9" fmla="*/ 2355897 h 2355897"/>
                <a:gd name="connsiteX10" fmla="*/ 441524 w 1630941"/>
                <a:gd name="connsiteY10" fmla="*/ 2155478 h 2355897"/>
                <a:gd name="connsiteX11" fmla="*/ 437792 w 1630941"/>
                <a:gd name="connsiteY11" fmla="*/ 2118463 h 2355897"/>
                <a:gd name="connsiteX12" fmla="*/ 436424 w 1630941"/>
                <a:gd name="connsiteY12" fmla="*/ 2118463 h 2355897"/>
                <a:gd name="connsiteX13" fmla="*/ 436424 w 1630941"/>
                <a:gd name="connsiteY13" fmla="*/ 2104892 h 2355897"/>
                <a:gd name="connsiteX14" fmla="*/ 436424 w 1630941"/>
                <a:gd name="connsiteY14" fmla="*/ 1394519 h 2355897"/>
                <a:gd name="connsiteX15" fmla="*/ 620752 w 1630941"/>
                <a:gd name="connsiteY15" fmla="*/ 1210191 h 2355897"/>
                <a:gd name="connsiteX16" fmla="*/ 754106 w 1630941"/>
                <a:gd name="connsiteY16" fmla="*/ 1210191 h 2355897"/>
                <a:gd name="connsiteX17" fmla="*/ 781968 w 1630941"/>
                <a:gd name="connsiteY17" fmla="*/ 1215816 h 2355897"/>
                <a:gd name="connsiteX18" fmla="*/ 782463 w 1630941"/>
                <a:gd name="connsiteY18" fmla="*/ 1209894 h 2355897"/>
                <a:gd name="connsiteX19" fmla="*/ 1178010 w 1630941"/>
                <a:gd name="connsiteY19" fmla="*/ 974341 h 2355897"/>
                <a:gd name="connsiteX20" fmla="*/ 1083149 w 1630941"/>
                <a:gd name="connsiteY20" fmla="*/ 523848 h 2355897"/>
                <a:gd name="connsiteX21" fmla="*/ 626201 w 1630941"/>
                <a:gd name="connsiteY21" fmla="*/ 467805 h 2355897"/>
                <a:gd name="connsiteX22" fmla="*/ 419652 w 1630941"/>
                <a:gd name="connsiteY22" fmla="*/ 819646 h 2355897"/>
                <a:gd name="connsiteX23" fmla="*/ 422900 w 1630941"/>
                <a:gd name="connsiteY23" fmla="*/ 855599 h 2355897"/>
                <a:gd name="connsiteX24" fmla="*/ 424511 w 1630941"/>
                <a:gd name="connsiteY24" fmla="*/ 860788 h 2355897"/>
                <a:gd name="connsiteX25" fmla="*/ 428817 w 1630941"/>
                <a:gd name="connsiteY25" fmla="*/ 903500 h 2355897"/>
                <a:gd name="connsiteX26" fmla="*/ 216886 w 1630941"/>
                <a:gd name="connsiteY26" fmla="*/ 1115431 h 2355897"/>
                <a:gd name="connsiteX27" fmla="*/ 4955 w 1630941"/>
                <a:gd name="connsiteY27" fmla="*/ 903500 h 2355897"/>
                <a:gd name="connsiteX28" fmla="*/ 6151 w 1630941"/>
                <a:gd name="connsiteY28" fmla="*/ 891637 h 2355897"/>
                <a:gd name="connsiteX29" fmla="*/ 48 w 1630941"/>
                <a:gd name="connsiteY29" fmla="*/ 824099 h 2355897"/>
                <a:gd name="connsiteX30" fmla="*/ 425556 w 1630941"/>
                <a:gd name="connsiteY30" fmla="*/ 99280 h 2355897"/>
                <a:gd name="connsiteX31" fmla="*/ 790244 w 1630941"/>
                <a:gd name="connsiteY31" fmla="*/ 383 h 2355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630941" h="2355897">
                  <a:moveTo>
                    <a:pt x="790244" y="383"/>
                  </a:moveTo>
                  <a:cubicBezTo>
                    <a:pt x="998406" y="-6003"/>
                    <a:pt x="1206381" y="67379"/>
                    <a:pt x="1366904" y="214732"/>
                  </a:cubicBezTo>
                  <a:cubicBezTo>
                    <a:pt x="1623741" y="450496"/>
                    <a:pt x="1702277" y="823464"/>
                    <a:pt x="1562324" y="1142781"/>
                  </a:cubicBezTo>
                  <a:cubicBezTo>
                    <a:pt x="1457359" y="1382269"/>
                    <a:pt x="1246912" y="1551838"/>
                    <a:pt x="1001679" y="1609387"/>
                  </a:cubicBezTo>
                  <a:lnTo>
                    <a:pt x="938434" y="1619110"/>
                  </a:lnTo>
                  <a:lnTo>
                    <a:pt x="938434" y="2104892"/>
                  </a:lnTo>
                  <a:lnTo>
                    <a:pt x="938434" y="2118463"/>
                  </a:lnTo>
                  <a:lnTo>
                    <a:pt x="937066" y="2118463"/>
                  </a:lnTo>
                  <a:lnTo>
                    <a:pt x="933335" y="2155478"/>
                  </a:lnTo>
                  <a:cubicBezTo>
                    <a:pt x="909929" y="2269857"/>
                    <a:pt x="808727" y="2355897"/>
                    <a:pt x="687429" y="2355897"/>
                  </a:cubicBezTo>
                  <a:cubicBezTo>
                    <a:pt x="566132" y="2355897"/>
                    <a:pt x="464929" y="2269857"/>
                    <a:pt x="441524" y="2155478"/>
                  </a:cubicBezTo>
                  <a:lnTo>
                    <a:pt x="437792" y="2118463"/>
                  </a:lnTo>
                  <a:lnTo>
                    <a:pt x="436424" y="2118463"/>
                  </a:lnTo>
                  <a:lnTo>
                    <a:pt x="436424" y="2104892"/>
                  </a:lnTo>
                  <a:lnTo>
                    <a:pt x="436424" y="1394519"/>
                  </a:lnTo>
                  <a:cubicBezTo>
                    <a:pt x="436424" y="1292717"/>
                    <a:pt x="518950" y="1210191"/>
                    <a:pt x="620752" y="1210191"/>
                  </a:cubicBezTo>
                  <a:lnTo>
                    <a:pt x="754106" y="1210191"/>
                  </a:lnTo>
                  <a:lnTo>
                    <a:pt x="781968" y="1215816"/>
                  </a:lnTo>
                  <a:lnTo>
                    <a:pt x="782463" y="1209894"/>
                  </a:lnTo>
                  <a:cubicBezTo>
                    <a:pt x="951110" y="1224008"/>
                    <a:pt x="1110074" y="1129343"/>
                    <a:pt x="1178010" y="974341"/>
                  </a:cubicBezTo>
                  <a:cubicBezTo>
                    <a:pt x="1245946" y="819338"/>
                    <a:pt x="1207823" y="638293"/>
                    <a:pt x="1083149" y="523848"/>
                  </a:cubicBezTo>
                  <a:cubicBezTo>
                    <a:pt x="958475" y="409403"/>
                    <a:pt x="774835" y="386881"/>
                    <a:pt x="626201" y="467805"/>
                  </a:cubicBezTo>
                  <a:cubicBezTo>
                    <a:pt x="496146" y="538614"/>
                    <a:pt x="418069" y="674917"/>
                    <a:pt x="419652" y="819646"/>
                  </a:cubicBezTo>
                  <a:lnTo>
                    <a:pt x="422900" y="855599"/>
                  </a:lnTo>
                  <a:lnTo>
                    <a:pt x="424511" y="860788"/>
                  </a:lnTo>
                  <a:cubicBezTo>
                    <a:pt x="427334" y="874585"/>
                    <a:pt x="428817" y="888869"/>
                    <a:pt x="428817" y="903500"/>
                  </a:cubicBezTo>
                  <a:cubicBezTo>
                    <a:pt x="428817" y="1020546"/>
                    <a:pt x="333932" y="1115431"/>
                    <a:pt x="216886" y="1115431"/>
                  </a:cubicBezTo>
                  <a:cubicBezTo>
                    <a:pt x="99840" y="1115431"/>
                    <a:pt x="4955" y="1020546"/>
                    <a:pt x="4955" y="903500"/>
                  </a:cubicBezTo>
                  <a:lnTo>
                    <a:pt x="6151" y="891637"/>
                  </a:lnTo>
                  <a:lnTo>
                    <a:pt x="48" y="824099"/>
                  </a:lnTo>
                  <a:cubicBezTo>
                    <a:pt x="-3211" y="525946"/>
                    <a:pt x="157632" y="245152"/>
                    <a:pt x="425556" y="99280"/>
                  </a:cubicBezTo>
                  <a:cubicBezTo>
                    <a:pt x="540381" y="36763"/>
                    <a:pt x="665346" y="4215"/>
                    <a:pt x="790244" y="383"/>
                  </a:cubicBez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" name="楕円 33">
              <a:extLst>
                <a:ext uri="{FF2B5EF4-FFF2-40B4-BE49-F238E27FC236}">
                  <a16:creationId xmlns:a16="http://schemas.microsoft.com/office/drawing/2014/main" id="{4AA70940-6133-1A13-23D2-2A319CE000F2}"/>
                </a:ext>
              </a:extLst>
            </p:cNvPr>
            <p:cNvSpPr/>
            <p:nvPr/>
          </p:nvSpPr>
          <p:spPr bwMode="auto">
            <a:xfrm>
              <a:off x="8383481" y="6421399"/>
              <a:ext cx="502010" cy="502010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6E8263DC-2107-247B-DD9F-A3DCB125F005}"/>
                </a:ext>
              </a:extLst>
            </p:cNvPr>
            <p:cNvSpPr/>
            <p:nvPr/>
          </p:nvSpPr>
          <p:spPr bwMode="auto">
            <a:xfrm>
              <a:off x="7335492" y="6421399"/>
              <a:ext cx="502010" cy="502010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42454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ハテナビックリマーク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8934A27-B6C0-710E-4A8B-F1C9C8FF3749}"/>
              </a:ext>
            </a:extLst>
          </p:cNvPr>
          <p:cNvGrpSpPr/>
          <p:nvPr/>
        </p:nvGrpSpPr>
        <p:grpSpPr>
          <a:xfrm>
            <a:off x="3904488" y="1084698"/>
            <a:ext cx="1876144" cy="2259557"/>
            <a:chOff x="607950" y="-1616417"/>
            <a:chExt cx="857214" cy="1032396"/>
          </a:xfrm>
          <a:solidFill>
            <a:srgbClr val="00B0F0"/>
          </a:solidFill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F37E8013-7853-18A6-126A-61E50988B966}"/>
                </a:ext>
              </a:extLst>
            </p:cNvPr>
            <p:cNvSpPr/>
            <p:nvPr/>
          </p:nvSpPr>
          <p:spPr bwMode="auto">
            <a:xfrm>
              <a:off x="607950" y="-1616417"/>
              <a:ext cx="596739" cy="1032396"/>
            </a:xfrm>
            <a:custGeom>
              <a:avLst/>
              <a:gdLst>
                <a:gd name="connsiteX0" fmla="*/ 263288 w 596739"/>
                <a:gd name="connsiteY0" fmla="*/ 903414 h 1032396"/>
                <a:gd name="connsiteX1" fmla="*/ 395113 w 596739"/>
                <a:gd name="connsiteY1" fmla="*/ 903414 h 1032396"/>
                <a:gd name="connsiteX2" fmla="*/ 395113 w 596739"/>
                <a:gd name="connsiteY2" fmla="*/ 1032396 h 1032396"/>
                <a:gd name="connsiteX3" fmla="*/ 263288 w 596739"/>
                <a:gd name="connsiteY3" fmla="*/ 1032396 h 1032396"/>
                <a:gd name="connsiteX4" fmla="*/ 263288 w 596739"/>
                <a:gd name="connsiteY4" fmla="*/ 903414 h 1032396"/>
                <a:gd name="connsiteX5" fmla="*/ 43086 w 596739"/>
                <a:gd name="connsiteY5" fmla="*/ 0 h 1032396"/>
                <a:gd name="connsiteX6" fmla="*/ 596739 w 596739"/>
                <a:gd name="connsiteY6" fmla="*/ 0 h 1032396"/>
                <a:gd name="connsiteX7" fmla="*/ 596739 w 596739"/>
                <a:gd name="connsiteY7" fmla="*/ 1 h 1032396"/>
                <a:gd name="connsiteX8" fmla="*/ 596739 w 596739"/>
                <a:gd name="connsiteY8" fmla="*/ 131825 h 1032396"/>
                <a:gd name="connsiteX9" fmla="*/ 596739 w 596739"/>
                <a:gd name="connsiteY9" fmla="*/ 553654 h 1032396"/>
                <a:gd name="connsiteX10" fmla="*/ 596738 w 596739"/>
                <a:gd name="connsiteY10" fmla="*/ 553654 h 1032396"/>
                <a:gd name="connsiteX11" fmla="*/ 596738 w 596739"/>
                <a:gd name="connsiteY11" fmla="*/ 554100 h 1032396"/>
                <a:gd name="connsiteX12" fmla="*/ 395113 w 596739"/>
                <a:gd name="connsiteY12" fmla="*/ 554100 h 1032396"/>
                <a:gd name="connsiteX13" fmla="*/ 395113 w 596739"/>
                <a:gd name="connsiteY13" fmla="*/ 844549 h 1032396"/>
                <a:gd name="connsiteX14" fmla="*/ 263288 w 596739"/>
                <a:gd name="connsiteY14" fmla="*/ 844549 h 1032396"/>
                <a:gd name="connsiteX15" fmla="*/ 263288 w 596739"/>
                <a:gd name="connsiteY15" fmla="*/ 422275 h 1032396"/>
                <a:gd name="connsiteX16" fmla="*/ 395113 w 596739"/>
                <a:gd name="connsiteY16" fmla="*/ 422275 h 1032396"/>
                <a:gd name="connsiteX17" fmla="*/ 395113 w 596739"/>
                <a:gd name="connsiteY17" fmla="*/ 422275 h 1032396"/>
                <a:gd name="connsiteX18" fmla="*/ 464914 w 596739"/>
                <a:gd name="connsiteY18" fmla="*/ 422275 h 1032396"/>
                <a:gd name="connsiteX19" fmla="*/ 464914 w 596739"/>
                <a:gd name="connsiteY19" fmla="*/ 131825 h 1032396"/>
                <a:gd name="connsiteX20" fmla="*/ 131825 w 596739"/>
                <a:gd name="connsiteY20" fmla="*/ 131825 h 1032396"/>
                <a:gd name="connsiteX21" fmla="*/ 131825 w 596739"/>
                <a:gd name="connsiteY21" fmla="*/ 422276 h 1032396"/>
                <a:gd name="connsiteX22" fmla="*/ 0 w 596739"/>
                <a:gd name="connsiteY22" fmla="*/ 422276 h 1032396"/>
                <a:gd name="connsiteX23" fmla="*/ 0 w 596739"/>
                <a:gd name="connsiteY23" fmla="*/ 2 h 1032396"/>
                <a:gd name="connsiteX24" fmla="*/ 43086 w 596739"/>
                <a:gd name="connsiteY24" fmla="*/ 2 h 1032396"/>
                <a:gd name="connsiteX25" fmla="*/ 43086 w 596739"/>
                <a:gd name="connsiteY25" fmla="*/ 0 h 1032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96739" h="1032396" fill="none" extrusionOk="0">
                  <a:moveTo>
                    <a:pt x="263288" y="903414"/>
                  </a:moveTo>
                  <a:cubicBezTo>
                    <a:pt x="315387" y="898534"/>
                    <a:pt x="359609" y="911749"/>
                    <a:pt x="395113" y="903414"/>
                  </a:cubicBezTo>
                  <a:cubicBezTo>
                    <a:pt x="397057" y="956819"/>
                    <a:pt x="393125" y="1000080"/>
                    <a:pt x="395113" y="1032396"/>
                  </a:cubicBezTo>
                  <a:cubicBezTo>
                    <a:pt x="335538" y="1040905"/>
                    <a:pt x="290021" y="1027253"/>
                    <a:pt x="263288" y="1032396"/>
                  </a:cubicBezTo>
                  <a:cubicBezTo>
                    <a:pt x="256611" y="993583"/>
                    <a:pt x="269042" y="932201"/>
                    <a:pt x="263288" y="903414"/>
                  </a:cubicBezTo>
                  <a:close/>
                  <a:moveTo>
                    <a:pt x="43086" y="0"/>
                  </a:moveTo>
                  <a:cubicBezTo>
                    <a:pt x="236004" y="-7677"/>
                    <a:pt x="478139" y="55799"/>
                    <a:pt x="596739" y="0"/>
                  </a:cubicBezTo>
                  <a:lnTo>
                    <a:pt x="596739" y="1"/>
                  </a:lnTo>
                  <a:cubicBezTo>
                    <a:pt x="610004" y="53265"/>
                    <a:pt x="590377" y="78155"/>
                    <a:pt x="596739" y="131825"/>
                  </a:cubicBezTo>
                  <a:cubicBezTo>
                    <a:pt x="610173" y="235974"/>
                    <a:pt x="577709" y="425815"/>
                    <a:pt x="596739" y="553654"/>
                  </a:cubicBezTo>
                  <a:lnTo>
                    <a:pt x="596738" y="553654"/>
                  </a:lnTo>
                  <a:cubicBezTo>
                    <a:pt x="596744" y="553836"/>
                    <a:pt x="596705" y="553921"/>
                    <a:pt x="596738" y="554100"/>
                  </a:cubicBezTo>
                  <a:cubicBezTo>
                    <a:pt x="504077" y="564762"/>
                    <a:pt x="471425" y="553130"/>
                    <a:pt x="395113" y="554100"/>
                  </a:cubicBezTo>
                  <a:cubicBezTo>
                    <a:pt x="407370" y="622387"/>
                    <a:pt x="365848" y="716152"/>
                    <a:pt x="395113" y="844549"/>
                  </a:cubicBezTo>
                  <a:cubicBezTo>
                    <a:pt x="330673" y="859376"/>
                    <a:pt x="292703" y="831539"/>
                    <a:pt x="263288" y="844549"/>
                  </a:cubicBezTo>
                  <a:cubicBezTo>
                    <a:pt x="254873" y="639762"/>
                    <a:pt x="306512" y="527792"/>
                    <a:pt x="263288" y="422275"/>
                  </a:cubicBezTo>
                  <a:cubicBezTo>
                    <a:pt x="323872" y="420990"/>
                    <a:pt x="334271" y="425979"/>
                    <a:pt x="395113" y="422275"/>
                  </a:cubicBezTo>
                  <a:lnTo>
                    <a:pt x="395113" y="422275"/>
                  </a:lnTo>
                  <a:cubicBezTo>
                    <a:pt x="415247" y="422008"/>
                    <a:pt x="438871" y="424742"/>
                    <a:pt x="464914" y="422275"/>
                  </a:cubicBezTo>
                  <a:cubicBezTo>
                    <a:pt x="450937" y="302899"/>
                    <a:pt x="495233" y="199202"/>
                    <a:pt x="464914" y="131825"/>
                  </a:cubicBezTo>
                  <a:cubicBezTo>
                    <a:pt x="369312" y="159861"/>
                    <a:pt x="239485" y="110882"/>
                    <a:pt x="131825" y="131825"/>
                  </a:cubicBezTo>
                  <a:cubicBezTo>
                    <a:pt x="157224" y="194854"/>
                    <a:pt x="97011" y="309455"/>
                    <a:pt x="131825" y="422276"/>
                  </a:cubicBezTo>
                  <a:cubicBezTo>
                    <a:pt x="76285" y="434258"/>
                    <a:pt x="42877" y="410889"/>
                    <a:pt x="0" y="422276"/>
                  </a:cubicBezTo>
                  <a:cubicBezTo>
                    <a:pt x="-5036" y="296655"/>
                    <a:pt x="19828" y="109682"/>
                    <a:pt x="0" y="2"/>
                  </a:cubicBezTo>
                  <a:cubicBezTo>
                    <a:pt x="13374" y="-5006"/>
                    <a:pt x="32465" y="3680"/>
                    <a:pt x="43086" y="2"/>
                  </a:cubicBezTo>
                  <a:lnTo>
                    <a:pt x="43086" y="0"/>
                  </a:lnTo>
                  <a:close/>
                </a:path>
                <a:path w="596739" h="1032396" stroke="0" extrusionOk="0">
                  <a:moveTo>
                    <a:pt x="263288" y="903414"/>
                  </a:moveTo>
                  <a:cubicBezTo>
                    <a:pt x="322672" y="901748"/>
                    <a:pt x="350593" y="914987"/>
                    <a:pt x="395113" y="903414"/>
                  </a:cubicBezTo>
                  <a:cubicBezTo>
                    <a:pt x="402869" y="931417"/>
                    <a:pt x="391655" y="990030"/>
                    <a:pt x="395113" y="1032396"/>
                  </a:cubicBezTo>
                  <a:cubicBezTo>
                    <a:pt x="366962" y="1034378"/>
                    <a:pt x="317483" y="1028560"/>
                    <a:pt x="263288" y="1032396"/>
                  </a:cubicBezTo>
                  <a:cubicBezTo>
                    <a:pt x="247835" y="973859"/>
                    <a:pt x="277910" y="962049"/>
                    <a:pt x="263288" y="903414"/>
                  </a:cubicBezTo>
                  <a:close/>
                  <a:moveTo>
                    <a:pt x="43086" y="0"/>
                  </a:moveTo>
                  <a:cubicBezTo>
                    <a:pt x="181038" y="-56009"/>
                    <a:pt x="441419" y="48693"/>
                    <a:pt x="596739" y="0"/>
                  </a:cubicBezTo>
                  <a:lnTo>
                    <a:pt x="596739" y="1"/>
                  </a:lnTo>
                  <a:cubicBezTo>
                    <a:pt x="612530" y="52194"/>
                    <a:pt x="582233" y="69698"/>
                    <a:pt x="596739" y="131825"/>
                  </a:cubicBezTo>
                  <a:cubicBezTo>
                    <a:pt x="646466" y="321432"/>
                    <a:pt x="588462" y="384381"/>
                    <a:pt x="596739" y="553654"/>
                  </a:cubicBezTo>
                  <a:lnTo>
                    <a:pt x="596738" y="553654"/>
                  </a:lnTo>
                  <a:cubicBezTo>
                    <a:pt x="596773" y="553767"/>
                    <a:pt x="596690" y="553937"/>
                    <a:pt x="596738" y="554100"/>
                  </a:cubicBezTo>
                  <a:cubicBezTo>
                    <a:pt x="511906" y="556768"/>
                    <a:pt x="436307" y="542341"/>
                    <a:pt x="395113" y="554100"/>
                  </a:cubicBezTo>
                  <a:cubicBezTo>
                    <a:pt x="405286" y="693207"/>
                    <a:pt x="393562" y="769775"/>
                    <a:pt x="395113" y="844549"/>
                  </a:cubicBezTo>
                  <a:cubicBezTo>
                    <a:pt x="365768" y="859836"/>
                    <a:pt x="327066" y="830144"/>
                    <a:pt x="263288" y="844549"/>
                  </a:cubicBezTo>
                  <a:cubicBezTo>
                    <a:pt x="256903" y="743505"/>
                    <a:pt x="282331" y="532076"/>
                    <a:pt x="263288" y="422275"/>
                  </a:cubicBezTo>
                  <a:cubicBezTo>
                    <a:pt x="312659" y="410258"/>
                    <a:pt x="364623" y="427217"/>
                    <a:pt x="395113" y="422275"/>
                  </a:cubicBezTo>
                  <a:lnTo>
                    <a:pt x="395113" y="422275"/>
                  </a:lnTo>
                  <a:cubicBezTo>
                    <a:pt x="414042" y="413992"/>
                    <a:pt x="438390" y="430104"/>
                    <a:pt x="464914" y="422275"/>
                  </a:cubicBezTo>
                  <a:cubicBezTo>
                    <a:pt x="430757" y="291870"/>
                    <a:pt x="481849" y="247217"/>
                    <a:pt x="464914" y="131825"/>
                  </a:cubicBezTo>
                  <a:cubicBezTo>
                    <a:pt x="337448" y="150229"/>
                    <a:pt x="216647" y="107140"/>
                    <a:pt x="131825" y="131825"/>
                  </a:cubicBezTo>
                  <a:cubicBezTo>
                    <a:pt x="158580" y="223285"/>
                    <a:pt x="130435" y="315186"/>
                    <a:pt x="131825" y="422276"/>
                  </a:cubicBezTo>
                  <a:cubicBezTo>
                    <a:pt x="70900" y="426808"/>
                    <a:pt x="38294" y="410941"/>
                    <a:pt x="0" y="422276"/>
                  </a:cubicBezTo>
                  <a:cubicBezTo>
                    <a:pt x="-19229" y="317936"/>
                    <a:pt x="50603" y="206448"/>
                    <a:pt x="0" y="2"/>
                  </a:cubicBezTo>
                  <a:cubicBezTo>
                    <a:pt x="21195" y="-2429"/>
                    <a:pt x="32643" y="4820"/>
                    <a:pt x="43086" y="2"/>
                  </a:cubicBezTo>
                  <a:lnTo>
                    <a:pt x="43086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  <a:extLst>
                <a:ext uri="{C807C97D-BFC1-408E-A445-0C87EB9F89A2}">
                  <ask:lineSketchStyleProps xmlns:ask="http://schemas.microsoft.com/office/drawing/2018/sketchyshapes" sd="1219033472">
                    <a:custGeom>
                      <a:avLst/>
                      <a:gdLst>
                        <a:gd name="connsiteX0" fmla="*/ 263288 w 596739"/>
                        <a:gd name="connsiteY0" fmla="*/ 903414 h 1032396"/>
                        <a:gd name="connsiteX1" fmla="*/ 395113 w 596739"/>
                        <a:gd name="connsiteY1" fmla="*/ 903414 h 1032396"/>
                        <a:gd name="connsiteX2" fmla="*/ 395113 w 596739"/>
                        <a:gd name="connsiteY2" fmla="*/ 1032396 h 1032396"/>
                        <a:gd name="connsiteX3" fmla="*/ 263288 w 596739"/>
                        <a:gd name="connsiteY3" fmla="*/ 1032396 h 1032396"/>
                        <a:gd name="connsiteX4" fmla="*/ 43086 w 596739"/>
                        <a:gd name="connsiteY4" fmla="*/ 0 h 1032396"/>
                        <a:gd name="connsiteX5" fmla="*/ 596739 w 596739"/>
                        <a:gd name="connsiteY5" fmla="*/ 0 h 1032396"/>
                        <a:gd name="connsiteX6" fmla="*/ 596739 w 596739"/>
                        <a:gd name="connsiteY6" fmla="*/ 1 h 1032396"/>
                        <a:gd name="connsiteX7" fmla="*/ 596739 w 596739"/>
                        <a:gd name="connsiteY7" fmla="*/ 131825 h 1032396"/>
                        <a:gd name="connsiteX8" fmla="*/ 596739 w 596739"/>
                        <a:gd name="connsiteY8" fmla="*/ 553654 h 1032396"/>
                        <a:gd name="connsiteX9" fmla="*/ 596738 w 596739"/>
                        <a:gd name="connsiteY9" fmla="*/ 553654 h 1032396"/>
                        <a:gd name="connsiteX10" fmla="*/ 596738 w 596739"/>
                        <a:gd name="connsiteY10" fmla="*/ 554100 h 1032396"/>
                        <a:gd name="connsiteX11" fmla="*/ 395113 w 596739"/>
                        <a:gd name="connsiteY11" fmla="*/ 554100 h 1032396"/>
                        <a:gd name="connsiteX12" fmla="*/ 395113 w 596739"/>
                        <a:gd name="connsiteY12" fmla="*/ 844549 h 1032396"/>
                        <a:gd name="connsiteX13" fmla="*/ 263288 w 596739"/>
                        <a:gd name="connsiteY13" fmla="*/ 844549 h 1032396"/>
                        <a:gd name="connsiteX14" fmla="*/ 263288 w 596739"/>
                        <a:gd name="connsiteY14" fmla="*/ 422275 h 1032396"/>
                        <a:gd name="connsiteX15" fmla="*/ 395113 w 596739"/>
                        <a:gd name="connsiteY15" fmla="*/ 422275 h 1032396"/>
                        <a:gd name="connsiteX16" fmla="*/ 395113 w 596739"/>
                        <a:gd name="connsiteY16" fmla="*/ 422275 h 1032396"/>
                        <a:gd name="connsiteX17" fmla="*/ 464914 w 596739"/>
                        <a:gd name="connsiteY17" fmla="*/ 422275 h 1032396"/>
                        <a:gd name="connsiteX18" fmla="*/ 464914 w 596739"/>
                        <a:gd name="connsiteY18" fmla="*/ 131825 h 1032396"/>
                        <a:gd name="connsiteX19" fmla="*/ 131825 w 596739"/>
                        <a:gd name="connsiteY19" fmla="*/ 131825 h 1032396"/>
                        <a:gd name="connsiteX20" fmla="*/ 131825 w 596739"/>
                        <a:gd name="connsiteY20" fmla="*/ 422276 h 1032396"/>
                        <a:gd name="connsiteX21" fmla="*/ 0 w 596739"/>
                        <a:gd name="connsiteY21" fmla="*/ 422276 h 1032396"/>
                        <a:gd name="connsiteX22" fmla="*/ 0 w 596739"/>
                        <a:gd name="connsiteY22" fmla="*/ 2 h 1032396"/>
                        <a:gd name="connsiteX23" fmla="*/ 43086 w 596739"/>
                        <a:gd name="connsiteY23" fmla="*/ 2 h 10323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596739" h="1032396">
                          <a:moveTo>
                            <a:pt x="263288" y="903414"/>
                          </a:moveTo>
                          <a:lnTo>
                            <a:pt x="395113" y="903414"/>
                          </a:lnTo>
                          <a:lnTo>
                            <a:pt x="395113" y="1032396"/>
                          </a:lnTo>
                          <a:lnTo>
                            <a:pt x="263288" y="1032396"/>
                          </a:lnTo>
                          <a:close/>
                          <a:moveTo>
                            <a:pt x="43086" y="0"/>
                          </a:moveTo>
                          <a:lnTo>
                            <a:pt x="596739" y="0"/>
                          </a:lnTo>
                          <a:lnTo>
                            <a:pt x="596739" y="1"/>
                          </a:lnTo>
                          <a:lnTo>
                            <a:pt x="596739" y="131825"/>
                          </a:lnTo>
                          <a:lnTo>
                            <a:pt x="596739" y="553654"/>
                          </a:lnTo>
                          <a:lnTo>
                            <a:pt x="596738" y="553654"/>
                          </a:lnTo>
                          <a:lnTo>
                            <a:pt x="596738" y="554100"/>
                          </a:lnTo>
                          <a:lnTo>
                            <a:pt x="395113" y="554100"/>
                          </a:lnTo>
                          <a:lnTo>
                            <a:pt x="395113" y="844549"/>
                          </a:lnTo>
                          <a:lnTo>
                            <a:pt x="263288" y="844549"/>
                          </a:lnTo>
                          <a:lnTo>
                            <a:pt x="263288" y="422275"/>
                          </a:lnTo>
                          <a:lnTo>
                            <a:pt x="395113" y="422275"/>
                          </a:lnTo>
                          <a:lnTo>
                            <a:pt x="395113" y="422275"/>
                          </a:lnTo>
                          <a:lnTo>
                            <a:pt x="464914" y="422275"/>
                          </a:lnTo>
                          <a:lnTo>
                            <a:pt x="464914" y="131825"/>
                          </a:lnTo>
                          <a:lnTo>
                            <a:pt x="131825" y="131825"/>
                          </a:lnTo>
                          <a:lnTo>
                            <a:pt x="131825" y="422276"/>
                          </a:lnTo>
                          <a:lnTo>
                            <a:pt x="0" y="422276"/>
                          </a:lnTo>
                          <a:lnTo>
                            <a:pt x="0" y="2"/>
                          </a:lnTo>
                          <a:lnTo>
                            <a:pt x="43086" y="2"/>
                          </a:lnTo>
                          <a:close/>
                        </a:path>
                      </a:pathLst>
                    </a:custGeom>
                    <ask:type>
                      <ask:lineSketchScribble/>
                    </ask:type>
                  </ask:lineSketchStyleProps>
                </a:ext>
              </a:extLst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E40D3CD0-F9A0-77AD-DD74-346B44B0A77D}"/>
                </a:ext>
              </a:extLst>
            </p:cNvPr>
            <p:cNvSpPr/>
            <p:nvPr/>
          </p:nvSpPr>
          <p:spPr bwMode="auto">
            <a:xfrm>
              <a:off x="1333102" y="-1616415"/>
              <a:ext cx="132062" cy="1032394"/>
            </a:xfrm>
            <a:custGeom>
              <a:avLst/>
              <a:gdLst>
                <a:gd name="connsiteX0" fmla="*/ 0 w 132062"/>
                <a:gd name="connsiteY0" fmla="*/ 903412 h 1032394"/>
                <a:gd name="connsiteX1" fmla="*/ 131825 w 132062"/>
                <a:gd name="connsiteY1" fmla="*/ 903412 h 1032394"/>
                <a:gd name="connsiteX2" fmla="*/ 131825 w 132062"/>
                <a:gd name="connsiteY2" fmla="*/ 1032394 h 1032394"/>
                <a:gd name="connsiteX3" fmla="*/ 0 w 132062"/>
                <a:gd name="connsiteY3" fmla="*/ 1032394 h 1032394"/>
                <a:gd name="connsiteX4" fmla="*/ 0 w 132062"/>
                <a:gd name="connsiteY4" fmla="*/ 903412 h 1032394"/>
                <a:gd name="connsiteX5" fmla="*/ 237 w 132062"/>
                <a:gd name="connsiteY5" fmla="*/ 0 h 1032394"/>
                <a:gd name="connsiteX6" fmla="*/ 132062 w 132062"/>
                <a:gd name="connsiteY6" fmla="*/ 0 h 1032394"/>
                <a:gd name="connsiteX7" fmla="*/ 132062 w 132062"/>
                <a:gd name="connsiteY7" fmla="*/ 430719 h 1032394"/>
                <a:gd name="connsiteX8" fmla="*/ 132062 w 132062"/>
                <a:gd name="connsiteY8" fmla="*/ 844548 h 1032394"/>
                <a:gd name="connsiteX9" fmla="*/ 237 w 132062"/>
                <a:gd name="connsiteY9" fmla="*/ 844548 h 1032394"/>
                <a:gd name="connsiteX10" fmla="*/ 237 w 132062"/>
                <a:gd name="connsiteY10" fmla="*/ 430719 h 1032394"/>
                <a:gd name="connsiteX11" fmla="*/ 237 w 132062"/>
                <a:gd name="connsiteY11" fmla="*/ 0 h 1032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2062" h="1032394" fill="none" extrusionOk="0">
                  <a:moveTo>
                    <a:pt x="0" y="903412"/>
                  </a:moveTo>
                  <a:cubicBezTo>
                    <a:pt x="57739" y="890203"/>
                    <a:pt x="67185" y="912359"/>
                    <a:pt x="131825" y="903412"/>
                  </a:cubicBezTo>
                  <a:cubicBezTo>
                    <a:pt x="138949" y="930256"/>
                    <a:pt x="118020" y="999850"/>
                    <a:pt x="131825" y="1032394"/>
                  </a:cubicBezTo>
                  <a:cubicBezTo>
                    <a:pt x="69192" y="1034987"/>
                    <a:pt x="39434" y="1026838"/>
                    <a:pt x="0" y="1032394"/>
                  </a:cubicBezTo>
                  <a:cubicBezTo>
                    <a:pt x="-1063" y="972671"/>
                    <a:pt x="5290" y="957097"/>
                    <a:pt x="0" y="903412"/>
                  </a:cubicBezTo>
                  <a:close/>
                  <a:moveTo>
                    <a:pt x="237" y="0"/>
                  </a:moveTo>
                  <a:cubicBezTo>
                    <a:pt x="57453" y="-5510"/>
                    <a:pt x="89789" y="8621"/>
                    <a:pt x="132062" y="0"/>
                  </a:cubicBezTo>
                  <a:cubicBezTo>
                    <a:pt x="159996" y="204560"/>
                    <a:pt x="97952" y="321499"/>
                    <a:pt x="132062" y="430719"/>
                  </a:cubicBezTo>
                  <a:cubicBezTo>
                    <a:pt x="166172" y="539939"/>
                    <a:pt x="96805" y="717185"/>
                    <a:pt x="132062" y="844548"/>
                  </a:cubicBezTo>
                  <a:cubicBezTo>
                    <a:pt x="93927" y="859790"/>
                    <a:pt x="64579" y="832423"/>
                    <a:pt x="237" y="844548"/>
                  </a:cubicBezTo>
                  <a:cubicBezTo>
                    <a:pt x="-29815" y="753044"/>
                    <a:pt x="20971" y="561190"/>
                    <a:pt x="237" y="430719"/>
                  </a:cubicBezTo>
                  <a:cubicBezTo>
                    <a:pt x="-20497" y="300248"/>
                    <a:pt x="37132" y="180095"/>
                    <a:pt x="237" y="0"/>
                  </a:cubicBezTo>
                  <a:close/>
                </a:path>
                <a:path w="132062" h="1032394" stroke="0" extrusionOk="0">
                  <a:moveTo>
                    <a:pt x="0" y="903412"/>
                  </a:moveTo>
                  <a:cubicBezTo>
                    <a:pt x="44273" y="897777"/>
                    <a:pt x="89480" y="905592"/>
                    <a:pt x="131825" y="903412"/>
                  </a:cubicBezTo>
                  <a:cubicBezTo>
                    <a:pt x="135087" y="949139"/>
                    <a:pt x="123010" y="995625"/>
                    <a:pt x="131825" y="1032394"/>
                  </a:cubicBezTo>
                  <a:cubicBezTo>
                    <a:pt x="93262" y="1045940"/>
                    <a:pt x="54917" y="1026393"/>
                    <a:pt x="0" y="1032394"/>
                  </a:cubicBezTo>
                  <a:cubicBezTo>
                    <a:pt x="-13280" y="1003888"/>
                    <a:pt x="12856" y="957279"/>
                    <a:pt x="0" y="903412"/>
                  </a:cubicBezTo>
                  <a:close/>
                  <a:moveTo>
                    <a:pt x="237" y="0"/>
                  </a:moveTo>
                  <a:cubicBezTo>
                    <a:pt x="54018" y="-853"/>
                    <a:pt x="105582" y="6977"/>
                    <a:pt x="132062" y="0"/>
                  </a:cubicBezTo>
                  <a:cubicBezTo>
                    <a:pt x="133983" y="125166"/>
                    <a:pt x="108523" y="278275"/>
                    <a:pt x="132062" y="413829"/>
                  </a:cubicBezTo>
                  <a:cubicBezTo>
                    <a:pt x="155601" y="549383"/>
                    <a:pt x="118868" y="740172"/>
                    <a:pt x="132062" y="844548"/>
                  </a:cubicBezTo>
                  <a:cubicBezTo>
                    <a:pt x="70095" y="854961"/>
                    <a:pt x="62811" y="843195"/>
                    <a:pt x="237" y="844548"/>
                  </a:cubicBezTo>
                  <a:cubicBezTo>
                    <a:pt x="-28736" y="667801"/>
                    <a:pt x="962" y="538176"/>
                    <a:pt x="237" y="439165"/>
                  </a:cubicBezTo>
                  <a:cubicBezTo>
                    <a:pt x="-488" y="340154"/>
                    <a:pt x="367" y="95820"/>
                    <a:pt x="237" y="0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  <a:extLst>
                <a:ext uri="{C807C97D-BFC1-408E-A445-0C87EB9F89A2}">
                  <ask:lineSketchStyleProps xmlns:ask="http://schemas.microsoft.com/office/drawing/2018/sketchyshapes" sd="816419069">
                    <a:custGeom>
                      <a:avLst/>
                      <a:gdLst>
                        <a:gd name="connsiteX0" fmla="*/ 0 w 132062"/>
                        <a:gd name="connsiteY0" fmla="*/ 903412 h 1032394"/>
                        <a:gd name="connsiteX1" fmla="*/ 131825 w 132062"/>
                        <a:gd name="connsiteY1" fmla="*/ 903412 h 1032394"/>
                        <a:gd name="connsiteX2" fmla="*/ 131825 w 132062"/>
                        <a:gd name="connsiteY2" fmla="*/ 1032394 h 1032394"/>
                        <a:gd name="connsiteX3" fmla="*/ 0 w 132062"/>
                        <a:gd name="connsiteY3" fmla="*/ 1032394 h 1032394"/>
                        <a:gd name="connsiteX4" fmla="*/ 237 w 132062"/>
                        <a:gd name="connsiteY4" fmla="*/ 0 h 1032394"/>
                        <a:gd name="connsiteX5" fmla="*/ 132062 w 132062"/>
                        <a:gd name="connsiteY5" fmla="*/ 0 h 1032394"/>
                        <a:gd name="connsiteX6" fmla="*/ 132062 w 132062"/>
                        <a:gd name="connsiteY6" fmla="*/ 844548 h 1032394"/>
                        <a:gd name="connsiteX7" fmla="*/ 237 w 132062"/>
                        <a:gd name="connsiteY7" fmla="*/ 844548 h 10323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32062" h="1032394">
                          <a:moveTo>
                            <a:pt x="0" y="903412"/>
                          </a:moveTo>
                          <a:lnTo>
                            <a:pt x="131825" y="903412"/>
                          </a:lnTo>
                          <a:lnTo>
                            <a:pt x="131825" y="1032394"/>
                          </a:lnTo>
                          <a:lnTo>
                            <a:pt x="0" y="1032394"/>
                          </a:lnTo>
                          <a:close/>
                          <a:moveTo>
                            <a:pt x="237" y="0"/>
                          </a:moveTo>
                          <a:lnTo>
                            <a:pt x="132062" y="0"/>
                          </a:lnTo>
                          <a:lnTo>
                            <a:pt x="132062" y="844548"/>
                          </a:lnTo>
                          <a:lnTo>
                            <a:pt x="237" y="844548"/>
                          </a:lnTo>
                          <a:close/>
                        </a:path>
                      </a:pathLst>
                    </a:custGeom>
                    <ask:type>
                      <ask:lineSketchScribble/>
                    </ask:type>
                  </ask:lineSketchStyleProps>
                </a:ext>
              </a:extLst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30A2EF9-1979-1BF2-CE04-F1A71757B48B}"/>
              </a:ext>
            </a:extLst>
          </p:cNvPr>
          <p:cNvGrpSpPr/>
          <p:nvPr/>
        </p:nvGrpSpPr>
        <p:grpSpPr>
          <a:xfrm>
            <a:off x="6704942" y="1226537"/>
            <a:ext cx="2400958" cy="1975878"/>
            <a:chOff x="-1070931" y="368222"/>
            <a:chExt cx="2827223" cy="2326676"/>
          </a:xfrm>
          <a:solidFill>
            <a:srgbClr val="7030A0"/>
          </a:solidFill>
        </p:grpSpPr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B705D616-A1FC-494D-77B7-6028081B6109}"/>
                </a:ext>
              </a:extLst>
            </p:cNvPr>
            <p:cNvSpPr/>
            <p:nvPr/>
          </p:nvSpPr>
          <p:spPr bwMode="auto">
            <a:xfrm>
              <a:off x="339614" y="368222"/>
              <a:ext cx="1416678" cy="2326676"/>
            </a:xfrm>
            <a:custGeom>
              <a:avLst/>
              <a:gdLst>
                <a:gd name="connsiteX0" fmla="*/ 480571 w 1416678"/>
                <a:gd name="connsiteY0" fmla="*/ 1921631 h 2326676"/>
                <a:gd name="connsiteX1" fmla="*/ 930621 w 1416678"/>
                <a:gd name="connsiteY1" fmla="*/ 1921631 h 2326676"/>
                <a:gd name="connsiteX2" fmla="*/ 930621 w 1416678"/>
                <a:gd name="connsiteY2" fmla="*/ 2326676 h 2326676"/>
                <a:gd name="connsiteX3" fmla="*/ 480571 w 1416678"/>
                <a:gd name="connsiteY3" fmla="*/ 2326676 h 2326676"/>
                <a:gd name="connsiteX4" fmla="*/ 0 w 1416678"/>
                <a:gd name="connsiteY4" fmla="*/ 0 h 2326676"/>
                <a:gd name="connsiteX5" fmla="*/ 1416678 w 1416678"/>
                <a:gd name="connsiteY5" fmla="*/ 0 h 2326676"/>
                <a:gd name="connsiteX6" fmla="*/ 945123 w 1416678"/>
                <a:gd name="connsiteY6" fmla="*/ 1820548 h 2326676"/>
                <a:gd name="connsiteX7" fmla="*/ 471555 w 1416678"/>
                <a:gd name="connsiteY7" fmla="*/ 1820548 h 2326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16678" h="2326676">
                  <a:moveTo>
                    <a:pt x="480571" y="1921631"/>
                  </a:moveTo>
                  <a:lnTo>
                    <a:pt x="930621" y="1921631"/>
                  </a:lnTo>
                  <a:lnTo>
                    <a:pt x="930621" y="2326676"/>
                  </a:lnTo>
                  <a:lnTo>
                    <a:pt x="480571" y="2326676"/>
                  </a:lnTo>
                  <a:close/>
                  <a:moveTo>
                    <a:pt x="0" y="0"/>
                  </a:moveTo>
                  <a:lnTo>
                    <a:pt x="1416678" y="0"/>
                  </a:lnTo>
                  <a:lnTo>
                    <a:pt x="945123" y="1820548"/>
                  </a:lnTo>
                  <a:lnTo>
                    <a:pt x="471555" y="1820548"/>
                  </a:lnTo>
                  <a:close/>
                </a:path>
              </a:pathLst>
            </a:custGeom>
            <a:grpFill/>
            <a:ln w="254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00D080FE-B609-7E4A-783E-0D3E98299977}"/>
                </a:ext>
              </a:extLst>
            </p:cNvPr>
            <p:cNvSpPr/>
            <p:nvPr/>
          </p:nvSpPr>
          <p:spPr bwMode="auto">
            <a:xfrm flipH="1">
              <a:off x="-1070931" y="368222"/>
              <a:ext cx="1643746" cy="2326676"/>
            </a:xfrm>
            <a:custGeom>
              <a:avLst/>
              <a:gdLst>
                <a:gd name="connsiteX0" fmla="*/ 1046898 w 1643746"/>
                <a:gd name="connsiteY0" fmla="*/ 1921631 h 2326676"/>
                <a:gd name="connsiteX1" fmla="*/ 596848 w 1643746"/>
                <a:gd name="connsiteY1" fmla="*/ 1921631 h 2326676"/>
                <a:gd name="connsiteX2" fmla="*/ 596848 w 1643746"/>
                <a:gd name="connsiteY2" fmla="*/ 2326676 h 2326676"/>
                <a:gd name="connsiteX3" fmla="*/ 1046898 w 1643746"/>
                <a:gd name="connsiteY3" fmla="*/ 2326676 h 2326676"/>
                <a:gd name="connsiteX4" fmla="*/ 1643746 w 1643746"/>
                <a:gd name="connsiteY4" fmla="*/ 0 h 2326676"/>
                <a:gd name="connsiteX5" fmla="*/ 0 w 1643746"/>
                <a:gd name="connsiteY5" fmla="*/ 0 h 2326676"/>
                <a:gd name="connsiteX6" fmla="*/ 142792 w 1643746"/>
                <a:gd name="connsiteY6" fmla="*/ 338138 h 2326676"/>
                <a:gd name="connsiteX7" fmla="*/ 144475 w 1643746"/>
                <a:gd name="connsiteY7" fmla="*/ 338138 h 2326676"/>
                <a:gd name="connsiteX8" fmla="*/ 593211 w 1643746"/>
                <a:gd name="connsiteY8" fmla="*/ 1415634 h 2326676"/>
                <a:gd name="connsiteX9" fmla="*/ 596848 w 1643746"/>
                <a:gd name="connsiteY9" fmla="*/ 1415634 h 2326676"/>
                <a:gd name="connsiteX10" fmla="*/ 596848 w 1643746"/>
                <a:gd name="connsiteY10" fmla="*/ 1819915 h 2326676"/>
                <a:gd name="connsiteX11" fmla="*/ 1046898 w 1643746"/>
                <a:gd name="connsiteY11" fmla="*/ 1819915 h 2326676"/>
                <a:gd name="connsiteX12" fmla="*/ 1046898 w 1643746"/>
                <a:gd name="connsiteY12" fmla="*/ 1414870 h 2326676"/>
                <a:gd name="connsiteX13" fmla="*/ 1037915 w 1643746"/>
                <a:gd name="connsiteY13" fmla="*/ 1414870 h 2326676"/>
                <a:gd name="connsiteX14" fmla="*/ 589497 w 1643746"/>
                <a:gd name="connsiteY14" fmla="*/ 338138 h 2326676"/>
                <a:gd name="connsiteX15" fmla="*/ 1045102 w 1643746"/>
                <a:gd name="connsiteY15" fmla="*/ 338138 h 2326676"/>
                <a:gd name="connsiteX16" fmla="*/ 882737 w 1643746"/>
                <a:gd name="connsiteY16" fmla="*/ 714374 h 2326676"/>
                <a:gd name="connsiteX17" fmla="*/ 1332107 w 1643746"/>
                <a:gd name="connsiteY17" fmla="*/ 714374 h 2326676"/>
                <a:gd name="connsiteX18" fmla="*/ 1494472 w 1643746"/>
                <a:gd name="connsiteY18" fmla="*/ 338138 h 2326676"/>
                <a:gd name="connsiteX19" fmla="*/ 1500954 w 1643746"/>
                <a:gd name="connsiteY19" fmla="*/ 338138 h 2326676"/>
                <a:gd name="connsiteX0" fmla="*/ 1046898 w 1643746"/>
                <a:gd name="connsiteY0" fmla="*/ 1921631 h 2326676"/>
                <a:gd name="connsiteX1" fmla="*/ 596848 w 1643746"/>
                <a:gd name="connsiteY1" fmla="*/ 1921631 h 2326676"/>
                <a:gd name="connsiteX2" fmla="*/ 596848 w 1643746"/>
                <a:gd name="connsiteY2" fmla="*/ 2326676 h 2326676"/>
                <a:gd name="connsiteX3" fmla="*/ 1046898 w 1643746"/>
                <a:gd name="connsiteY3" fmla="*/ 2326676 h 2326676"/>
                <a:gd name="connsiteX4" fmla="*/ 1046898 w 1643746"/>
                <a:gd name="connsiteY4" fmla="*/ 1921631 h 2326676"/>
                <a:gd name="connsiteX5" fmla="*/ 1643746 w 1643746"/>
                <a:gd name="connsiteY5" fmla="*/ 0 h 2326676"/>
                <a:gd name="connsiteX6" fmla="*/ 0 w 1643746"/>
                <a:gd name="connsiteY6" fmla="*/ 0 h 2326676"/>
                <a:gd name="connsiteX7" fmla="*/ 142792 w 1643746"/>
                <a:gd name="connsiteY7" fmla="*/ 338138 h 2326676"/>
                <a:gd name="connsiteX8" fmla="*/ 144475 w 1643746"/>
                <a:gd name="connsiteY8" fmla="*/ 338138 h 2326676"/>
                <a:gd name="connsiteX9" fmla="*/ 593211 w 1643746"/>
                <a:gd name="connsiteY9" fmla="*/ 1415634 h 2326676"/>
                <a:gd name="connsiteX10" fmla="*/ 596848 w 1643746"/>
                <a:gd name="connsiteY10" fmla="*/ 1819915 h 2326676"/>
                <a:gd name="connsiteX11" fmla="*/ 1046898 w 1643746"/>
                <a:gd name="connsiteY11" fmla="*/ 1819915 h 2326676"/>
                <a:gd name="connsiteX12" fmla="*/ 1046898 w 1643746"/>
                <a:gd name="connsiteY12" fmla="*/ 1414870 h 2326676"/>
                <a:gd name="connsiteX13" fmla="*/ 1037915 w 1643746"/>
                <a:gd name="connsiteY13" fmla="*/ 1414870 h 2326676"/>
                <a:gd name="connsiteX14" fmla="*/ 589497 w 1643746"/>
                <a:gd name="connsiteY14" fmla="*/ 338138 h 2326676"/>
                <a:gd name="connsiteX15" fmla="*/ 1045102 w 1643746"/>
                <a:gd name="connsiteY15" fmla="*/ 338138 h 2326676"/>
                <a:gd name="connsiteX16" fmla="*/ 882737 w 1643746"/>
                <a:gd name="connsiteY16" fmla="*/ 714374 h 2326676"/>
                <a:gd name="connsiteX17" fmla="*/ 1332107 w 1643746"/>
                <a:gd name="connsiteY17" fmla="*/ 714374 h 2326676"/>
                <a:gd name="connsiteX18" fmla="*/ 1494472 w 1643746"/>
                <a:gd name="connsiteY18" fmla="*/ 338138 h 2326676"/>
                <a:gd name="connsiteX19" fmla="*/ 1500954 w 1643746"/>
                <a:gd name="connsiteY19" fmla="*/ 338138 h 2326676"/>
                <a:gd name="connsiteX20" fmla="*/ 1643746 w 1643746"/>
                <a:gd name="connsiteY20" fmla="*/ 0 h 2326676"/>
                <a:gd name="connsiteX0" fmla="*/ 1046898 w 1643746"/>
                <a:gd name="connsiteY0" fmla="*/ 1921631 h 2326676"/>
                <a:gd name="connsiteX1" fmla="*/ 596848 w 1643746"/>
                <a:gd name="connsiteY1" fmla="*/ 1921631 h 2326676"/>
                <a:gd name="connsiteX2" fmla="*/ 596848 w 1643746"/>
                <a:gd name="connsiteY2" fmla="*/ 2326676 h 2326676"/>
                <a:gd name="connsiteX3" fmla="*/ 1046898 w 1643746"/>
                <a:gd name="connsiteY3" fmla="*/ 2326676 h 2326676"/>
                <a:gd name="connsiteX4" fmla="*/ 1046898 w 1643746"/>
                <a:gd name="connsiteY4" fmla="*/ 1921631 h 2326676"/>
                <a:gd name="connsiteX5" fmla="*/ 1643746 w 1643746"/>
                <a:gd name="connsiteY5" fmla="*/ 0 h 2326676"/>
                <a:gd name="connsiteX6" fmla="*/ 0 w 1643746"/>
                <a:gd name="connsiteY6" fmla="*/ 0 h 2326676"/>
                <a:gd name="connsiteX7" fmla="*/ 142792 w 1643746"/>
                <a:gd name="connsiteY7" fmla="*/ 338138 h 2326676"/>
                <a:gd name="connsiteX8" fmla="*/ 593211 w 1643746"/>
                <a:gd name="connsiteY8" fmla="*/ 1415634 h 2326676"/>
                <a:gd name="connsiteX9" fmla="*/ 596848 w 1643746"/>
                <a:gd name="connsiteY9" fmla="*/ 1819915 h 2326676"/>
                <a:gd name="connsiteX10" fmla="*/ 1046898 w 1643746"/>
                <a:gd name="connsiteY10" fmla="*/ 1819915 h 2326676"/>
                <a:gd name="connsiteX11" fmla="*/ 1046898 w 1643746"/>
                <a:gd name="connsiteY11" fmla="*/ 1414870 h 2326676"/>
                <a:gd name="connsiteX12" fmla="*/ 1037915 w 1643746"/>
                <a:gd name="connsiteY12" fmla="*/ 1414870 h 2326676"/>
                <a:gd name="connsiteX13" fmla="*/ 589497 w 1643746"/>
                <a:gd name="connsiteY13" fmla="*/ 338138 h 2326676"/>
                <a:gd name="connsiteX14" fmla="*/ 1045102 w 1643746"/>
                <a:gd name="connsiteY14" fmla="*/ 338138 h 2326676"/>
                <a:gd name="connsiteX15" fmla="*/ 882737 w 1643746"/>
                <a:gd name="connsiteY15" fmla="*/ 714374 h 2326676"/>
                <a:gd name="connsiteX16" fmla="*/ 1332107 w 1643746"/>
                <a:gd name="connsiteY16" fmla="*/ 714374 h 2326676"/>
                <a:gd name="connsiteX17" fmla="*/ 1494472 w 1643746"/>
                <a:gd name="connsiteY17" fmla="*/ 338138 h 2326676"/>
                <a:gd name="connsiteX18" fmla="*/ 1500954 w 1643746"/>
                <a:gd name="connsiteY18" fmla="*/ 338138 h 2326676"/>
                <a:gd name="connsiteX19" fmla="*/ 1643746 w 1643746"/>
                <a:gd name="connsiteY19" fmla="*/ 0 h 2326676"/>
                <a:gd name="connsiteX0" fmla="*/ 1046898 w 1643746"/>
                <a:gd name="connsiteY0" fmla="*/ 1921631 h 2326676"/>
                <a:gd name="connsiteX1" fmla="*/ 596848 w 1643746"/>
                <a:gd name="connsiteY1" fmla="*/ 1921631 h 2326676"/>
                <a:gd name="connsiteX2" fmla="*/ 596848 w 1643746"/>
                <a:gd name="connsiteY2" fmla="*/ 2326676 h 2326676"/>
                <a:gd name="connsiteX3" fmla="*/ 1046898 w 1643746"/>
                <a:gd name="connsiteY3" fmla="*/ 2326676 h 2326676"/>
                <a:gd name="connsiteX4" fmla="*/ 1046898 w 1643746"/>
                <a:gd name="connsiteY4" fmla="*/ 1921631 h 2326676"/>
                <a:gd name="connsiteX5" fmla="*/ 1643746 w 1643746"/>
                <a:gd name="connsiteY5" fmla="*/ 0 h 2326676"/>
                <a:gd name="connsiteX6" fmla="*/ 0 w 1643746"/>
                <a:gd name="connsiteY6" fmla="*/ 0 h 2326676"/>
                <a:gd name="connsiteX7" fmla="*/ 593211 w 1643746"/>
                <a:gd name="connsiteY7" fmla="*/ 1415634 h 2326676"/>
                <a:gd name="connsiteX8" fmla="*/ 596848 w 1643746"/>
                <a:gd name="connsiteY8" fmla="*/ 1819915 h 2326676"/>
                <a:gd name="connsiteX9" fmla="*/ 1046898 w 1643746"/>
                <a:gd name="connsiteY9" fmla="*/ 1819915 h 2326676"/>
                <a:gd name="connsiteX10" fmla="*/ 1046898 w 1643746"/>
                <a:gd name="connsiteY10" fmla="*/ 1414870 h 2326676"/>
                <a:gd name="connsiteX11" fmla="*/ 1037915 w 1643746"/>
                <a:gd name="connsiteY11" fmla="*/ 1414870 h 2326676"/>
                <a:gd name="connsiteX12" fmla="*/ 589497 w 1643746"/>
                <a:gd name="connsiteY12" fmla="*/ 338138 h 2326676"/>
                <a:gd name="connsiteX13" fmla="*/ 1045102 w 1643746"/>
                <a:gd name="connsiteY13" fmla="*/ 338138 h 2326676"/>
                <a:gd name="connsiteX14" fmla="*/ 882737 w 1643746"/>
                <a:gd name="connsiteY14" fmla="*/ 714374 h 2326676"/>
                <a:gd name="connsiteX15" fmla="*/ 1332107 w 1643746"/>
                <a:gd name="connsiteY15" fmla="*/ 714374 h 2326676"/>
                <a:gd name="connsiteX16" fmla="*/ 1494472 w 1643746"/>
                <a:gd name="connsiteY16" fmla="*/ 338138 h 2326676"/>
                <a:gd name="connsiteX17" fmla="*/ 1500954 w 1643746"/>
                <a:gd name="connsiteY17" fmla="*/ 338138 h 2326676"/>
                <a:gd name="connsiteX18" fmla="*/ 1643746 w 1643746"/>
                <a:gd name="connsiteY18" fmla="*/ 0 h 2326676"/>
                <a:gd name="connsiteX0" fmla="*/ 1046898 w 1643746"/>
                <a:gd name="connsiteY0" fmla="*/ 1921631 h 2326676"/>
                <a:gd name="connsiteX1" fmla="*/ 596848 w 1643746"/>
                <a:gd name="connsiteY1" fmla="*/ 1921631 h 2326676"/>
                <a:gd name="connsiteX2" fmla="*/ 596848 w 1643746"/>
                <a:gd name="connsiteY2" fmla="*/ 2326676 h 2326676"/>
                <a:gd name="connsiteX3" fmla="*/ 1046898 w 1643746"/>
                <a:gd name="connsiteY3" fmla="*/ 2326676 h 2326676"/>
                <a:gd name="connsiteX4" fmla="*/ 1046898 w 1643746"/>
                <a:gd name="connsiteY4" fmla="*/ 1921631 h 2326676"/>
                <a:gd name="connsiteX5" fmla="*/ 1643746 w 1643746"/>
                <a:gd name="connsiteY5" fmla="*/ 0 h 2326676"/>
                <a:gd name="connsiteX6" fmla="*/ 0 w 1643746"/>
                <a:gd name="connsiteY6" fmla="*/ 0 h 2326676"/>
                <a:gd name="connsiteX7" fmla="*/ 593211 w 1643746"/>
                <a:gd name="connsiteY7" fmla="*/ 1415634 h 2326676"/>
                <a:gd name="connsiteX8" fmla="*/ 596848 w 1643746"/>
                <a:gd name="connsiteY8" fmla="*/ 1819915 h 2326676"/>
                <a:gd name="connsiteX9" fmla="*/ 1046898 w 1643746"/>
                <a:gd name="connsiteY9" fmla="*/ 1819915 h 2326676"/>
                <a:gd name="connsiteX10" fmla="*/ 1046898 w 1643746"/>
                <a:gd name="connsiteY10" fmla="*/ 1414870 h 2326676"/>
                <a:gd name="connsiteX11" fmla="*/ 1037915 w 1643746"/>
                <a:gd name="connsiteY11" fmla="*/ 1414870 h 2326676"/>
                <a:gd name="connsiteX12" fmla="*/ 589497 w 1643746"/>
                <a:gd name="connsiteY12" fmla="*/ 338138 h 2326676"/>
                <a:gd name="connsiteX13" fmla="*/ 1045102 w 1643746"/>
                <a:gd name="connsiteY13" fmla="*/ 338138 h 2326676"/>
                <a:gd name="connsiteX14" fmla="*/ 882737 w 1643746"/>
                <a:gd name="connsiteY14" fmla="*/ 714374 h 2326676"/>
                <a:gd name="connsiteX15" fmla="*/ 1332107 w 1643746"/>
                <a:gd name="connsiteY15" fmla="*/ 714374 h 2326676"/>
                <a:gd name="connsiteX16" fmla="*/ 1494472 w 1643746"/>
                <a:gd name="connsiteY16" fmla="*/ 338138 h 2326676"/>
                <a:gd name="connsiteX17" fmla="*/ 1643746 w 1643746"/>
                <a:gd name="connsiteY17" fmla="*/ 0 h 2326676"/>
                <a:gd name="connsiteX0" fmla="*/ 1046898 w 1643746"/>
                <a:gd name="connsiteY0" fmla="*/ 1921631 h 2326676"/>
                <a:gd name="connsiteX1" fmla="*/ 596848 w 1643746"/>
                <a:gd name="connsiteY1" fmla="*/ 1921631 h 2326676"/>
                <a:gd name="connsiteX2" fmla="*/ 596848 w 1643746"/>
                <a:gd name="connsiteY2" fmla="*/ 2326676 h 2326676"/>
                <a:gd name="connsiteX3" fmla="*/ 1046898 w 1643746"/>
                <a:gd name="connsiteY3" fmla="*/ 2326676 h 2326676"/>
                <a:gd name="connsiteX4" fmla="*/ 1046898 w 1643746"/>
                <a:gd name="connsiteY4" fmla="*/ 1921631 h 2326676"/>
                <a:gd name="connsiteX5" fmla="*/ 1643746 w 1643746"/>
                <a:gd name="connsiteY5" fmla="*/ 0 h 2326676"/>
                <a:gd name="connsiteX6" fmla="*/ 0 w 1643746"/>
                <a:gd name="connsiteY6" fmla="*/ 0 h 2326676"/>
                <a:gd name="connsiteX7" fmla="*/ 593211 w 1643746"/>
                <a:gd name="connsiteY7" fmla="*/ 1415634 h 2326676"/>
                <a:gd name="connsiteX8" fmla="*/ 596848 w 1643746"/>
                <a:gd name="connsiteY8" fmla="*/ 1819915 h 2326676"/>
                <a:gd name="connsiteX9" fmla="*/ 1046898 w 1643746"/>
                <a:gd name="connsiteY9" fmla="*/ 1819915 h 2326676"/>
                <a:gd name="connsiteX10" fmla="*/ 1046898 w 1643746"/>
                <a:gd name="connsiteY10" fmla="*/ 1414870 h 2326676"/>
                <a:gd name="connsiteX11" fmla="*/ 1037915 w 1643746"/>
                <a:gd name="connsiteY11" fmla="*/ 1414870 h 2326676"/>
                <a:gd name="connsiteX12" fmla="*/ 589497 w 1643746"/>
                <a:gd name="connsiteY12" fmla="*/ 338138 h 2326676"/>
                <a:gd name="connsiteX13" fmla="*/ 1045102 w 1643746"/>
                <a:gd name="connsiteY13" fmla="*/ 338138 h 2326676"/>
                <a:gd name="connsiteX14" fmla="*/ 882737 w 1643746"/>
                <a:gd name="connsiteY14" fmla="*/ 714374 h 2326676"/>
                <a:gd name="connsiteX15" fmla="*/ 1332107 w 1643746"/>
                <a:gd name="connsiteY15" fmla="*/ 714374 h 2326676"/>
                <a:gd name="connsiteX16" fmla="*/ 1643746 w 1643746"/>
                <a:gd name="connsiteY16" fmla="*/ 0 h 2326676"/>
                <a:gd name="connsiteX0" fmla="*/ 1046898 w 1643746"/>
                <a:gd name="connsiteY0" fmla="*/ 1921631 h 2326676"/>
                <a:gd name="connsiteX1" fmla="*/ 596848 w 1643746"/>
                <a:gd name="connsiteY1" fmla="*/ 1921631 h 2326676"/>
                <a:gd name="connsiteX2" fmla="*/ 596848 w 1643746"/>
                <a:gd name="connsiteY2" fmla="*/ 2326676 h 2326676"/>
                <a:gd name="connsiteX3" fmla="*/ 1046898 w 1643746"/>
                <a:gd name="connsiteY3" fmla="*/ 2326676 h 2326676"/>
                <a:gd name="connsiteX4" fmla="*/ 1046898 w 1643746"/>
                <a:gd name="connsiteY4" fmla="*/ 1921631 h 2326676"/>
                <a:gd name="connsiteX5" fmla="*/ 1643746 w 1643746"/>
                <a:gd name="connsiteY5" fmla="*/ 0 h 2326676"/>
                <a:gd name="connsiteX6" fmla="*/ 0 w 1643746"/>
                <a:gd name="connsiteY6" fmla="*/ 0 h 2326676"/>
                <a:gd name="connsiteX7" fmla="*/ 593211 w 1643746"/>
                <a:gd name="connsiteY7" fmla="*/ 1415634 h 2326676"/>
                <a:gd name="connsiteX8" fmla="*/ 596848 w 1643746"/>
                <a:gd name="connsiteY8" fmla="*/ 1819915 h 2326676"/>
                <a:gd name="connsiteX9" fmla="*/ 1046898 w 1643746"/>
                <a:gd name="connsiteY9" fmla="*/ 1819915 h 2326676"/>
                <a:gd name="connsiteX10" fmla="*/ 1046898 w 1643746"/>
                <a:gd name="connsiteY10" fmla="*/ 1414870 h 2326676"/>
                <a:gd name="connsiteX11" fmla="*/ 589497 w 1643746"/>
                <a:gd name="connsiteY11" fmla="*/ 338138 h 2326676"/>
                <a:gd name="connsiteX12" fmla="*/ 1045102 w 1643746"/>
                <a:gd name="connsiteY12" fmla="*/ 338138 h 2326676"/>
                <a:gd name="connsiteX13" fmla="*/ 882737 w 1643746"/>
                <a:gd name="connsiteY13" fmla="*/ 714374 h 2326676"/>
                <a:gd name="connsiteX14" fmla="*/ 1332107 w 1643746"/>
                <a:gd name="connsiteY14" fmla="*/ 714374 h 2326676"/>
                <a:gd name="connsiteX15" fmla="*/ 1643746 w 1643746"/>
                <a:gd name="connsiteY15" fmla="*/ 0 h 2326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643746" h="2326676">
                  <a:moveTo>
                    <a:pt x="1046898" y="1921631"/>
                  </a:moveTo>
                  <a:lnTo>
                    <a:pt x="596848" y="1921631"/>
                  </a:lnTo>
                  <a:lnTo>
                    <a:pt x="596848" y="2326676"/>
                  </a:lnTo>
                  <a:lnTo>
                    <a:pt x="1046898" y="2326676"/>
                  </a:lnTo>
                  <a:lnTo>
                    <a:pt x="1046898" y="1921631"/>
                  </a:lnTo>
                  <a:close/>
                  <a:moveTo>
                    <a:pt x="1643746" y="0"/>
                  </a:moveTo>
                  <a:lnTo>
                    <a:pt x="0" y="0"/>
                  </a:lnTo>
                  <a:lnTo>
                    <a:pt x="593211" y="1415634"/>
                  </a:lnTo>
                  <a:cubicBezTo>
                    <a:pt x="594423" y="1550394"/>
                    <a:pt x="595636" y="1685155"/>
                    <a:pt x="596848" y="1819915"/>
                  </a:cubicBezTo>
                  <a:lnTo>
                    <a:pt x="1046898" y="1819915"/>
                  </a:lnTo>
                  <a:lnTo>
                    <a:pt x="1046898" y="1414870"/>
                  </a:lnTo>
                  <a:lnTo>
                    <a:pt x="589497" y="338138"/>
                  </a:lnTo>
                  <a:lnTo>
                    <a:pt x="1045102" y="338138"/>
                  </a:lnTo>
                  <a:lnTo>
                    <a:pt x="882737" y="714374"/>
                  </a:lnTo>
                  <a:lnTo>
                    <a:pt x="1332107" y="714374"/>
                  </a:lnTo>
                  <a:lnTo>
                    <a:pt x="1643746" y="0"/>
                  </a:lnTo>
                  <a:close/>
                </a:path>
              </a:pathLst>
            </a:custGeom>
            <a:grpFill/>
            <a:ln w="254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EAF39822-2023-BCD3-1ECE-0B765B9901DB}"/>
              </a:ext>
            </a:extLst>
          </p:cNvPr>
          <p:cNvGrpSpPr/>
          <p:nvPr/>
        </p:nvGrpSpPr>
        <p:grpSpPr>
          <a:xfrm>
            <a:off x="1064397" y="1077948"/>
            <a:ext cx="1802628" cy="2226268"/>
            <a:chOff x="1031977" y="1594875"/>
            <a:chExt cx="1416488" cy="1749380"/>
          </a:xfrm>
          <a:solidFill>
            <a:srgbClr val="FFFF00"/>
          </a:solidFill>
        </p:grpSpPr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32E77513-5270-ECE5-8A10-E4B8D7F34D6F}"/>
                </a:ext>
              </a:extLst>
            </p:cNvPr>
            <p:cNvSpPr/>
            <p:nvPr/>
          </p:nvSpPr>
          <p:spPr bwMode="auto">
            <a:xfrm rot="5400000">
              <a:off x="673192" y="1953660"/>
              <a:ext cx="1749380" cy="1031810"/>
            </a:xfrm>
            <a:custGeom>
              <a:avLst/>
              <a:gdLst>
                <a:gd name="connsiteX0" fmla="*/ 1428782 w 1749380"/>
                <a:gd name="connsiteY0" fmla="*/ 515075 h 1031810"/>
                <a:gd name="connsiteX1" fmla="*/ 1438663 w 1749380"/>
                <a:gd name="connsiteY1" fmla="*/ 466132 h 1031810"/>
                <a:gd name="connsiteX2" fmla="*/ 1554519 w 1749380"/>
                <a:gd name="connsiteY2" fmla="*/ 389338 h 1031810"/>
                <a:gd name="connsiteX3" fmla="*/ 1623643 w 1749380"/>
                <a:gd name="connsiteY3" fmla="*/ 389338 h 1031810"/>
                <a:gd name="connsiteX4" fmla="*/ 1749380 w 1749380"/>
                <a:gd name="connsiteY4" fmla="*/ 515075 h 1031810"/>
                <a:gd name="connsiteX5" fmla="*/ 1749379 w 1749380"/>
                <a:gd name="connsiteY5" fmla="*/ 515075 h 1031810"/>
                <a:gd name="connsiteX6" fmla="*/ 1623642 w 1749380"/>
                <a:gd name="connsiteY6" fmla="*/ 640812 h 1031810"/>
                <a:gd name="connsiteX7" fmla="*/ 1554519 w 1749380"/>
                <a:gd name="connsiteY7" fmla="*/ 640811 h 1031810"/>
                <a:gd name="connsiteX8" fmla="*/ 1438663 w 1749380"/>
                <a:gd name="connsiteY8" fmla="*/ 564017 h 1031810"/>
                <a:gd name="connsiteX9" fmla="*/ 1428782 w 1749380"/>
                <a:gd name="connsiteY9" fmla="*/ 515075 h 1031810"/>
                <a:gd name="connsiteX10" fmla="*/ 1428782 w 1749380"/>
                <a:gd name="connsiteY10" fmla="*/ 515074 h 1031810"/>
                <a:gd name="connsiteX11" fmla="*/ 1428782 w 1749380"/>
                <a:gd name="connsiteY11" fmla="*/ 515075 h 1031810"/>
                <a:gd name="connsiteX12" fmla="*/ 0 w 1749380"/>
                <a:gd name="connsiteY12" fmla="*/ 125736 h 1031810"/>
                <a:gd name="connsiteX13" fmla="*/ 9881 w 1749380"/>
                <a:gd name="connsiteY13" fmla="*/ 76794 h 1031810"/>
                <a:gd name="connsiteX14" fmla="*/ 125737 w 1749380"/>
                <a:gd name="connsiteY14" fmla="*/ 0 h 1031810"/>
                <a:gd name="connsiteX15" fmla="*/ 717981 w 1749380"/>
                <a:gd name="connsiteY15" fmla="*/ 0 h 1031810"/>
                <a:gd name="connsiteX16" fmla="*/ 740682 w 1749380"/>
                <a:gd name="connsiteY16" fmla="*/ 4583 h 1031810"/>
                <a:gd name="connsiteX17" fmla="*/ 750416 w 1749380"/>
                <a:gd name="connsiteY17" fmla="*/ 5262 h 1031810"/>
                <a:gd name="connsiteX18" fmla="*/ 754912 w 1749380"/>
                <a:gd name="connsiteY18" fmla="*/ 7456 h 1031810"/>
                <a:gd name="connsiteX19" fmla="*/ 766924 w 1749380"/>
                <a:gd name="connsiteY19" fmla="*/ 9881 h 1031810"/>
                <a:gd name="connsiteX20" fmla="*/ 785375 w 1749380"/>
                <a:gd name="connsiteY20" fmla="*/ 22321 h 1031810"/>
                <a:gd name="connsiteX21" fmla="*/ 793735 w 1749380"/>
                <a:gd name="connsiteY21" fmla="*/ 26401 h 1031810"/>
                <a:gd name="connsiteX22" fmla="*/ 797124 w 1749380"/>
                <a:gd name="connsiteY22" fmla="*/ 30242 h 1031810"/>
                <a:gd name="connsiteX23" fmla="*/ 806891 w 1749380"/>
                <a:gd name="connsiteY23" fmla="*/ 36827 h 1031810"/>
                <a:gd name="connsiteX24" fmla="*/ 819732 w 1749380"/>
                <a:gd name="connsiteY24" fmla="*/ 55874 h 1031810"/>
                <a:gd name="connsiteX25" fmla="*/ 826764 w 1749380"/>
                <a:gd name="connsiteY25" fmla="*/ 63846 h 1031810"/>
                <a:gd name="connsiteX26" fmla="*/ 1014685 w 1749380"/>
                <a:gd name="connsiteY26" fmla="*/ 389337 h 1031810"/>
                <a:gd name="connsiteX27" fmla="*/ 1258041 w 1749380"/>
                <a:gd name="connsiteY27" fmla="*/ 389337 h 1031810"/>
                <a:gd name="connsiteX28" fmla="*/ 1383778 w 1749380"/>
                <a:gd name="connsiteY28" fmla="*/ 515074 h 1031810"/>
                <a:gd name="connsiteX29" fmla="*/ 1383777 w 1749380"/>
                <a:gd name="connsiteY29" fmla="*/ 515074 h 1031810"/>
                <a:gd name="connsiteX30" fmla="*/ 1258040 w 1749380"/>
                <a:gd name="connsiteY30" fmla="*/ 640811 h 1031810"/>
                <a:gd name="connsiteX31" fmla="*/ 946823 w 1749380"/>
                <a:gd name="connsiteY31" fmla="*/ 640810 h 1031810"/>
                <a:gd name="connsiteX32" fmla="*/ 932710 w 1749380"/>
                <a:gd name="connsiteY32" fmla="*/ 638676 h 1031810"/>
                <a:gd name="connsiteX33" fmla="*/ 909870 w 1749380"/>
                <a:gd name="connsiteY33" fmla="*/ 637084 h 1031810"/>
                <a:gd name="connsiteX34" fmla="*/ 833522 w 1749380"/>
                <a:gd name="connsiteY34" fmla="*/ 578500 h 1031810"/>
                <a:gd name="connsiteX35" fmla="*/ 644714 w 1749380"/>
                <a:gd name="connsiteY35" fmla="*/ 251474 h 1031810"/>
                <a:gd name="connsiteX36" fmla="*/ 253324 w 1749380"/>
                <a:gd name="connsiteY36" fmla="*/ 251473 h 1031810"/>
                <a:gd name="connsiteX37" fmla="*/ 253324 w 1749380"/>
                <a:gd name="connsiteY37" fmla="*/ 778668 h 1031810"/>
                <a:gd name="connsiteX38" fmla="*/ 594168 w 1749380"/>
                <a:gd name="connsiteY38" fmla="*/ 778668 h 1031810"/>
                <a:gd name="connsiteX39" fmla="*/ 602125 w 1749380"/>
                <a:gd name="connsiteY39" fmla="*/ 739256 h 1031810"/>
                <a:gd name="connsiteX40" fmla="*/ 717981 w 1749380"/>
                <a:gd name="connsiteY40" fmla="*/ 662462 h 1031810"/>
                <a:gd name="connsiteX41" fmla="*/ 717981 w 1749380"/>
                <a:gd name="connsiteY41" fmla="*/ 662463 h 1031810"/>
                <a:gd name="connsiteX42" fmla="*/ 843718 w 1749380"/>
                <a:gd name="connsiteY42" fmla="*/ 788200 h 1031810"/>
                <a:gd name="connsiteX43" fmla="*/ 843717 w 1749380"/>
                <a:gd name="connsiteY43" fmla="*/ 904077 h 1031810"/>
                <a:gd name="connsiteX44" fmla="*/ 843684 w 1749380"/>
                <a:gd name="connsiteY44" fmla="*/ 904239 h 1031810"/>
                <a:gd name="connsiteX45" fmla="*/ 843718 w 1749380"/>
                <a:gd name="connsiteY45" fmla="*/ 904405 h 1031810"/>
                <a:gd name="connsiteX46" fmla="*/ 843717 w 1749380"/>
                <a:gd name="connsiteY46" fmla="*/ 904405 h 1031810"/>
                <a:gd name="connsiteX47" fmla="*/ 717980 w 1749380"/>
                <a:gd name="connsiteY47" fmla="*/ 1030142 h 1031810"/>
                <a:gd name="connsiteX48" fmla="*/ 135854 w 1749380"/>
                <a:gd name="connsiteY48" fmla="*/ 1030141 h 1031810"/>
                <a:gd name="connsiteX49" fmla="*/ 127587 w 1749380"/>
                <a:gd name="connsiteY49" fmla="*/ 1031810 h 1031810"/>
                <a:gd name="connsiteX50" fmla="*/ 127587 w 1749380"/>
                <a:gd name="connsiteY50" fmla="*/ 1031809 h 1031810"/>
                <a:gd name="connsiteX51" fmla="*/ 38678 w 1749380"/>
                <a:gd name="connsiteY51" fmla="*/ 994982 h 1031810"/>
                <a:gd name="connsiteX52" fmla="*/ 38158 w 1749380"/>
                <a:gd name="connsiteY52" fmla="*/ 994210 h 1031810"/>
                <a:gd name="connsiteX53" fmla="*/ 36827 w 1749380"/>
                <a:gd name="connsiteY53" fmla="*/ 993314 h 1031810"/>
                <a:gd name="connsiteX54" fmla="*/ 9881 w 1749380"/>
                <a:gd name="connsiteY54" fmla="*/ 953347 h 1031810"/>
                <a:gd name="connsiteX55" fmla="*/ 0 w 1749380"/>
                <a:gd name="connsiteY55" fmla="*/ 904405 h 1031810"/>
                <a:gd name="connsiteX56" fmla="*/ 1850 w 1749380"/>
                <a:gd name="connsiteY56" fmla="*/ 895241 h 1031810"/>
                <a:gd name="connsiteX57" fmla="*/ 1851 w 1749380"/>
                <a:gd name="connsiteY57" fmla="*/ 134904 h 1031810"/>
                <a:gd name="connsiteX58" fmla="*/ 0 w 1749380"/>
                <a:gd name="connsiteY58" fmla="*/ 904405 h 1031810"/>
                <a:gd name="connsiteX59" fmla="*/ 0 w 1749380"/>
                <a:gd name="connsiteY59" fmla="*/ 904404 h 1031810"/>
                <a:gd name="connsiteX60" fmla="*/ 0 w 1749380"/>
                <a:gd name="connsiteY60" fmla="*/ 904405 h 1031810"/>
                <a:gd name="connsiteX61" fmla="*/ 0 w 1749380"/>
                <a:gd name="connsiteY61" fmla="*/ 125737 h 1031810"/>
                <a:gd name="connsiteX62" fmla="*/ 0 w 1749380"/>
                <a:gd name="connsiteY62" fmla="*/ 125736 h 1031810"/>
                <a:gd name="connsiteX63" fmla="*/ 0 w 1749380"/>
                <a:gd name="connsiteY63" fmla="*/ 125736 h 1031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749380" h="1031810">
                  <a:moveTo>
                    <a:pt x="1428782" y="515075"/>
                  </a:moveTo>
                  <a:lnTo>
                    <a:pt x="1438663" y="466132"/>
                  </a:lnTo>
                  <a:cubicBezTo>
                    <a:pt x="1457751" y="421003"/>
                    <a:pt x="1502437" y="389338"/>
                    <a:pt x="1554519" y="389338"/>
                  </a:cubicBezTo>
                  <a:lnTo>
                    <a:pt x="1623643" y="389338"/>
                  </a:lnTo>
                  <a:cubicBezTo>
                    <a:pt x="1693086" y="389338"/>
                    <a:pt x="1749380" y="445632"/>
                    <a:pt x="1749380" y="515075"/>
                  </a:cubicBezTo>
                  <a:lnTo>
                    <a:pt x="1749379" y="515075"/>
                  </a:lnTo>
                  <a:cubicBezTo>
                    <a:pt x="1749379" y="584518"/>
                    <a:pt x="1693085" y="640812"/>
                    <a:pt x="1623642" y="640812"/>
                  </a:cubicBezTo>
                  <a:lnTo>
                    <a:pt x="1554519" y="640811"/>
                  </a:lnTo>
                  <a:cubicBezTo>
                    <a:pt x="1502437" y="640811"/>
                    <a:pt x="1457751" y="609146"/>
                    <a:pt x="1438663" y="564017"/>
                  </a:cubicBezTo>
                  <a:close/>
                  <a:moveTo>
                    <a:pt x="1428782" y="515075"/>
                  </a:moveTo>
                  <a:lnTo>
                    <a:pt x="1428782" y="515074"/>
                  </a:lnTo>
                  <a:lnTo>
                    <a:pt x="1428782" y="515075"/>
                  </a:lnTo>
                  <a:close/>
                  <a:moveTo>
                    <a:pt x="0" y="125736"/>
                  </a:moveTo>
                  <a:lnTo>
                    <a:pt x="9881" y="76794"/>
                  </a:lnTo>
                  <a:cubicBezTo>
                    <a:pt x="28969" y="31665"/>
                    <a:pt x="73655" y="0"/>
                    <a:pt x="125737" y="0"/>
                  </a:cubicBezTo>
                  <a:lnTo>
                    <a:pt x="717981" y="0"/>
                  </a:lnTo>
                  <a:lnTo>
                    <a:pt x="740682" y="4583"/>
                  </a:lnTo>
                  <a:lnTo>
                    <a:pt x="750416" y="5262"/>
                  </a:lnTo>
                  <a:lnTo>
                    <a:pt x="754912" y="7456"/>
                  </a:lnTo>
                  <a:lnTo>
                    <a:pt x="766924" y="9881"/>
                  </a:lnTo>
                  <a:lnTo>
                    <a:pt x="785375" y="22321"/>
                  </a:lnTo>
                  <a:lnTo>
                    <a:pt x="793735" y="26401"/>
                  </a:lnTo>
                  <a:lnTo>
                    <a:pt x="797124" y="30242"/>
                  </a:lnTo>
                  <a:lnTo>
                    <a:pt x="806891" y="36827"/>
                  </a:lnTo>
                  <a:lnTo>
                    <a:pt x="819732" y="55874"/>
                  </a:lnTo>
                  <a:lnTo>
                    <a:pt x="826764" y="63846"/>
                  </a:lnTo>
                  <a:lnTo>
                    <a:pt x="1014685" y="389337"/>
                  </a:lnTo>
                  <a:lnTo>
                    <a:pt x="1258041" y="389337"/>
                  </a:lnTo>
                  <a:cubicBezTo>
                    <a:pt x="1327484" y="389337"/>
                    <a:pt x="1383778" y="445631"/>
                    <a:pt x="1383778" y="515074"/>
                  </a:cubicBezTo>
                  <a:lnTo>
                    <a:pt x="1383777" y="515074"/>
                  </a:lnTo>
                  <a:cubicBezTo>
                    <a:pt x="1383777" y="584517"/>
                    <a:pt x="1327483" y="640811"/>
                    <a:pt x="1258040" y="640811"/>
                  </a:cubicBezTo>
                  <a:lnTo>
                    <a:pt x="946823" y="640810"/>
                  </a:lnTo>
                  <a:lnTo>
                    <a:pt x="932710" y="638676"/>
                  </a:lnTo>
                  <a:lnTo>
                    <a:pt x="909870" y="637084"/>
                  </a:lnTo>
                  <a:cubicBezTo>
                    <a:pt x="878788" y="628755"/>
                    <a:pt x="850883" y="608569"/>
                    <a:pt x="833522" y="578500"/>
                  </a:cubicBezTo>
                  <a:lnTo>
                    <a:pt x="644714" y="251474"/>
                  </a:lnTo>
                  <a:lnTo>
                    <a:pt x="253324" y="251473"/>
                  </a:lnTo>
                  <a:lnTo>
                    <a:pt x="253324" y="778668"/>
                  </a:lnTo>
                  <a:lnTo>
                    <a:pt x="594168" y="778668"/>
                  </a:lnTo>
                  <a:lnTo>
                    <a:pt x="602125" y="739256"/>
                  </a:lnTo>
                  <a:cubicBezTo>
                    <a:pt x="621213" y="694127"/>
                    <a:pt x="665899" y="662462"/>
                    <a:pt x="717981" y="662462"/>
                  </a:cubicBezTo>
                  <a:lnTo>
                    <a:pt x="717981" y="662463"/>
                  </a:lnTo>
                  <a:cubicBezTo>
                    <a:pt x="787424" y="662463"/>
                    <a:pt x="843718" y="718757"/>
                    <a:pt x="843718" y="788200"/>
                  </a:cubicBezTo>
                  <a:lnTo>
                    <a:pt x="843717" y="904077"/>
                  </a:lnTo>
                  <a:lnTo>
                    <a:pt x="843684" y="904239"/>
                  </a:lnTo>
                  <a:lnTo>
                    <a:pt x="843718" y="904405"/>
                  </a:lnTo>
                  <a:lnTo>
                    <a:pt x="843717" y="904405"/>
                  </a:lnTo>
                  <a:cubicBezTo>
                    <a:pt x="843717" y="973848"/>
                    <a:pt x="787423" y="1030142"/>
                    <a:pt x="717980" y="1030142"/>
                  </a:cubicBezTo>
                  <a:lnTo>
                    <a:pt x="135854" y="1030141"/>
                  </a:lnTo>
                  <a:lnTo>
                    <a:pt x="127587" y="1031810"/>
                  </a:lnTo>
                  <a:lnTo>
                    <a:pt x="127587" y="1031809"/>
                  </a:lnTo>
                  <a:cubicBezTo>
                    <a:pt x="92866" y="1031809"/>
                    <a:pt x="61431" y="1017736"/>
                    <a:pt x="38678" y="994982"/>
                  </a:cubicBezTo>
                  <a:lnTo>
                    <a:pt x="38158" y="994210"/>
                  </a:lnTo>
                  <a:lnTo>
                    <a:pt x="36827" y="993314"/>
                  </a:lnTo>
                  <a:cubicBezTo>
                    <a:pt x="25451" y="981937"/>
                    <a:pt x="16244" y="968390"/>
                    <a:pt x="9881" y="953347"/>
                  </a:cubicBezTo>
                  <a:lnTo>
                    <a:pt x="0" y="904405"/>
                  </a:lnTo>
                  <a:lnTo>
                    <a:pt x="1850" y="895241"/>
                  </a:lnTo>
                  <a:lnTo>
                    <a:pt x="1851" y="134904"/>
                  </a:lnTo>
                  <a:close/>
                  <a:moveTo>
                    <a:pt x="0" y="904405"/>
                  </a:moveTo>
                  <a:lnTo>
                    <a:pt x="0" y="904404"/>
                  </a:lnTo>
                  <a:lnTo>
                    <a:pt x="0" y="904405"/>
                  </a:lnTo>
                  <a:close/>
                  <a:moveTo>
                    <a:pt x="0" y="125737"/>
                  </a:moveTo>
                  <a:lnTo>
                    <a:pt x="0" y="125736"/>
                  </a:lnTo>
                  <a:lnTo>
                    <a:pt x="0" y="125736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EA595F7B-276E-F6A7-5855-0B1F27837907}"/>
                </a:ext>
              </a:extLst>
            </p:cNvPr>
            <p:cNvSpPr/>
            <p:nvPr/>
          </p:nvSpPr>
          <p:spPr bwMode="auto">
            <a:xfrm rot="5400000">
              <a:off x="1448766" y="2344556"/>
              <a:ext cx="1747528" cy="251870"/>
            </a:xfrm>
            <a:custGeom>
              <a:avLst/>
              <a:gdLst>
                <a:gd name="connsiteX0" fmla="*/ 1426930 w 1747528"/>
                <a:gd name="connsiteY0" fmla="*/ 125737 h 251870"/>
                <a:gd name="connsiteX1" fmla="*/ 1436811 w 1747528"/>
                <a:gd name="connsiteY1" fmla="*/ 76795 h 251870"/>
                <a:gd name="connsiteX2" fmla="*/ 1552667 w 1747528"/>
                <a:gd name="connsiteY2" fmla="*/ 0 h 251870"/>
                <a:gd name="connsiteX3" fmla="*/ 1621791 w 1747528"/>
                <a:gd name="connsiteY3" fmla="*/ 0 h 251870"/>
                <a:gd name="connsiteX4" fmla="*/ 1747528 w 1747528"/>
                <a:gd name="connsiteY4" fmla="*/ 125737 h 251870"/>
                <a:gd name="connsiteX5" fmla="*/ 1747527 w 1747528"/>
                <a:gd name="connsiteY5" fmla="*/ 125737 h 251870"/>
                <a:gd name="connsiteX6" fmla="*/ 1621790 w 1747528"/>
                <a:gd name="connsiteY6" fmla="*/ 251474 h 251870"/>
                <a:gd name="connsiteX7" fmla="*/ 1552667 w 1747528"/>
                <a:gd name="connsiteY7" fmla="*/ 251473 h 251870"/>
                <a:gd name="connsiteX8" fmla="*/ 1436811 w 1747528"/>
                <a:gd name="connsiteY8" fmla="*/ 174679 h 251870"/>
                <a:gd name="connsiteX9" fmla="*/ 1426930 w 1747528"/>
                <a:gd name="connsiteY9" fmla="*/ 125737 h 251870"/>
                <a:gd name="connsiteX10" fmla="*/ 1426930 w 1747528"/>
                <a:gd name="connsiteY10" fmla="*/ 125736 h 251870"/>
                <a:gd name="connsiteX11" fmla="*/ 1426930 w 1747528"/>
                <a:gd name="connsiteY11" fmla="*/ 125737 h 251870"/>
                <a:gd name="connsiteX12" fmla="*/ 0 w 1747528"/>
                <a:gd name="connsiteY12" fmla="*/ 126133 h 251870"/>
                <a:gd name="connsiteX13" fmla="*/ 9881 w 1747528"/>
                <a:gd name="connsiteY13" fmla="*/ 77191 h 251870"/>
                <a:gd name="connsiteX14" fmla="*/ 125737 w 1747528"/>
                <a:gd name="connsiteY14" fmla="*/ 396 h 251870"/>
                <a:gd name="connsiteX15" fmla="*/ 1256189 w 1747528"/>
                <a:gd name="connsiteY15" fmla="*/ 396 h 251870"/>
                <a:gd name="connsiteX16" fmla="*/ 1381926 w 1747528"/>
                <a:gd name="connsiteY16" fmla="*/ 126133 h 251870"/>
                <a:gd name="connsiteX17" fmla="*/ 1381925 w 1747528"/>
                <a:gd name="connsiteY17" fmla="*/ 126133 h 251870"/>
                <a:gd name="connsiteX18" fmla="*/ 1256188 w 1747528"/>
                <a:gd name="connsiteY18" fmla="*/ 251870 h 251870"/>
                <a:gd name="connsiteX19" fmla="*/ 125737 w 1747528"/>
                <a:gd name="connsiteY19" fmla="*/ 251869 h 251870"/>
                <a:gd name="connsiteX20" fmla="*/ 9881 w 1747528"/>
                <a:gd name="connsiteY20" fmla="*/ 175075 h 251870"/>
                <a:gd name="connsiteX21" fmla="*/ 0 w 1747528"/>
                <a:gd name="connsiteY21" fmla="*/ 126133 h 251870"/>
                <a:gd name="connsiteX22" fmla="*/ 0 w 1747528"/>
                <a:gd name="connsiteY22" fmla="*/ 126132 h 251870"/>
                <a:gd name="connsiteX23" fmla="*/ 0 w 1747528"/>
                <a:gd name="connsiteY23" fmla="*/ 126133 h 251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747528" h="251870">
                  <a:moveTo>
                    <a:pt x="1426930" y="125737"/>
                  </a:moveTo>
                  <a:lnTo>
                    <a:pt x="1436811" y="76795"/>
                  </a:lnTo>
                  <a:cubicBezTo>
                    <a:pt x="1455899" y="31666"/>
                    <a:pt x="1500585" y="0"/>
                    <a:pt x="1552667" y="0"/>
                  </a:cubicBezTo>
                  <a:lnTo>
                    <a:pt x="1621791" y="0"/>
                  </a:lnTo>
                  <a:cubicBezTo>
                    <a:pt x="1691234" y="0"/>
                    <a:pt x="1747528" y="56294"/>
                    <a:pt x="1747528" y="125737"/>
                  </a:cubicBezTo>
                  <a:lnTo>
                    <a:pt x="1747527" y="125737"/>
                  </a:lnTo>
                  <a:cubicBezTo>
                    <a:pt x="1747527" y="195180"/>
                    <a:pt x="1691233" y="251474"/>
                    <a:pt x="1621790" y="251474"/>
                  </a:cubicBezTo>
                  <a:lnTo>
                    <a:pt x="1552667" y="251473"/>
                  </a:lnTo>
                  <a:cubicBezTo>
                    <a:pt x="1500585" y="251473"/>
                    <a:pt x="1455899" y="219808"/>
                    <a:pt x="1436811" y="174679"/>
                  </a:cubicBezTo>
                  <a:close/>
                  <a:moveTo>
                    <a:pt x="1426930" y="125737"/>
                  </a:moveTo>
                  <a:lnTo>
                    <a:pt x="1426930" y="125736"/>
                  </a:lnTo>
                  <a:lnTo>
                    <a:pt x="1426930" y="125737"/>
                  </a:lnTo>
                  <a:close/>
                  <a:moveTo>
                    <a:pt x="0" y="126133"/>
                  </a:moveTo>
                  <a:lnTo>
                    <a:pt x="9881" y="77191"/>
                  </a:lnTo>
                  <a:cubicBezTo>
                    <a:pt x="28969" y="32062"/>
                    <a:pt x="73655" y="396"/>
                    <a:pt x="125737" y="396"/>
                  </a:cubicBezTo>
                  <a:lnTo>
                    <a:pt x="1256189" y="396"/>
                  </a:lnTo>
                  <a:cubicBezTo>
                    <a:pt x="1325632" y="396"/>
                    <a:pt x="1381926" y="56690"/>
                    <a:pt x="1381926" y="126133"/>
                  </a:cubicBezTo>
                  <a:lnTo>
                    <a:pt x="1381925" y="126133"/>
                  </a:lnTo>
                  <a:cubicBezTo>
                    <a:pt x="1381925" y="195576"/>
                    <a:pt x="1325631" y="251870"/>
                    <a:pt x="1256188" y="251870"/>
                  </a:cubicBezTo>
                  <a:lnTo>
                    <a:pt x="125737" y="251869"/>
                  </a:lnTo>
                  <a:cubicBezTo>
                    <a:pt x="73655" y="251869"/>
                    <a:pt x="28969" y="220204"/>
                    <a:pt x="9881" y="175075"/>
                  </a:cubicBezTo>
                  <a:close/>
                  <a:moveTo>
                    <a:pt x="0" y="126133"/>
                  </a:moveTo>
                  <a:lnTo>
                    <a:pt x="0" y="126132"/>
                  </a:lnTo>
                  <a:lnTo>
                    <a:pt x="0" y="126133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7B18CFF3-1318-C302-038A-742D44418641}"/>
              </a:ext>
            </a:extLst>
          </p:cNvPr>
          <p:cNvGrpSpPr/>
          <p:nvPr/>
        </p:nvGrpSpPr>
        <p:grpSpPr>
          <a:xfrm>
            <a:off x="746585" y="4178809"/>
            <a:ext cx="2590335" cy="1935554"/>
            <a:chOff x="9422219" y="3946847"/>
            <a:chExt cx="3178887" cy="2375333"/>
          </a:xfrm>
          <a:solidFill>
            <a:srgbClr val="002060"/>
          </a:solidFill>
        </p:grpSpPr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7BAFEC7A-98FF-3C17-FA9B-AE72A2581D76}"/>
                </a:ext>
              </a:extLst>
            </p:cNvPr>
            <p:cNvSpPr/>
            <p:nvPr/>
          </p:nvSpPr>
          <p:spPr bwMode="auto">
            <a:xfrm>
              <a:off x="9422219" y="3946848"/>
              <a:ext cx="1550753" cy="2375332"/>
            </a:xfrm>
            <a:custGeom>
              <a:avLst/>
              <a:gdLst>
                <a:gd name="connsiteX0" fmla="*/ 595476 w 1550753"/>
                <a:gd name="connsiteY0" fmla="*/ 1887866 h 2375332"/>
                <a:gd name="connsiteX1" fmla="*/ 934994 w 1550753"/>
                <a:gd name="connsiteY1" fmla="*/ 1887866 h 2375332"/>
                <a:gd name="connsiteX2" fmla="*/ 1016240 w 1550753"/>
                <a:gd name="connsiteY2" fmla="*/ 1969112 h 2375332"/>
                <a:gd name="connsiteX3" fmla="*/ 1016240 w 1550753"/>
                <a:gd name="connsiteY3" fmla="*/ 2294086 h 2375332"/>
                <a:gd name="connsiteX4" fmla="*/ 934994 w 1550753"/>
                <a:gd name="connsiteY4" fmla="*/ 2375332 h 2375332"/>
                <a:gd name="connsiteX5" fmla="*/ 595476 w 1550753"/>
                <a:gd name="connsiteY5" fmla="*/ 2375332 h 2375332"/>
                <a:gd name="connsiteX6" fmla="*/ 514230 w 1550753"/>
                <a:gd name="connsiteY6" fmla="*/ 2294086 h 2375332"/>
                <a:gd name="connsiteX7" fmla="*/ 514230 w 1550753"/>
                <a:gd name="connsiteY7" fmla="*/ 1969112 h 2375332"/>
                <a:gd name="connsiteX8" fmla="*/ 595476 w 1550753"/>
                <a:gd name="connsiteY8" fmla="*/ 1887866 h 2375332"/>
                <a:gd name="connsiteX9" fmla="*/ 250977 w 1550753"/>
                <a:gd name="connsiteY9" fmla="*/ 0 h 2375332"/>
                <a:gd name="connsiteX10" fmla="*/ 1299777 w 1550753"/>
                <a:gd name="connsiteY10" fmla="*/ 0 h 2375332"/>
                <a:gd name="connsiteX11" fmla="*/ 1550753 w 1550753"/>
                <a:gd name="connsiteY11" fmla="*/ 250976 h 2375332"/>
                <a:gd name="connsiteX12" fmla="*/ 1550753 w 1550753"/>
                <a:gd name="connsiteY12" fmla="*/ 1254850 h 2375332"/>
                <a:gd name="connsiteX13" fmla="*/ 1299777 w 1550753"/>
                <a:gd name="connsiteY13" fmla="*/ 1505826 h 2375332"/>
                <a:gd name="connsiteX14" fmla="*/ 1016240 w 1550753"/>
                <a:gd name="connsiteY14" fmla="*/ 1505826 h 2375332"/>
                <a:gd name="connsiteX15" fmla="*/ 1016240 w 1550753"/>
                <a:gd name="connsiteY15" fmla="*/ 1711369 h 2375332"/>
                <a:gd name="connsiteX16" fmla="*/ 932570 w 1550753"/>
                <a:gd name="connsiteY16" fmla="*/ 1795039 h 2375332"/>
                <a:gd name="connsiteX17" fmla="*/ 597900 w 1550753"/>
                <a:gd name="connsiteY17" fmla="*/ 1795039 h 2375332"/>
                <a:gd name="connsiteX18" fmla="*/ 514230 w 1550753"/>
                <a:gd name="connsiteY18" fmla="*/ 1711369 h 2375332"/>
                <a:gd name="connsiteX19" fmla="*/ 514230 w 1550753"/>
                <a:gd name="connsiteY19" fmla="*/ 1080316 h 2375332"/>
                <a:gd name="connsiteX20" fmla="*/ 597900 w 1550753"/>
                <a:gd name="connsiteY20" fmla="*/ 996646 h 2375332"/>
                <a:gd name="connsiteX21" fmla="*/ 600299 w 1550753"/>
                <a:gd name="connsiteY21" fmla="*/ 996646 h 2375332"/>
                <a:gd name="connsiteX22" fmla="*/ 932570 w 1550753"/>
                <a:gd name="connsiteY22" fmla="*/ 996646 h 2375332"/>
                <a:gd name="connsiteX23" fmla="*/ 934994 w 1550753"/>
                <a:gd name="connsiteY23" fmla="*/ 996646 h 2375332"/>
                <a:gd name="connsiteX24" fmla="*/ 1016240 w 1550753"/>
                <a:gd name="connsiteY24" fmla="*/ 915400 h 2375332"/>
                <a:gd name="connsiteX25" fmla="*/ 1016240 w 1550753"/>
                <a:gd name="connsiteY25" fmla="*/ 590426 h 2375332"/>
                <a:gd name="connsiteX26" fmla="*/ 934994 w 1550753"/>
                <a:gd name="connsiteY26" fmla="*/ 509180 h 2375332"/>
                <a:gd name="connsiteX27" fmla="*/ 595476 w 1550753"/>
                <a:gd name="connsiteY27" fmla="*/ 509180 h 2375332"/>
                <a:gd name="connsiteX28" fmla="*/ 514230 w 1550753"/>
                <a:gd name="connsiteY28" fmla="*/ 590426 h 2375332"/>
                <a:gd name="connsiteX29" fmla="*/ 514230 w 1550753"/>
                <a:gd name="connsiteY29" fmla="*/ 752913 h 2375332"/>
                <a:gd name="connsiteX30" fmla="*/ 514229 w 1550753"/>
                <a:gd name="connsiteY30" fmla="*/ 752913 h 2375332"/>
                <a:gd name="connsiteX31" fmla="*/ 514229 w 1550753"/>
                <a:gd name="connsiteY31" fmla="*/ 816273 h 2375332"/>
                <a:gd name="connsiteX32" fmla="*/ 432983 w 1550753"/>
                <a:gd name="connsiteY32" fmla="*/ 897519 h 2375332"/>
                <a:gd name="connsiteX33" fmla="*/ 81246 w 1550753"/>
                <a:gd name="connsiteY33" fmla="*/ 897519 h 2375332"/>
                <a:gd name="connsiteX34" fmla="*/ 0 w 1550753"/>
                <a:gd name="connsiteY34" fmla="*/ 816273 h 2375332"/>
                <a:gd name="connsiteX35" fmla="*/ 0 w 1550753"/>
                <a:gd name="connsiteY35" fmla="*/ 491299 h 2375332"/>
                <a:gd name="connsiteX36" fmla="*/ 1 w 1550753"/>
                <a:gd name="connsiteY36" fmla="*/ 491294 h 2375332"/>
                <a:gd name="connsiteX37" fmla="*/ 1 w 1550753"/>
                <a:gd name="connsiteY37" fmla="*/ 250976 h 2375332"/>
                <a:gd name="connsiteX38" fmla="*/ 250977 w 1550753"/>
                <a:gd name="connsiteY38" fmla="*/ 0 h 2375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550753" h="2375332">
                  <a:moveTo>
                    <a:pt x="595476" y="1887866"/>
                  </a:moveTo>
                  <a:lnTo>
                    <a:pt x="934994" y="1887866"/>
                  </a:lnTo>
                  <a:cubicBezTo>
                    <a:pt x="979865" y="1887866"/>
                    <a:pt x="1016240" y="1924241"/>
                    <a:pt x="1016240" y="1969112"/>
                  </a:cubicBezTo>
                  <a:lnTo>
                    <a:pt x="1016240" y="2294086"/>
                  </a:lnTo>
                  <a:cubicBezTo>
                    <a:pt x="1016240" y="2338957"/>
                    <a:pt x="979865" y="2375332"/>
                    <a:pt x="934994" y="2375332"/>
                  </a:cubicBezTo>
                  <a:lnTo>
                    <a:pt x="595476" y="2375332"/>
                  </a:lnTo>
                  <a:cubicBezTo>
                    <a:pt x="550605" y="2375332"/>
                    <a:pt x="514230" y="2338957"/>
                    <a:pt x="514230" y="2294086"/>
                  </a:cubicBezTo>
                  <a:lnTo>
                    <a:pt x="514230" y="1969112"/>
                  </a:lnTo>
                  <a:cubicBezTo>
                    <a:pt x="514230" y="1924241"/>
                    <a:pt x="550605" y="1887866"/>
                    <a:pt x="595476" y="1887866"/>
                  </a:cubicBezTo>
                  <a:close/>
                  <a:moveTo>
                    <a:pt x="250977" y="0"/>
                  </a:moveTo>
                  <a:lnTo>
                    <a:pt x="1299777" y="0"/>
                  </a:lnTo>
                  <a:cubicBezTo>
                    <a:pt x="1438387" y="0"/>
                    <a:pt x="1550753" y="112366"/>
                    <a:pt x="1550753" y="250976"/>
                  </a:cubicBezTo>
                  <a:lnTo>
                    <a:pt x="1550753" y="1254850"/>
                  </a:lnTo>
                  <a:cubicBezTo>
                    <a:pt x="1550753" y="1393460"/>
                    <a:pt x="1438387" y="1505826"/>
                    <a:pt x="1299777" y="1505826"/>
                  </a:cubicBezTo>
                  <a:lnTo>
                    <a:pt x="1016240" y="1505826"/>
                  </a:lnTo>
                  <a:lnTo>
                    <a:pt x="1016240" y="1711369"/>
                  </a:lnTo>
                  <a:cubicBezTo>
                    <a:pt x="1016240" y="1757579"/>
                    <a:pt x="978780" y="1795039"/>
                    <a:pt x="932570" y="1795039"/>
                  </a:cubicBezTo>
                  <a:lnTo>
                    <a:pt x="597900" y="1795039"/>
                  </a:lnTo>
                  <a:cubicBezTo>
                    <a:pt x="551690" y="1795039"/>
                    <a:pt x="514230" y="1757579"/>
                    <a:pt x="514230" y="1711369"/>
                  </a:cubicBezTo>
                  <a:lnTo>
                    <a:pt x="514230" y="1080316"/>
                  </a:lnTo>
                  <a:cubicBezTo>
                    <a:pt x="514230" y="1034106"/>
                    <a:pt x="551690" y="996646"/>
                    <a:pt x="597900" y="996646"/>
                  </a:cubicBezTo>
                  <a:lnTo>
                    <a:pt x="600299" y="996646"/>
                  </a:lnTo>
                  <a:lnTo>
                    <a:pt x="932570" y="996646"/>
                  </a:lnTo>
                  <a:lnTo>
                    <a:pt x="934994" y="996646"/>
                  </a:lnTo>
                  <a:cubicBezTo>
                    <a:pt x="979865" y="996646"/>
                    <a:pt x="1016240" y="960271"/>
                    <a:pt x="1016240" y="915400"/>
                  </a:cubicBezTo>
                  <a:lnTo>
                    <a:pt x="1016240" y="590426"/>
                  </a:lnTo>
                  <a:cubicBezTo>
                    <a:pt x="1016240" y="545555"/>
                    <a:pt x="979865" y="509180"/>
                    <a:pt x="934994" y="509180"/>
                  </a:cubicBezTo>
                  <a:lnTo>
                    <a:pt x="595476" y="509180"/>
                  </a:lnTo>
                  <a:cubicBezTo>
                    <a:pt x="550605" y="509180"/>
                    <a:pt x="514230" y="545555"/>
                    <a:pt x="514230" y="590426"/>
                  </a:cubicBezTo>
                  <a:lnTo>
                    <a:pt x="514230" y="752913"/>
                  </a:lnTo>
                  <a:lnTo>
                    <a:pt x="514229" y="752913"/>
                  </a:lnTo>
                  <a:lnTo>
                    <a:pt x="514229" y="816273"/>
                  </a:lnTo>
                  <a:cubicBezTo>
                    <a:pt x="514229" y="861144"/>
                    <a:pt x="477854" y="897519"/>
                    <a:pt x="432983" y="897519"/>
                  </a:cubicBezTo>
                  <a:lnTo>
                    <a:pt x="81246" y="897519"/>
                  </a:lnTo>
                  <a:cubicBezTo>
                    <a:pt x="36375" y="897519"/>
                    <a:pt x="0" y="861144"/>
                    <a:pt x="0" y="816273"/>
                  </a:cubicBezTo>
                  <a:lnTo>
                    <a:pt x="0" y="491299"/>
                  </a:lnTo>
                  <a:lnTo>
                    <a:pt x="1" y="491294"/>
                  </a:lnTo>
                  <a:lnTo>
                    <a:pt x="1" y="250976"/>
                  </a:lnTo>
                  <a:cubicBezTo>
                    <a:pt x="1" y="112366"/>
                    <a:pt x="112367" y="0"/>
                    <a:pt x="250977" y="0"/>
                  </a:cubicBezTo>
                  <a:close/>
                </a:path>
              </a:pathLst>
            </a:custGeom>
            <a:grpFill/>
            <a:ln w="793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47521171-1AC4-6328-3051-FE049605A5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50353" y="3946847"/>
              <a:ext cx="1550753" cy="2375332"/>
            </a:xfrm>
            <a:custGeom>
              <a:avLst/>
              <a:gdLst>
                <a:gd name="connsiteX0" fmla="*/ 595475 w 1550752"/>
                <a:gd name="connsiteY0" fmla="*/ 1887866 h 2375332"/>
                <a:gd name="connsiteX1" fmla="*/ 934993 w 1550752"/>
                <a:gd name="connsiteY1" fmla="*/ 1887866 h 2375332"/>
                <a:gd name="connsiteX2" fmla="*/ 1016239 w 1550752"/>
                <a:gd name="connsiteY2" fmla="*/ 1969112 h 2375332"/>
                <a:gd name="connsiteX3" fmla="*/ 1016239 w 1550752"/>
                <a:gd name="connsiteY3" fmla="*/ 2294086 h 2375332"/>
                <a:gd name="connsiteX4" fmla="*/ 934993 w 1550752"/>
                <a:gd name="connsiteY4" fmla="*/ 2375332 h 2375332"/>
                <a:gd name="connsiteX5" fmla="*/ 595475 w 1550752"/>
                <a:gd name="connsiteY5" fmla="*/ 2375332 h 2375332"/>
                <a:gd name="connsiteX6" fmla="*/ 514229 w 1550752"/>
                <a:gd name="connsiteY6" fmla="*/ 2294086 h 2375332"/>
                <a:gd name="connsiteX7" fmla="*/ 514229 w 1550752"/>
                <a:gd name="connsiteY7" fmla="*/ 1969112 h 2375332"/>
                <a:gd name="connsiteX8" fmla="*/ 595475 w 1550752"/>
                <a:gd name="connsiteY8" fmla="*/ 1887866 h 2375332"/>
                <a:gd name="connsiteX9" fmla="*/ 250976 w 1550752"/>
                <a:gd name="connsiteY9" fmla="*/ 0 h 2375332"/>
                <a:gd name="connsiteX10" fmla="*/ 1299776 w 1550752"/>
                <a:gd name="connsiteY10" fmla="*/ 0 h 2375332"/>
                <a:gd name="connsiteX11" fmla="*/ 1550752 w 1550752"/>
                <a:gd name="connsiteY11" fmla="*/ 250976 h 2375332"/>
                <a:gd name="connsiteX12" fmla="*/ 1016239 w 1550752"/>
                <a:gd name="connsiteY12" fmla="*/ 1713793 h 2375332"/>
                <a:gd name="connsiteX13" fmla="*/ 934993 w 1550752"/>
                <a:gd name="connsiteY13" fmla="*/ 1795039 h 2375332"/>
                <a:gd name="connsiteX14" fmla="*/ 595475 w 1550752"/>
                <a:gd name="connsiteY14" fmla="*/ 1795039 h 2375332"/>
                <a:gd name="connsiteX15" fmla="*/ 514229 w 1550752"/>
                <a:gd name="connsiteY15" fmla="*/ 1713793 h 2375332"/>
                <a:gd name="connsiteX16" fmla="*/ 0 w 1550752"/>
                <a:gd name="connsiteY16" fmla="*/ 250976 h 2375332"/>
                <a:gd name="connsiteX17" fmla="*/ 250976 w 1550752"/>
                <a:gd name="connsiteY17" fmla="*/ 0 h 2375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50752" h="2375332">
                  <a:moveTo>
                    <a:pt x="595475" y="1887866"/>
                  </a:moveTo>
                  <a:lnTo>
                    <a:pt x="934993" y="1887866"/>
                  </a:lnTo>
                  <a:cubicBezTo>
                    <a:pt x="979864" y="1887866"/>
                    <a:pt x="1016239" y="1924241"/>
                    <a:pt x="1016239" y="1969112"/>
                  </a:cubicBezTo>
                  <a:lnTo>
                    <a:pt x="1016239" y="2294086"/>
                  </a:lnTo>
                  <a:cubicBezTo>
                    <a:pt x="1016239" y="2338957"/>
                    <a:pt x="979864" y="2375332"/>
                    <a:pt x="934993" y="2375332"/>
                  </a:cubicBezTo>
                  <a:lnTo>
                    <a:pt x="595475" y="2375332"/>
                  </a:lnTo>
                  <a:cubicBezTo>
                    <a:pt x="550604" y="2375332"/>
                    <a:pt x="514229" y="2338957"/>
                    <a:pt x="514229" y="2294086"/>
                  </a:cubicBezTo>
                  <a:lnTo>
                    <a:pt x="514229" y="1969112"/>
                  </a:lnTo>
                  <a:cubicBezTo>
                    <a:pt x="514229" y="1924241"/>
                    <a:pt x="550604" y="1887866"/>
                    <a:pt x="595475" y="1887866"/>
                  </a:cubicBezTo>
                  <a:close/>
                  <a:moveTo>
                    <a:pt x="250976" y="0"/>
                  </a:moveTo>
                  <a:lnTo>
                    <a:pt x="1299776" y="0"/>
                  </a:lnTo>
                  <a:cubicBezTo>
                    <a:pt x="1438386" y="0"/>
                    <a:pt x="1550752" y="112366"/>
                    <a:pt x="1550752" y="250976"/>
                  </a:cubicBezTo>
                  <a:lnTo>
                    <a:pt x="1016239" y="1713793"/>
                  </a:lnTo>
                  <a:cubicBezTo>
                    <a:pt x="1016239" y="1758664"/>
                    <a:pt x="979864" y="1795039"/>
                    <a:pt x="934993" y="1795039"/>
                  </a:cubicBezTo>
                  <a:lnTo>
                    <a:pt x="595475" y="1795039"/>
                  </a:lnTo>
                  <a:cubicBezTo>
                    <a:pt x="550604" y="1795039"/>
                    <a:pt x="514229" y="1758664"/>
                    <a:pt x="514229" y="1713793"/>
                  </a:cubicBezTo>
                  <a:lnTo>
                    <a:pt x="0" y="250976"/>
                  </a:lnTo>
                  <a:cubicBezTo>
                    <a:pt x="0" y="112366"/>
                    <a:pt x="112366" y="0"/>
                    <a:pt x="250976" y="0"/>
                  </a:cubicBezTo>
                  <a:close/>
                </a:path>
              </a:pathLst>
            </a:custGeom>
            <a:grpFill/>
            <a:ln w="793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C6143A03-894B-519A-46A7-6D15123F6BED}"/>
              </a:ext>
            </a:extLst>
          </p:cNvPr>
          <p:cNvGrpSpPr/>
          <p:nvPr/>
        </p:nvGrpSpPr>
        <p:grpSpPr>
          <a:xfrm>
            <a:off x="3896624" y="4002438"/>
            <a:ext cx="2672457" cy="2111924"/>
            <a:chOff x="12692195" y="3207184"/>
            <a:chExt cx="3590428" cy="2837356"/>
          </a:xfrm>
          <a:solidFill>
            <a:srgbClr val="FF0000"/>
          </a:solidFill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BF669E8A-670F-4132-2A0E-E854C73372B0}"/>
                </a:ext>
              </a:extLst>
            </p:cNvPr>
            <p:cNvGrpSpPr/>
            <p:nvPr/>
          </p:nvGrpSpPr>
          <p:grpSpPr>
            <a:xfrm rot="18900000">
              <a:off x="12692195" y="3207184"/>
              <a:ext cx="2009825" cy="2837356"/>
              <a:chOff x="12692199" y="3207183"/>
              <a:chExt cx="2009826" cy="2837355"/>
            </a:xfrm>
            <a:grpFill/>
          </p:grpSpPr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E4224CA8-908B-0B9F-20E5-C61285C8C816}"/>
                  </a:ext>
                </a:extLst>
              </p:cNvPr>
              <p:cNvSpPr/>
              <p:nvPr/>
            </p:nvSpPr>
            <p:spPr bwMode="auto">
              <a:xfrm>
                <a:off x="12692199" y="5498335"/>
                <a:ext cx="546203" cy="546203"/>
              </a:xfrm>
              <a:prstGeom prst="ellipse">
                <a:avLst/>
              </a:prstGeom>
              <a:gradFill>
                <a:gsLst>
                  <a:gs pos="0">
                    <a:srgbClr val="FFFF00"/>
                  </a:gs>
                  <a:gs pos="100000">
                    <a:srgbClr val="FF0000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AED70DB1-7C14-EE8B-4861-4E5603D28F43}"/>
                  </a:ext>
                </a:extLst>
              </p:cNvPr>
              <p:cNvSpPr/>
              <p:nvPr/>
            </p:nvSpPr>
            <p:spPr bwMode="auto">
              <a:xfrm rot="1800000">
                <a:off x="12842657" y="3207183"/>
                <a:ext cx="1859368" cy="2386427"/>
              </a:xfrm>
              <a:custGeom>
                <a:avLst/>
                <a:gdLst>
                  <a:gd name="connsiteX0" fmla="*/ 882059 w 1859368"/>
                  <a:gd name="connsiteY0" fmla="*/ 1209 h 2386427"/>
                  <a:gd name="connsiteX1" fmla="*/ 1536959 w 1859368"/>
                  <a:gd name="connsiteY1" fmla="*/ 225769 h 2386427"/>
                  <a:gd name="connsiteX2" fmla="*/ 1797964 w 1859368"/>
                  <a:gd name="connsiteY2" fmla="*/ 1261795 h 2386427"/>
                  <a:gd name="connsiteX3" fmla="*/ 1196093 w 1859368"/>
                  <a:gd name="connsiteY3" fmla="*/ 1820355 h 2386427"/>
                  <a:gd name="connsiteX4" fmla="*/ 1183867 w 1859368"/>
                  <a:gd name="connsiteY4" fmla="*/ 1823011 h 2386427"/>
                  <a:gd name="connsiteX5" fmla="*/ 1183867 w 1859368"/>
                  <a:gd name="connsiteY5" fmla="*/ 2386427 h 2386427"/>
                  <a:gd name="connsiteX6" fmla="*/ 661621 w 1859368"/>
                  <a:gd name="connsiteY6" fmla="*/ 2386427 h 2386427"/>
                  <a:gd name="connsiteX7" fmla="*/ 661621 w 1859368"/>
                  <a:gd name="connsiteY7" fmla="*/ 1332152 h 2386427"/>
                  <a:gd name="connsiteX8" fmla="*/ 945033 w 1859368"/>
                  <a:gd name="connsiteY8" fmla="*/ 1332152 h 2386427"/>
                  <a:gd name="connsiteX9" fmla="*/ 984963 w 1859368"/>
                  <a:gd name="connsiteY9" fmla="*/ 1329797 h 2386427"/>
                  <a:gd name="connsiteX10" fmla="*/ 1306951 w 1859368"/>
                  <a:gd name="connsiteY10" fmla="*/ 1073967 h 2386427"/>
                  <a:gd name="connsiteX11" fmla="*/ 1193544 w 1859368"/>
                  <a:gd name="connsiteY11" fmla="*/ 623813 h 2386427"/>
                  <a:gd name="connsiteX12" fmla="*/ 731630 w 1859368"/>
                  <a:gd name="connsiteY12" fmla="*/ 577607 h 2386427"/>
                  <a:gd name="connsiteX13" fmla="*/ 531303 w 1859368"/>
                  <a:gd name="connsiteY13" fmla="*/ 996378 h 2386427"/>
                  <a:gd name="connsiteX14" fmla="*/ 12816 w 1859368"/>
                  <a:gd name="connsiteY14" fmla="*/ 1083224 h 2386427"/>
                  <a:gd name="connsiteX15" fmla="*/ 473867 w 1859368"/>
                  <a:gd name="connsiteY15" fmla="*/ 119426 h 2386427"/>
                  <a:gd name="connsiteX16" fmla="*/ 882059 w 1859368"/>
                  <a:gd name="connsiteY16" fmla="*/ 1209 h 2386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59368" h="2386427">
                    <a:moveTo>
                      <a:pt x="882059" y="1209"/>
                    </a:moveTo>
                    <a:cubicBezTo>
                      <a:pt x="1116022" y="-10731"/>
                      <a:pt x="1351600" y="65850"/>
                      <a:pt x="1536959" y="225769"/>
                    </a:cubicBezTo>
                    <a:cubicBezTo>
                      <a:pt x="1833533" y="481639"/>
                      <a:pt x="1937910" y="895953"/>
                      <a:pt x="1797964" y="1261795"/>
                    </a:cubicBezTo>
                    <a:cubicBezTo>
                      <a:pt x="1693004" y="1536177"/>
                      <a:pt x="1467502" y="1739140"/>
                      <a:pt x="1196093" y="1820355"/>
                    </a:cubicBezTo>
                    <a:lnTo>
                      <a:pt x="1183867" y="1823011"/>
                    </a:lnTo>
                    <a:lnTo>
                      <a:pt x="1183867" y="2386427"/>
                    </a:lnTo>
                    <a:lnTo>
                      <a:pt x="661621" y="2386427"/>
                    </a:lnTo>
                    <a:lnTo>
                      <a:pt x="661621" y="1332152"/>
                    </a:lnTo>
                    <a:lnTo>
                      <a:pt x="945033" y="1332152"/>
                    </a:lnTo>
                    <a:lnTo>
                      <a:pt x="984963" y="1329797"/>
                    </a:lnTo>
                    <a:cubicBezTo>
                      <a:pt x="1129250" y="1309908"/>
                      <a:pt x="1253745" y="1213056"/>
                      <a:pt x="1306951" y="1073967"/>
                    </a:cubicBezTo>
                    <a:cubicBezTo>
                      <a:pt x="1367758" y="915008"/>
                      <a:pt x="1322406" y="734989"/>
                      <a:pt x="1193544" y="623813"/>
                    </a:cubicBezTo>
                    <a:cubicBezTo>
                      <a:pt x="1064682" y="512637"/>
                      <a:pt x="879960" y="494159"/>
                      <a:pt x="731630" y="577607"/>
                    </a:cubicBezTo>
                    <a:cubicBezTo>
                      <a:pt x="583300" y="661055"/>
                      <a:pt x="503188" y="828524"/>
                      <a:pt x="531303" y="996378"/>
                    </a:cubicBezTo>
                    <a:lnTo>
                      <a:pt x="12816" y="1083224"/>
                    </a:lnTo>
                    <a:cubicBezTo>
                      <a:pt x="-51891" y="696910"/>
                      <a:pt x="132486" y="311481"/>
                      <a:pt x="473867" y="119426"/>
                    </a:cubicBezTo>
                    <a:cubicBezTo>
                      <a:pt x="601885" y="47406"/>
                      <a:pt x="741681" y="8374"/>
                      <a:pt x="882059" y="1209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00"/>
                  </a:gs>
                  <a:gs pos="100000">
                    <a:srgbClr val="FF0000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D9EAFF27-00DA-D4AA-A9DC-A925E25C9B4E}"/>
                </a:ext>
              </a:extLst>
            </p:cNvPr>
            <p:cNvGrpSpPr/>
            <p:nvPr/>
          </p:nvGrpSpPr>
          <p:grpSpPr>
            <a:xfrm rot="2700000">
              <a:off x="14127975" y="3447702"/>
              <a:ext cx="1561776" cy="2747520"/>
              <a:chOff x="11492146" y="3297018"/>
              <a:chExt cx="1561777" cy="2747520"/>
            </a:xfrm>
            <a:grpFill/>
          </p:grpSpPr>
          <p:sp>
            <p:nvSpPr>
              <p:cNvPr id="23" name="台形 22">
                <a:extLst>
                  <a:ext uri="{FF2B5EF4-FFF2-40B4-BE49-F238E27FC236}">
                    <a16:creationId xmlns:a16="http://schemas.microsoft.com/office/drawing/2014/main" id="{87176F76-8ACF-109F-DABB-7534B8239B7C}"/>
                  </a:ext>
                </a:extLst>
              </p:cNvPr>
              <p:cNvSpPr/>
              <p:nvPr/>
            </p:nvSpPr>
            <p:spPr bwMode="auto">
              <a:xfrm rot="9000000">
                <a:off x="11492146" y="3297018"/>
                <a:ext cx="836701" cy="2297880"/>
              </a:xfrm>
              <a:prstGeom prst="trapezoid">
                <a:avLst/>
              </a:prstGeom>
              <a:gradFill>
                <a:gsLst>
                  <a:gs pos="0">
                    <a:srgbClr val="FFFF00"/>
                  </a:gs>
                  <a:gs pos="100000">
                    <a:srgbClr val="FF0000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A07D033A-4D2A-6BEF-E649-407276249F7B}"/>
                  </a:ext>
                </a:extLst>
              </p:cNvPr>
              <p:cNvSpPr/>
              <p:nvPr/>
            </p:nvSpPr>
            <p:spPr bwMode="auto">
              <a:xfrm>
                <a:off x="12507720" y="5498335"/>
                <a:ext cx="546203" cy="546203"/>
              </a:xfrm>
              <a:prstGeom prst="ellipse">
                <a:avLst/>
              </a:prstGeom>
              <a:gradFill>
                <a:gsLst>
                  <a:gs pos="0">
                    <a:srgbClr val="FFFF00"/>
                  </a:gs>
                  <a:gs pos="100000">
                    <a:srgbClr val="FF0000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C67FD205-04EB-C80C-2DCF-143AB1121C5D}"/>
              </a:ext>
            </a:extLst>
          </p:cNvPr>
          <p:cNvGrpSpPr/>
          <p:nvPr/>
        </p:nvGrpSpPr>
        <p:grpSpPr>
          <a:xfrm>
            <a:off x="7013448" y="3879384"/>
            <a:ext cx="1696367" cy="2496037"/>
            <a:chOff x="6899068" y="4000584"/>
            <a:chExt cx="1986423" cy="2922825"/>
          </a:xfrm>
          <a:solidFill>
            <a:srgbClr val="FFFF00"/>
          </a:solidFill>
        </p:grpSpPr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DC807DE2-A2CF-B13D-0F6E-99B2DBD97E31}"/>
                </a:ext>
              </a:extLst>
            </p:cNvPr>
            <p:cNvSpPr/>
            <p:nvPr/>
          </p:nvSpPr>
          <p:spPr bwMode="auto">
            <a:xfrm>
              <a:off x="8383481" y="4000596"/>
              <a:ext cx="502010" cy="2355884"/>
            </a:xfrm>
            <a:custGeom>
              <a:avLst/>
              <a:gdLst>
                <a:gd name="connsiteX0" fmla="*/ 251005 w 502010"/>
                <a:gd name="connsiteY0" fmla="*/ 0 h 2355884"/>
                <a:gd name="connsiteX1" fmla="*/ 502010 w 502010"/>
                <a:gd name="connsiteY1" fmla="*/ 251005 h 2355884"/>
                <a:gd name="connsiteX2" fmla="*/ 502010 w 502010"/>
                <a:gd name="connsiteY2" fmla="*/ 2104879 h 2355884"/>
                <a:gd name="connsiteX3" fmla="*/ 502010 w 502010"/>
                <a:gd name="connsiteY3" fmla="*/ 2118450 h 2355884"/>
                <a:gd name="connsiteX4" fmla="*/ 500642 w 502010"/>
                <a:gd name="connsiteY4" fmla="*/ 2118450 h 2355884"/>
                <a:gd name="connsiteX5" fmla="*/ 496910 w 502010"/>
                <a:gd name="connsiteY5" fmla="*/ 2155465 h 2355884"/>
                <a:gd name="connsiteX6" fmla="*/ 251005 w 502010"/>
                <a:gd name="connsiteY6" fmla="*/ 2355884 h 2355884"/>
                <a:gd name="connsiteX7" fmla="*/ 5100 w 502010"/>
                <a:gd name="connsiteY7" fmla="*/ 2155465 h 2355884"/>
                <a:gd name="connsiteX8" fmla="*/ 1368 w 502010"/>
                <a:gd name="connsiteY8" fmla="*/ 2118450 h 2355884"/>
                <a:gd name="connsiteX9" fmla="*/ 0 w 502010"/>
                <a:gd name="connsiteY9" fmla="*/ 2118450 h 2355884"/>
                <a:gd name="connsiteX10" fmla="*/ 0 w 502010"/>
                <a:gd name="connsiteY10" fmla="*/ 2104879 h 2355884"/>
                <a:gd name="connsiteX11" fmla="*/ 0 w 502010"/>
                <a:gd name="connsiteY11" fmla="*/ 251005 h 2355884"/>
                <a:gd name="connsiteX12" fmla="*/ 251005 w 502010"/>
                <a:gd name="connsiteY12" fmla="*/ 0 h 2355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2010" h="2355884">
                  <a:moveTo>
                    <a:pt x="251005" y="0"/>
                  </a:moveTo>
                  <a:cubicBezTo>
                    <a:pt x="389631" y="0"/>
                    <a:pt x="502010" y="112379"/>
                    <a:pt x="502010" y="251005"/>
                  </a:cubicBezTo>
                  <a:lnTo>
                    <a:pt x="502010" y="2104879"/>
                  </a:lnTo>
                  <a:lnTo>
                    <a:pt x="502010" y="2118450"/>
                  </a:lnTo>
                  <a:lnTo>
                    <a:pt x="500642" y="2118450"/>
                  </a:lnTo>
                  <a:lnTo>
                    <a:pt x="496910" y="2155465"/>
                  </a:lnTo>
                  <a:cubicBezTo>
                    <a:pt x="473505" y="2269844"/>
                    <a:pt x="372303" y="2355884"/>
                    <a:pt x="251005" y="2355884"/>
                  </a:cubicBezTo>
                  <a:cubicBezTo>
                    <a:pt x="129707" y="2355884"/>
                    <a:pt x="28505" y="2269844"/>
                    <a:pt x="5100" y="2155465"/>
                  </a:cubicBezTo>
                  <a:lnTo>
                    <a:pt x="1368" y="2118450"/>
                  </a:lnTo>
                  <a:lnTo>
                    <a:pt x="0" y="2118450"/>
                  </a:lnTo>
                  <a:lnTo>
                    <a:pt x="0" y="2104879"/>
                  </a:lnTo>
                  <a:lnTo>
                    <a:pt x="0" y="251005"/>
                  </a:lnTo>
                  <a:cubicBezTo>
                    <a:pt x="0" y="112379"/>
                    <a:pt x="112379" y="0"/>
                    <a:pt x="251005" y="0"/>
                  </a:cubicBezTo>
                  <a:close/>
                </a:path>
              </a:pathLst>
            </a:custGeom>
            <a:solidFill>
              <a:srgbClr val="FF0000"/>
            </a:solidFill>
            <a:ln w="635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8286AADE-F19D-7F70-1C3A-4C3F85DCFF65}"/>
                </a:ext>
              </a:extLst>
            </p:cNvPr>
            <p:cNvSpPr/>
            <p:nvPr/>
          </p:nvSpPr>
          <p:spPr bwMode="auto">
            <a:xfrm>
              <a:off x="6899068" y="4000584"/>
              <a:ext cx="1630941" cy="2355897"/>
            </a:xfrm>
            <a:custGeom>
              <a:avLst/>
              <a:gdLst>
                <a:gd name="connsiteX0" fmla="*/ 790244 w 1630941"/>
                <a:gd name="connsiteY0" fmla="*/ 383 h 2355897"/>
                <a:gd name="connsiteX1" fmla="*/ 1366904 w 1630941"/>
                <a:gd name="connsiteY1" fmla="*/ 214732 h 2355897"/>
                <a:gd name="connsiteX2" fmla="*/ 1562324 w 1630941"/>
                <a:gd name="connsiteY2" fmla="*/ 1142781 h 2355897"/>
                <a:gd name="connsiteX3" fmla="*/ 1001679 w 1630941"/>
                <a:gd name="connsiteY3" fmla="*/ 1609387 h 2355897"/>
                <a:gd name="connsiteX4" fmla="*/ 938434 w 1630941"/>
                <a:gd name="connsiteY4" fmla="*/ 1619110 h 2355897"/>
                <a:gd name="connsiteX5" fmla="*/ 938434 w 1630941"/>
                <a:gd name="connsiteY5" fmla="*/ 2104892 h 2355897"/>
                <a:gd name="connsiteX6" fmla="*/ 938434 w 1630941"/>
                <a:gd name="connsiteY6" fmla="*/ 2118463 h 2355897"/>
                <a:gd name="connsiteX7" fmla="*/ 937066 w 1630941"/>
                <a:gd name="connsiteY7" fmla="*/ 2118463 h 2355897"/>
                <a:gd name="connsiteX8" fmla="*/ 933335 w 1630941"/>
                <a:gd name="connsiteY8" fmla="*/ 2155478 h 2355897"/>
                <a:gd name="connsiteX9" fmla="*/ 687429 w 1630941"/>
                <a:gd name="connsiteY9" fmla="*/ 2355897 h 2355897"/>
                <a:gd name="connsiteX10" fmla="*/ 441524 w 1630941"/>
                <a:gd name="connsiteY10" fmla="*/ 2155478 h 2355897"/>
                <a:gd name="connsiteX11" fmla="*/ 437792 w 1630941"/>
                <a:gd name="connsiteY11" fmla="*/ 2118463 h 2355897"/>
                <a:gd name="connsiteX12" fmla="*/ 436424 w 1630941"/>
                <a:gd name="connsiteY12" fmla="*/ 2118463 h 2355897"/>
                <a:gd name="connsiteX13" fmla="*/ 436424 w 1630941"/>
                <a:gd name="connsiteY13" fmla="*/ 2104892 h 2355897"/>
                <a:gd name="connsiteX14" fmla="*/ 436424 w 1630941"/>
                <a:gd name="connsiteY14" fmla="*/ 1394519 h 2355897"/>
                <a:gd name="connsiteX15" fmla="*/ 620752 w 1630941"/>
                <a:gd name="connsiteY15" fmla="*/ 1210191 h 2355897"/>
                <a:gd name="connsiteX16" fmla="*/ 754106 w 1630941"/>
                <a:gd name="connsiteY16" fmla="*/ 1210191 h 2355897"/>
                <a:gd name="connsiteX17" fmla="*/ 781968 w 1630941"/>
                <a:gd name="connsiteY17" fmla="*/ 1215816 h 2355897"/>
                <a:gd name="connsiteX18" fmla="*/ 782463 w 1630941"/>
                <a:gd name="connsiteY18" fmla="*/ 1209894 h 2355897"/>
                <a:gd name="connsiteX19" fmla="*/ 1178010 w 1630941"/>
                <a:gd name="connsiteY19" fmla="*/ 974341 h 2355897"/>
                <a:gd name="connsiteX20" fmla="*/ 1083149 w 1630941"/>
                <a:gd name="connsiteY20" fmla="*/ 523848 h 2355897"/>
                <a:gd name="connsiteX21" fmla="*/ 626201 w 1630941"/>
                <a:gd name="connsiteY21" fmla="*/ 467805 h 2355897"/>
                <a:gd name="connsiteX22" fmla="*/ 419652 w 1630941"/>
                <a:gd name="connsiteY22" fmla="*/ 819646 h 2355897"/>
                <a:gd name="connsiteX23" fmla="*/ 422900 w 1630941"/>
                <a:gd name="connsiteY23" fmla="*/ 855599 h 2355897"/>
                <a:gd name="connsiteX24" fmla="*/ 424511 w 1630941"/>
                <a:gd name="connsiteY24" fmla="*/ 860788 h 2355897"/>
                <a:gd name="connsiteX25" fmla="*/ 428817 w 1630941"/>
                <a:gd name="connsiteY25" fmla="*/ 903500 h 2355897"/>
                <a:gd name="connsiteX26" fmla="*/ 216886 w 1630941"/>
                <a:gd name="connsiteY26" fmla="*/ 1115431 h 2355897"/>
                <a:gd name="connsiteX27" fmla="*/ 4955 w 1630941"/>
                <a:gd name="connsiteY27" fmla="*/ 903500 h 2355897"/>
                <a:gd name="connsiteX28" fmla="*/ 6151 w 1630941"/>
                <a:gd name="connsiteY28" fmla="*/ 891637 h 2355897"/>
                <a:gd name="connsiteX29" fmla="*/ 48 w 1630941"/>
                <a:gd name="connsiteY29" fmla="*/ 824099 h 2355897"/>
                <a:gd name="connsiteX30" fmla="*/ 425556 w 1630941"/>
                <a:gd name="connsiteY30" fmla="*/ 99280 h 2355897"/>
                <a:gd name="connsiteX31" fmla="*/ 790244 w 1630941"/>
                <a:gd name="connsiteY31" fmla="*/ 383 h 2355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630941" h="2355897">
                  <a:moveTo>
                    <a:pt x="790244" y="383"/>
                  </a:moveTo>
                  <a:cubicBezTo>
                    <a:pt x="998406" y="-6003"/>
                    <a:pt x="1206381" y="67379"/>
                    <a:pt x="1366904" y="214732"/>
                  </a:cubicBezTo>
                  <a:cubicBezTo>
                    <a:pt x="1623741" y="450496"/>
                    <a:pt x="1702277" y="823464"/>
                    <a:pt x="1562324" y="1142781"/>
                  </a:cubicBezTo>
                  <a:cubicBezTo>
                    <a:pt x="1457359" y="1382269"/>
                    <a:pt x="1246912" y="1551838"/>
                    <a:pt x="1001679" y="1609387"/>
                  </a:cubicBezTo>
                  <a:lnTo>
                    <a:pt x="938434" y="1619110"/>
                  </a:lnTo>
                  <a:lnTo>
                    <a:pt x="938434" y="2104892"/>
                  </a:lnTo>
                  <a:lnTo>
                    <a:pt x="938434" y="2118463"/>
                  </a:lnTo>
                  <a:lnTo>
                    <a:pt x="937066" y="2118463"/>
                  </a:lnTo>
                  <a:lnTo>
                    <a:pt x="933335" y="2155478"/>
                  </a:lnTo>
                  <a:cubicBezTo>
                    <a:pt x="909929" y="2269857"/>
                    <a:pt x="808727" y="2355897"/>
                    <a:pt x="687429" y="2355897"/>
                  </a:cubicBezTo>
                  <a:cubicBezTo>
                    <a:pt x="566132" y="2355897"/>
                    <a:pt x="464929" y="2269857"/>
                    <a:pt x="441524" y="2155478"/>
                  </a:cubicBezTo>
                  <a:lnTo>
                    <a:pt x="437792" y="2118463"/>
                  </a:lnTo>
                  <a:lnTo>
                    <a:pt x="436424" y="2118463"/>
                  </a:lnTo>
                  <a:lnTo>
                    <a:pt x="436424" y="2104892"/>
                  </a:lnTo>
                  <a:lnTo>
                    <a:pt x="436424" y="1394519"/>
                  </a:lnTo>
                  <a:cubicBezTo>
                    <a:pt x="436424" y="1292717"/>
                    <a:pt x="518950" y="1210191"/>
                    <a:pt x="620752" y="1210191"/>
                  </a:cubicBezTo>
                  <a:lnTo>
                    <a:pt x="754106" y="1210191"/>
                  </a:lnTo>
                  <a:lnTo>
                    <a:pt x="781968" y="1215816"/>
                  </a:lnTo>
                  <a:lnTo>
                    <a:pt x="782463" y="1209894"/>
                  </a:lnTo>
                  <a:cubicBezTo>
                    <a:pt x="951110" y="1224008"/>
                    <a:pt x="1110074" y="1129343"/>
                    <a:pt x="1178010" y="974341"/>
                  </a:cubicBezTo>
                  <a:cubicBezTo>
                    <a:pt x="1245946" y="819338"/>
                    <a:pt x="1207823" y="638293"/>
                    <a:pt x="1083149" y="523848"/>
                  </a:cubicBezTo>
                  <a:cubicBezTo>
                    <a:pt x="958475" y="409403"/>
                    <a:pt x="774835" y="386881"/>
                    <a:pt x="626201" y="467805"/>
                  </a:cubicBezTo>
                  <a:cubicBezTo>
                    <a:pt x="496146" y="538614"/>
                    <a:pt x="418069" y="674917"/>
                    <a:pt x="419652" y="819646"/>
                  </a:cubicBezTo>
                  <a:lnTo>
                    <a:pt x="422900" y="855599"/>
                  </a:lnTo>
                  <a:lnTo>
                    <a:pt x="424511" y="860788"/>
                  </a:lnTo>
                  <a:cubicBezTo>
                    <a:pt x="427334" y="874585"/>
                    <a:pt x="428817" y="888869"/>
                    <a:pt x="428817" y="903500"/>
                  </a:cubicBezTo>
                  <a:cubicBezTo>
                    <a:pt x="428817" y="1020546"/>
                    <a:pt x="333932" y="1115431"/>
                    <a:pt x="216886" y="1115431"/>
                  </a:cubicBezTo>
                  <a:cubicBezTo>
                    <a:pt x="99840" y="1115431"/>
                    <a:pt x="4955" y="1020546"/>
                    <a:pt x="4955" y="903500"/>
                  </a:cubicBezTo>
                  <a:lnTo>
                    <a:pt x="6151" y="891637"/>
                  </a:lnTo>
                  <a:lnTo>
                    <a:pt x="48" y="824099"/>
                  </a:lnTo>
                  <a:cubicBezTo>
                    <a:pt x="-3211" y="525946"/>
                    <a:pt x="157632" y="245152"/>
                    <a:pt x="425556" y="99280"/>
                  </a:cubicBezTo>
                  <a:cubicBezTo>
                    <a:pt x="540381" y="36763"/>
                    <a:pt x="665346" y="4215"/>
                    <a:pt x="790244" y="383"/>
                  </a:cubicBezTo>
                  <a:close/>
                </a:path>
              </a:pathLst>
            </a:custGeom>
            <a:solidFill>
              <a:srgbClr val="FFC000"/>
            </a:solidFill>
            <a:ln w="635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" name="楕円 33">
              <a:extLst>
                <a:ext uri="{FF2B5EF4-FFF2-40B4-BE49-F238E27FC236}">
                  <a16:creationId xmlns:a16="http://schemas.microsoft.com/office/drawing/2014/main" id="{4AA70940-6133-1A13-23D2-2A319CE000F2}"/>
                </a:ext>
              </a:extLst>
            </p:cNvPr>
            <p:cNvSpPr/>
            <p:nvPr/>
          </p:nvSpPr>
          <p:spPr bwMode="auto">
            <a:xfrm>
              <a:off x="8383481" y="6421399"/>
              <a:ext cx="502010" cy="502010"/>
            </a:xfrm>
            <a:prstGeom prst="ellipse">
              <a:avLst/>
            </a:prstGeom>
            <a:solidFill>
              <a:srgbClr val="FF0000"/>
            </a:solidFill>
            <a:ln w="635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6E8263DC-2107-247B-DD9F-A3DCB125F005}"/>
                </a:ext>
              </a:extLst>
            </p:cNvPr>
            <p:cNvSpPr/>
            <p:nvPr/>
          </p:nvSpPr>
          <p:spPr bwMode="auto">
            <a:xfrm>
              <a:off x="7335492" y="6421399"/>
              <a:ext cx="502010" cy="502010"/>
            </a:xfrm>
            <a:prstGeom prst="ellipse">
              <a:avLst/>
            </a:prstGeom>
            <a:solidFill>
              <a:srgbClr val="FFC000"/>
            </a:solidFill>
            <a:ln w="635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9970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7" name="グループ化 796">
            <a:extLst>
              <a:ext uri="{FF2B5EF4-FFF2-40B4-BE49-F238E27FC236}">
                <a16:creationId xmlns:a16="http://schemas.microsoft.com/office/drawing/2014/main" id="{83083F0A-5DF8-2EAF-6B8C-84C123C90F24}"/>
              </a:ext>
            </a:extLst>
          </p:cNvPr>
          <p:cNvGrpSpPr/>
          <p:nvPr/>
        </p:nvGrpSpPr>
        <p:grpSpPr>
          <a:xfrm>
            <a:off x="5128538" y="858601"/>
            <a:ext cx="2078244" cy="3354399"/>
            <a:chOff x="5128538" y="1468201"/>
            <a:chExt cx="2078244" cy="3354399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5C87BCBF-F91E-6227-58C3-BCF2BAA489D4}"/>
                </a:ext>
              </a:extLst>
            </p:cNvPr>
            <p:cNvGrpSpPr/>
            <p:nvPr/>
          </p:nvGrpSpPr>
          <p:grpSpPr>
            <a:xfrm>
              <a:off x="6009126" y="2796540"/>
              <a:ext cx="1197656" cy="2026060"/>
              <a:chOff x="566014" y="4689140"/>
              <a:chExt cx="1331771" cy="2252944"/>
            </a:xfrm>
          </p:grpSpPr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6664BA6C-4B2C-0229-1988-E8472B4FAF9B}"/>
                  </a:ext>
                </a:extLst>
              </p:cNvPr>
              <p:cNvSpPr/>
              <p:nvPr/>
            </p:nvSpPr>
            <p:spPr bwMode="auto">
              <a:xfrm>
                <a:off x="577953" y="4689140"/>
                <a:ext cx="1304973" cy="150582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四角形: 上の 2 つの角を丸める 14">
                <a:extLst>
                  <a:ext uri="{FF2B5EF4-FFF2-40B4-BE49-F238E27FC236}">
                    <a16:creationId xmlns:a16="http://schemas.microsoft.com/office/drawing/2014/main" id="{E342C336-2645-9066-0CB4-3952AAAE4AC9}"/>
                  </a:ext>
                </a:extLst>
              </p:cNvPr>
              <p:cNvSpPr/>
              <p:nvPr/>
            </p:nvSpPr>
            <p:spPr bwMode="auto">
              <a:xfrm>
                <a:off x="672060" y="6155032"/>
                <a:ext cx="1102808" cy="780191"/>
              </a:xfrm>
              <a:prstGeom prst="round2SameRect">
                <a:avLst>
                  <a:gd name="adj1" fmla="val 43898"/>
                  <a:gd name="adj2" fmla="val 0"/>
                </a:avLst>
              </a:prstGeom>
              <a:solidFill>
                <a:srgbClr val="FF00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DBAAE0B2-8DDF-7C41-CC27-7CFA093179EC}"/>
                  </a:ext>
                </a:extLst>
              </p:cNvPr>
              <p:cNvGrpSpPr/>
              <p:nvPr/>
            </p:nvGrpSpPr>
            <p:grpSpPr>
              <a:xfrm>
                <a:off x="566014" y="4839255"/>
                <a:ext cx="1331771" cy="1425059"/>
                <a:chOff x="4443712" y="847868"/>
                <a:chExt cx="986061" cy="1055133"/>
              </a:xfrm>
            </p:grpSpPr>
            <p:grpSp>
              <p:nvGrpSpPr>
                <p:cNvPr id="21" name="グループ化 20">
                  <a:extLst>
                    <a:ext uri="{FF2B5EF4-FFF2-40B4-BE49-F238E27FC236}">
                      <a16:creationId xmlns:a16="http://schemas.microsoft.com/office/drawing/2014/main" id="{8929415E-EDAF-731E-9842-4138BB204C26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5221288" y="1211107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30" name="楕円 29">
                    <a:extLst>
                      <a:ext uri="{FF2B5EF4-FFF2-40B4-BE49-F238E27FC236}">
                        <a16:creationId xmlns:a16="http://schemas.microsoft.com/office/drawing/2014/main" id="{F161F55B-2397-B813-DB1A-02E60C8D983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楕円 30">
                    <a:extLst>
                      <a:ext uri="{FF2B5EF4-FFF2-40B4-BE49-F238E27FC236}">
                        <a16:creationId xmlns:a16="http://schemas.microsoft.com/office/drawing/2014/main" id="{6060B391-BAA0-A129-15BA-9B16F99354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61AFC8B1-B059-0238-978A-93F583BAEC03}"/>
                    </a:ext>
                  </a:extLst>
                </p:cNvPr>
                <p:cNvGrpSpPr/>
                <p:nvPr/>
              </p:nvGrpSpPr>
              <p:grpSpPr>
                <a:xfrm rot="20700000">
                  <a:off x="4443712" y="1211106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28" name="楕円 27">
                    <a:extLst>
                      <a:ext uri="{FF2B5EF4-FFF2-40B4-BE49-F238E27FC236}">
                        <a16:creationId xmlns:a16="http://schemas.microsoft.com/office/drawing/2014/main" id="{87E41D49-F77B-AA28-287D-8C521947C70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楕円 28">
                    <a:extLst>
                      <a:ext uri="{FF2B5EF4-FFF2-40B4-BE49-F238E27FC236}">
                        <a16:creationId xmlns:a16="http://schemas.microsoft.com/office/drawing/2014/main" id="{A17A2474-52D1-0C83-A5E8-8A6EAAD6487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3" name="台形 22">
                  <a:extLst>
                    <a:ext uri="{FF2B5EF4-FFF2-40B4-BE49-F238E27FC236}">
                      <a16:creationId xmlns:a16="http://schemas.microsoft.com/office/drawing/2014/main" id="{543872A6-DFB9-8826-0DDE-5B454F8E84CD}"/>
                    </a:ext>
                  </a:extLst>
                </p:cNvPr>
                <p:cNvSpPr/>
                <p:nvPr/>
              </p:nvSpPr>
              <p:spPr bwMode="auto">
                <a:xfrm>
                  <a:off x="4830603" y="1716779"/>
                  <a:ext cx="199788" cy="186222"/>
                </a:xfrm>
                <a:prstGeom prst="trapezoid">
                  <a:avLst>
                    <a:gd name="adj" fmla="val 17426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28BD3A0F-8930-BFFC-7FEC-1771B455B600}"/>
                    </a:ext>
                  </a:extLst>
                </p:cNvPr>
                <p:cNvSpPr/>
                <p:nvPr/>
              </p:nvSpPr>
              <p:spPr bwMode="auto">
                <a:xfrm>
                  <a:off x="4525452" y="847868"/>
                  <a:ext cx="810090" cy="91885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E8CD199A-9BFD-A2C5-B577-03EAC8CBEF06}"/>
                    </a:ext>
                  </a:extLst>
                </p:cNvPr>
                <p:cNvSpPr/>
                <p:nvPr/>
              </p:nvSpPr>
              <p:spPr bwMode="auto">
                <a:xfrm>
                  <a:off x="4895997" y="1482389"/>
                  <a:ext cx="81490" cy="45719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E28A1864-18C2-274F-C537-58CDC68C683C}"/>
                  </a:ext>
                </a:extLst>
              </p:cNvPr>
              <p:cNvSpPr/>
              <p:nvPr/>
            </p:nvSpPr>
            <p:spPr bwMode="auto">
              <a:xfrm>
                <a:off x="1014405" y="6121176"/>
                <a:ext cx="418118" cy="195502"/>
              </a:xfrm>
              <a:custGeom>
                <a:avLst/>
                <a:gdLst>
                  <a:gd name="connsiteX0" fmla="*/ 565746 w 588578"/>
                  <a:gd name="connsiteY0" fmla="*/ 0 h 275205"/>
                  <a:gd name="connsiteX1" fmla="*/ 584150 w 588578"/>
                  <a:gd name="connsiteY1" fmla="*/ 48979 h 275205"/>
                  <a:gd name="connsiteX2" fmla="*/ 505055 w 588578"/>
                  <a:gd name="connsiteY2" fmla="*/ 254267 h 275205"/>
                  <a:gd name="connsiteX3" fmla="*/ 339750 w 588578"/>
                  <a:gd name="connsiteY3" fmla="*/ 254598 h 275205"/>
                  <a:gd name="connsiteX4" fmla="*/ 294289 w 588578"/>
                  <a:gd name="connsiteY4" fmla="*/ 224472 h 275205"/>
                  <a:gd name="connsiteX5" fmla="*/ 248827 w 588578"/>
                  <a:gd name="connsiteY5" fmla="*/ 254598 h 275205"/>
                  <a:gd name="connsiteX6" fmla="*/ 83521 w 588578"/>
                  <a:gd name="connsiteY6" fmla="*/ 254267 h 275205"/>
                  <a:gd name="connsiteX7" fmla="*/ 4428 w 588578"/>
                  <a:gd name="connsiteY7" fmla="*/ 48980 h 275205"/>
                  <a:gd name="connsiteX8" fmla="*/ 22831 w 588578"/>
                  <a:gd name="connsiteY8" fmla="*/ 1 h 275205"/>
                  <a:gd name="connsiteX9" fmla="*/ 85844 w 588578"/>
                  <a:gd name="connsiteY9" fmla="*/ 49269 h 275205"/>
                  <a:gd name="connsiteX10" fmla="*/ 170570 w 588578"/>
                  <a:gd name="connsiteY10" fmla="*/ 103495 h 275205"/>
                  <a:gd name="connsiteX11" fmla="*/ 259894 w 588578"/>
                  <a:gd name="connsiteY11" fmla="*/ 149756 h 275205"/>
                  <a:gd name="connsiteX12" fmla="*/ 294288 w 588578"/>
                  <a:gd name="connsiteY12" fmla="*/ 163638 h 275205"/>
                  <a:gd name="connsiteX13" fmla="*/ 328682 w 588578"/>
                  <a:gd name="connsiteY13" fmla="*/ 149756 h 275205"/>
                  <a:gd name="connsiteX14" fmla="*/ 418006 w 588578"/>
                  <a:gd name="connsiteY14" fmla="*/ 103494 h 275205"/>
                  <a:gd name="connsiteX15" fmla="*/ 502732 w 588578"/>
                  <a:gd name="connsiteY15" fmla="*/ 49268 h 275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88578" h="275205">
                    <a:moveTo>
                      <a:pt x="565746" y="0"/>
                    </a:moveTo>
                    <a:lnTo>
                      <a:pt x="584150" y="48979"/>
                    </a:lnTo>
                    <a:cubicBezTo>
                      <a:pt x="600349" y="133431"/>
                      <a:pt x="571682" y="215800"/>
                      <a:pt x="505055" y="254267"/>
                    </a:cubicBezTo>
                    <a:cubicBezTo>
                      <a:pt x="455084" y="283118"/>
                      <a:pt x="394404" y="281129"/>
                      <a:pt x="339750" y="254598"/>
                    </a:cubicBezTo>
                    <a:lnTo>
                      <a:pt x="294289" y="224472"/>
                    </a:lnTo>
                    <a:lnTo>
                      <a:pt x="248827" y="254598"/>
                    </a:lnTo>
                    <a:cubicBezTo>
                      <a:pt x="194172" y="281129"/>
                      <a:pt x="133492" y="283118"/>
                      <a:pt x="83521" y="254267"/>
                    </a:cubicBezTo>
                    <a:cubicBezTo>
                      <a:pt x="16894" y="215800"/>
                      <a:pt x="-11772" y="133431"/>
                      <a:pt x="4428" y="48980"/>
                    </a:cubicBezTo>
                    <a:lnTo>
                      <a:pt x="22831" y="1"/>
                    </a:lnTo>
                    <a:lnTo>
                      <a:pt x="85844" y="49269"/>
                    </a:lnTo>
                    <a:cubicBezTo>
                      <a:pt x="112447" y="68108"/>
                      <a:pt x="140760" y="86284"/>
                      <a:pt x="170570" y="103495"/>
                    </a:cubicBezTo>
                    <a:cubicBezTo>
                      <a:pt x="200381" y="120706"/>
                      <a:pt x="230277" y="136138"/>
                      <a:pt x="259894" y="149756"/>
                    </a:cubicBezTo>
                    <a:lnTo>
                      <a:pt x="294288" y="163638"/>
                    </a:lnTo>
                    <a:lnTo>
                      <a:pt x="328682" y="149756"/>
                    </a:lnTo>
                    <a:cubicBezTo>
                      <a:pt x="358300" y="136138"/>
                      <a:pt x="388196" y="120705"/>
                      <a:pt x="418006" y="103494"/>
                    </a:cubicBezTo>
                    <a:cubicBezTo>
                      <a:pt x="447818" y="86283"/>
                      <a:pt x="476131" y="68109"/>
                      <a:pt x="502732" y="49268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8CED7ACC-09B4-D5AD-3432-CFE03650BE19}"/>
                  </a:ext>
                </a:extLst>
              </p:cNvPr>
              <p:cNvSpPr/>
              <p:nvPr/>
            </p:nvSpPr>
            <p:spPr bwMode="auto">
              <a:xfrm flipH="1">
                <a:off x="684298" y="4787441"/>
                <a:ext cx="1085054" cy="377017"/>
              </a:xfrm>
              <a:custGeom>
                <a:avLst/>
                <a:gdLst>
                  <a:gd name="connsiteX0" fmla="*/ 434951 w 1018003"/>
                  <a:gd name="connsiteY0" fmla="*/ 352 h 437067"/>
                  <a:gd name="connsiteX1" fmla="*/ 210671 w 1018003"/>
                  <a:gd name="connsiteY1" fmla="*/ 73010 h 437067"/>
                  <a:gd name="connsiteX2" fmla="*/ 12311 w 1018003"/>
                  <a:gd name="connsiteY2" fmla="*/ 381564 h 437067"/>
                  <a:gd name="connsiteX3" fmla="*/ 378707 w 1018003"/>
                  <a:gd name="connsiteY3" fmla="*/ 364056 h 437067"/>
                  <a:gd name="connsiteX4" fmla="*/ 482018 w 1018003"/>
                  <a:gd name="connsiteY4" fmla="*/ 289161 h 437067"/>
                  <a:gd name="connsiteX5" fmla="*/ 509001 w 1018003"/>
                  <a:gd name="connsiteY5" fmla="*/ 257945 h 437067"/>
                  <a:gd name="connsiteX6" fmla="*/ 535985 w 1018003"/>
                  <a:gd name="connsiteY6" fmla="*/ 289162 h 437067"/>
                  <a:gd name="connsiteX7" fmla="*/ 639297 w 1018003"/>
                  <a:gd name="connsiteY7" fmla="*/ 364057 h 437067"/>
                  <a:gd name="connsiteX8" fmla="*/ 1005692 w 1018003"/>
                  <a:gd name="connsiteY8" fmla="*/ 381565 h 437067"/>
                  <a:gd name="connsiteX9" fmla="*/ 807332 w 1018003"/>
                  <a:gd name="connsiteY9" fmla="*/ 73011 h 437067"/>
                  <a:gd name="connsiteX10" fmla="*/ 583052 w 1018003"/>
                  <a:gd name="connsiteY10" fmla="*/ 353 h 437067"/>
                  <a:gd name="connsiteX11" fmla="*/ 536137 w 1018003"/>
                  <a:gd name="connsiteY11" fmla="*/ 1983 h 437067"/>
                  <a:gd name="connsiteX12" fmla="*/ 509004 w 1018003"/>
                  <a:gd name="connsiteY12" fmla="*/ 8504 h 437067"/>
                  <a:gd name="connsiteX13" fmla="*/ 481867 w 1018003"/>
                  <a:gd name="connsiteY13" fmla="*/ 1982 h 437067"/>
                  <a:gd name="connsiteX14" fmla="*/ 434951 w 1018003"/>
                  <a:gd name="connsiteY14" fmla="*/ 352 h 437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18003" h="437067">
                    <a:moveTo>
                      <a:pt x="434951" y="352"/>
                    </a:moveTo>
                    <a:cubicBezTo>
                      <a:pt x="368647" y="3521"/>
                      <a:pt x="288648" y="27991"/>
                      <a:pt x="210671" y="73010"/>
                    </a:cubicBezTo>
                    <a:cubicBezTo>
                      <a:pt x="54718" y="163050"/>
                      <a:pt x="-34091" y="301194"/>
                      <a:pt x="12311" y="381564"/>
                    </a:cubicBezTo>
                    <a:cubicBezTo>
                      <a:pt x="58712" y="461934"/>
                      <a:pt x="222753" y="454095"/>
                      <a:pt x="378707" y="364056"/>
                    </a:cubicBezTo>
                    <a:cubicBezTo>
                      <a:pt x="417695" y="341546"/>
                      <a:pt x="452487" y="316029"/>
                      <a:pt x="482018" y="289161"/>
                    </a:cubicBezTo>
                    <a:lnTo>
                      <a:pt x="509001" y="257945"/>
                    </a:lnTo>
                    <a:lnTo>
                      <a:pt x="535985" y="289162"/>
                    </a:lnTo>
                    <a:cubicBezTo>
                      <a:pt x="565517" y="316030"/>
                      <a:pt x="600308" y="341547"/>
                      <a:pt x="639297" y="364057"/>
                    </a:cubicBezTo>
                    <a:cubicBezTo>
                      <a:pt x="795250" y="454096"/>
                      <a:pt x="959291" y="461935"/>
                      <a:pt x="1005692" y="381565"/>
                    </a:cubicBezTo>
                    <a:cubicBezTo>
                      <a:pt x="1052094" y="301195"/>
                      <a:pt x="963285" y="163051"/>
                      <a:pt x="807332" y="73011"/>
                    </a:cubicBezTo>
                    <a:cubicBezTo>
                      <a:pt x="729355" y="27992"/>
                      <a:pt x="649357" y="3522"/>
                      <a:pt x="583052" y="353"/>
                    </a:cubicBezTo>
                    <a:cubicBezTo>
                      <a:pt x="566476" y="-439"/>
                      <a:pt x="550756" y="101"/>
                      <a:pt x="536137" y="1983"/>
                    </a:cubicBezTo>
                    <a:lnTo>
                      <a:pt x="509004" y="8504"/>
                    </a:lnTo>
                    <a:lnTo>
                      <a:pt x="481867" y="1982"/>
                    </a:lnTo>
                    <a:cubicBezTo>
                      <a:pt x="467248" y="100"/>
                      <a:pt x="451527" y="-440"/>
                      <a:pt x="434951" y="3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19" name="直線コネクタ 18">
                <a:extLst>
                  <a:ext uri="{FF2B5EF4-FFF2-40B4-BE49-F238E27FC236}">
                    <a16:creationId xmlns:a16="http://schemas.microsoft.com/office/drawing/2014/main" id="{79E6A01B-8B29-1988-F8BD-DB66748D0C4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88265" y="6415665"/>
                <a:ext cx="0" cy="526419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20" name="直線コネクタ 19">
                <a:extLst>
                  <a:ext uri="{FF2B5EF4-FFF2-40B4-BE49-F238E27FC236}">
                    <a16:creationId xmlns:a16="http://schemas.microsoft.com/office/drawing/2014/main" id="{C1D3EECB-462E-BF0C-04F2-353E4A96BD1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669327" y="6440299"/>
                <a:ext cx="0" cy="501785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</p:grpSp>
        <p:sp>
          <p:nvSpPr>
            <p:cNvPr id="729" name="星: 16 pt 728">
              <a:extLst>
                <a:ext uri="{FF2B5EF4-FFF2-40B4-BE49-F238E27FC236}">
                  <a16:creationId xmlns:a16="http://schemas.microsoft.com/office/drawing/2014/main" id="{10401258-FE5B-F7E4-5423-5DC50E7B9934}"/>
                </a:ext>
              </a:extLst>
            </p:cNvPr>
            <p:cNvSpPr/>
            <p:nvPr/>
          </p:nvSpPr>
          <p:spPr>
            <a:xfrm>
              <a:off x="5128538" y="1468201"/>
              <a:ext cx="1708894" cy="1708892"/>
            </a:xfrm>
            <a:prstGeom prst="star16">
              <a:avLst>
                <a:gd name="adj" fmla="val 42498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34" name="グループ化 733">
              <a:extLst>
                <a:ext uri="{FF2B5EF4-FFF2-40B4-BE49-F238E27FC236}">
                  <a16:creationId xmlns:a16="http://schemas.microsoft.com/office/drawing/2014/main" id="{4AB24272-348B-874E-A9E1-581A3E714296}"/>
                </a:ext>
              </a:extLst>
            </p:cNvPr>
            <p:cNvGrpSpPr/>
            <p:nvPr/>
          </p:nvGrpSpPr>
          <p:grpSpPr>
            <a:xfrm>
              <a:off x="5566358" y="1887401"/>
              <a:ext cx="752164" cy="928932"/>
              <a:chOff x="1031977" y="1594875"/>
              <a:chExt cx="1416488" cy="1749380"/>
            </a:xfrm>
          </p:grpSpPr>
          <p:sp>
            <p:nvSpPr>
              <p:cNvPr id="735" name="フリーフォーム: 図形 734">
                <a:extLst>
                  <a:ext uri="{FF2B5EF4-FFF2-40B4-BE49-F238E27FC236}">
                    <a16:creationId xmlns:a16="http://schemas.microsoft.com/office/drawing/2014/main" id="{56287E3E-27C0-0A06-81B7-4D014D73F878}"/>
                  </a:ext>
                </a:extLst>
              </p:cNvPr>
              <p:cNvSpPr/>
              <p:nvPr/>
            </p:nvSpPr>
            <p:spPr bwMode="auto">
              <a:xfrm rot="5400000">
                <a:off x="673192" y="1953660"/>
                <a:ext cx="1749380" cy="1031810"/>
              </a:xfrm>
              <a:custGeom>
                <a:avLst/>
                <a:gdLst>
                  <a:gd name="connsiteX0" fmla="*/ 1428782 w 1749380"/>
                  <a:gd name="connsiteY0" fmla="*/ 515075 h 1031810"/>
                  <a:gd name="connsiteX1" fmla="*/ 1438663 w 1749380"/>
                  <a:gd name="connsiteY1" fmla="*/ 466132 h 1031810"/>
                  <a:gd name="connsiteX2" fmla="*/ 1554519 w 1749380"/>
                  <a:gd name="connsiteY2" fmla="*/ 389338 h 1031810"/>
                  <a:gd name="connsiteX3" fmla="*/ 1623643 w 1749380"/>
                  <a:gd name="connsiteY3" fmla="*/ 389338 h 1031810"/>
                  <a:gd name="connsiteX4" fmla="*/ 1749380 w 1749380"/>
                  <a:gd name="connsiteY4" fmla="*/ 515075 h 1031810"/>
                  <a:gd name="connsiteX5" fmla="*/ 1749379 w 1749380"/>
                  <a:gd name="connsiteY5" fmla="*/ 515075 h 1031810"/>
                  <a:gd name="connsiteX6" fmla="*/ 1623642 w 1749380"/>
                  <a:gd name="connsiteY6" fmla="*/ 640812 h 1031810"/>
                  <a:gd name="connsiteX7" fmla="*/ 1554519 w 1749380"/>
                  <a:gd name="connsiteY7" fmla="*/ 640811 h 1031810"/>
                  <a:gd name="connsiteX8" fmla="*/ 1438663 w 1749380"/>
                  <a:gd name="connsiteY8" fmla="*/ 564017 h 1031810"/>
                  <a:gd name="connsiteX9" fmla="*/ 1428782 w 1749380"/>
                  <a:gd name="connsiteY9" fmla="*/ 515075 h 1031810"/>
                  <a:gd name="connsiteX10" fmla="*/ 1428782 w 1749380"/>
                  <a:gd name="connsiteY10" fmla="*/ 515074 h 1031810"/>
                  <a:gd name="connsiteX11" fmla="*/ 1428782 w 1749380"/>
                  <a:gd name="connsiteY11" fmla="*/ 515075 h 1031810"/>
                  <a:gd name="connsiteX12" fmla="*/ 0 w 1749380"/>
                  <a:gd name="connsiteY12" fmla="*/ 125736 h 1031810"/>
                  <a:gd name="connsiteX13" fmla="*/ 9881 w 1749380"/>
                  <a:gd name="connsiteY13" fmla="*/ 76794 h 1031810"/>
                  <a:gd name="connsiteX14" fmla="*/ 125737 w 1749380"/>
                  <a:gd name="connsiteY14" fmla="*/ 0 h 1031810"/>
                  <a:gd name="connsiteX15" fmla="*/ 717981 w 1749380"/>
                  <a:gd name="connsiteY15" fmla="*/ 0 h 1031810"/>
                  <a:gd name="connsiteX16" fmla="*/ 740682 w 1749380"/>
                  <a:gd name="connsiteY16" fmla="*/ 4583 h 1031810"/>
                  <a:gd name="connsiteX17" fmla="*/ 750416 w 1749380"/>
                  <a:gd name="connsiteY17" fmla="*/ 5262 h 1031810"/>
                  <a:gd name="connsiteX18" fmla="*/ 754912 w 1749380"/>
                  <a:gd name="connsiteY18" fmla="*/ 7456 h 1031810"/>
                  <a:gd name="connsiteX19" fmla="*/ 766924 w 1749380"/>
                  <a:gd name="connsiteY19" fmla="*/ 9881 h 1031810"/>
                  <a:gd name="connsiteX20" fmla="*/ 785375 w 1749380"/>
                  <a:gd name="connsiteY20" fmla="*/ 22321 h 1031810"/>
                  <a:gd name="connsiteX21" fmla="*/ 793735 w 1749380"/>
                  <a:gd name="connsiteY21" fmla="*/ 26401 h 1031810"/>
                  <a:gd name="connsiteX22" fmla="*/ 797124 w 1749380"/>
                  <a:gd name="connsiteY22" fmla="*/ 30242 h 1031810"/>
                  <a:gd name="connsiteX23" fmla="*/ 806891 w 1749380"/>
                  <a:gd name="connsiteY23" fmla="*/ 36827 h 1031810"/>
                  <a:gd name="connsiteX24" fmla="*/ 819732 w 1749380"/>
                  <a:gd name="connsiteY24" fmla="*/ 55874 h 1031810"/>
                  <a:gd name="connsiteX25" fmla="*/ 826764 w 1749380"/>
                  <a:gd name="connsiteY25" fmla="*/ 63846 h 1031810"/>
                  <a:gd name="connsiteX26" fmla="*/ 1014685 w 1749380"/>
                  <a:gd name="connsiteY26" fmla="*/ 389337 h 1031810"/>
                  <a:gd name="connsiteX27" fmla="*/ 1258041 w 1749380"/>
                  <a:gd name="connsiteY27" fmla="*/ 389337 h 1031810"/>
                  <a:gd name="connsiteX28" fmla="*/ 1383778 w 1749380"/>
                  <a:gd name="connsiteY28" fmla="*/ 515074 h 1031810"/>
                  <a:gd name="connsiteX29" fmla="*/ 1383777 w 1749380"/>
                  <a:gd name="connsiteY29" fmla="*/ 515074 h 1031810"/>
                  <a:gd name="connsiteX30" fmla="*/ 1258040 w 1749380"/>
                  <a:gd name="connsiteY30" fmla="*/ 640811 h 1031810"/>
                  <a:gd name="connsiteX31" fmla="*/ 946823 w 1749380"/>
                  <a:gd name="connsiteY31" fmla="*/ 640810 h 1031810"/>
                  <a:gd name="connsiteX32" fmla="*/ 932710 w 1749380"/>
                  <a:gd name="connsiteY32" fmla="*/ 638676 h 1031810"/>
                  <a:gd name="connsiteX33" fmla="*/ 909870 w 1749380"/>
                  <a:gd name="connsiteY33" fmla="*/ 637084 h 1031810"/>
                  <a:gd name="connsiteX34" fmla="*/ 833522 w 1749380"/>
                  <a:gd name="connsiteY34" fmla="*/ 578500 h 1031810"/>
                  <a:gd name="connsiteX35" fmla="*/ 644714 w 1749380"/>
                  <a:gd name="connsiteY35" fmla="*/ 251474 h 1031810"/>
                  <a:gd name="connsiteX36" fmla="*/ 253324 w 1749380"/>
                  <a:gd name="connsiteY36" fmla="*/ 251473 h 1031810"/>
                  <a:gd name="connsiteX37" fmla="*/ 253324 w 1749380"/>
                  <a:gd name="connsiteY37" fmla="*/ 778668 h 1031810"/>
                  <a:gd name="connsiteX38" fmla="*/ 594168 w 1749380"/>
                  <a:gd name="connsiteY38" fmla="*/ 778668 h 1031810"/>
                  <a:gd name="connsiteX39" fmla="*/ 602125 w 1749380"/>
                  <a:gd name="connsiteY39" fmla="*/ 739256 h 1031810"/>
                  <a:gd name="connsiteX40" fmla="*/ 717981 w 1749380"/>
                  <a:gd name="connsiteY40" fmla="*/ 662462 h 1031810"/>
                  <a:gd name="connsiteX41" fmla="*/ 717981 w 1749380"/>
                  <a:gd name="connsiteY41" fmla="*/ 662463 h 1031810"/>
                  <a:gd name="connsiteX42" fmla="*/ 843718 w 1749380"/>
                  <a:gd name="connsiteY42" fmla="*/ 788200 h 1031810"/>
                  <a:gd name="connsiteX43" fmla="*/ 843717 w 1749380"/>
                  <a:gd name="connsiteY43" fmla="*/ 904077 h 1031810"/>
                  <a:gd name="connsiteX44" fmla="*/ 843684 w 1749380"/>
                  <a:gd name="connsiteY44" fmla="*/ 904239 h 1031810"/>
                  <a:gd name="connsiteX45" fmla="*/ 843718 w 1749380"/>
                  <a:gd name="connsiteY45" fmla="*/ 904405 h 1031810"/>
                  <a:gd name="connsiteX46" fmla="*/ 843717 w 1749380"/>
                  <a:gd name="connsiteY46" fmla="*/ 904405 h 1031810"/>
                  <a:gd name="connsiteX47" fmla="*/ 717980 w 1749380"/>
                  <a:gd name="connsiteY47" fmla="*/ 1030142 h 1031810"/>
                  <a:gd name="connsiteX48" fmla="*/ 135854 w 1749380"/>
                  <a:gd name="connsiteY48" fmla="*/ 1030141 h 1031810"/>
                  <a:gd name="connsiteX49" fmla="*/ 127587 w 1749380"/>
                  <a:gd name="connsiteY49" fmla="*/ 1031810 h 1031810"/>
                  <a:gd name="connsiteX50" fmla="*/ 127587 w 1749380"/>
                  <a:gd name="connsiteY50" fmla="*/ 1031809 h 1031810"/>
                  <a:gd name="connsiteX51" fmla="*/ 38678 w 1749380"/>
                  <a:gd name="connsiteY51" fmla="*/ 994982 h 1031810"/>
                  <a:gd name="connsiteX52" fmla="*/ 38158 w 1749380"/>
                  <a:gd name="connsiteY52" fmla="*/ 994210 h 1031810"/>
                  <a:gd name="connsiteX53" fmla="*/ 36827 w 1749380"/>
                  <a:gd name="connsiteY53" fmla="*/ 993314 h 1031810"/>
                  <a:gd name="connsiteX54" fmla="*/ 9881 w 1749380"/>
                  <a:gd name="connsiteY54" fmla="*/ 953347 h 1031810"/>
                  <a:gd name="connsiteX55" fmla="*/ 0 w 1749380"/>
                  <a:gd name="connsiteY55" fmla="*/ 904405 h 1031810"/>
                  <a:gd name="connsiteX56" fmla="*/ 1850 w 1749380"/>
                  <a:gd name="connsiteY56" fmla="*/ 895241 h 1031810"/>
                  <a:gd name="connsiteX57" fmla="*/ 1851 w 1749380"/>
                  <a:gd name="connsiteY57" fmla="*/ 134904 h 1031810"/>
                  <a:gd name="connsiteX58" fmla="*/ 0 w 1749380"/>
                  <a:gd name="connsiteY58" fmla="*/ 904405 h 1031810"/>
                  <a:gd name="connsiteX59" fmla="*/ 0 w 1749380"/>
                  <a:gd name="connsiteY59" fmla="*/ 904404 h 1031810"/>
                  <a:gd name="connsiteX60" fmla="*/ 0 w 1749380"/>
                  <a:gd name="connsiteY60" fmla="*/ 904405 h 1031810"/>
                  <a:gd name="connsiteX61" fmla="*/ 0 w 1749380"/>
                  <a:gd name="connsiteY61" fmla="*/ 125737 h 1031810"/>
                  <a:gd name="connsiteX62" fmla="*/ 0 w 1749380"/>
                  <a:gd name="connsiteY62" fmla="*/ 125736 h 1031810"/>
                  <a:gd name="connsiteX63" fmla="*/ 0 w 1749380"/>
                  <a:gd name="connsiteY63" fmla="*/ 125736 h 1031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1749380" h="1031810">
                    <a:moveTo>
                      <a:pt x="1428782" y="515075"/>
                    </a:moveTo>
                    <a:lnTo>
                      <a:pt x="1438663" y="466132"/>
                    </a:lnTo>
                    <a:cubicBezTo>
                      <a:pt x="1457751" y="421003"/>
                      <a:pt x="1502437" y="389338"/>
                      <a:pt x="1554519" y="389338"/>
                    </a:cubicBezTo>
                    <a:lnTo>
                      <a:pt x="1623643" y="389338"/>
                    </a:lnTo>
                    <a:cubicBezTo>
                      <a:pt x="1693086" y="389338"/>
                      <a:pt x="1749380" y="445632"/>
                      <a:pt x="1749380" y="515075"/>
                    </a:cubicBezTo>
                    <a:lnTo>
                      <a:pt x="1749379" y="515075"/>
                    </a:lnTo>
                    <a:cubicBezTo>
                      <a:pt x="1749379" y="584518"/>
                      <a:pt x="1693085" y="640812"/>
                      <a:pt x="1623642" y="640812"/>
                    </a:cubicBezTo>
                    <a:lnTo>
                      <a:pt x="1554519" y="640811"/>
                    </a:lnTo>
                    <a:cubicBezTo>
                      <a:pt x="1502437" y="640811"/>
                      <a:pt x="1457751" y="609146"/>
                      <a:pt x="1438663" y="564017"/>
                    </a:cubicBezTo>
                    <a:close/>
                    <a:moveTo>
                      <a:pt x="1428782" y="515075"/>
                    </a:moveTo>
                    <a:lnTo>
                      <a:pt x="1428782" y="515074"/>
                    </a:lnTo>
                    <a:lnTo>
                      <a:pt x="1428782" y="515075"/>
                    </a:lnTo>
                    <a:close/>
                    <a:moveTo>
                      <a:pt x="0" y="125736"/>
                    </a:moveTo>
                    <a:lnTo>
                      <a:pt x="9881" y="76794"/>
                    </a:lnTo>
                    <a:cubicBezTo>
                      <a:pt x="28969" y="31665"/>
                      <a:pt x="73655" y="0"/>
                      <a:pt x="125737" y="0"/>
                    </a:cubicBezTo>
                    <a:lnTo>
                      <a:pt x="717981" y="0"/>
                    </a:lnTo>
                    <a:lnTo>
                      <a:pt x="740682" y="4583"/>
                    </a:lnTo>
                    <a:lnTo>
                      <a:pt x="750416" y="5262"/>
                    </a:lnTo>
                    <a:lnTo>
                      <a:pt x="754912" y="7456"/>
                    </a:lnTo>
                    <a:lnTo>
                      <a:pt x="766924" y="9881"/>
                    </a:lnTo>
                    <a:lnTo>
                      <a:pt x="785375" y="22321"/>
                    </a:lnTo>
                    <a:lnTo>
                      <a:pt x="793735" y="26401"/>
                    </a:lnTo>
                    <a:lnTo>
                      <a:pt x="797124" y="30242"/>
                    </a:lnTo>
                    <a:lnTo>
                      <a:pt x="806891" y="36827"/>
                    </a:lnTo>
                    <a:lnTo>
                      <a:pt x="819732" y="55874"/>
                    </a:lnTo>
                    <a:lnTo>
                      <a:pt x="826764" y="63846"/>
                    </a:lnTo>
                    <a:lnTo>
                      <a:pt x="1014685" y="389337"/>
                    </a:lnTo>
                    <a:lnTo>
                      <a:pt x="1258041" y="389337"/>
                    </a:lnTo>
                    <a:cubicBezTo>
                      <a:pt x="1327484" y="389337"/>
                      <a:pt x="1383778" y="445631"/>
                      <a:pt x="1383778" y="515074"/>
                    </a:cubicBezTo>
                    <a:lnTo>
                      <a:pt x="1383777" y="515074"/>
                    </a:lnTo>
                    <a:cubicBezTo>
                      <a:pt x="1383777" y="584517"/>
                      <a:pt x="1327483" y="640811"/>
                      <a:pt x="1258040" y="640811"/>
                    </a:cubicBezTo>
                    <a:lnTo>
                      <a:pt x="946823" y="640810"/>
                    </a:lnTo>
                    <a:lnTo>
                      <a:pt x="932710" y="638676"/>
                    </a:lnTo>
                    <a:lnTo>
                      <a:pt x="909870" y="637084"/>
                    </a:lnTo>
                    <a:cubicBezTo>
                      <a:pt x="878788" y="628755"/>
                      <a:pt x="850883" y="608569"/>
                      <a:pt x="833522" y="578500"/>
                    </a:cubicBezTo>
                    <a:lnTo>
                      <a:pt x="644714" y="251474"/>
                    </a:lnTo>
                    <a:lnTo>
                      <a:pt x="253324" y="251473"/>
                    </a:lnTo>
                    <a:lnTo>
                      <a:pt x="253324" y="778668"/>
                    </a:lnTo>
                    <a:lnTo>
                      <a:pt x="594168" y="778668"/>
                    </a:lnTo>
                    <a:lnTo>
                      <a:pt x="602125" y="739256"/>
                    </a:lnTo>
                    <a:cubicBezTo>
                      <a:pt x="621213" y="694127"/>
                      <a:pt x="665899" y="662462"/>
                      <a:pt x="717981" y="662462"/>
                    </a:cubicBezTo>
                    <a:lnTo>
                      <a:pt x="717981" y="662463"/>
                    </a:lnTo>
                    <a:cubicBezTo>
                      <a:pt x="787424" y="662463"/>
                      <a:pt x="843718" y="718757"/>
                      <a:pt x="843718" y="788200"/>
                    </a:cubicBezTo>
                    <a:lnTo>
                      <a:pt x="843717" y="904077"/>
                    </a:lnTo>
                    <a:lnTo>
                      <a:pt x="843684" y="904239"/>
                    </a:lnTo>
                    <a:lnTo>
                      <a:pt x="843718" y="904405"/>
                    </a:lnTo>
                    <a:lnTo>
                      <a:pt x="843717" y="904405"/>
                    </a:lnTo>
                    <a:cubicBezTo>
                      <a:pt x="843717" y="973848"/>
                      <a:pt x="787423" y="1030142"/>
                      <a:pt x="717980" y="1030142"/>
                    </a:cubicBezTo>
                    <a:lnTo>
                      <a:pt x="135854" y="1030141"/>
                    </a:lnTo>
                    <a:lnTo>
                      <a:pt x="127587" y="1031810"/>
                    </a:lnTo>
                    <a:lnTo>
                      <a:pt x="127587" y="1031809"/>
                    </a:lnTo>
                    <a:cubicBezTo>
                      <a:pt x="92866" y="1031809"/>
                      <a:pt x="61431" y="1017736"/>
                      <a:pt x="38678" y="994982"/>
                    </a:cubicBezTo>
                    <a:lnTo>
                      <a:pt x="38158" y="994210"/>
                    </a:lnTo>
                    <a:lnTo>
                      <a:pt x="36827" y="993314"/>
                    </a:lnTo>
                    <a:cubicBezTo>
                      <a:pt x="25451" y="981937"/>
                      <a:pt x="16244" y="968390"/>
                      <a:pt x="9881" y="953347"/>
                    </a:cubicBezTo>
                    <a:lnTo>
                      <a:pt x="0" y="904405"/>
                    </a:lnTo>
                    <a:lnTo>
                      <a:pt x="1850" y="895241"/>
                    </a:lnTo>
                    <a:lnTo>
                      <a:pt x="1851" y="134904"/>
                    </a:lnTo>
                    <a:close/>
                    <a:moveTo>
                      <a:pt x="0" y="904405"/>
                    </a:moveTo>
                    <a:lnTo>
                      <a:pt x="0" y="904404"/>
                    </a:lnTo>
                    <a:lnTo>
                      <a:pt x="0" y="904405"/>
                    </a:lnTo>
                    <a:close/>
                    <a:moveTo>
                      <a:pt x="0" y="125737"/>
                    </a:moveTo>
                    <a:lnTo>
                      <a:pt x="0" y="125736"/>
                    </a:lnTo>
                    <a:lnTo>
                      <a:pt x="0" y="125736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95058109-6236-270E-192A-FEFF0652A580}"/>
                  </a:ext>
                </a:extLst>
              </p:cNvPr>
              <p:cNvSpPr/>
              <p:nvPr/>
            </p:nvSpPr>
            <p:spPr bwMode="auto">
              <a:xfrm rot="5400000">
                <a:off x="1448766" y="2344556"/>
                <a:ext cx="1747528" cy="251870"/>
              </a:xfrm>
              <a:custGeom>
                <a:avLst/>
                <a:gdLst>
                  <a:gd name="connsiteX0" fmla="*/ 1426930 w 1747528"/>
                  <a:gd name="connsiteY0" fmla="*/ 125737 h 251870"/>
                  <a:gd name="connsiteX1" fmla="*/ 1436811 w 1747528"/>
                  <a:gd name="connsiteY1" fmla="*/ 76795 h 251870"/>
                  <a:gd name="connsiteX2" fmla="*/ 1552667 w 1747528"/>
                  <a:gd name="connsiteY2" fmla="*/ 0 h 251870"/>
                  <a:gd name="connsiteX3" fmla="*/ 1621791 w 1747528"/>
                  <a:gd name="connsiteY3" fmla="*/ 0 h 251870"/>
                  <a:gd name="connsiteX4" fmla="*/ 1747528 w 1747528"/>
                  <a:gd name="connsiteY4" fmla="*/ 125737 h 251870"/>
                  <a:gd name="connsiteX5" fmla="*/ 1747527 w 1747528"/>
                  <a:gd name="connsiteY5" fmla="*/ 125737 h 251870"/>
                  <a:gd name="connsiteX6" fmla="*/ 1621790 w 1747528"/>
                  <a:gd name="connsiteY6" fmla="*/ 251474 h 251870"/>
                  <a:gd name="connsiteX7" fmla="*/ 1552667 w 1747528"/>
                  <a:gd name="connsiteY7" fmla="*/ 251473 h 251870"/>
                  <a:gd name="connsiteX8" fmla="*/ 1436811 w 1747528"/>
                  <a:gd name="connsiteY8" fmla="*/ 174679 h 251870"/>
                  <a:gd name="connsiteX9" fmla="*/ 1426930 w 1747528"/>
                  <a:gd name="connsiteY9" fmla="*/ 125737 h 251870"/>
                  <a:gd name="connsiteX10" fmla="*/ 1426930 w 1747528"/>
                  <a:gd name="connsiteY10" fmla="*/ 125736 h 251870"/>
                  <a:gd name="connsiteX11" fmla="*/ 1426930 w 1747528"/>
                  <a:gd name="connsiteY11" fmla="*/ 125737 h 251870"/>
                  <a:gd name="connsiteX12" fmla="*/ 0 w 1747528"/>
                  <a:gd name="connsiteY12" fmla="*/ 126133 h 251870"/>
                  <a:gd name="connsiteX13" fmla="*/ 9881 w 1747528"/>
                  <a:gd name="connsiteY13" fmla="*/ 77191 h 251870"/>
                  <a:gd name="connsiteX14" fmla="*/ 125737 w 1747528"/>
                  <a:gd name="connsiteY14" fmla="*/ 396 h 251870"/>
                  <a:gd name="connsiteX15" fmla="*/ 1256189 w 1747528"/>
                  <a:gd name="connsiteY15" fmla="*/ 396 h 251870"/>
                  <a:gd name="connsiteX16" fmla="*/ 1381926 w 1747528"/>
                  <a:gd name="connsiteY16" fmla="*/ 126133 h 251870"/>
                  <a:gd name="connsiteX17" fmla="*/ 1381925 w 1747528"/>
                  <a:gd name="connsiteY17" fmla="*/ 126133 h 251870"/>
                  <a:gd name="connsiteX18" fmla="*/ 1256188 w 1747528"/>
                  <a:gd name="connsiteY18" fmla="*/ 251870 h 251870"/>
                  <a:gd name="connsiteX19" fmla="*/ 125737 w 1747528"/>
                  <a:gd name="connsiteY19" fmla="*/ 251869 h 251870"/>
                  <a:gd name="connsiteX20" fmla="*/ 9881 w 1747528"/>
                  <a:gd name="connsiteY20" fmla="*/ 175075 h 251870"/>
                  <a:gd name="connsiteX21" fmla="*/ 0 w 1747528"/>
                  <a:gd name="connsiteY21" fmla="*/ 126133 h 251870"/>
                  <a:gd name="connsiteX22" fmla="*/ 0 w 1747528"/>
                  <a:gd name="connsiteY22" fmla="*/ 126132 h 251870"/>
                  <a:gd name="connsiteX23" fmla="*/ 0 w 1747528"/>
                  <a:gd name="connsiteY23" fmla="*/ 126133 h 251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747528" h="251870">
                    <a:moveTo>
                      <a:pt x="1426930" y="125737"/>
                    </a:moveTo>
                    <a:lnTo>
                      <a:pt x="1436811" y="76795"/>
                    </a:lnTo>
                    <a:cubicBezTo>
                      <a:pt x="1455899" y="31666"/>
                      <a:pt x="1500585" y="0"/>
                      <a:pt x="1552667" y="0"/>
                    </a:cubicBezTo>
                    <a:lnTo>
                      <a:pt x="1621791" y="0"/>
                    </a:lnTo>
                    <a:cubicBezTo>
                      <a:pt x="1691234" y="0"/>
                      <a:pt x="1747528" y="56294"/>
                      <a:pt x="1747528" y="125737"/>
                    </a:cubicBezTo>
                    <a:lnTo>
                      <a:pt x="1747527" y="125737"/>
                    </a:lnTo>
                    <a:cubicBezTo>
                      <a:pt x="1747527" y="195180"/>
                      <a:pt x="1691233" y="251474"/>
                      <a:pt x="1621790" y="251474"/>
                    </a:cubicBezTo>
                    <a:lnTo>
                      <a:pt x="1552667" y="251473"/>
                    </a:lnTo>
                    <a:cubicBezTo>
                      <a:pt x="1500585" y="251473"/>
                      <a:pt x="1455899" y="219808"/>
                      <a:pt x="1436811" y="174679"/>
                    </a:cubicBezTo>
                    <a:close/>
                    <a:moveTo>
                      <a:pt x="1426930" y="125737"/>
                    </a:moveTo>
                    <a:lnTo>
                      <a:pt x="1426930" y="125736"/>
                    </a:lnTo>
                    <a:lnTo>
                      <a:pt x="1426930" y="125737"/>
                    </a:lnTo>
                    <a:close/>
                    <a:moveTo>
                      <a:pt x="0" y="126133"/>
                    </a:moveTo>
                    <a:lnTo>
                      <a:pt x="9881" y="77191"/>
                    </a:lnTo>
                    <a:cubicBezTo>
                      <a:pt x="28969" y="32062"/>
                      <a:pt x="73655" y="396"/>
                      <a:pt x="125737" y="396"/>
                    </a:cubicBezTo>
                    <a:lnTo>
                      <a:pt x="1256189" y="396"/>
                    </a:lnTo>
                    <a:cubicBezTo>
                      <a:pt x="1325632" y="396"/>
                      <a:pt x="1381926" y="56690"/>
                      <a:pt x="1381926" y="126133"/>
                    </a:cubicBezTo>
                    <a:lnTo>
                      <a:pt x="1381925" y="126133"/>
                    </a:lnTo>
                    <a:cubicBezTo>
                      <a:pt x="1381925" y="195576"/>
                      <a:pt x="1325631" y="251870"/>
                      <a:pt x="1256188" y="251870"/>
                    </a:cubicBezTo>
                    <a:lnTo>
                      <a:pt x="125737" y="251869"/>
                    </a:lnTo>
                    <a:cubicBezTo>
                      <a:pt x="73655" y="251869"/>
                      <a:pt x="28969" y="220204"/>
                      <a:pt x="9881" y="175075"/>
                    </a:cubicBezTo>
                    <a:close/>
                    <a:moveTo>
                      <a:pt x="0" y="126133"/>
                    </a:moveTo>
                    <a:lnTo>
                      <a:pt x="0" y="126132"/>
                    </a:lnTo>
                    <a:lnTo>
                      <a:pt x="0" y="126133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744" name="楕円 743">
              <a:extLst>
                <a:ext uri="{FF2B5EF4-FFF2-40B4-BE49-F238E27FC236}">
                  <a16:creationId xmlns:a16="http://schemas.microsoft.com/office/drawing/2014/main" id="{642019E0-280B-B589-AC00-B41BE4BABA2D}"/>
                </a:ext>
              </a:extLst>
            </p:cNvPr>
            <p:cNvSpPr/>
            <p:nvPr/>
          </p:nvSpPr>
          <p:spPr>
            <a:xfrm>
              <a:off x="6292858" y="3417074"/>
              <a:ext cx="92060" cy="920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5" name="楕円 744">
              <a:extLst>
                <a:ext uri="{FF2B5EF4-FFF2-40B4-BE49-F238E27FC236}">
                  <a16:creationId xmlns:a16="http://schemas.microsoft.com/office/drawing/2014/main" id="{3FD4CB75-BDE6-DB65-2CBC-A507B4F4E076}"/>
                </a:ext>
              </a:extLst>
            </p:cNvPr>
            <p:cNvSpPr/>
            <p:nvPr/>
          </p:nvSpPr>
          <p:spPr>
            <a:xfrm>
              <a:off x="6821496" y="3417074"/>
              <a:ext cx="92060" cy="920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1" name="楕円 760">
              <a:extLst>
                <a:ext uri="{FF2B5EF4-FFF2-40B4-BE49-F238E27FC236}">
                  <a16:creationId xmlns:a16="http://schemas.microsoft.com/office/drawing/2014/main" id="{95CDECFD-1F8F-7D72-06AF-B73CA51A7500}"/>
                </a:ext>
              </a:extLst>
            </p:cNvPr>
            <p:cNvSpPr/>
            <p:nvPr/>
          </p:nvSpPr>
          <p:spPr>
            <a:xfrm>
              <a:off x="6508858" y="3810389"/>
              <a:ext cx="183020" cy="166300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98" name="グループ化 797">
            <a:extLst>
              <a:ext uri="{FF2B5EF4-FFF2-40B4-BE49-F238E27FC236}">
                <a16:creationId xmlns:a16="http://schemas.microsoft.com/office/drawing/2014/main" id="{DE295DB5-AAE3-43AC-6C2C-441E2B813B0D}"/>
              </a:ext>
            </a:extLst>
          </p:cNvPr>
          <p:cNvGrpSpPr/>
          <p:nvPr/>
        </p:nvGrpSpPr>
        <p:grpSpPr>
          <a:xfrm>
            <a:off x="7307244" y="858601"/>
            <a:ext cx="2105541" cy="3354399"/>
            <a:chOff x="7307244" y="1468201"/>
            <a:chExt cx="2105541" cy="3354399"/>
          </a:xfrm>
        </p:grpSpPr>
        <p:grpSp>
          <p:nvGrpSpPr>
            <p:cNvPr id="672" name="グループ化 671">
              <a:extLst>
                <a:ext uri="{FF2B5EF4-FFF2-40B4-BE49-F238E27FC236}">
                  <a16:creationId xmlns:a16="http://schemas.microsoft.com/office/drawing/2014/main" id="{5C03924E-37B0-AC17-5BAA-1E87E3FE060B}"/>
                </a:ext>
              </a:extLst>
            </p:cNvPr>
            <p:cNvGrpSpPr/>
            <p:nvPr/>
          </p:nvGrpSpPr>
          <p:grpSpPr>
            <a:xfrm>
              <a:off x="7307244" y="2796540"/>
              <a:ext cx="1197656" cy="2026060"/>
              <a:chOff x="-1576154" y="-1062763"/>
              <a:chExt cx="1331771" cy="2252944"/>
            </a:xfrm>
          </p:grpSpPr>
          <p:sp>
            <p:nvSpPr>
              <p:cNvPr id="673" name="フリーフォーム: 図形 672">
                <a:extLst>
                  <a:ext uri="{FF2B5EF4-FFF2-40B4-BE49-F238E27FC236}">
                    <a16:creationId xmlns:a16="http://schemas.microsoft.com/office/drawing/2014/main" id="{192C1128-CECD-39CF-C423-3C433332EB13}"/>
                  </a:ext>
                </a:extLst>
              </p:cNvPr>
              <p:cNvSpPr/>
              <p:nvPr/>
            </p:nvSpPr>
            <p:spPr bwMode="auto">
              <a:xfrm>
                <a:off x="-1564216" y="-1062763"/>
                <a:ext cx="1304974" cy="997388"/>
              </a:xfrm>
              <a:custGeom>
                <a:avLst/>
                <a:gdLst>
                  <a:gd name="connsiteX0" fmla="*/ 652487 w 1304974"/>
                  <a:gd name="connsiteY0" fmla="*/ 0 h 997388"/>
                  <a:gd name="connsiteX1" fmla="*/ 1304974 w 1304974"/>
                  <a:gd name="connsiteY1" fmla="*/ 752913 h 997388"/>
                  <a:gd name="connsiteX2" fmla="*/ 1291718 w 1304974"/>
                  <a:gd name="connsiteY2" fmla="*/ 904651 h 997388"/>
                  <a:gd name="connsiteX3" fmla="*/ 1266770 w 1304974"/>
                  <a:gd name="connsiteY3" fmla="*/ 997388 h 997388"/>
                  <a:gd name="connsiteX4" fmla="*/ 1253698 w 1304974"/>
                  <a:gd name="connsiteY4" fmla="*/ 948795 h 997388"/>
                  <a:gd name="connsiteX5" fmla="*/ 652487 w 1304974"/>
                  <a:gd name="connsiteY5" fmla="*/ 488950 h 997388"/>
                  <a:gd name="connsiteX6" fmla="*/ 51276 w 1304974"/>
                  <a:gd name="connsiteY6" fmla="*/ 948795 h 997388"/>
                  <a:gd name="connsiteX7" fmla="*/ 38204 w 1304974"/>
                  <a:gd name="connsiteY7" fmla="*/ 997388 h 997388"/>
                  <a:gd name="connsiteX8" fmla="*/ 13256 w 1304974"/>
                  <a:gd name="connsiteY8" fmla="*/ 904651 h 997388"/>
                  <a:gd name="connsiteX9" fmla="*/ 0 w 1304974"/>
                  <a:gd name="connsiteY9" fmla="*/ 752913 h 997388"/>
                  <a:gd name="connsiteX10" fmla="*/ 652487 w 1304974"/>
                  <a:gd name="connsiteY10" fmla="*/ 0 h 997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4974" h="997388">
                    <a:moveTo>
                      <a:pt x="652487" y="0"/>
                    </a:moveTo>
                    <a:cubicBezTo>
                      <a:pt x="1012846" y="0"/>
                      <a:pt x="1304974" y="337091"/>
                      <a:pt x="1304974" y="752913"/>
                    </a:cubicBezTo>
                    <a:cubicBezTo>
                      <a:pt x="1304974" y="804891"/>
                      <a:pt x="1300410" y="855638"/>
                      <a:pt x="1291718" y="904651"/>
                    </a:cubicBezTo>
                    <a:lnTo>
                      <a:pt x="1266770" y="997388"/>
                    </a:lnTo>
                    <a:lnTo>
                      <a:pt x="1253698" y="948795"/>
                    </a:lnTo>
                    <a:cubicBezTo>
                      <a:pt x="1154646" y="678564"/>
                      <a:pt x="922756" y="488950"/>
                      <a:pt x="652487" y="488950"/>
                    </a:cubicBezTo>
                    <a:cubicBezTo>
                      <a:pt x="382218" y="488950"/>
                      <a:pt x="150329" y="678564"/>
                      <a:pt x="51276" y="948795"/>
                    </a:cubicBezTo>
                    <a:lnTo>
                      <a:pt x="38204" y="997388"/>
                    </a:lnTo>
                    <a:lnTo>
                      <a:pt x="13256" y="904651"/>
                    </a:lnTo>
                    <a:cubicBezTo>
                      <a:pt x="4565" y="855638"/>
                      <a:pt x="0" y="804891"/>
                      <a:pt x="0" y="752913"/>
                    </a:cubicBezTo>
                    <a:cubicBezTo>
                      <a:pt x="0" y="337091"/>
                      <a:pt x="292128" y="0"/>
                      <a:pt x="65248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74" name="グループ化 673">
                <a:extLst>
                  <a:ext uri="{FF2B5EF4-FFF2-40B4-BE49-F238E27FC236}">
                    <a16:creationId xmlns:a16="http://schemas.microsoft.com/office/drawing/2014/main" id="{02E94CB8-5F8F-16AC-BB3E-70C84C5360E7}"/>
                  </a:ext>
                </a:extLst>
              </p:cNvPr>
              <p:cNvGrpSpPr/>
              <p:nvPr/>
            </p:nvGrpSpPr>
            <p:grpSpPr>
              <a:xfrm>
                <a:off x="-1576154" y="-912648"/>
                <a:ext cx="1331771" cy="1425059"/>
                <a:chOff x="4443712" y="847868"/>
                <a:chExt cx="986061" cy="1055133"/>
              </a:xfrm>
            </p:grpSpPr>
            <p:grpSp>
              <p:nvGrpSpPr>
                <p:cNvPr id="699" name="グループ化 698">
                  <a:extLst>
                    <a:ext uri="{FF2B5EF4-FFF2-40B4-BE49-F238E27FC236}">
                      <a16:creationId xmlns:a16="http://schemas.microsoft.com/office/drawing/2014/main" id="{9F5C5EDB-71FE-3877-3DFE-808CF303E54E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5221288" y="1211107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716" name="楕円 715">
                    <a:extLst>
                      <a:ext uri="{FF2B5EF4-FFF2-40B4-BE49-F238E27FC236}">
                        <a16:creationId xmlns:a16="http://schemas.microsoft.com/office/drawing/2014/main" id="{0E4E08FB-D800-56E0-8C37-65FCAA56DF4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7" name="楕円 716">
                    <a:extLst>
                      <a:ext uri="{FF2B5EF4-FFF2-40B4-BE49-F238E27FC236}">
                        <a16:creationId xmlns:a16="http://schemas.microsoft.com/office/drawing/2014/main" id="{05F695DB-44A7-E93F-F7B6-A1600CE223F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01" name="グループ化 700">
                  <a:extLst>
                    <a:ext uri="{FF2B5EF4-FFF2-40B4-BE49-F238E27FC236}">
                      <a16:creationId xmlns:a16="http://schemas.microsoft.com/office/drawing/2014/main" id="{FBD545DE-E641-7DF8-F9AD-A9CE625C7E8F}"/>
                    </a:ext>
                  </a:extLst>
                </p:cNvPr>
                <p:cNvGrpSpPr/>
                <p:nvPr/>
              </p:nvGrpSpPr>
              <p:grpSpPr>
                <a:xfrm rot="20700000">
                  <a:off x="4443712" y="1211106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714" name="楕円 713">
                    <a:extLst>
                      <a:ext uri="{FF2B5EF4-FFF2-40B4-BE49-F238E27FC236}">
                        <a16:creationId xmlns:a16="http://schemas.microsoft.com/office/drawing/2014/main" id="{41A563C2-5FBB-7AE4-5332-E15265776B5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5" name="楕円 714">
                    <a:extLst>
                      <a:ext uri="{FF2B5EF4-FFF2-40B4-BE49-F238E27FC236}">
                        <a16:creationId xmlns:a16="http://schemas.microsoft.com/office/drawing/2014/main" id="{CB2613A8-B639-982C-181E-3F97647DA2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02" name="台形 701">
                  <a:extLst>
                    <a:ext uri="{FF2B5EF4-FFF2-40B4-BE49-F238E27FC236}">
                      <a16:creationId xmlns:a16="http://schemas.microsoft.com/office/drawing/2014/main" id="{534AD784-3BF1-EA12-3876-F2ED52C780BD}"/>
                    </a:ext>
                  </a:extLst>
                </p:cNvPr>
                <p:cNvSpPr/>
                <p:nvPr/>
              </p:nvSpPr>
              <p:spPr bwMode="auto">
                <a:xfrm>
                  <a:off x="4830603" y="1716779"/>
                  <a:ext cx="199788" cy="186222"/>
                </a:xfrm>
                <a:prstGeom prst="trapezoid">
                  <a:avLst>
                    <a:gd name="adj" fmla="val 17426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8" name="楕円 707">
                  <a:extLst>
                    <a:ext uri="{FF2B5EF4-FFF2-40B4-BE49-F238E27FC236}">
                      <a16:creationId xmlns:a16="http://schemas.microsoft.com/office/drawing/2014/main" id="{57497DC0-ED87-86CF-ECFE-FBDFCCE26F61}"/>
                    </a:ext>
                  </a:extLst>
                </p:cNvPr>
                <p:cNvSpPr/>
                <p:nvPr/>
              </p:nvSpPr>
              <p:spPr bwMode="auto">
                <a:xfrm>
                  <a:off x="4525452" y="847868"/>
                  <a:ext cx="810090" cy="91885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0" name="楕円 709">
                  <a:extLst>
                    <a:ext uri="{FF2B5EF4-FFF2-40B4-BE49-F238E27FC236}">
                      <a16:creationId xmlns:a16="http://schemas.microsoft.com/office/drawing/2014/main" id="{08D3F339-F11A-096B-26E4-4475020B6C55}"/>
                    </a:ext>
                  </a:extLst>
                </p:cNvPr>
                <p:cNvSpPr/>
                <p:nvPr/>
              </p:nvSpPr>
              <p:spPr bwMode="auto">
                <a:xfrm>
                  <a:off x="4895997" y="1482389"/>
                  <a:ext cx="81490" cy="45719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75" name="四角形: 上の 2 つの角を丸める 674">
                <a:extLst>
                  <a:ext uri="{FF2B5EF4-FFF2-40B4-BE49-F238E27FC236}">
                    <a16:creationId xmlns:a16="http://schemas.microsoft.com/office/drawing/2014/main" id="{0AE58F3C-6443-BCAB-B0E9-77BFD24037BA}"/>
                  </a:ext>
                </a:extLst>
              </p:cNvPr>
              <p:cNvSpPr/>
              <p:nvPr/>
            </p:nvSpPr>
            <p:spPr bwMode="auto">
              <a:xfrm>
                <a:off x="-1470108" y="403129"/>
                <a:ext cx="1102808" cy="780191"/>
              </a:xfrm>
              <a:prstGeom prst="round2SameRect">
                <a:avLst>
                  <a:gd name="adj1" fmla="val 43898"/>
                  <a:gd name="adj2" fmla="val 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676" name="直線コネクタ 675">
                <a:extLst>
                  <a:ext uri="{FF2B5EF4-FFF2-40B4-BE49-F238E27FC236}">
                    <a16:creationId xmlns:a16="http://schemas.microsoft.com/office/drawing/2014/main" id="{99F1349E-5C36-FC03-AF3B-E62D2370DF0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-1353903" y="663762"/>
                <a:ext cx="0" cy="526419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681" name="直線コネクタ 680">
                <a:extLst>
                  <a:ext uri="{FF2B5EF4-FFF2-40B4-BE49-F238E27FC236}">
                    <a16:creationId xmlns:a16="http://schemas.microsoft.com/office/drawing/2014/main" id="{38ADC3F1-169E-1210-EC41-23921249E79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-472841" y="688396"/>
                <a:ext cx="0" cy="501785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sp>
            <p:nvSpPr>
              <p:cNvPr id="686" name="月 685">
                <a:extLst>
                  <a:ext uri="{FF2B5EF4-FFF2-40B4-BE49-F238E27FC236}">
                    <a16:creationId xmlns:a16="http://schemas.microsoft.com/office/drawing/2014/main" id="{4F159621-C819-722E-B7C4-146422B99BAD}"/>
                  </a:ext>
                </a:extLst>
              </p:cNvPr>
              <p:cNvSpPr/>
              <p:nvPr/>
            </p:nvSpPr>
            <p:spPr bwMode="auto">
              <a:xfrm rot="3600000">
                <a:off x="-1191424" y="-1246467"/>
                <a:ext cx="279559" cy="830528"/>
              </a:xfrm>
              <a:prstGeom prst="moon">
                <a:avLst>
                  <a:gd name="adj" fmla="val 68585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7" name="月 686">
                <a:extLst>
                  <a:ext uri="{FF2B5EF4-FFF2-40B4-BE49-F238E27FC236}">
                    <a16:creationId xmlns:a16="http://schemas.microsoft.com/office/drawing/2014/main" id="{60967789-BA1A-D0DA-E2EC-F5135F5CE0EF}"/>
                  </a:ext>
                </a:extLst>
              </p:cNvPr>
              <p:cNvSpPr/>
              <p:nvPr/>
            </p:nvSpPr>
            <p:spPr bwMode="auto">
              <a:xfrm rot="18000000" flipH="1">
                <a:off x="-931074" y="-1246467"/>
                <a:ext cx="279559" cy="830528"/>
              </a:xfrm>
              <a:prstGeom prst="moon">
                <a:avLst>
                  <a:gd name="adj" fmla="val 68585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0" name="月 689">
                <a:extLst>
                  <a:ext uri="{FF2B5EF4-FFF2-40B4-BE49-F238E27FC236}">
                    <a16:creationId xmlns:a16="http://schemas.microsoft.com/office/drawing/2014/main" id="{F356565B-855E-E0B6-D3A5-A7BF44357A6C}"/>
                  </a:ext>
                </a:extLst>
              </p:cNvPr>
              <p:cNvSpPr/>
              <p:nvPr/>
            </p:nvSpPr>
            <p:spPr bwMode="auto">
              <a:xfrm rot="3600000">
                <a:off x="-1130127" y="-1011683"/>
                <a:ext cx="279559" cy="517481"/>
              </a:xfrm>
              <a:prstGeom prst="moon">
                <a:avLst>
                  <a:gd name="adj" fmla="val 68585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8" name="月 697">
                <a:extLst>
                  <a:ext uri="{FF2B5EF4-FFF2-40B4-BE49-F238E27FC236}">
                    <a16:creationId xmlns:a16="http://schemas.microsoft.com/office/drawing/2014/main" id="{AB6479BB-1B35-6C09-1CAB-42F66A855942}"/>
                  </a:ext>
                </a:extLst>
              </p:cNvPr>
              <p:cNvSpPr/>
              <p:nvPr/>
            </p:nvSpPr>
            <p:spPr bwMode="auto">
              <a:xfrm rot="18000000" flipH="1">
                <a:off x="-939626" y="-1011682"/>
                <a:ext cx="279559" cy="517481"/>
              </a:xfrm>
              <a:prstGeom prst="moon">
                <a:avLst>
                  <a:gd name="adj" fmla="val 68585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730" name="星: 16 pt 729">
              <a:extLst>
                <a:ext uri="{FF2B5EF4-FFF2-40B4-BE49-F238E27FC236}">
                  <a16:creationId xmlns:a16="http://schemas.microsoft.com/office/drawing/2014/main" id="{B53EF599-B571-46AC-CC96-3ADB565B4841}"/>
                </a:ext>
              </a:extLst>
            </p:cNvPr>
            <p:cNvSpPr/>
            <p:nvPr/>
          </p:nvSpPr>
          <p:spPr>
            <a:xfrm>
              <a:off x="7703891" y="1468201"/>
              <a:ext cx="1708894" cy="1708892"/>
            </a:xfrm>
            <a:prstGeom prst="star16">
              <a:avLst>
                <a:gd name="adj" fmla="val 42498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31" name="グループ化 730">
              <a:extLst>
                <a:ext uri="{FF2B5EF4-FFF2-40B4-BE49-F238E27FC236}">
                  <a16:creationId xmlns:a16="http://schemas.microsoft.com/office/drawing/2014/main" id="{50E4C967-A13B-B383-DBB8-D06E002A595B}"/>
                </a:ext>
              </a:extLst>
            </p:cNvPr>
            <p:cNvGrpSpPr/>
            <p:nvPr/>
          </p:nvGrpSpPr>
          <p:grpSpPr>
            <a:xfrm>
              <a:off x="8164778" y="1887401"/>
              <a:ext cx="752164" cy="928932"/>
              <a:chOff x="1031977" y="1594875"/>
              <a:chExt cx="1416488" cy="1749380"/>
            </a:xfrm>
          </p:grpSpPr>
          <p:sp>
            <p:nvSpPr>
              <p:cNvPr id="732" name="フリーフォーム: 図形 731">
                <a:extLst>
                  <a:ext uri="{FF2B5EF4-FFF2-40B4-BE49-F238E27FC236}">
                    <a16:creationId xmlns:a16="http://schemas.microsoft.com/office/drawing/2014/main" id="{E2A33679-4A0F-4CA6-9FC1-549EF6A0F968}"/>
                  </a:ext>
                </a:extLst>
              </p:cNvPr>
              <p:cNvSpPr/>
              <p:nvPr/>
            </p:nvSpPr>
            <p:spPr bwMode="auto">
              <a:xfrm rot="5400000">
                <a:off x="673192" y="1953660"/>
                <a:ext cx="1749380" cy="1031810"/>
              </a:xfrm>
              <a:custGeom>
                <a:avLst/>
                <a:gdLst>
                  <a:gd name="connsiteX0" fmla="*/ 1428782 w 1749380"/>
                  <a:gd name="connsiteY0" fmla="*/ 515075 h 1031810"/>
                  <a:gd name="connsiteX1" fmla="*/ 1438663 w 1749380"/>
                  <a:gd name="connsiteY1" fmla="*/ 466132 h 1031810"/>
                  <a:gd name="connsiteX2" fmla="*/ 1554519 w 1749380"/>
                  <a:gd name="connsiteY2" fmla="*/ 389338 h 1031810"/>
                  <a:gd name="connsiteX3" fmla="*/ 1623643 w 1749380"/>
                  <a:gd name="connsiteY3" fmla="*/ 389338 h 1031810"/>
                  <a:gd name="connsiteX4" fmla="*/ 1749380 w 1749380"/>
                  <a:gd name="connsiteY4" fmla="*/ 515075 h 1031810"/>
                  <a:gd name="connsiteX5" fmla="*/ 1749379 w 1749380"/>
                  <a:gd name="connsiteY5" fmla="*/ 515075 h 1031810"/>
                  <a:gd name="connsiteX6" fmla="*/ 1623642 w 1749380"/>
                  <a:gd name="connsiteY6" fmla="*/ 640812 h 1031810"/>
                  <a:gd name="connsiteX7" fmla="*/ 1554519 w 1749380"/>
                  <a:gd name="connsiteY7" fmla="*/ 640811 h 1031810"/>
                  <a:gd name="connsiteX8" fmla="*/ 1438663 w 1749380"/>
                  <a:gd name="connsiteY8" fmla="*/ 564017 h 1031810"/>
                  <a:gd name="connsiteX9" fmla="*/ 1428782 w 1749380"/>
                  <a:gd name="connsiteY9" fmla="*/ 515075 h 1031810"/>
                  <a:gd name="connsiteX10" fmla="*/ 1428782 w 1749380"/>
                  <a:gd name="connsiteY10" fmla="*/ 515074 h 1031810"/>
                  <a:gd name="connsiteX11" fmla="*/ 1428782 w 1749380"/>
                  <a:gd name="connsiteY11" fmla="*/ 515075 h 1031810"/>
                  <a:gd name="connsiteX12" fmla="*/ 0 w 1749380"/>
                  <a:gd name="connsiteY12" fmla="*/ 125736 h 1031810"/>
                  <a:gd name="connsiteX13" fmla="*/ 9881 w 1749380"/>
                  <a:gd name="connsiteY13" fmla="*/ 76794 h 1031810"/>
                  <a:gd name="connsiteX14" fmla="*/ 125737 w 1749380"/>
                  <a:gd name="connsiteY14" fmla="*/ 0 h 1031810"/>
                  <a:gd name="connsiteX15" fmla="*/ 717981 w 1749380"/>
                  <a:gd name="connsiteY15" fmla="*/ 0 h 1031810"/>
                  <a:gd name="connsiteX16" fmla="*/ 740682 w 1749380"/>
                  <a:gd name="connsiteY16" fmla="*/ 4583 h 1031810"/>
                  <a:gd name="connsiteX17" fmla="*/ 750416 w 1749380"/>
                  <a:gd name="connsiteY17" fmla="*/ 5262 h 1031810"/>
                  <a:gd name="connsiteX18" fmla="*/ 754912 w 1749380"/>
                  <a:gd name="connsiteY18" fmla="*/ 7456 h 1031810"/>
                  <a:gd name="connsiteX19" fmla="*/ 766924 w 1749380"/>
                  <a:gd name="connsiteY19" fmla="*/ 9881 h 1031810"/>
                  <a:gd name="connsiteX20" fmla="*/ 785375 w 1749380"/>
                  <a:gd name="connsiteY20" fmla="*/ 22321 h 1031810"/>
                  <a:gd name="connsiteX21" fmla="*/ 793735 w 1749380"/>
                  <a:gd name="connsiteY21" fmla="*/ 26401 h 1031810"/>
                  <a:gd name="connsiteX22" fmla="*/ 797124 w 1749380"/>
                  <a:gd name="connsiteY22" fmla="*/ 30242 h 1031810"/>
                  <a:gd name="connsiteX23" fmla="*/ 806891 w 1749380"/>
                  <a:gd name="connsiteY23" fmla="*/ 36827 h 1031810"/>
                  <a:gd name="connsiteX24" fmla="*/ 819732 w 1749380"/>
                  <a:gd name="connsiteY24" fmla="*/ 55874 h 1031810"/>
                  <a:gd name="connsiteX25" fmla="*/ 826764 w 1749380"/>
                  <a:gd name="connsiteY25" fmla="*/ 63846 h 1031810"/>
                  <a:gd name="connsiteX26" fmla="*/ 1014685 w 1749380"/>
                  <a:gd name="connsiteY26" fmla="*/ 389337 h 1031810"/>
                  <a:gd name="connsiteX27" fmla="*/ 1258041 w 1749380"/>
                  <a:gd name="connsiteY27" fmla="*/ 389337 h 1031810"/>
                  <a:gd name="connsiteX28" fmla="*/ 1383778 w 1749380"/>
                  <a:gd name="connsiteY28" fmla="*/ 515074 h 1031810"/>
                  <a:gd name="connsiteX29" fmla="*/ 1383777 w 1749380"/>
                  <a:gd name="connsiteY29" fmla="*/ 515074 h 1031810"/>
                  <a:gd name="connsiteX30" fmla="*/ 1258040 w 1749380"/>
                  <a:gd name="connsiteY30" fmla="*/ 640811 h 1031810"/>
                  <a:gd name="connsiteX31" fmla="*/ 946823 w 1749380"/>
                  <a:gd name="connsiteY31" fmla="*/ 640810 h 1031810"/>
                  <a:gd name="connsiteX32" fmla="*/ 932710 w 1749380"/>
                  <a:gd name="connsiteY32" fmla="*/ 638676 h 1031810"/>
                  <a:gd name="connsiteX33" fmla="*/ 909870 w 1749380"/>
                  <a:gd name="connsiteY33" fmla="*/ 637084 h 1031810"/>
                  <a:gd name="connsiteX34" fmla="*/ 833522 w 1749380"/>
                  <a:gd name="connsiteY34" fmla="*/ 578500 h 1031810"/>
                  <a:gd name="connsiteX35" fmla="*/ 644714 w 1749380"/>
                  <a:gd name="connsiteY35" fmla="*/ 251474 h 1031810"/>
                  <a:gd name="connsiteX36" fmla="*/ 253324 w 1749380"/>
                  <a:gd name="connsiteY36" fmla="*/ 251473 h 1031810"/>
                  <a:gd name="connsiteX37" fmla="*/ 253324 w 1749380"/>
                  <a:gd name="connsiteY37" fmla="*/ 778668 h 1031810"/>
                  <a:gd name="connsiteX38" fmla="*/ 594168 w 1749380"/>
                  <a:gd name="connsiteY38" fmla="*/ 778668 h 1031810"/>
                  <a:gd name="connsiteX39" fmla="*/ 602125 w 1749380"/>
                  <a:gd name="connsiteY39" fmla="*/ 739256 h 1031810"/>
                  <a:gd name="connsiteX40" fmla="*/ 717981 w 1749380"/>
                  <a:gd name="connsiteY40" fmla="*/ 662462 h 1031810"/>
                  <a:gd name="connsiteX41" fmla="*/ 717981 w 1749380"/>
                  <a:gd name="connsiteY41" fmla="*/ 662463 h 1031810"/>
                  <a:gd name="connsiteX42" fmla="*/ 843718 w 1749380"/>
                  <a:gd name="connsiteY42" fmla="*/ 788200 h 1031810"/>
                  <a:gd name="connsiteX43" fmla="*/ 843717 w 1749380"/>
                  <a:gd name="connsiteY43" fmla="*/ 904077 h 1031810"/>
                  <a:gd name="connsiteX44" fmla="*/ 843684 w 1749380"/>
                  <a:gd name="connsiteY44" fmla="*/ 904239 h 1031810"/>
                  <a:gd name="connsiteX45" fmla="*/ 843718 w 1749380"/>
                  <a:gd name="connsiteY45" fmla="*/ 904405 h 1031810"/>
                  <a:gd name="connsiteX46" fmla="*/ 843717 w 1749380"/>
                  <a:gd name="connsiteY46" fmla="*/ 904405 h 1031810"/>
                  <a:gd name="connsiteX47" fmla="*/ 717980 w 1749380"/>
                  <a:gd name="connsiteY47" fmla="*/ 1030142 h 1031810"/>
                  <a:gd name="connsiteX48" fmla="*/ 135854 w 1749380"/>
                  <a:gd name="connsiteY48" fmla="*/ 1030141 h 1031810"/>
                  <a:gd name="connsiteX49" fmla="*/ 127587 w 1749380"/>
                  <a:gd name="connsiteY49" fmla="*/ 1031810 h 1031810"/>
                  <a:gd name="connsiteX50" fmla="*/ 127587 w 1749380"/>
                  <a:gd name="connsiteY50" fmla="*/ 1031809 h 1031810"/>
                  <a:gd name="connsiteX51" fmla="*/ 38678 w 1749380"/>
                  <a:gd name="connsiteY51" fmla="*/ 994982 h 1031810"/>
                  <a:gd name="connsiteX52" fmla="*/ 38158 w 1749380"/>
                  <a:gd name="connsiteY52" fmla="*/ 994210 h 1031810"/>
                  <a:gd name="connsiteX53" fmla="*/ 36827 w 1749380"/>
                  <a:gd name="connsiteY53" fmla="*/ 993314 h 1031810"/>
                  <a:gd name="connsiteX54" fmla="*/ 9881 w 1749380"/>
                  <a:gd name="connsiteY54" fmla="*/ 953347 h 1031810"/>
                  <a:gd name="connsiteX55" fmla="*/ 0 w 1749380"/>
                  <a:gd name="connsiteY55" fmla="*/ 904405 h 1031810"/>
                  <a:gd name="connsiteX56" fmla="*/ 1850 w 1749380"/>
                  <a:gd name="connsiteY56" fmla="*/ 895241 h 1031810"/>
                  <a:gd name="connsiteX57" fmla="*/ 1851 w 1749380"/>
                  <a:gd name="connsiteY57" fmla="*/ 134904 h 1031810"/>
                  <a:gd name="connsiteX58" fmla="*/ 0 w 1749380"/>
                  <a:gd name="connsiteY58" fmla="*/ 904405 h 1031810"/>
                  <a:gd name="connsiteX59" fmla="*/ 0 w 1749380"/>
                  <a:gd name="connsiteY59" fmla="*/ 904404 h 1031810"/>
                  <a:gd name="connsiteX60" fmla="*/ 0 w 1749380"/>
                  <a:gd name="connsiteY60" fmla="*/ 904405 h 1031810"/>
                  <a:gd name="connsiteX61" fmla="*/ 0 w 1749380"/>
                  <a:gd name="connsiteY61" fmla="*/ 125737 h 1031810"/>
                  <a:gd name="connsiteX62" fmla="*/ 0 w 1749380"/>
                  <a:gd name="connsiteY62" fmla="*/ 125736 h 1031810"/>
                  <a:gd name="connsiteX63" fmla="*/ 0 w 1749380"/>
                  <a:gd name="connsiteY63" fmla="*/ 125736 h 1031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1749380" h="1031810">
                    <a:moveTo>
                      <a:pt x="1428782" y="515075"/>
                    </a:moveTo>
                    <a:lnTo>
                      <a:pt x="1438663" y="466132"/>
                    </a:lnTo>
                    <a:cubicBezTo>
                      <a:pt x="1457751" y="421003"/>
                      <a:pt x="1502437" y="389338"/>
                      <a:pt x="1554519" y="389338"/>
                    </a:cubicBezTo>
                    <a:lnTo>
                      <a:pt x="1623643" y="389338"/>
                    </a:lnTo>
                    <a:cubicBezTo>
                      <a:pt x="1693086" y="389338"/>
                      <a:pt x="1749380" y="445632"/>
                      <a:pt x="1749380" y="515075"/>
                    </a:cubicBezTo>
                    <a:lnTo>
                      <a:pt x="1749379" y="515075"/>
                    </a:lnTo>
                    <a:cubicBezTo>
                      <a:pt x="1749379" y="584518"/>
                      <a:pt x="1693085" y="640812"/>
                      <a:pt x="1623642" y="640812"/>
                    </a:cubicBezTo>
                    <a:lnTo>
                      <a:pt x="1554519" y="640811"/>
                    </a:lnTo>
                    <a:cubicBezTo>
                      <a:pt x="1502437" y="640811"/>
                      <a:pt x="1457751" y="609146"/>
                      <a:pt x="1438663" y="564017"/>
                    </a:cubicBezTo>
                    <a:close/>
                    <a:moveTo>
                      <a:pt x="1428782" y="515075"/>
                    </a:moveTo>
                    <a:lnTo>
                      <a:pt x="1428782" y="515074"/>
                    </a:lnTo>
                    <a:lnTo>
                      <a:pt x="1428782" y="515075"/>
                    </a:lnTo>
                    <a:close/>
                    <a:moveTo>
                      <a:pt x="0" y="125736"/>
                    </a:moveTo>
                    <a:lnTo>
                      <a:pt x="9881" y="76794"/>
                    </a:lnTo>
                    <a:cubicBezTo>
                      <a:pt x="28969" y="31665"/>
                      <a:pt x="73655" y="0"/>
                      <a:pt x="125737" y="0"/>
                    </a:cubicBezTo>
                    <a:lnTo>
                      <a:pt x="717981" y="0"/>
                    </a:lnTo>
                    <a:lnTo>
                      <a:pt x="740682" y="4583"/>
                    </a:lnTo>
                    <a:lnTo>
                      <a:pt x="750416" y="5262"/>
                    </a:lnTo>
                    <a:lnTo>
                      <a:pt x="754912" y="7456"/>
                    </a:lnTo>
                    <a:lnTo>
                      <a:pt x="766924" y="9881"/>
                    </a:lnTo>
                    <a:lnTo>
                      <a:pt x="785375" y="22321"/>
                    </a:lnTo>
                    <a:lnTo>
                      <a:pt x="793735" y="26401"/>
                    </a:lnTo>
                    <a:lnTo>
                      <a:pt x="797124" y="30242"/>
                    </a:lnTo>
                    <a:lnTo>
                      <a:pt x="806891" y="36827"/>
                    </a:lnTo>
                    <a:lnTo>
                      <a:pt x="819732" y="55874"/>
                    </a:lnTo>
                    <a:lnTo>
                      <a:pt x="826764" y="63846"/>
                    </a:lnTo>
                    <a:lnTo>
                      <a:pt x="1014685" y="389337"/>
                    </a:lnTo>
                    <a:lnTo>
                      <a:pt x="1258041" y="389337"/>
                    </a:lnTo>
                    <a:cubicBezTo>
                      <a:pt x="1327484" y="389337"/>
                      <a:pt x="1383778" y="445631"/>
                      <a:pt x="1383778" y="515074"/>
                    </a:cubicBezTo>
                    <a:lnTo>
                      <a:pt x="1383777" y="515074"/>
                    </a:lnTo>
                    <a:cubicBezTo>
                      <a:pt x="1383777" y="584517"/>
                      <a:pt x="1327483" y="640811"/>
                      <a:pt x="1258040" y="640811"/>
                    </a:cubicBezTo>
                    <a:lnTo>
                      <a:pt x="946823" y="640810"/>
                    </a:lnTo>
                    <a:lnTo>
                      <a:pt x="932710" y="638676"/>
                    </a:lnTo>
                    <a:lnTo>
                      <a:pt x="909870" y="637084"/>
                    </a:lnTo>
                    <a:cubicBezTo>
                      <a:pt x="878788" y="628755"/>
                      <a:pt x="850883" y="608569"/>
                      <a:pt x="833522" y="578500"/>
                    </a:cubicBezTo>
                    <a:lnTo>
                      <a:pt x="644714" y="251474"/>
                    </a:lnTo>
                    <a:lnTo>
                      <a:pt x="253324" y="251473"/>
                    </a:lnTo>
                    <a:lnTo>
                      <a:pt x="253324" y="778668"/>
                    </a:lnTo>
                    <a:lnTo>
                      <a:pt x="594168" y="778668"/>
                    </a:lnTo>
                    <a:lnTo>
                      <a:pt x="602125" y="739256"/>
                    </a:lnTo>
                    <a:cubicBezTo>
                      <a:pt x="621213" y="694127"/>
                      <a:pt x="665899" y="662462"/>
                      <a:pt x="717981" y="662462"/>
                    </a:cubicBezTo>
                    <a:lnTo>
                      <a:pt x="717981" y="662463"/>
                    </a:lnTo>
                    <a:cubicBezTo>
                      <a:pt x="787424" y="662463"/>
                      <a:pt x="843718" y="718757"/>
                      <a:pt x="843718" y="788200"/>
                    </a:cubicBezTo>
                    <a:lnTo>
                      <a:pt x="843717" y="904077"/>
                    </a:lnTo>
                    <a:lnTo>
                      <a:pt x="843684" y="904239"/>
                    </a:lnTo>
                    <a:lnTo>
                      <a:pt x="843718" y="904405"/>
                    </a:lnTo>
                    <a:lnTo>
                      <a:pt x="843717" y="904405"/>
                    </a:lnTo>
                    <a:cubicBezTo>
                      <a:pt x="843717" y="973848"/>
                      <a:pt x="787423" y="1030142"/>
                      <a:pt x="717980" y="1030142"/>
                    </a:cubicBezTo>
                    <a:lnTo>
                      <a:pt x="135854" y="1030141"/>
                    </a:lnTo>
                    <a:lnTo>
                      <a:pt x="127587" y="1031810"/>
                    </a:lnTo>
                    <a:lnTo>
                      <a:pt x="127587" y="1031809"/>
                    </a:lnTo>
                    <a:cubicBezTo>
                      <a:pt x="92866" y="1031809"/>
                      <a:pt x="61431" y="1017736"/>
                      <a:pt x="38678" y="994982"/>
                    </a:cubicBezTo>
                    <a:lnTo>
                      <a:pt x="38158" y="994210"/>
                    </a:lnTo>
                    <a:lnTo>
                      <a:pt x="36827" y="993314"/>
                    </a:lnTo>
                    <a:cubicBezTo>
                      <a:pt x="25451" y="981937"/>
                      <a:pt x="16244" y="968390"/>
                      <a:pt x="9881" y="953347"/>
                    </a:cubicBezTo>
                    <a:lnTo>
                      <a:pt x="0" y="904405"/>
                    </a:lnTo>
                    <a:lnTo>
                      <a:pt x="1850" y="895241"/>
                    </a:lnTo>
                    <a:lnTo>
                      <a:pt x="1851" y="134904"/>
                    </a:lnTo>
                    <a:close/>
                    <a:moveTo>
                      <a:pt x="0" y="904405"/>
                    </a:moveTo>
                    <a:lnTo>
                      <a:pt x="0" y="904404"/>
                    </a:lnTo>
                    <a:lnTo>
                      <a:pt x="0" y="904405"/>
                    </a:lnTo>
                    <a:close/>
                    <a:moveTo>
                      <a:pt x="0" y="125737"/>
                    </a:moveTo>
                    <a:lnTo>
                      <a:pt x="0" y="125736"/>
                    </a:lnTo>
                    <a:lnTo>
                      <a:pt x="0" y="125736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3" name="フリーフォーム: 図形 732">
                <a:extLst>
                  <a:ext uri="{FF2B5EF4-FFF2-40B4-BE49-F238E27FC236}">
                    <a16:creationId xmlns:a16="http://schemas.microsoft.com/office/drawing/2014/main" id="{5A0C9F40-F255-D0B3-EAAF-77679CAB0DFD}"/>
                  </a:ext>
                </a:extLst>
              </p:cNvPr>
              <p:cNvSpPr/>
              <p:nvPr/>
            </p:nvSpPr>
            <p:spPr bwMode="auto">
              <a:xfrm rot="5400000">
                <a:off x="1448766" y="2344556"/>
                <a:ext cx="1747528" cy="251870"/>
              </a:xfrm>
              <a:custGeom>
                <a:avLst/>
                <a:gdLst>
                  <a:gd name="connsiteX0" fmla="*/ 1426930 w 1747528"/>
                  <a:gd name="connsiteY0" fmla="*/ 125737 h 251870"/>
                  <a:gd name="connsiteX1" fmla="*/ 1436811 w 1747528"/>
                  <a:gd name="connsiteY1" fmla="*/ 76795 h 251870"/>
                  <a:gd name="connsiteX2" fmla="*/ 1552667 w 1747528"/>
                  <a:gd name="connsiteY2" fmla="*/ 0 h 251870"/>
                  <a:gd name="connsiteX3" fmla="*/ 1621791 w 1747528"/>
                  <a:gd name="connsiteY3" fmla="*/ 0 h 251870"/>
                  <a:gd name="connsiteX4" fmla="*/ 1747528 w 1747528"/>
                  <a:gd name="connsiteY4" fmla="*/ 125737 h 251870"/>
                  <a:gd name="connsiteX5" fmla="*/ 1747527 w 1747528"/>
                  <a:gd name="connsiteY5" fmla="*/ 125737 h 251870"/>
                  <a:gd name="connsiteX6" fmla="*/ 1621790 w 1747528"/>
                  <a:gd name="connsiteY6" fmla="*/ 251474 h 251870"/>
                  <a:gd name="connsiteX7" fmla="*/ 1552667 w 1747528"/>
                  <a:gd name="connsiteY7" fmla="*/ 251473 h 251870"/>
                  <a:gd name="connsiteX8" fmla="*/ 1436811 w 1747528"/>
                  <a:gd name="connsiteY8" fmla="*/ 174679 h 251870"/>
                  <a:gd name="connsiteX9" fmla="*/ 1426930 w 1747528"/>
                  <a:gd name="connsiteY9" fmla="*/ 125737 h 251870"/>
                  <a:gd name="connsiteX10" fmla="*/ 1426930 w 1747528"/>
                  <a:gd name="connsiteY10" fmla="*/ 125736 h 251870"/>
                  <a:gd name="connsiteX11" fmla="*/ 1426930 w 1747528"/>
                  <a:gd name="connsiteY11" fmla="*/ 125737 h 251870"/>
                  <a:gd name="connsiteX12" fmla="*/ 0 w 1747528"/>
                  <a:gd name="connsiteY12" fmla="*/ 126133 h 251870"/>
                  <a:gd name="connsiteX13" fmla="*/ 9881 w 1747528"/>
                  <a:gd name="connsiteY13" fmla="*/ 77191 h 251870"/>
                  <a:gd name="connsiteX14" fmla="*/ 125737 w 1747528"/>
                  <a:gd name="connsiteY14" fmla="*/ 396 h 251870"/>
                  <a:gd name="connsiteX15" fmla="*/ 1256189 w 1747528"/>
                  <a:gd name="connsiteY15" fmla="*/ 396 h 251870"/>
                  <a:gd name="connsiteX16" fmla="*/ 1381926 w 1747528"/>
                  <a:gd name="connsiteY16" fmla="*/ 126133 h 251870"/>
                  <a:gd name="connsiteX17" fmla="*/ 1381925 w 1747528"/>
                  <a:gd name="connsiteY17" fmla="*/ 126133 h 251870"/>
                  <a:gd name="connsiteX18" fmla="*/ 1256188 w 1747528"/>
                  <a:gd name="connsiteY18" fmla="*/ 251870 h 251870"/>
                  <a:gd name="connsiteX19" fmla="*/ 125737 w 1747528"/>
                  <a:gd name="connsiteY19" fmla="*/ 251869 h 251870"/>
                  <a:gd name="connsiteX20" fmla="*/ 9881 w 1747528"/>
                  <a:gd name="connsiteY20" fmla="*/ 175075 h 251870"/>
                  <a:gd name="connsiteX21" fmla="*/ 0 w 1747528"/>
                  <a:gd name="connsiteY21" fmla="*/ 126133 h 251870"/>
                  <a:gd name="connsiteX22" fmla="*/ 0 w 1747528"/>
                  <a:gd name="connsiteY22" fmla="*/ 126132 h 251870"/>
                  <a:gd name="connsiteX23" fmla="*/ 0 w 1747528"/>
                  <a:gd name="connsiteY23" fmla="*/ 126133 h 251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747528" h="251870">
                    <a:moveTo>
                      <a:pt x="1426930" y="125737"/>
                    </a:moveTo>
                    <a:lnTo>
                      <a:pt x="1436811" y="76795"/>
                    </a:lnTo>
                    <a:cubicBezTo>
                      <a:pt x="1455899" y="31666"/>
                      <a:pt x="1500585" y="0"/>
                      <a:pt x="1552667" y="0"/>
                    </a:cubicBezTo>
                    <a:lnTo>
                      <a:pt x="1621791" y="0"/>
                    </a:lnTo>
                    <a:cubicBezTo>
                      <a:pt x="1691234" y="0"/>
                      <a:pt x="1747528" y="56294"/>
                      <a:pt x="1747528" y="125737"/>
                    </a:cubicBezTo>
                    <a:lnTo>
                      <a:pt x="1747527" y="125737"/>
                    </a:lnTo>
                    <a:cubicBezTo>
                      <a:pt x="1747527" y="195180"/>
                      <a:pt x="1691233" y="251474"/>
                      <a:pt x="1621790" y="251474"/>
                    </a:cubicBezTo>
                    <a:lnTo>
                      <a:pt x="1552667" y="251473"/>
                    </a:lnTo>
                    <a:cubicBezTo>
                      <a:pt x="1500585" y="251473"/>
                      <a:pt x="1455899" y="219808"/>
                      <a:pt x="1436811" y="174679"/>
                    </a:cubicBezTo>
                    <a:close/>
                    <a:moveTo>
                      <a:pt x="1426930" y="125737"/>
                    </a:moveTo>
                    <a:lnTo>
                      <a:pt x="1426930" y="125736"/>
                    </a:lnTo>
                    <a:lnTo>
                      <a:pt x="1426930" y="125737"/>
                    </a:lnTo>
                    <a:close/>
                    <a:moveTo>
                      <a:pt x="0" y="126133"/>
                    </a:moveTo>
                    <a:lnTo>
                      <a:pt x="9881" y="77191"/>
                    </a:lnTo>
                    <a:cubicBezTo>
                      <a:pt x="28969" y="32062"/>
                      <a:pt x="73655" y="396"/>
                      <a:pt x="125737" y="396"/>
                    </a:cubicBezTo>
                    <a:lnTo>
                      <a:pt x="1256189" y="396"/>
                    </a:lnTo>
                    <a:cubicBezTo>
                      <a:pt x="1325632" y="396"/>
                      <a:pt x="1381926" y="56690"/>
                      <a:pt x="1381926" y="126133"/>
                    </a:cubicBezTo>
                    <a:lnTo>
                      <a:pt x="1381925" y="126133"/>
                    </a:lnTo>
                    <a:cubicBezTo>
                      <a:pt x="1381925" y="195576"/>
                      <a:pt x="1325631" y="251870"/>
                      <a:pt x="1256188" y="251870"/>
                    </a:cubicBezTo>
                    <a:lnTo>
                      <a:pt x="125737" y="251869"/>
                    </a:lnTo>
                    <a:cubicBezTo>
                      <a:pt x="73655" y="251869"/>
                      <a:pt x="28969" y="220204"/>
                      <a:pt x="9881" y="175075"/>
                    </a:cubicBezTo>
                    <a:close/>
                    <a:moveTo>
                      <a:pt x="0" y="126133"/>
                    </a:moveTo>
                    <a:lnTo>
                      <a:pt x="0" y="126132"/>
                    </a:lnTo>
                    <a:lnTo>
                      <a:pt x="0" y="126133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758" name="楕円 757">
              <a:extLst>
                <a:ext uri="{FF2B5EF4-FFF2-40B4-BE49-F238E27FC236}">
                  <a16:creationId xmlns:a16="http://schemas.microsoft.com/office/drawing/2014/main" id="{A6323C9A-2408-46A5-A6FD-46A0DB7DCCC1}"/>
                </a:ext>
              </a:extLst>
            </p:cNvPr>
            <p:cNvSpPr/>
            <p:nvPr/>
          </p:nvSpPr>
          <p:spPr>
            <a:xfrm>
              <a:off x="7593020" y="3417074"/>
              <a:ext cx="92060" cy="920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9" name="楕円 758">
              <a:extLst>
                <a:ext uri="{FF2B5EF4-FFF2-40B4-BE49-F238E27FC236}">
                  <a16:creationId xmlns:a16="http://schemas.microsoft.com/office/drawing/2014/main" id="{6BFF434A-E795-631E-AD20-5EB8F2853729}"/>
                </a:ext>
              </a:extLst>
            </p:cNvPr>
            <p:cNvSpPr/>
            <p:nvPr/>
          </p:nvSpPr>
          <p:spPr>
            <a:xfrm>
              <a:off x="8121658" y="3417074"/>
              <a:ext cx="92060" cy="920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2" name="楕円 761">
              <a:extLst>
                <a:ext uri="{FF2B5EF4-FFF2-40B4-BE49-F238E27FC236}">
                  <a16:creationId xmlns:a16="http://schemas.microsoft.com/office/drawing/2014/main" id="{A19792E6-4422-12E5-71CE-D8AB112B0638}"/>
                </a:ext>
              </a:extLst>
            </p:cNvPr>
            <p:cNvSpPr/>
            <p:nvPr/>
          </p:nvSpPr>
          <p:spPr>
            <a:xfrm>
              <a:off x="7823308" y="3810389"/>
              <a:ext cx="183020" cy="166300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96" name="グループ化 795">
            <a:extLst>
              <a:ext uri="{FF2B5EF4-FFF2-40B4-BE49-F238E27FC236}">
                <a16:creationId xmlns:a16="http://schemas.microsoft.com/office/drawing/2014/main" id="{8260D435-900C-F111-3243-53D9CCB15E9E}"/>
              </a:ext>
            </a:extLst>
          </p:cNvPr>
          <p:cNvGrpSpPr/>
          <p:nvPr/>
        </p:nvGrpSpPr>
        <p:grpSpPr>
          <a:xfrm>
            <a:off x="494731" y="858601"/>
            <a:ext cx="2084349" cy="3354399"/>
            <a:chOff x="494731" y="1468201"/>
            <a:chExt cx="2084349" cy="3354399"/>
          </a:xfrm>
        </p:grpSpPr>
        <p:grpSp>
          <p:nvGrpSpPr>
            <p:cNvPr id="625" name="グループ化 624">
              <a:extLst>
                <a:ext uri="{FF2B5EF4-FFF2-40B4-BE49-F238E27FC236}">
                  <a16:creationId xmlns:a16="http://schemas.microsoft.com/office/drawing/2014/main" id="{1CAC90CA-1841-7C97-D1A1-8EF70DA02ACD}"/>
                </a:ext>
              </a:extLst>
            </p:cNvPr>
            <p:cNvGrpSpPr/>
            <p:nvPr/>
          </p:nvGrpSpPr>
          <p:grpSpPr>
            <a:xfrm>
              <a:off x="1381424" y="2796540"/>
              <a:ext cx="1197656" cy="2026060"/>
              <a:chOff x="566014" y="4689140"/>
              <a:chExt cx="1331771" cy="2252944"/>
            </a:xfrm>
          </p:grpSpPr>
          <p:sp>
            <p:nvSpPr>
              <p:cNvPr id="628" name="楕円 627">
                <a:extLst>
                  <a:ext uri="{FF2B5EF4-FFF2-40B4-BE49-F238E27FC236}">
                    <a16:creationId xmlns:a16="http://schemas.microsoft.com/office/drawing/2014/main" id="{A689C29B-CAD6-BBE9-99C4-27CAEA9536DF}"/>
                  </a:ext>
                </a:extLst>
              </p:cNvPr>
              <p:cNvSpPr/>
              <p:nvPr/>
            </p:nvSpPr>
            <p:spPr bwMode="auto">
              <a:xfrm>
                <a:off x="577953" y="4689140"/>
                <a:ext cx="1304973" cy="150582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9" name="四角形: 上の 2 つの角を丸める 628">
                <a:extLst>
                  <a:ext uri="{FF2B5EF4-FFF2-40B4-BE49-F238E27FC236}">
                    <a16:creationId xmlns:a16="http://schemas.microsoft.com/office/drawing/2014/main" id="{A3907C1D-5C7E-3138-FF61-5CEE624D46EA}"/>
                  </a:ext>
                </a:extLst>
              </p:cNvPr>
              <p:cNvSpPr/>
              <p:nvPr/>
            </p:nvSpPr>
            <p:spPr bwMode="auto">
              <a:xfrm>
                <a:off x="672060" y="6155032"/>
                <a:ext cx="1102808" cy="780191"/>
              </a:xfrm>
              <a:prstGeom prst="round2SameRect">
                <a:avLst>
                  <a:gd name="adj1" fmla="val 43898"/>
                  <a:gd name="adj2" fmla="val 0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30" name="グループ化 629">
                <a:extLst>
                  <a:ext uri="{FF2B5EF4-FFF2-40B4-BE49-F238E27FC236}">
                    <a16:creationId xmlns:a16="http://schemas.microsoft.com/office/drawing/2014/main" id="{0D79EE42-BBCF-504A-4E38-890A21B5B220}"/>
                  </a:ext>
                </a:extLst>
              </p:cNvPr>
              <p:cNvGrpSpPr/>
              <p:nvPr/>
            </p:nvGrpSpPr>
            <p:grpSpPr>
              <a:xfrm>
                <a:off x="566014" y="4839255"/>
                <a:ext cx="1331771" cy="1425059"/>
                <a:chOff x="4443712" y="847868"/>
                <a:chExt cx="986061" cy="1055133"/>
              </a:xfrm>
            </p:grpSpPr>
            <p:grpSp>
              <p:nvGrpSpPr>
                <p:cNvPr id="647" name="グループ化 646">
                  <a:extLst>
                    <a:ext uri="{FF2B5EF4-FFF2-40B4-BE49-F238E27FC236}">
                      <a16:creationId xmlns:a16="http://schemas.microsoft.com/office/drawing/2014/main" id="{AEC17D43-D376-716D-6185-A728F5B3E9F4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5221288" y="1211107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654" name="楕円 653">
                    <a:extLst>
                      <a:ext uri="{FF2B5EF4-FFF2-40B4-BE49-F238E27FC236}">
                        <a16:creationId xmlns:a16="http://schemas.microsoft.com/office/drawing/2014/main" id="{97F2252A-9D8D-43A6-D6DA-F85E4040F4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5" name="楕円 654">
                    <a:extLst>
                      <a:ext uri="{FF2B5EF4-FFF2-40B4-BE49-F238E27FC236}">
                        <a16:creationId xmlns:a16="http://schemas.microsoft.com/office/drawing/2014/main" id="{2E7EED18-24BC-BEF2-F33E-28C2A8C4160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48" name="グループ化 647">
                  <a:extLst>
                    <a:ext uri="{FF2B5EF4-FFF2-40B4-BE49-F238E27FC236}">
                      <a16:creationId xmlns:a16="http://schemas.microsoft.com/office/drawing/2014/main" id="{D2675210-648D-0E40-5316-E5EBFFDD30DD}"/>
                    </a:ext>
                  </a:extLst>
                </p:cNvPr>
                <p:cNvGrpSpPr/>
                <p:nvPr/>
              </p:nvGrpSpPr>
              <p:grpSpPr>
                <a:xfrm rot="20700000">
                  <a:off x="4443712" y="1211106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652" name="楕円 651">
                    <a:extLst>
                      <a:ext uri="{FF2B5EF4-FFF2-40B4-BE49-F238E27FC236}">
                        <a16:creationId xmlns:a16="http://schemas.microsoft.com/office/drawing/2014/main" id="{5E15F7DD-1826-1E6A-2671-4AB723BA3E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3" name="楕円 652">
                    <a:extLst>
                      <a:ext uri="{FF2B5EF4-FFF2-40B4-BE49-F238E27FC236}">
                        <a16:creationId xmlns:a16="http://schemas.microsoft.com/office/drawing/2014/main" id="{A9F139B1-E5A3-7F68-566B-7EE67E90A10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49" name="台形 648">
                  <a:extLst>
                    <a:ext uri="{FF2B5EF4-FFF2-40B4-BE49-F238E27FC236}">
                      <a16:creationId xmlns:a16="http://schemas.microsoft.com/office/drawing/2014/main" id="{D4A2CDBB-87C7-3464-CE7F-37891B5B1151}"/>
                    </a:ext>
                  </a:extLst>
                </p:cNvPr>
                <p:cNvSpPr/>
                <p:nvPr/>
              </p:nvSpPr>
              <p:spPr bwMode="auto">
                <a:xfrm>
                  <a:off x="4830603" y="1716779"/>
                  <a:ext cx="199788" cy="186222"/>
                </a:xfrm>
                <a:prstGeom prst="trapezoid">
                  <a:avLst>
                    <a:gd name="adj" fmla="val 17426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0" name="楕円 649">
                  <a:extLst>
                    <a:ext uri="{FF2B5EF4-FFF2-40B4-BE49-F238E27FC236}">
                      <a16:creationId xmlns:a16="http://schemas.microsoft.com/office/drawing/2014/main" id="{3A53A400-17F7-3025-CA7D-A1364C398BF6}"/>
                    </a:ext>
                  </a:extLst>
                </p:cNvPr>
                <p:cNvSpPr/>
                <p:nvPr/>
              </p:nvSpPr>
              <p:spPr bwMode="auto">
                <a:xfrm>
                  <a:off x="4525452" y="847868"/>
                  <a:ext cx="810090" cy="91885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1" name="楕円 650">
                  <a:extLst>
                    <a:ext uri="{FF2B5EF4-FFF2-40B4-BE49-F238E27FC236}">
                      <a16:creationId xmlns:a16="http://schemas.microsoft.com/office/drawing/2014/main" id="{F3EAFB44-AB45-20CE-15CF-223BE3AA21E0}"/>
                    </a:ext>
                  </a:extLst>
                </p:cNvPr>
                <p:cNvSpPr/>
                <p:nvPr/>
              </p:nvSpPr>
              <p:spPr bwMode="auto">
                <a:xfrm>
                  <a:off x="4895997" y="1482389"/>
                  <a:ext cx="81490" cy="45719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31" name="フリーフォーム: 図形 630">
                <a:extLst>
                  <a:ext uri="{FF2B5EF4-FFF2-40B4-BE49-F238E27FC236}">
                    <a16:creationId xmlns:a16="http://schemas.microsoft.com/office/drawing/2014/main" id="{40C5135E-2F32-AB2E-8A5F-46DD04A1D7A4}"/>
                  </a:ext>
                </a:extLst>
              </p:cNvPr>
              <p:cNvSpPr/>
              <p:nvPr/>
            </p:nvSpPr>
            <p:spPr bwMode="auto">
              <a:xfrm>
                <a:off x="1014405" y="6121176"/>
                <a:ext cx="418118" cy="195502"/>
              </a:xfrm>
              <a:custGeom>
                <a:avLst/>
                <a:gdLst>
                  <a:gd name="connsiteX0" fmla="*/ 565746 w 588578"/>
                  <a:gd name="connsiteY0" fmla="*/ 0 h 275205"/>
                  <a:gd name="connsiteX1" fmla="*/ 584150 w 588578"/>
                  <a:gd name="connsiteY1" fmla="*/ 48979 h 275205"/>
                  <a:gd name="connsiteX2" fmla="*/ 505055 w 588578"/>
                  <a:gd name="connsiteY2" fmla="*/ 254267 h 275205"/>
                  <a:gd name="connsiteX3" fmla="*/ 339750 w 588578"/>
                  <a:gd name="connsiteY3" fmla="*/ 254598 h 275205"/>
                  <a:gd name="connsiteX4" fmla="*/ 294289 w 588578"/>
                  <a:gd name="connsiteY4" fmla="*/ 224472 h 275205"/>
                  <a:gd name="connsiteX5" fmla="*/ 248827 w 588578"/>
                  <a:gd name="connsiteY5" fmla="*/ 254598 h 275205"/>
                  <a:gd name="connsiteX6" fmla="*/ 83521 w 588578"/>
                  <a:gd name="connsiteY6" fmla="*/ 254267 h 275205"/>
                  <a:gd name="connsiteX7" fmla="*/ 4428 w 588578"/>
                  <a:gd name="connsiteY7" fmla="*/ 48980 h 275205"/>
                  <a:gd name="connsiteX8" fmla="*/ 22831 w 588578"/>
                  <a:gd name="connsiteY8" fmla="*/ 1 h 275205"/>
                  <a:gd name="connsiteX9" fmla="*/ 85844 w 588578"/>
                  <a:gd name="connsiteY9" fmla="*/ 49269 h 275205"/>
                  <a:gd name="connsiteX10" fmla="*/ 170570 w 588578"/>
                  <a:gd name="connsiteY10" fmla="*/ 103495 h 275205"/>
                  <a:gd name="connsiteX11" fmla="*/ 259894 w 588578"/>
                  <a:gd name="connsiteY11" fmla="*/ 149756 h 275205"/>
                  <a:gd name="connsiteX12" fmla="*/ 294288 w 588578"/>
                  <a:gd name="connsiteY12" fmla="*/ 163638 h 275205"/>
                  <a:gd name="connsiteX13" fmla="*/ 328682 w 588578"/>
                  <a:gd name="connsiteY13" fmla="*/ 149756 h 275205"/>
                  <a:gd name="connsiteX14" fmla="*/ 418006 w 588578"/>
                  <a:gd name="connsiteY14" fmla="*/ 103494 h 275205"/>
                  <a:gd name="connsiteX15" fmla="*/ 502732 w 588578"/>
                  <a:gd name="connsiteY15" fmla="*/ 49268 h 275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88578" h="275205">
                    <a:moveTo>
                      <a:pt x="565746" y="0"/>
                    </a:moveTo>
                    <a:lnTo>
                      <a:pt x="584150" y="48979"/>
                    </a:lnTo>
                    <a:cubicBezTo>
                      <a:pt x="600349" y="133431"/>
                      <a:pt x="571682" y="215800"/>
                      <a:pt x="505055" y="254267"/>
                    </a:cubicBezTo>
                    <a:cubicBezTo>
                      <a:pt x="455084" y="283118"/>
                      <a:pt x="394404" y="281129"/>
                      <a:pt x="339750" y="254598"/>
                    </a:cubicBezTo>
                    <a:lnTo>
                      <a:pt x="294289" y="224472"/>
                    </a:lnTo>
                    <a:lnTo>
                      <a:pt x="248827" y="254598"/>
                    </a:lnTo>
                    <a:cubicBezTo>
                      <a:pt x="194172" y="281129"/>
                      <a:pt x="133492" y="283118"/>
                      <a:pt x="83521" y="254267"/>
                    </a:cubicBezTo>
                    <a:cubicBezTo>
                      <a:pt x="16894" y="215800"/>
                      <a:pt x="-11772" y="133431"/>
                      <a:pt x="4428" y="48980"/>
                    </a:cubicBezTo>
                    <a:lnTo>
                      <a:pt x="22831" y="1"/>
                    </a:lnTo>
                    <a:lnTo>
                      <a:pt x="85844" y="49269"/>
                    </a:lnTo>
                    <a:cubicBezTo>
                      <a:pt x="112447" y="68108"/>
                      <a:pt x="140760" y="86284"/>
                      <a:pt x="170570" y="103495"/>
                    </a:cubicBezTo>
                    <a:cubicBezTo>
                      <a:pt x="200381" y="120706"/>
                      <a:pt x="230277" y="136138"/>
                      <a:pt x="259894" y="149756"/>
                    </a:cubicBezTo>
                    <a:lnTo>
                      <a:pt x="294288" y="163638"/>
                    </a:lnTo>
                    <a:lnTo>
                      <a:pt x="328682" y="149756"/>
                    </a:lnTo>
                    <a:cubicBezTo>
                      <a:pt x="358300" y="136138"/>
                      <a:pt x="388196" y="120705"/>
                      <a:pt x="418006" y="103494"/>
                    </a:cubicBezTo>
                    <a:cubicBezTo>
                      <a:pt x="447818" y="86283"/>
                      <a:pt x="476131" y="68109"/>
                      <a:pt x="502732" y="49268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2" name="フリーフォーム: 図形 631">
                <a:extLst>
                  <a:ext uri="{FF2B5EF4-FFF2-40B4-BE49-F238E27FC236}">
                    <a16:creationId xmlns:a16="http://schemas.microsoft.com/office/drawing/2014/main" id="{6EAD52E6-610B-3F94-E18C-1B3B5384B511}"/>
                  </a:ext>
                </a:extLst>
              </p:cNvPr>
              <p:cNvSpPr/>
              <p:nvPr/>
            </p:nvSpPr>
            <p:spPr bwMode="auto">
              <a:xfrm flipH="1">
                <a:off x="684298" y="4787441"/>
                <a:ext cx="1085054" cy="377017"/>
              </a:xfrm>
              <a:custGeom>
                <a:avLst/>
                <a:gdLst>
                  <a:gd name="connsiteX0" fmla="*/ 434951 w 1018003"/>
                  <a:gd name="connsiteY0" fmla="*/ 352 h 437067"/>
                  <a:gd name="connsiteX1" fmla="*/ 210671 w 1018003"/>
                  <a:gd name="connsiteY1" fmla="*/ 73010 h 437067"/>
                  <a:gd name="connsiteX2" fmla="*/ 12311 w 1018003"/>
                  <a:gd name="connsiteY2" fmla="*/ 381564 h 437067"/>
                  <a:gd name="connsiteX3" fmla="*/ 378707 w 1018003"/>
                  <a:gd name="connsiteY3" fmla="*/ 364056 h 437067"/>
                  <a:gd name="connsiteX4" fmla="*/ 482018 w 1018003"/>
                  <a:gd name="connsiteY4" fmla="*/ 289161 h 437067"/>
                  <a:gd name="connsiteX5" fmla="*/ 509001 w 1018003"/>
                  <a:gd name="connsiteY5" fmla="*/ 257945 h 437067"/>
                  <a:gd name="connsiteX6" fmla="*/ 535985 w 1018003"/>
                  <a:gd name="connsiteY6" fmla="*/ 289162 h 437067"/>
                  <a:gd name="connsiteX7" fmla="*/ 639297 w 1018003"/>
                  <a:gd name="connsiteY7" fmla="*/ 364057 h 437067"/>
                  <a:gd name="connsiteX8" fmla="*/ 1005692 w 1018003"/>
                  <a:gd name="connsiteY8" fmla="*/ 381565 h 437067"/>
                  <a:gd name="connsiteX9" fmla="*/ 807332 w 1018003"/>
                  <a:gd name="connsiteY9" fmla="*/ 73011 h 437067"/>
                  <a:gd name="connsiteX10" fmla="*/ 583052 w 1018003"/>
                  <a:gd name="connsiteY10" fmla="*/ 353 h 437067"/>
                  <a:gd name="connsiteX11" fmla="*/ 536137 w 1018003"/>
                  <a:gd name="connsiteY11" fmla="*/ 1983 h 437067"/>
                  <a:gd name="connsiteX12" fmla="*/ 509004 w 1018003"/>
                  <a:gd name="connsiteY12" fmla="*/ 8504 h 437067"/>
                  <a:gd name="connsiteX13" fmla="*/ 481867 w 1018003"/>
                  <a:gd name="connsiteY13" fmla="*/ 1982 h 437067"/>
                  <a:gd name="connsiteX14" fmla="*/ 434951 w 1018003"/>
                  <a:gd name="connsiteY14" fmla="*/ 352 h 437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18003" h="437067">
                    <a:moveTo>
                      <a:pt x="434951" y="352"/>
                    </a:moveTo>
                    <a:cubicBezTo>
                      <a:pt x="368647" y="3521"/>
                      <a:pt x="288648" y="27991"/>
                      <a:pt x="210671" y="73010"/>
                    </a:cubicBezTo>
                    <a:cubicBezTo>
                      <a:pt x="54718" y="163050"/>
                      <a:pt x="-34091" y="301194"/>
                      <a:pt x="12311" y="381564"/>
                    </a:cubicBezTo>
                    <a:cubicBezTo>
                      <a:pt x="58712" y="461934"/>
                      <a:pt x="222753" y="454095"/>
                      <a:pt x="378707" y="364056"/>
                    </a:cubicBezTo>
                    <a:cubicBezTo>
                      <a:pt x="417695" y="341546"/>
                      <a:pt x="452487" y="316029"/>
                      <a:pt x="482018" y="289161"/>
                    </a:cubicBezTo>
                    <a:lnTo>
                      <a:pt x="509001" y="257945"/>
                    </a:lnTo>
                    <a:lnTo>
                      <a:pt x="535985" y="289162"/>
                    </a:lnTo>
                    <a:cubicBezTo>
                      <a:pt x="565517" y="316030"/>
                      <a:pt x="600308" y="341547"/>
                      <a:pt x="639297" y="364057"/>
                    </a:cubicBezTo>
                    <a:cubicBezTo>
                      <a:pt x="795250" y="454096"/>
                      <a:pt x="959291" y="461935"/>
                      <a:pt x="1005692" y="381565"/>
                    </a:cubicBezTo>
                    <a:cubicBezTo>
                      <a:pt x="1052094" y="301195"/>
                      <a:pt x="963285" y="163051"/>
                      <a:pt x="807332" y="73011"/>
                    </a:cubicBezTo>
                    <a:cubicBezTo>
                      <a:pt x="729355" y="27992"/>
                      <a:pt x="649357" y="3522"/>
                      <a:pt x="583052" y="353"/>
                    </a:cubicBezTo>
                    <a:cubicBezTo>
                      <a:pt x="566476" y="-439"/>
                      <a:pt x="550756" y="101"/>
                      <a:pt x="536137" y="1983"/>
                    </a:cubicBezTo>
                    <a:lnTo>
                      <a:pt x="509004" y="8504"/>
                    </a:lnTo>
                    <a:lnTo>
                      <a:pt x="481867" y="1982"/>
                    </a:lnTo>
                    <a:cubicBezTo>
                      <a:pt x="467248" y="100"/>
                      <a:pt x="451527" y="-440"/>
                      <a:pt x="434951" y="3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636" name="直線コネクタ 635">
                <a:extLst>
                  <a:ext uri="{FF2B5EF4-FFF2-40B4-BE49-F238E27FC236}">
                    <a16:creationId xmlns:a16="http://schemas.microsoft.com/office/drawing/2014/main" id="{86C4C574-BD60-8B76-F07B-1C891F7D5FF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88265" y="6415665"/>
                <a:ext cx="0" cy="526419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637" name="直線コネクタ 636">
                <a:extLst>
                  <a:ext uri="{FF2B5EF4-FFF2-40B4-BE49-F238E27FC236}">
                    <a16:creationId xmlns:a16="http://schemas.microsoft.com/office/drawing/2014/main" id="{F58E5171-7257-FC46-EC03-D44F94FDA8B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669327" y="6440299"/>
                <a:ext cx="0" cy="501785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</p:grpSp>
        <p:sp>
          <p:nvSpPr>
            <p:cNvPr id="718" name="星: 16 pt 717">
              <a:extLst>
                <a:ext uri="{FF2B5EF4-FFF2-40B4-BE49-F238E27FC236}">
                  <a16:creationId xmlns:a16="http://schemas.microsoft.com/office/drawing/2014/main" id="{AA2711F0-6DF4-408E-0C26-9BB3C3C0AFE6}"/>
                </a:ext>
              </a:extLst>
            </p:cNvPr>
            <p:cNvSpPr/>
            <p:nvPr/>
          </p:nvSpPr>
          <p:spPr>
            <a:xfrm>
              <a:off x="494731" y="1468201"/>
              <a:ext cx="1708894" cy="1708892"/>
            </a:xfrm>
            <a:prstGeom prst="star16">
              <a:avLst>
                <a:gd name="adj" fmla="val 42498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3" name="楕円 762">
              <a:extLst>
                <a:ext uri="{FF2B5EF4-FFF2-40B4-BE49-F238E27FC236}">
                  <a16:creationId xmlns:a16="http://schemas.microsoft.com/office/drawing/2014/main" id="{6BF62493-7793-ADF8-7D8C-3F317F1BF7C9}"/>
                </a:ext>
              </a:extLst>
            </p:cNvPr>
            <p:cNvSpPr/>
            <p:nvPr/>
          </p:nvSpPr>
          <p:spPr>
            <a:xfrm>
              <a:off x="1893995" y="3810389"/>
              <a:ext cx="183020" cy="166300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65" name="楕円 764">
              <a:extLst>
                <a:ext uri="{FF2B5EF4-FFF2-40B4-BE49-F238E27FC236}">
                  <a16:creationId xmlns:a16="http://schemas.microsoft.com/office/drawing/2014/main" id="{D6EA1A3C-24C3-99AD-15E9-62C8E578C93B}"/>
                </a:ext>
              </a:extLst>
            </p:cNvPr>
            <p:cNvSpPr/>
            <p:nvPr/>
          </p:nvSpPr>
          <p:spPr>
            <a:xfrm>
              <a:off x="1537236" y="3275723"/>
              <a:ext cx="377290" cy="37729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3" name="楕円 772">
              <a:extLst>
                <a:ext uri="{FF2B5EF4-FFF2-40B4-BE49-F238E27FC236}">
                  <a16:creationId xmlns:a16="http://schemas.microsoft.com/office/drawing/2014/main" id="{D84C7995-781A-139E-3DED-634CC7C45FDC}"/>
                </a:ext>
              </a:extLst>
            </p:cNvPr>
            <p:cNvSpPr/>
            <p:nvPr/>
          </p:nvSpPr>
          <p:spPr>
            <a:xfrm>
              <a:off x="2032536" y="3275723"/>
              <a:ext cx="377290" cy="37729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4" name="楕円 773">
              <a:extLst>
                <a:ext uri="{FF2B5EF4-FFF2-40B4-BE49-F238E27FC236}">
                  <a16:creationId xmlns:a16="http://schemas.microsoft.com/office/drawing/2014/main" id="{A1CDED36-0231-C7B7-73C5-766A76109D0F}"/>
                </a:ext>
              </a:extLst>
            </p:cNvPr>
            <p:cNvSpPr/>
            <p:nvPr/>
          </p:nvSpPr>
          <p:spPr>
            <a:xfrm>
              <a:off x="1665824" y="3408871"/>
              <a:ext cx="120114" cy="12011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5" name="楕円 774">
              <a:extLst>
                <a:ext uri="{FF2B5EF4-FFF2-40B4-BE49-F238E27FC236}">
                  <a16:creationId xmlns:a16="http://schemas.microsoft.com/office/drawing/2014/main" id="{8225EAA8-5C97-AE12-5E07-2F0121A77B27}"/>
                </a:ext>
              </a:extLst>
            </p:cNvPr>
            <p:cNvSpPr/>
            <p:nvPr/>
          </p:nvSpPr>
          <p:spPr>
            <a:xfrm>
              <a:off x="2161124" y="3408871"/>
              <a:ext cx="120114" cy="12011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5" name="グループ化 794">
            <a:extLst>
              <a:ext uri="{FF2B5EF4-FFF2-40B4-BE49-F238E27FC236}">
                <a16:creationId xmlns:a16="http://schemas.microsoft.com/office/drawing/2014/main" id="{2CFCC201-90A6-5B04-1818-BEF0F81D1C8F}"/>
              </a:ext>
            </a:extLst>
          </p:cNvPr>
          <p:cNvGrpSpPr/>
          <p:nvPr/>
        </p:nvGrpSpPr>
        <p:grpSpPr>
          <a:xfrm>
            <a:off x="2705347" y="858601"/>
            <a:ext cx="2089718" cy="3354399"/>
            <a:chOff x="2705347" y="1468201"/>
            <a:chExt cx="2089718" cy="3354399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1A265757-1E7C-E4AB-4D76-225045CAECB2}"/>
                </a:ext>
              </a:extLst>
            </p:cNvPr>
            <p:cNvGrpSpPr/>
            <p:nvPr/>
          </p:nvGrpSpPr>
          <p:grpSpPr>
            <a:xfrm>
              <a:off x="2705347" y="2796540"/>
              <a:ext cx="1197656" cy="2026060"/>
              <a:chOff x="-1576154" y="-1062763"/>
              <a:chExt cx="1331771" cy="2252944"/>
            </a:xfrm>
          </p:grpSpPr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386E23B4-5ADA-6FB5-BCE2-F5C5C00D4331}"/>
                  </a:ext>
                </a:extLst>
              </p:cNvPr>
              <p:cNvSpPr/>
              <p:nvPr/>
            </p:nvSpPr>
            <p:spPr bwMode="auto">
              <a:xfrm>
                <a:off x="-1564216" y="-1062763"/>
                <a:ext cx="1304974" cy="997388"/>
              </a:xfrm>
              <a:custGeom>
                <a:avLst/>
                <a:gdLst>
                  <a:gd name="connsiteX0" fmla="*/ 652487 w 1304974"/>
                  <a:gd name="connsiteY0" fmla="*/ 0 h 997388"/>
                  <a:gd name="connsiteX1" fmla="*/ 1304974 w 1304974"/>
                  <a:gd name="connsiteY1" fmla="*/ 752913 h 997388"/>
                  <a:gd name="connsiteX2" fmla="*/ 1291718 w 1304974"/>
                  <a:gd name="connsiteY2" fmla="*/ 904651 h 997388"/>
                  <a:gd name="connsiteX3" fmla="*/ 1266770 w 1304974"/>
                  <a:gd name="connsiteY3" fmla="*/ 997388 h 997388"/>
                  <a:gd name="connsiteX4" fmla="*/ 1253698 w 1304974"/>
                  <a:gd name="connsiteY4" fmla="*/ 948795 h 997388"/>
                  <a:gd name="connsiteX5" fmla="*/ 652487 w 1304974"/>
                  <a:gd name="connsiteY5" fmla="*/ 488950 h 997388"/>
                  <a:gd name="connsiteX6" fmla="*/ 51276 w 1304974"/>
                  <a:gd name="connsiteY6" fmla="*/ 948795 h 997388"/>
                  <a:gd name="connsiteX7" fmla="*/ 38204 w 1304974"/>
                  <a:gd name="connsiteY7" fmla="*/ 997388 h 997388"/>
                  <a:gd name="connsiteX8" fmla="*/ 13256 w 1304974"/>
                  <a:gd name="connsiteY8" fmla="*/ 904651 h 997388"/>
                  <a:gd name="connsiteX9" fmla="*/ 0 w 1304974"/>
                  <a:gd name="connsiteY9" fmla="*/ 752913 h 997388"/>
                  <a:gd name="connsiteX10" fmla="*/ 652487 w 1304974"/>
                  <a:gd name="connsiteY10" fmla="*/ 0 h 997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4974" h="997388">
                    <a:moveTo>
                      <a:pt x="652487" y="0"/>
                    </a:moveTo>
                    <a:cubicBezTo>
                      <a:pt x="1012846" y="0"/>
                      <a:pt x="1304974" y="337091"/>
                      <a:pt x="1304974" y="752913"/>
                    </a:cubicBezTo>
                    <a:cubicBezTo>
                      <a:pt x="1304974" y="804891"/>
                      <a:pt x="1300410" y="855638"/>
                      <a:pt x="1291718" y="904651"/>
                    </a:cubicBezTo>
                    <a:lnTo>
                      <a:pt x="1266770" y="997388"/>
                    </a:lnTo>
                    <a:lnTo>
                      <a:pt x="1253698" y="948795"/>
                    </a:lnTo>
                    <a:cubicBezTo>
                      <a:pt x="1154646" y="678564"/>
                      <a:pt x="922756" y="488950"/>
                      <a:pt x="652487" y="488950"/>
                    </a:cubicBezTo>
                    <a:cubicBezTo>
                      <a:pt x="382218" y="488950"/>
                      <a:pt x="150329" y="678564"/>
                      <a:pt x="51276" y="948795"/>
                    </a:cubicBezTo>
                    <a:lnTo>
                      <a:pt x="38204" y="997388"/>
                    </a:lnTo>
                    <a:lnTo>
                      <a:pt x="13256" y="904651"/>
                    </a:lnTo>
                    <a:cubicBezTo>
                      <a:pt x="4565" y="855638"/>
                      <a:pt x="0" y="804891"/>
                      <a:pt x="0" y="752913"/>
                    </a:cubicBezTo>
                    <a:cubicBezTo>
                      <a:pt x="0" y="337091"/>
                      <a:pt x="292128" y="0"/>
                      <a:pt x="65248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41" name="グループ化 740">
                <a:extLst>
                  <a:ext uri="{FF2B5EF4-FFF2-40B4-BE49-F238E27FC236}">
                    <a16:creationId xmlns:a16="http://schemas.microsoft.com/office/drawing/2014/main" id="{B4348AD9-5EE8-D6AC-2AB9-886760389E3E}"/>
                  </a:ext>
                </a:extLst>
              </p:cNvPr>
              <p:cNvGrpSpPr/>
              <p:nvPr/>
            </p:nvGrpSpPr>
            <p:grpSpPr>
              <a:xfrm>
                <a:off x="-1576154" y="-912648"/>
                <a:ext cx="1331771" cy="1425059"/>
                <a:chOff x="4443712" y="847868"/>
                <a:chExt cx="986061" cy="1055133"/>
              </a:xfrm>
            </p:grpSpPr>
            <p:grpSp>
              <p:nvGrpSpPr>
                <p:cNvPr id="746" name="グループ化 745">
                  <a:extLst>
                    <a:ext uri="{FF2B5EF4-FFF2-40B4-BE49-F238E27FC236}">
                      <a16:creationId xmlns:a16="http://schemas.microsoft.com/office/drawing/2014/main" id="{94DAE2DE-8238-CD57-66AB-B6B1095FFC51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5221288" y="1211107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753" name="楕円 752">
                    <a:extLst>
                      <a:ext uri="{FF2B5EF4-FFF2-40B4-BE49-F238E27FC236}">
                        <a16:creationId xmlns:a16="http://schemas.microsoft.com/office/drawing/2014/main" id="{FFD147B2-4348-1080-456C-D533613526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4" name="楕円 753">
                    <a:extLst>
                      <a:ext uri="{FF2B5EF4-FFF2-40B4-BE49-F238E27FC236}">
                        <a16:creationId xmlns:a16="http://schemas.microsoft.com/office/drawing/2014/main" id="{18A04FA9-C309-7739-BAF5-B40B219244E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47" name="グループ化 746">
                  <a:extLst>
                    <a:ext uri="{FF2B5EF4-FFF2-40B4-BE49-F238E27FC236}">
                      <a16:creationId xmlns:a16="http://schemas.microsoft.com/office/drawing/2014/main" id="{57A5C2D8-AE06-DFB0-D2E1-E0D045CA9643}"/>
                    </a:ext>
                  </a:extLst>
                </p:cNvPr>
                <p:cNvGrpSpPr/>
                <p:nvPr/>
              </p:nvGrpSpPr>
              <p:grpSpPr>
                <a:xfrm rot="20700000">
                  <a:off x="4443712" y="1211106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751" name="楕円 750">
                    <a:extLst>
                      <a:ext uri="{FF2B5EF4-FFF2-40B4-BE49-F238E27FC236}">
                        <a16:creationId xmlns:a16="http://schemas.microsoft.com/office/drawing/2014/main" id="{CDDEC94B-BEC7-5E7C-0126-1F3F983464F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2" name="楕円 751">
                    <a:extLst>
                      <a:ext uri="{FF2B5EF4-FFF2-40B4-BE49-F238E27FC236}">
                        <a16:creationId xmlns:a16="http://schemas.microsoft.com/office/drawing/2014/main" id="{3B250D4D-431B-5326-FBA6-EEBA2527494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48" name="台形 747">
                  <a:extLst>
                    <a:ext uri="{FF2B5EF4-FFF2-40B4-BE49-F238E27FC236}">
                      <a16:creationId xmlns:a16="http://schemas.microsoft.com/office/drawing/2014/main" id="{E79819AE-3486-8861-C33A-792D2F261A91}"/>
                    </a:ext>
                  </a:extLst>
                </p:cNvPr>
                <p:cNvSpPr/>
                <p:nvPr/>
              </p:nvSpPr>
              <p:spPr bwMode="auto">
                <a:xfrm>
                  <a:off x="4830603" y="1716779"/>
                  <a:ext cx="199788" cy="186222"/>
                </a:xfrm>
                <a:prstGeom prst="trapezoid">
                  <a:avLst>
                    <a:gd name="adj" fmla="val 17426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9" name="楕円 748">
                  <a:extLst>
                    <a:ext uri="{FF2B5EF4-FFF2-40B4-BE49-F238E27FC236}">
                      <a16:creationId xmlns:a16="http://schemas.microsoft.com/office/drawing/2014/main" id="{BD7E9B0C-8B20-4B0F-80F9-2E293AF3AD05}"/>
                    </a:ext>
                  </a:extLst>
                </p:cNvPr>
                <p:cNvSpPr/>
                <p:nvPr/>
              </p:nvSpPr>
              <p:spPr bwMode="auto">
                <a:xfrm>
                  <a:off x="4525452" y="847868"/>
                  <a:ext cx="810090" cy="91885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0" name="楕円 749">
                  <a:extLst>
                    <a:ext uri="{FF2B5EF4-FFF2-40B4-BE49-F238E27FC236}">
                      <a16:creationId xmlns:a16="http://schemas.microsoft.com/office/drawing/2014/main" id="{BBD82369-1E41-00DD-94F0-355BE95E64A5}"/>
                    </a:ext>
                  </a:extLst>
                </p:cNvPr>
                <p:cNvSpPr/>
                <p:nvPr/>
              </p:nvSpPr>
              <p:spPr bwMode="auto">
                <a:xfrm>
                  <a:off x="4895997" y="1482389"/>
                  <a:ext cx="81490" cy="45719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55" name="四角形: 上の 2 つの角を丸める 754">
                <a:extLst>
                  <a:ext uri="{FF2B5EF4-FFF2-40B4-BE49-F238E27FC236}">
                    <a16:creationId xmlns:a16="http://schemas.microsoft.com/office/drawing/2014/main" id="{ED906A2F-8619-DF22-AFF3-27920138EE96}"/>
                  </a:ext>
                </a:extLst>
              </p:cNvPr>
              <p:cNvSpPr/>
              <p:nvPr/>
            </p:nvSpPr>
            <p:spPr bwMode="auto">
              <a:xfrm>
                <a:off x="-1470108" y="403129"/>
                <a:ext cx="1102808" cy="780191"/>
              </a:xfrm>
              <a:prstGeom prst="round2SameRect">
                <a:avLst>
                  <a:gd name="adj1" fmla="val 43898"/>
                  <a:gd name="adj2" fmla="val 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756" name="直線コネクタ 755">
                <a:extLst>
                  <a:ext uri="{FF2B5EF4-FFF2-40B4-BE49-F238E27FC236}">
                    <a16:creationId xmlns:a16="http://schemas.microsoft.com/office/drawing/2014/main" id="{257234B5-DCAB-8553-E8F7-628A16ABAF4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-1353903" y="663762"/>
                <a:ext cx="0" cy="526419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757" name="直線コネクタ 756">
                <a:extLst>
                  <a:ext uri="{FF2B5EF4-FFF2-40B4-BE49-F238E27FC236}">
                    <a16:creationId xmlns:a16="http://schemas.microsoft.com/office/drawing/2014/main" id="{D7AE8328-CA31-E874-3B6E-33A80E22FF7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-472841" y="688396"/>
                <a:ext cx="0" cy="501785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sp>
            <p:nvSpPr>
              <p:cNvPr id="766" name="月 765">
                <a:extLst>
                  <a:ext uri="{FF2B5EF4-FFF2-40B4-BE49-F238E27FC236}">
                    <a16:creationId xmlns:a16="http://schemas.microsoft.com/office/drawing/2014/main" id="{0410D179-894E-7EE5-2419-02893B527296}"/>
                  </a:ext>
                </a:extLst>
              </p:cNvPr>
              <p:cNvSpPr/>
              <p:nvPr/>
            </p:nvSpPr>
            <p:spPr bwMode="auto">
              <a:xfrm rot="3600000">
                <a:off x="-1191424" y="-1246467"/>
                <a:ext cx="279559" cy="830528"/>
              </a:xfrm>
              <a:prstGeom prst="moon">
                <a:avLst>
                  <a:gd name="adj" fmla="val 68585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7" name="月 766">
                <a:extLst>
                  <a:ext uri="{FF2B5EF4-FFF2-40B4-BE49-F238E27FC236}">
                    <a16:creationId xmlns:a16="http://schemas.microsoft.com/office/drawing/2014/main" id="{AABB0273-F271-192F-5EB9-B76355E078B9}"/>
                  </a:ext>
                </a:extLst>
              </p:cNvPr>
              <p:cNvSpPr/>
              <p:nvPr/>
            </p:nvSpPr>
            <p:spPr bwMode="auto">
              <a:xfrm rot="18000000" flipH="1">
                <a:off x="-931074" y="-1246467"/>
                <a:ext cx="279559" cy="830528"/>
              </a:xfrm>
              <a:prstGeom prst="moon">
                <a:avLst>
                  <a:gd name="adj" fmla="val 68585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8" name="月 767">
                <a:extLst>
                  <a:ext uri="{FF2B5EF4-FFF2-40B4-BE49-F238E27FC236}">
                    <a16:creationId xmlns:a16="http://schemas.microsoft.com/office/drawing/2014/main" id="{85607C98-947B-04A0-7BB9-2FF0EF5E5B13}"/>
                  </a:ext>
                </a:extLst>
              </p:cNvPr>
              <p:cNvSpPr/>
              <p:nvPr/>
            </p:nvSpPr>
            <p:spPr bwMode="auto">
              <a:xfrm rot="3600000">
                <a:off x="-1130127" y="-1011683"/>
                <a:ext cx="279559" cy="517481"/>
              </a:xfrm>
              <a:prstGeom prst="moon">
                <a:avLst>
                  <a:gd name="adj" fmla="val 68585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9" name="月 768">
                <a:extLst>
                  <a:ext uri="{FF2B5EF4-FFF2-40B4-BE49-F238E27FC236}">
                    <a16:creationId xmlns:a16="http://schemas.microsoft.com/office/drawing/2014/main" id="{AA0AD35F-7415-27B4-33C0-2157026552D7}"/>
                  </a:ext>
                </a:extLst>
              </p:cNvPr>
              <p:cNvSpPr/>
              <p:nvPr/>
            </p:nvSpPr>
            <p:spPr bwMode="auto">
              <a:xfrm rot="18000000" flipH="1">
                <a:off x="-939626" y="-1011682"/>
                <a:ext cx="279559" cy="517481"/>
              </a:xfrm>
              <a:prstGeom prst="moon">
                <a:avLst>
                  <a:gd name="adj" fmla="val 68585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728" name="星: 16 pt 727">
              <a:extLst>
                <a:ext uri="{FF2B5EF4-FFF2-40B4-BE49-F238E27FC236}">
                  <a16:creationId xmlns:a16="http://schemas.microsoft.com/office/drawing/2014/main" id="{7873A816-CA37-93E9-1D6E-4D761E141855}"/>
                </a:ext>
              </a:extLst>
            </p:cNvPr>
            <p:cNvSpPr/>
            <p:nvPr/>
          </p:nvSpPr>
          <p:spPr>
            <a:xfrm>
              <a:off x="3086171" y="1468201"/>
              <a:ext cx="1708894" cy="1708892"/>
            </a:xfrm>
            <a:prstGeom prst="star16">
              <a:avLst>
                <a:gd name="adj" fmla="val 42498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4" name="楕円 763">
              <a:extLst>
                <a:ext uri="{FF2B5EF4-FFF2-40B4-BE49-F238E27FC236}">
                  <a16:creationId xmlns:a16="http://schemas.microsoft.com/office/drawing/2014/main" id="{3F5A67E0-540D-B87F-77A5-7AC720791C02}"/>
                </a:ext>
              </a:extLst>
            </p:cNvPr>
            <p:cNvSpPr/>
            <p:nvPr/>
          </p:nvSpPr>
          <p:spPr>
            <a:xfrm>
              <a:off x="3208445" y="3810389"/>
              <a:ext cx="183020" cy="166300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86" name="楕円 785">
              <a:extLst>
                <a:ext uri="{FF2B5EF4-FFF2-40B4-BE49-F238E27FC236}">
                  <a16:creationId xmlns:a16="http://schemas.microsoft.com/office/drawing/2014/main" id="{E014E305-B298-4250-9E05-AAC5BAC8A132}"/>
                </a:ext>
              </a:extLst>
            </p:cNvPr>
            <p:cNvSpPr/>
            <p:nvPr/>
          </p:nvSpPr>
          <p:spPr>
            <a:xfrm>
              <a:off x="2856448" y="3275723"/>
              <a:ext cx="377290" cy="37729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7" name="楕円 786">
              <a:extLst>
                <a:ext uri="{FF2B5EF4-FFF2-40B4-BE49-F238E27FC236}">
                  <a16:creationId xmlns:a16="http://schemas.microsoft.com/office/drawing/2014/main" id="{A3935436-937C-8114-ED47-E6992143B31D}"/>
                </a:ext>
              </a:extLst>
            </p:cNvPr>
            <p:cNvSpPr/>
            <p:nvPr/>
          </p:nvSpPr>
          <p:spPr>
            <a:xfrm>
              <a:off x="3351748" y="3275723"/>
              <a:ext cx="377290" cy="37729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8" name="楕円 787">
              <a:extLst>
                <a:ext uri="{FF2B5EF4-FFF2-40B4-BE49-F238E27FC236}">
                  <a16:creationId xmlns:a16="http://schemas.microsoft.com/office/drawing/2014/main" id="{B4054A42-9CD5-97AD-7774-645554A5CF77}"/>
                </a:ext>
              </a:extLst>
            </p:cNvPr>
            <p:cNvSpPr/>
            <p:nvPr/>
          </p:nvSpPr>
          <p:spPr>
            <a:xfrm>
              <a:off x="2985036" y="3408871"/>
              <a:ext cx="120114" cy="12011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4" name="楕円 793">
              <a:extLst>
                <a:ext uri="{FF2B5EF4-FFF2-40B4-BE49-F238E27FC236}">
                  <a16:creationId xmlns:a16="http://schemas.microsoft.com/office/drawing/2014/main" id="{8B9FD9BA-1FAB-9166-EF94-E5B1CD7C55D8}"/>
                </a:ext>
              </a:extLst>
            </p:cNvPr>
            <p:cNvSpPr/>
            <p:nvPr/>
          </p:nvSpPr>
          <p:spPr>
            <a:xfrm>
              <a:off x="3480336" y="3408871"/>
              <a:ext cx="120114" cy="12011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9" name="グループ化 798">
            <a:extLst>
              <a:ext uri="{FF2B5EF4-FFF2-40B4-BE49-F238E27FC236}">
                <a16:creationId xmlns:a16="http://schemas.microsoft.com/office/drawing/2014/main" id="{874F4333-A0B1-6FF4-360B-4540465D3619}"/>
              </a:ext>
            </a:extLst>
          </p:cNvPr>
          <p:cNvGrpSpPr/>
          <p:nvPr/>
        </p:nvGrpSpPr>
        <p:grpSpPr>
          <a:xfrm>
            <a:off x="756371" y="1307034"/>
            <a:ext cx="1167941" cy="872711"/>
            <a:chOff x="9422219" y="3946847"/>
            <a:chExt cx="3178887" cy="2375333"/>
          </a:xfrm>
          <a:solidFill>
            <a:srgbClr val="FFFF00"/>
          </a:solidFill>
        </p:grpSpPr>
        <p:sp>
          <p:nvSpPr>
            <p:cNvPr id="608" name="フリーフォーム: 図形 607">
              <a:extLst>
                <a:ext uri="{FF2B5EF4-FFF2-40B4-BE49-F238E27FC236}">
                  <a16:creationId xmlns:a16="http://schemas.microsoft.com/office/drawing/2014/main" id="{F2DADB70-7A5D-96F9-69B0-CCA1836294F4}"/>
                </a:ext>
              </a:extLst>
            </p:cNvPr>
            <p:cNvSpPr/>
            <p:nvPr/>
          </p:nvSpPr>
          <p:spPr bwMode="auto">
            <a:xfrm>
              <a:off x="9422219" y="3946848"/>
              <a:ext cx="1550753" cy="2375332"/>
            </a:xfrm>
            <a:custGeom>
              <a:avLst/>
              <a:gdLst>
                <a:gd name="connsiteX0" fmla="*/ 595476 w 1550753"/>
                <a:gd name="connsiteY0" fmla="*/ 1887866 h 2375332"/>
                <a:gd name="connsiteX1" fmla="*/ 934994 w 1550753"/>
                <a:gd name="connsiteY1" fmla="*/ 1887866 h 2375332"/>
                <a:gd name="connsiteX2" fmla="*/ 1016240 w 1550753"/>
                <a:gd name="connsiteY2" fmla="*/ 1969112 h 2375332"/>
                <a:gd name="connsiteX3" fmla="*/ 1016240 w 1550753"/>
                <a:gd name="connsiteY3" fmla="*/ 2294086 h 2375332"/>
                <a:gd name="connsiteX4" fmla="*/ 934994 w 1550753"/>
                <a:gd name="connsiteY4" fmla="*/ 2375332 h 2375332"/>
                <a:gd name="connsiteX5" fmla="*/ 595476 w 1550753"/>
                <a:gd name="connsiteY5" fmla="*/ 2375332 h 2375332"/>
                <a:gd name="connsiteX6" fmla="*/ 514230 w 1550753"/>
                <a:gd name="connsiteY6" fmla="*/ 2294086 h 2375332"/>
                <a:gd name="connsiteX7" fmla="*/ 514230 w 1550753"/>
                <a:gd name="connsiteY7" fmla="*/ 1969112 h 2375332"/>
                <a:gd name="connsiteX8" fmla="*/ 595476 w 1550753"/>
                <a:gd name="connsiteY8" fmla="*/ 1887866 h 2375332"/>
                <a:gd name="connsiteX9" fmla="*/ 250977 w 1550753"/>
                <a:gd name="connsiteY9" fmla="*/ 0 h 2375332"/>
                <a:gd name="connsiteX10" fmla="*/ 1299777 w 1550753"/>
                <a:gd name="connsiteY10" fmla="*/ 0 h 2375332"/>
                <a:gd name="connsiteX11" fmla="*/ 1550753 w 1550753"/>
                <a:gd name="connsiteY11" fmla="*/ 250976 h 2375332"/>
                <a:gd name="connsiteX12" fmla="*/ 1550753 w 1550753"/>
                <a:gd name="connsiteY12" fmla="*/ 1254850 h 2375332"/>
                <a:gd name="connsiteX13" fmla="*/ 1299777 w 1550753"/>
                <a:gd name="connsiteY13" fmla="*/ 1505826 h 2375332"/>
                <a:gd name="connsiteX14" fmla="*/ 1016240 w 1550753"/>
                <a:gd name="connsiteY14" fmla="*/ 1505826 h 2375332"/>
                <a:gd name="connsiteX15" fmla="*/ 1016240 w 1550753"/>
                <a:gd name="connsiteY15" fmla="*/ 1711369 h 2375332"/>
                <a:gd name="connsiteX16" fmla="*/ 932570 w 1550753"/>
                <a:gd name="connsiteY16" fmla="*/ 1795039 h 2375332"/>
                <a:gd name="connsiteX17" fmla="*/ 597900 w 1550753"/>
                <a:gd name="connsiteY17" fmla="*/ 1795039 h 2375332"/>
                <a:gd name="connsiteX18" fmla="*/ 514230 w 1550753"/>
                <a:gd name="connsiteY18" fmla="*/ 1711369 h 2375332"/>
                <a:gd name="connsiteX19" fmla="*/ 514230 w 1550753"/>
                <a:gd name="connsiteY19" fmla="*/ 1080316 h 2375332"/>
                <a:gd name="connsiteX20" fmla="*/ 597900 w 1550753"/>
                <a:gd name="connsiteY20" fmla="*/ 996646 h 2375332"/>
                <a:gd name="connsiteX21" fmla="*/ 600299 w 1550753"/>
                <a:gd name="connsiteY21" fmla="*/ 996646 h 2375332"/>
                <a:gd name="connsiteX22" fmla="*/ 932570 w 1550753"/>
                <a:gd name="connsiteY22" fmla="*/ 996646 h 2375332"/>
                <a:gd name="connsiteX23" fmla="*/ 934994 w 1550753"/>
                <a:gd name="connsiteY23" fmla="*/ 996646 h 2375332"/>
                <a:gd name="connsiteX24" fmla="*/ 1016240 w 1550753"/>
                <a:gd name="connsiteY24" fmla="*/ 915400 h 2375332"/>
                <a:gd name="connsiteX25" fmla="*/ 1016240 w 1550753"/>
                <a:gd name="connsiteY25" fmla="*/ 590426 h 2375332"/>
                <a:gd name="connsiteX26" fmla="*/ 934994 w 1550753"/>
                <a:gd name="connsiteY26" fmla="*/ 509180 h 2375332"/>
                <a:gd name="connsiteX27" fmla="*/ 595476 w 1550753"/>
                <a:gd name="connsiteY27" fmla="*/ 509180 h 2375332"/>
                <a:gd name="connsiteX28" fmla="*/ 514230 w 1550753"/>
                <a:gd name="connsiteY28" fmla="*/ 590426 h 2375332"/>
                <a:gd name="connsiteX29" fmla="*/ 514230 w 1550753"/>
                <a:gd name="connsiteY29" fmla="*/ 752913 h 2375332"/>
                <a:gd name="connsiteX30" fmla="*/ 514229 w 1550753"/>
                <a:gd name="connsiteY30" fmla="*/ 752913 h 2375332"/>
                <a:gd name="connsiteX31" fmla="*/ 514229 w 1550753"/>
                <a:gd name="connsiteY31" fmla="*/ 816273 h 2375332"/>
                <a:gd name="connsiteX32" fmla="*/ 432983 w 1550753"/>
                <a:gd name="connsiteY32" fmla="*/ 897519 h 2375332"/>
                <a:gd name="connsiteX33" fmla="*/ 81246 w 1550753"/>
                <a:gd name="connsiteY33" fmla="*/ 897519 h 2375332"/>
                <a:gd name="connsiteX34" fmla="*/ 0 w 1550753"/>
                <a:gd name="connsiteY34" fmla="*/ 816273 h 2375332"/>
                <a:gd name="connsiteX35" fmla="*/ 0 w 1550753"/>
                <a:gd name="connsiteY35" fmla="*/ 491299 h 2375332"/>
                <a:gd name="connsiteX36" fmla="*/ 1 w 1550753"/>
                <a:gd name="connsiteY36" fmla="*/ 491294 h 2375332"/>
                <a:gd name="connsiteX37" fmla="*/ 1 w 1550753"/>
                <a:gd name="connsiteY37" fmla="*/ 250976 h 2375332"/>
                <a:gd name="connsiteX38" fmla="*/ 250977 w 1550753"/>
                <a:gd name="connsiteY38" fmla="*/ 0 h 2375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550753" h="2375332">
                  <a:moveTo>
                    <a:pt x="595476" y="1887866"/>
                  </a:moveTo>
                  <a:lnTo>
                    <a:pt x="934994" y="1887866"/>
                  </a:lnTo>
                  <a:cubicBezTo>
                    <a:pt x="979865" y="1887866"/>
                    <a:pt x="1016240" y="1924241"/>
                    <a:pt x="1016240" y="1969112"/>
                  </a:cubicBezTo>
                  <a:lnTo>
                    <a:pt x="1016240" y="2294086"/>
                  </a:lnTo>
                  <a:cubicBezTo>
                    <a:pt x="1016240" y="2338957"/>
                    <a:pt x="979865" y="2375332"/>
                    <a:pt x="934994" y="2375332"/>
                  </a:cubicBezTo>
                  <a:lnTo>
                    <a:pt x="595476" y="2375332"/>
                  </a:lnTo>
                  <a:cubicBezTo>
                    <a:pt x="550605" y="2375332"/>
                    <a:pt x="514230" y="2338957"/>
                    <a:pt x="514230" y="2294086"/>
                  </a:cubicBezTo>
                  <a:lnTo>
                    <a:pt x="514230" y="1969112"/>
                  </a:lnTo>
                  <a:cubicBezTo>
                    <a:pt x="514230" y="1924241"/>
                    <a:pt x="550605" y="1887866"/>
                    <a:pt x="595476" y="1887866"/>
                  </a:cubicBezTo>
                  <a:close/>
                  <a:moveTo>
                    <a:pt x="250977" y="0"/>
                  </a:moveTo>
                  <a:lnTo>
                    <a:pt x="1299777" y="0"/>
                  </a:lnTo>
                  <a:cubicBezTo>
                    <a:pt x="1438387" y="0"/>
                    <a:pt x="1550753" y="112366"/>
                    <a:pt x="1550753" y="250976"/>
                  </a:cubicBezTo>
                  <a:lnTo>
                    <a:pt x="1550753" y="1254850"/>
                  </a:lnTo>
                  <a:cubicBezTo>
                    <a:pt x="1550753" y="1393460"/>
                    <a:pt x="1438387" y="1505826"/>
                    <a:pt x="1299777" y="1505826"/>
                  </a:cubicBezTo>
                  <a:lnTo>
                    <a:pt x="1016240" y="1505826"/>
                  </a:lnTo>
                  <a:lnTo>
                    <a:pt x="1016240" y="1711369"/>
                  </a:lnTo>
                  <a:cubicBezTo>
                    <a:pt x="1016240" y="1757579"/>
                    <a:pt x="978780" y="1795039"/>
                    <a:pt x="932570" y="1795039"/>
                  </a:cubicBezTo>
                  <a:lnTo>
                    <a:pt x="597900" y="1795039"/>
                  </a:lnTo>
                  <a:cubicBezTo>
                    <a:pt x="551690" y="1795039"/>
                    <a:pt x="514230" y="1757579"/>
                    <a:pt x="514230" y="1711369"/>
                  </a:cubicBezTo>
                  <a:lnTo>
                    <a:pt x="514230" y="1080316"/>
                  </a:lnTo>
                  <a:cubicBezTo>
                    <a:pt x="514230" y="1034106"/>
                    <a:pt x="551690" y="996646"/>
                    <a:pt x="597900" y="996646"/>
                  </a:cubicBezTo>
                  <a:lnTo>
                    <a:pt x="600299" y="996646"/>
                  </a:lnTo>
                  <a:lnTo>
                    <a:pt x="932570" y="996646"/>
                  </a:lnTo>
                  <a:lnTo>
                    <a:pt x="934994" y="996646"/>
                  </a:lnTo>
                  <a:cubicBezTo>
                    <a:pt x="979865" y="996646"/>
                    <a:pt x="1016240" y="960271"/>
                    <a:pt x="1016240" y="915400"/>
                  </a:cubicBezTo>
                  <a:lnTo>
                    <a:pt x="1016240" y="590426"/>
                  </a:lnTo>
                  <a:cubicBezTo>
                    <a:pt x="1016240" y="545555"/>
                    <a:pt x="979865" y="509180"/>
                    <a:pt x="934994" y="509180"/>
                  </a:cubicBezTo>
                  <a:lnTo>
                    <a:pt x="595476" y="509180"/>
                  </a:lnTo>
                  <a:cubicBezTo>
                    <a:pt x="550605" y="509180"/>
                    <a:pt x="514230" y="545555"/>
                    <a:pt x="514230" y="590426"/>
                  </a:cubicBezTo>
                  <a:lnTo>
                    <a:pt x="514230" y="752913"/>
                  </a:lnTo>
                  <a:lnTo>
                    <a:pt x="514229" y="752913"/>
                  </a:lnTo>
                  <a:lnTo>
                    <a:pt x="514229" y="816273"/>
                  </a:lnTo>
                  <a:cubicBezTo>
                    <a:pt x="514229" y="861144"/>
                    <a:pt x="477854" y="897519"/>
                    <a:pt x="432983" y="897519"/>
                  </a:cubicBezTo>
                  <a:lnTo>
                    <a:pt x="81246" y="897519"/>
                  </a:lnTo>
                  <a:cubicBezTo>
                    <a:pt x="36375" y="897519"/>
                    <a:pt x="0" y="861144"/>
                    <a:pt x="0" y="816273"/>
                  </a:cubicBezTo>
                  <a:lnTo>
                    <a:pt x="0" y="491299"/>
                  </a:lnTo>
                  <a:lnTo>
                    <a:pt x="1" y="491294"/>
                  </a:lnTo>
                  <a:lnTo>
                    <a:pt x="1" y="250976"/>
                  </a:lnTo>
                  <a:cubicBezTo>
                    <a:pt x="1" y="112366"/>
                    <a:pt x="112367" y="0"/>
                    <a:pt x="250977" y="0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09" name="フリーフォーム: 図形 608">
              <a:extLst>
                <a:ext uri="{FF2B5EF4-FFF2-40B4-BE49-F238E27FC236}">
                  <a16:creationId xmlns:a16="http://schemas.microsoft.com/office/drawing/2014/main" id="{FA0FE4C3-13E9-3A27-D584-22EAF03460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50353" y="3946847"/>
              <a:ext cx="1550753" cy="2375332"/>
            </a:xfrm>
            <a:custGeom>
              <a:avLst/>
              <a:gdLst>
                <a:gd name="connsiteX0" fmla="*/ 595475 w 1550752"/>
                <a:gd name="connsiteY0" fmla="*/ 1887866 h 2375332"/>
                <a:gd name="connsiteX1" fmla="*/ 934993 w 1550752"/>
                <a:gd name="connsiteY1" fmla="*/ 1887866 h 2375332"/>
                <a:gd name="connsiteX2" fmla="*/ 1016239 w 1550752"/>
                <a:gd name="connsiteY2" fmla="*/ 1969112 h 2375332"/>
                <a:gd name="connsiteX3" fmla="*/ 1016239 w 1550752"/>
                <a:gd name="connsiteY3" fmla="*/ 2294086 h 2375332"/>
                <a:gd name="connsiteX4" fmla="*/ 934993 w 1550752"/>
                <a:gd name="connsiteY4" fmla="*/ 2375332 h 2375332"/>
                <a:gd name="connsiteX5" fmla="*/ 595475 w 1550752"/>
                <a:gd name="connsiteY5" fmla="*/ 2375332 h 2375332"/>
                <a:gd name="connsiteX6" fmla="*/ 514229 w 1550752"/>
                <a:gd name="connsiteY6" fmla="*/ 2294086 h 2375332"/>
                <a:gd name="connsiteX7" fmla="*/ 514229 w 1550752"/>
                <a:gd name="connsiteY7" fmla="*/ 1969112 h 2375332"/>
                <a:gd name="connsiteX8" fmla="*/ 595475 w 1550752"/>
                <a:gd name="connsiteY8" fmla="*/ 1887866 h 2375332"/>
                <a:gd name="connsiteX9" fmla="*/ 250976 w 1550752"/>
                <a:gd name="connsiteY9" fmla="*/ 0 h 2375332"/>
                <a:gd name="connsiteX10" fmla="*/ 1299776 w 1550752"/>
                <a:gd name="connsiteY10" fmla="*/ 0 h 2375332"/>
                <a:gd name="connsiteX11" fmla="*/ 1550752 w 1550752"/>
                <a:gd name="connsiteY11" fmla="*/ 250976 h 2375332"/>
                <a:gd name="connsiteX12" fmla="*/ 1016239 w 1550752"/>
                <a:gd name="connsiteY12" fmla="*/ 1713793 h 2375332"/>
                <a:gd name="connsiteX13" fmla="*/ 934993 w 1550752"/>
                <a:gd name="connsiteY13" fmla="*/ 1795039 h 2375332"/>
                <a:gd name="connsiteX14" fmla="*/ 595475 w 1550752"/>
                <a:gd name="connsiteY14" fmla="*/ 1795039 h 2375332"/>
                <a:gd name="connsiteX15" fmla="*/ 514229 w 1550752"/>
                <a:gd name="connsiteY15" fmla="*/ 1713793 h 2375332"/>
                <a:gd name="connsiteX16" fmla="*/ 0 w 1550752"/>
                <a:gd name="connsiteY16" fmla="*/ 250976 h 2375332"/>
                <a:gd name="connsiteX17" fmla="*/ 250976 w 1550752"/>
                <a:gd name="connsiteY17" fmla="*/ 0 h 2375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50752" h="2375332">
                  <a:moveTo>
                    <a:pt x="595475" y="1887866"/>
                  </a:moveTo>
                  <a:lnTo>
                    <a:pt x="934993" y="1887866"/>
                  </a:lnTo>
                  <a:cubicBezTo>
                    <a:pt x="979864" y="1887866"/>
                    <a:pt x="1016239" y="1924241"/>
                    <a:pt x="1016239" y="1969112"/>
                  </a:cubicBezTo>
                  <a:lnTo>
                    <a:pt x="1016239" y="2294086"/>
                  </a:lnTo>
                  <a:cubicBezTo>
                    <a:pt x="1016239" y="2338957"/>
                    <a:pt x="979864" y="2375332"/>
                    <a:pt x="934993" y="2375332"/>
                  </a:cubicBezTo>
                  <a:lnTo>
                    <a:pt x="595475" y="2375332"/>
                  </a:lnTo>
                  <a:cubicBezTo>
                    <a:pt x="550604" y="2375332"/>
                    <a:pt x="514229" y="2338957"/>
                    <a:pt x="514229" y="2294086"/>
                  </a:cubicBezTo>
                  <a:lnTo>
                    <a:pt x="514229" y="1969112"/>
                  </a:lnTo>
                  <a:cubicBezTo>
                    <a:pt x="514229" y="1924241"/>
                    <a:pt x="550604" y="1887866"/>
                    <a:pt x="595475" y="1887866"/>
                  </a:cubicBezTo>
                  <a:close/>
                  <a:moveTo>
                    <a:pt x="250976" y="0"/>
                  </a:moveTo>
                  <a:lnTo>
                    <a:pt x="1299776" y="0"/>
                  </a:lnTo>
                  <a:cubicBezTo>
                    <a:pt x="1438386" y="0"/>
                    <a:pt x="1550752" y="112366"/>
                    <a:pt x="1550752" y="250976"/>
                  </a:cubicBezTo>
                  <a:lnTo>
                    <a:pt x="1016239" y="1713793"/>
                  </a:lnTo>
                  <a:cubicBezTo>
                    <a:pt x="1016239" y="1758664"/>
                    <a:pt x="979864" y="1795039"/>
                    <a:pt x="934993" y="1795039"/>
                  </a:cubicBezTo>
                  <a:lnTo>
                    <a:pt x="595475" y="1795039"/>
                  </a:lnTo>
                  <a:cubicBezTo>
                    <a:pt x="550604" y="1795039"/>
                    <a:pt x="514229" y="1758664"/>
                    <a:pt x="514229" y="1713793"/>
                  </a:cubicBezTo>
                  <a:lnTo>
                    <a:pt x="0" y="250976"/>
                  </a:lnTo>
                  <a:cubicBezTo>
                    <a:pt x="0" y="112366"/>
                    <a:pt x="112366" y="0"/>
                    <a:pt x="250976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10" name="グループ化 609">
            <a:extLst>
              <a:ext uri="{FF2B5EF4-FFF2-40B4-BE49-F238E27FC236}">
                <a16:creationId xmlns:a16="http://schemas.microsoft.com/office/drawing/2014/main" id="{E2B7F18C-5FA6-75A5-1723-795496FE5733}"/>
              </a:ext>
            </a:extLst>
          </p:cNvPr>
          <p:cNvGrpSpPr/>
          <p:nvPr/>
        </p:nvGrpSpPr>
        <p:grpSpPr>
          <a:xfrm>
            <a:off x="3347171" y="1307034"/>
            <a:ext cx="1167941" cy="872711"/>
            <a:chOff x="9422219" y="3946847"/>
            <a:chExt cx="3178887" cy="2375333"/>
          </a:xfrm>
          <a:solidFill>
            <a:srgbClr val="FFFF00"/>
          </a:solidFill>
        </p:grpSpPr>
        <p:sp>
          <p:nvSpPr>
            <p:cNvPr id="611" name="フリーフォーム: 図形 610">
              <a:extLst>
                <a:ext uri="{FF2B5EF4-FFF2-40B4-BE49-F238E27FC236}">
                  <a16:creationId xmlns:a16="http://schemas.microsoft.com/office/drawing/2014/main" id="{63801996-8D34-DA39-A7F2-D348B19B8DA3}"/>
                </a:ext>
              </a:extLst>
            </p:cNvPr>
            <p:cNvSpPr/>
            <p:nvPr/>
          </p:nvSpPr>
          <p:spPr bwMode="auto">
            <a:xfrm>
              <a:off x="9422219" y="3946848"/>
              <a:ext cx="1550753" cy="2375332"/>
            </a:xfrm>
            <a:custGeom>
              <a:avLst/>
              <a:gdLst>
                <a:gd name="connsiteX0" fmla="*/ 595476 w 1550753"/>
                <a:gd name="connsiteY0" fmla="*/ 1887866 h 2375332"/>
                <a:gd name="connsiteX1" fmla="*/ 934994 w 1550753"/>
                <a:gd name="connsiteY1" fmla="*/ 1887866 h 2375332"/>
                <a:gd name="connsiteX2" fmla="*/ 1016240 w 1550753"/>
                <a:gd name="connsiteY2" fmla="*/ 1969112 h 2375332"/>
                <a:gd name="connsiteX3" fmla="*/ 1016240 w 1550753"/>
                <a:gd name="connsiteY3" fmla="*/ 2294086 h 2375332"/>
                <a:gd name="connsiteX4" fmla="*/ 934994 w 1550753"/>
                <a:gd name="connsiteY4" fmla="*/ 2375332 h 2375332"/>
                <a:gd name="connsiteX5" fmla="*/ 595476 w 1550753"/>
                <a:gd name="connsiteY5" fmla="*/ 2375332 h 2375332"/>
                <a:gd name="connsiteX6" fmla="*/ 514230 w 1550753"/>
                <a:gd name="connsiteY6" fmla="*/ 2294086 h 2375332"/>
                <a:gd name="connsiteX7" fmla="*/ 514230 w 1550753"/>
                <a:gd name="connsiteY7" fmla="*/ 1969112 h 2375332"/>
                <a:gd name="connsiteX8" fmla="*/ 595476 w 1550753"/>
                <a:gd name="connsiteY8" fmla="*/ 1887866 h 2375332"/>
                <a:gd name="connsiteX9" fmla="*/ 250977 w 1550753"/>
                <a:gd name="connsiteY9" fmla="*/ 0 h 2375332"/>
                <a:gd name="connsiteX10" fmla="*/ 1299777 w 1550753"/>
                <a:gd name="connsiteY10" fmla="*/ 0 h 2375332"/>
                <a:gd name="connsiteX11" fmla="*/ 1550753 w 1550753"/>
                <a:gd name="connsiteY11" fmla="*/ 250976 h 2375332"/>
                <a:gd name="connsiteX12" fmla="*/ 1550753 w 1550753"/>
                <a:gd name="connsiteY12" fmla="*/ 1254850 h 2375332"/>
                <a:gd name="connsiteX13" fmla="*/ 1299777 w 1550753"/>
                <a:gd name="connsiteY13" fmla="*/ 1505826 h 2375332"/>
                <a:gd name="connsiteX14" fmla="*/ 1016240 w 1550753"/>
                <a:gd name="connsiteY14" fmla="*/ 1505826 h 2375332"/>
                <a:gd name="connsiteX15" fmla="*/ 1016240 w 1550753"/>
                <a:gd name="connsiteY15" fmla="*/ 1711369 h 2375332"/>
                <a:gd name="connsiteX16" fmla="*/ 932570 w 1550753"/>
                <a:gd name="connsiteY16" fmla="*/ 1795039 h 2375332"/>
                <a:gd name="connsiteX17" fmla="*/ 597900 w 1550753"/>
                <a:gd name="connsiteY17" fmla="*/ 1795039 h 2375332"/>
                <a:gd name="connsiteX18" fmla="*/ 514230 w 1550753"/>
                <a:gd name="connsiteY18" fmla="*/ 1711369 h 2375332"/>
                <a:gd name="connsiteX19" fmla="*/ 514230 w 1550753"/>
                <a:gd name="connsiteY19" fmla="*/ 1080316 h 2375332"/>
                <a:gd name="connsiteX20" fmla="*/ 597900 w 1550753"/>
                <a:gd name="connsiteY20" fmla="*/ 996646 h 2375332"/>
                <a:gd name="connsiteX21" fmla="*/ 600299 w 1550753"/>
                <a:gd name="connsiteY21" fmla="*/ 996646 h 2375332"/>
                <a:gd name="connsiteX22" fmla="*/ 932570 w 1550753"/>
                <a:gd name="connsiteY22" fmla="*/ 996646 h 2375332"/>
                <a:gd name="connsiteX23" fmla="*/ 934994 w 1550753"/>
                <a:gd name="connsiteY23" fmla="*/ 996646 h 2375332"/>
                <a:gd name="connsiteX24" fmla="*/ 1016240 w 1550753"/>
                <a:gd name="connsiteY24" fmla="*/ 915400 h 2375332"/>
                <a:gd name="connsiteX25" fmla="*/ 1016240 w 1550753"/>
                <a:gd name="connsiteY25" fmla="*/ 590426 h 2375332"/>
                <a:gd name="connsiteX26" fmla="*/ 934994 w 1550753"/>
                <a:gd name="connsiteY26" fmla="*/ 509180 h 2375332"/>
                <a:gd name="connsiteX27" fmla="*/ 595476 w 1550753"/>
                <a:gd name="connsiteY27" fmla="*/ 509180 h 2375332"/>
                <a:gd name="connsiteX28" fmla="*/ 514230 w 1550753"/>
                <a:gd name="connsiteY28" fmla="*/ 590426 h 2375332"/>
                <a:gd name="connsiteX29" fmla="*/ 514230 w 1550753"/>
                <a:gd name="connsiteY29" fmla="*/ 752913 h 2375332"/>
                <a:gd name="connsiteX30" fmla="*/ 514229 w 1550753"/>
                <a:gd name="connsiteY30" fmla="*/ 752913 h 2375332"/>
                <a:gd name="connsiteX31" fmla="*/ 514229 w 1550753"/>
                <a:gd name="connsiteY31" fmla="*/ 816273 h 2375332"/>
                <a:gd name="connsiteX32" fmla="*/ 432983 w 1550753"/>
                <a:gd name="connsiteY32" fmla="*/ 897519 h 2375332"/>
                <a:gd name="connsiteX33" fmla="*/ 81246 w 1550753"/>
                <a:gd name="connsiteY33" fmla="*/ 897519 h 2375332"/>
                <a:gd name="connsiteX34" fmla="*/ 0 w 1550753"/>
                <a:gd name="connsiteY34" fmla="*/ 816273 h 2375332"/>
                <a:gd name="connsiteX35" fmla="*/ 0 w 1550753"/>
                <a:gd name="connsiteY35" fmla="*/ 491299 h 2375332"/>
                <a:gd name="connsiteX36" fmla="*/ 1 w 1550753"/>
                <a:gd name="connsiteY36" fmla="*/ 491294 h 2375332"/>
                <a:gd name="connsiteX37" fmla="*/ 1 w 1550753"/>
                <a:gd name="connsiteY37" fmla="*/ 250976 h 2375332"/>
                <a:gd name="connsiteX38" fmla="*/ 250977 w 1550753"/>
                <a:gd name="connsiteY38" fmla="*/ 0 h 2375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550753" h="2375332">
                  <a:moveTo>
                    <a:pt x="595476" y="1887866"/>
                  </a:moveTo>
                  <a:lnTo>
                    <a:pt x="934994" y="1887866"/>
                  </a:lnTo>
                  <a:cubicBezTo>
                    <a:pt x="979865" y="1887866"/>
                    <a:pt x="1016240" y="1924241"/>
                    <a:pt x="1016240" y="1969112"/>
                  </a:cubicBezTo>
                  <a:lnTo>
                    <a:pt x="1016240" y="2294086"/>
                  </a:lnTo>
                  <a:cubicBezTo>
                    <a:pt x="1016240" y="2338957"/>
                    <a:pt x="979865" y="2375332"/>
                    <a:pt x="934994" y="2375332"/>
                  </a:cubicBezTo>
                  <a:lnTo>
                    <a:pt x="595476" y="2375332"/>
                  </a:lnTo>
                  <a:cubicBezTo>
                    <a:pt x="550605" y="2375332"/>
                    <a:pt x="514230" y="2338957"/>
                    <a:pt x="514230" y="2294086"/>
                  </a:cubicBezTo>
                  <a:lnTo>
                    <a:pt x="514230" y="1969112"/>
                  </a:lnTo>
                  <a:cubicBezTo>
                    <a:pt x="514230" y="1924241"/>
                    <a:pt x="550605" y="1887866"/>
                    <a:pt x="595476" y="1887866"/>
                  </a:cubicBezTo>
                  <a:close/>
                  <a:moveTo>
                    <a:pt x="250977" y="0"/>
                  </a:moveTo>
                  <a:lnTo>
                    <a:pt x="1299777" y="0"/>
                  </a:lnTo>
                  <a:cubicBezTo>
                    <a:pt x="1438387" y="0"/>
                    <a:pt x="1550753" y="112366"/>
                    <a:pt x="1550753" y="250976"/>
                  </a:cubicBezTo>
                  <a:lnTo>
                    <a:pt x="1550753" y="1254850"/>
                  </a:lnTo>
                  <a:cubicBezTo>
                    <a:pt x="1550753" y="1393460"/>
                    <a:pt x="1438387" y="1505826"/>
                    <a:pt x="1299777" y="1505826"/>
                  </a:cubicBezTo>
                  <a:lnTo>
                    <a:pt x="1016240" y="1505826"/>
                  </a:lnTo>
                  <a:lnTo>
                    <a:pt x="1016240" y="1711369"/>
                  </a:lnTo>
                  <a:cubicBezTo>
                    <a:pt x="1016240" y="1757579"/>
                    <a:pt x="978780" y="1795039"/>
                    <a:pt x="932570" y="1795039"/>
                  </a:cubicBezTo>
                  <a:lnTo>
                    <a:pt x="597900" y="1795039"/>
                  </a:lnTo>
                  <a:cubicBezTo>
                    <a:pt x="551690" y="1795039"/>
                    <a:pt x="514230" y="1757579"/>
                    <a:pt x="514230" y="1711369"/>
                  </a:cubicBezTo>
                  <a:lnTo>
                    <a:pt x="514230" y="1080316"/>
                  </a:lnTo>
                  <a:cubicBezTo>
                    <a:pt x="514230" y="1034106"/>
                    <a:pt x="551690" y="996646"/>
                    <a:pt x="597900" y="996646"/>
                  </a:cubicBezTo>
                  <a:lnTo>
                    <a:pt x="600299" y="996646"/>
                  </a:lnTo>
                  <a:lnTo>
                    <a:pt x="932570" y="996646"/>
                  </a:lnTo>
                  <a:lnTo>
                    <a:pt x="934994" y="996646"/>
                  </a:lnTo>
                  <a:cubicBezTo>
                    <a:pt x="979865" y="996646"/>
                    <a:pt x="1016240" y="960271"/>
                    <a:pt x="1016240" y="915400"/>
                  </a:cubicBezTo>
                  <a:lnTo>
                    <a:pt x="1016240" y="590426"/>
                  </a:lnTo>
                  <a:cubicBezTo>
                    <a:pt x="1016240" y="545555"/>
                    <a:pt x="979865" y="509180"/>
                    <a:pt x="934994" y="509180"/>
                  </a:cubicBezTo>
                  <a:lnTo>
                    <a:pt x="595476" y="509180"/>
                  </a:lnTo>
                  <a:cubicBezTo>
                    <a:pt x="550605" y="509180"/>
                    <a:pt x="514230" y="545555"/>
                    <a:pt x="514230" y="590426"/>
                  </a:cubicBezTo>
                  <a:lnTo>
                    <a:pt x="514230" y="752913"/>
                  </a:lnTo>
                  <a:lnTo>
                    <a:pt x="514229" y="752913"/>
                  </a:lnTo>
                  <a:lnTo>
                    <a:pt x="514229" y="816273"/>
                  </a:lnTo>
                  <a:cubicBezTo>
                    <a:pt x="514229" y="861144"/>
                    <a:pt x="477854" y="897519"/>
                    <a:pt x="432983" y="897519"/>
                  </a:cubicBezTo>
                  <a:lnTo>
                    <a:pt x="81246" y="897519"/>
                  </a:lnTo>
                  <a:cubicBezTo>
                    <a:pt x="36375" y="897519"/>
                    <a:pt x="0" y="861144"/>
                    <a:pt x="0" y="816273"/>
                  </a:cubicBezTo>
                  <a:lnTo>
                    <a:pt x="0" y="491299"/>
                  </a:lnTo>
                  <a:lnTo>
                    <a:pt x="1" y="491294"/>
                  </a:lnTo>
                  <a:lnTo>
                    <a:pt x="1" y="250976"/>
                  </a:lnTo>
                  <a:cubicBezTo>
                    <a:pt x="1" y="112366"/>
                    <a:pt x="112367" y="0"/>
                    <a:pt x="250977" y="0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2" name="フリーフォーム: 図形 611">
              <a:extLst>
                <a:ext uri="{FF2B5EF4-FFF2-40B4-BE49-F238E27FC236}">
                  <a16:creationId xmlns:a16="http://schemas.microsoft.com/office/drawing/2014/main" id="{8946B236-1762-C4CC-7640-619FB5C21B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50353" y="3946847"/>
              <a:ext cx="1550753" cy="2375332"/>
            </a:xfrm>
            <a:custGeom>
              <a:avLst/>
              <a:gdLst>
                <a:gd name="connsiteX0" fmla="*/ 595475 w 1550752"/>
                <a:gd name="connsiteY0" fmla="*/ 1887866 h 2375332"/>
                <a:gd name="connsiteX1" fmla="*/ 934993 w 1550752"/>
                <a:gd name="connsiteY1" fmla="*/ 1887866 h 2375332"/>
                <a:gd name="connsiteX2" fmla="*/ 1016239 w 1550752"/>
                <a:gd name="connsiteY2" fmla="*/ 1969112 h 2375332"/>
                <a:gd name="connsiteX3" fmla="*/ 1016239 w 1550752"/>
                <a:gd name="connsiteY3" fmla="*/ 2294086 h 2375332"/>
                <a:gd name="connsiteX4" fmla="*/ 934993 w 1550752"/>
                <a:gd name="connsiteY4" fmla="*/ 2375332 h 2375332"/>
                <a:gd name="connsiteX5" fmla="*/ 595475 w 1550752"/>
                <a:gd name="connsiteY5" fmla="*/ 2375332 h 2375332"/>
                <a:gd name="connsiteX6" fmla="*/ 514229 w 1550752"/>
                <a:gd name="connsiteY6" fmla="*/ 2294086 h 2375332"/>
                <a:gd name="connsiteX7" fmla="*/ 514229 w 1550752"/>
                <a:gd name="connsiteY7" fmla="*/ 1969112 h 2375332"/>
                <a:gd name="connsiteX8" fmla="*/ 595475 w 1550752"/>
                <a:gd name="connsiteY8" fmla="*/ 1887866 h 2375332"/>
                <a:gd name="connsiteX9" fmla="*/ 250976 w 1550752"/>
                <a:gd name="connsiteY9" fmla="*/ 0 h 2375332"/>
                <a:gd name="connsiteX10" fmla="*/ 1299776 w 1550752"/>
                <a:gd name="connsiteY10" fmla="*/ 0 h 2375332"/>
                <a:gd name="connsiteX11" fmla="*/ 1550752 w 1550752"/>
                <a:gd name="connsiteY11" fmla="*/ 250976 h 2375332"/>
                <a:gd name="connsiteX12" fmla="*/ 1016239 w 1550752"/>
                <a:gd name="connsiteY12" fmla="*/ 1713793 h 2375332"/>
                <a:gd name="connsiteX13" fmla="*/ 934993 w 1550752"/>
                <a:gd name="connsiteY13" fmla="*/ 1795039 h 2375332"/>
                <a:gd name="connsiteX14" fmla="*/ 595475 w 1550752"/>
                <a:gd name="connsiteY14" fmla="*/ 1795039 h 2375332"/>
                <a:gd name="connsiteX15" fmla="*/ 514229 w 1550752"/>
                <a:gd name="connsiteY15" fmla="*/ 1713793 h 2375332"/>
                <a:gd name="connsiteX16" fmla="*/ 0 w 1550752"/>
                <a:gd name="connsiteY16" fmla="*/ 250976 h 2375332"/>
                <a:gd name="connsiteX17" fmla="*/ 250976 w 1550752"/>
                <a:gd name="connsiteY17" fmla="*/ 0 h 2375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50752" h="2375332">
                  <a:moveTo>
                    <a:pt x="595475" y="1887866"/>
                  </a:moveTo>
                  <a:lnTo>
                    <a:pt x="934993" y="1887866"/>
                  </a:lnTo>
                  <a:cubicBezTo>
                    <a:pt x="979864" y="1887866"/>
                    <a:pt x="1016239" y="1924241"/>
                    <a:pt x="1016239" y="1969112"/>
                  </a:cubicBezTo>
                  <a:lnTo>
                    <a:pt x="1016239" y="2294086"/>
                  </a:lnTo>
                  <a:cubicBezTo>
                    <a:pt x="1016239" y="2338957"/>
                    <a:pt x="979864" y="2375332"/>
                    <a:pt x="934993" y="2375332"/>
                  </a:cubicBezTo>
                  <a:lnTo>
                    <a:pt x="595475" y="2375332"/>
                  </a:lnTo>
                  <a:cubicBezTo>
                    <a:pt x="550604" y="2375332"/>
                    <a:pt x="514229" y="2338957"/>
                    <a:pt x="514229" y="2294086"/>
                  </a:cubicBezTo>
                  <a:lnTo>
                    <a:pt x="514229" y="1969112"/>
                  </a:lnTo>
                  <a:cubicBezTo>
                    <a:pt x="514229" y="1924241"/>
                    <a:pt x="550604" y="1887866"/>
                    <a:pt x="595475" y="1887866"/>
                  </a:cubicBezTo>
                  <a:close/>
                  <a:moveTo>
                    <a:pt x="250976" y="0"/>
                  </a:moveTo>
                  <a:lnTo>
                    <a:pt x="1299776" y="0"/>
                  </a:lnTo>
                  <a:cubicBezTo>
                    <a:pt x="1438386" y="0"/>
                    <a:pt x="1550752" y="112366"/>
                    <a:pt x="1550752" y="250976"/>
                  </a:cubicBezTo>
                  <a:lnTo>
                    <a:pt x="1016239" y="1713793"/>
                  </a:lnTo>
                  <a:cubicBezTo>
                    <a:pt x="1016239" y="1758664"/>
                    <a:pt x="979864" y="1795039"/>
                    <a:pt x="934993" y="1795039"/>
                  </a:cubicBezTo>
                  <a:lnTo>
                    <a:pt x="595475" y="1795039"/>
                  </a:lnTo>
                  <a:cubicBezTo>
                    <a:pt x="550604" y="1795039"/>
                    <a:pt x="514229" y="1758664"/>
                    <a:pt x="514229" y="1713793"/>
                  </a:cubicBezTo>
                  <a:lnTo>
                    <a:pt x="0" y="250976"/>
                  </a:lnTo>
                  <a:cubicBezTo>
                    <a:pt x="0" y="112366"/>
                    <a:pt x="112366" y="0"/>
                    <a:pt x="250976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13" name="グループ化 612">
            <a:extLst>
              <a:ext uri="{FF2B5EF4-FFF2-40B4-BE49-F238E27FC236}">
                <a16:creationId xmlns:a16="http://schemas.microsoft.com/office/drawing/2014/main" id="{D63EEB88-5C5F-881E-4AD8-960D8455C349}"/>
              </a:ext>
            </a:extLst>
          </p:cNvPr>
          <p:cNvGrpSpPr/>
          <p:nvPr/>
        </p:nvGrpSpPr>
        <p:grpSpPr>
          <a:xfrm>
            <a:off x="7352285" y="4590294"/>
            <a:ext cx="1492267" cy="1797230"/>
            <a:chOff x="607950" y="-1616417"/>
            <a:chExt cx="857214" cy="1032396"/>
          </a:xfrm>
          <a:solidFill>
            <a:srgbClr val="00B0F0"/>
          </a:solidFill>
          <a:effectLst>
            <a:outerShdw blurRad="50800" dist="25400" dir="8400000" algn="ctr" rotWithShape="0">
              <a:srgbClr val="000000">
                <a:alpha val="43137"/>
              </a:srgbClr>
            </a:outerShdw>
          </a:effectLst>
          <a:scene3d>
            <a:camera prst="perspectiveHeroicExtremeLeftFacing"/>
            <a:lightRig rig="threePt" dir="t"/>
          </a:scene3d>
        </p:grpSpPr>
        <p:sp>
          <p:nvSpPr>
            <p:cNvPr id="614" name="フリーフォーム: 図形 613">
              <a:extLst>
                <a:ext uri="{FF2B5EF4-FFF2-40B4-BE49-F238E27FC236}">
                  <a16:creationId xmlns:a16="http://schemas.microsoft.com/office/drawing/2014/main" id="{8F2BF6B8-C6AE-AE3B-7508-F2ED6A4EE33C}"/>
                </a:ext>
              </a:extLst>
            </p:cNvPr>
            <p:cNvSpPr/>
            <p:nvPr/>
          </p:nvSpPr>
          <p:spPr bwMode="auto">
            <a:xfrm>
              <a:off x="607950" y="-1616417"/>
              <a:ext cx="596739" cy="1032396"/>
            </a:xfrm>
            <a:custGeom>
              <a:avLst/>
              <a:gdLst>
                <a:gd name="connsiteX0" fmla="*/ 263288 w 596739"/>
                <a:gd name="connsiteY0" fmla="*/ 903414 h 1032396"/>
                <a:gd name="connsiteX1" fmla="*/ 395113 w 596739"/>
                <a:gd name="connsiteY1" fmla="*/ 903414 h 1032396"/>
                <a:gd name="connsiteX2" fmla="*/ 395113 w 596739"/>
                <a:gd name="connsiteY2" fmla="*/ 1032396 h 1032396"/>
                <a:gd name="connsiteX3" fmla="*/ 263288 w 596739"/>
                <a:gd name="connsiteY3" fmla="*/ 1032396 h 1032396"/>
                <a:gd name="connsiteX4" fmla="*/ 263288 w 596739"/>
                <a:gd name="connsiteY4" fmla="*/ 903414 h 1032396"/>
                <a:gd name="connsiteX5" fmla="*/ 43086 w 596739"/>
                <a:gd name="connsiteY5" fmla="*/ 0 h 1032396"/>
                <a:gd name="connsiteX6" fmla="*/ 596739 w 596739"/>
                <a:gd name="connsiteY6" fmla="*/ 0 h 1032396"/>
                <a:gd name="connsiteX7" fmla="*/ 596739 w 596739"/>
                <a:gd name="connsiteY7" fmla="*/ 1 h 1032396"/>
                <a:gd name="connsiteX8" fmla="*/ 596739 w 596739"/>
                <a:gd name="connsiteY8" fmla="*/ 131825 h 1032396"/>
                <a:gd name="connsiteX9" fmla="*/ 596739 w 596739"/>
                <a:gd name="connsiteY9" fmla="*/ 553654 h 1032396"/>
                <a:gd name="connsiteX10" fmla="*/ 596738 w 596739"/>
                <a:gd name="connsiteY10" fmla="*/ 553654 h 1032396"/>
                <a:gd name="connsiteX11" fmla="*/ 596738 w 596739"/>
                <a:gd name="connsiteY11" fmla="*/ 554100 h 1032396"/>
                <a:gd name="connsiteX12" fmla="*/ 395113 w 596739"/>
                <a:gd name="connsiteY12" fmla="*/ 554100 h 1032396"/>
                <a:gd name="connsiteX13" fmla="*/ 395113 w 596739"/>
                <a:gd name="connsiteY13" fmla="*/ 844549 h 1032396"/>
                <a:gd name="connsiteX14" fmla="*/ 263288 w 596739"/>
                <a:gd name="connsiteY14" fmla="*/ 844549 h 1032396"/>
                <a:gd name="connsiteX15" fmla="*/ 263288 w 596739"/>
                <a:gd name="connsiteY15" fmla="*/ 422275 h 1032396"/>
                <a:gd name="connsiteX16" fmla="*/ 395113 w 596739"/>
                <a:gd name="connsiteY16" fmla="*/ 422275 h 1032396"/>
                <a:gd name="connsiteX17" fmla="*/ 395113 w 596739"/>
                <a:gd name="connsiteY17" fmla="*/ 422275 h 1032396"/>
                <a:gd name="connsiteX18" fmla="*/ 464914 w 596739"/>
                <a:gd name="connsiteY18" fmla="*/ 422275 h 1032396"/>
                <a:gd name="connsiteX19" fmla="*/ 464914 w 596739"/>
                <a:gd name="connsiteY19" fmla="*/ 131825 h 1032396"/>
                <a:gd name="connsiteX20" fmla="*/ 131825 w 596739"/>
                <a:gd name="connsiteY20" fmla="*/ 131825 h 1032396"/>
                <a:gd name="connsiteX21" fmla="*/ 131825 w 596739"/>
                <a:gd name="connsiteY21" fmla="*/ 422276 h 1032396"/>
                <a:gd name="connsiteX22" fmla="*/ 0 w 596739"/>
                <a:gd name="connsiteY22" fmla="*/ 422276 h 1032396"/>
                <a:gd name="connsiteX23" fmla="*/ 0 w 596739"/>
                <a:gd name="connsiteY23" fmla="*/ 2 h 1032396"/>
                <a:gd name="connsiteX24" fmla="*/ 43086 w 596739"/>
                <a:gd name="connsiteY24" fmla="*/ 2 h 1032396"/>
                <a:gd name="connsiteX25" fmla="*/ 43086 w 596739"/>
                <a:gd name="connsiteY25" fmla="*/ 0 h 1032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96739" h="1032396" fill="none" extrusionOk="0">
                  <a:moveTo>
                    <a:pt x="263288" y="903414"/>
                  </a:moveTo>
                  <a:cubicBezTo>
                    <a:pt x="315387" y="898534"/>
                    <a:pt x="359609" y="911749"/>
                    <a:pt x="395113" y="903414"/>
                  </a:cubicBezTo>
                  <a:cubicBezTo>
                    <a:pt x="397057" y="956819"/>
                    <a:pt x="393125" y="1000080"/>
                    <a:pt x="395113" y="1032396"/>
                  </a:cubicBezTo>
                  <a:cubicBezTo>
                    <a:pt x="335538" y="1040905"/>
                    <a:pt x="290021" y="1027253"/>
                    <a:pt x="263288" y="1032396"/>
                  </a:cubicBezTo>
                  <a:cubicBezTo>
                    <a:pt x="256611" y="993583"/>
                    <a:pt x="269042" y="932201"/>
                    <a:pt x="263288" y="903414"/>
                  </a:cubicBezTo>
                  <a:close/>
                  <a:moveTo>
                    <a:pt x="43086" y="0"/>
                  </a:moveTo>
                  <a:cubicBezTo>
                    <a:pt x="236004" y="-7677"/>
                    <a:pt x="478139" y="55799"/>
                    <a:pt x="596739" y="0"/>
                  </a:cubicBezTo>
                  <a:lnTo>
                    <a:pt x="596739" y="1"/>
                  </a:lnTo>
                  <a:cubicBezTo>
                    <a:pt x="610004" y="53265"/>
                    <a:pt x="590377" y="78155"/>
                    <a:pt x="596739" y="131825"/>
                  </a:cubicBezTo>
                  <a:cubicBezTo>
                    <a:pt x="610173" y="235974"/>
                    <a:pt x="577709" y="425815"/>
                    <a:pt x="596739" y="553654"/>
                  </a:cubicBezTo>
                  <a:lnTo>
                    <a:pt x="596738" y="553654"/>
                  </a:lnTo>
                  <a:cubicBezTo>
                    <a:pt x="596744" y="553836"/>
                    <a:pt x="596705" y="553921"/>
                    <a:pt x="596738" y="554100"/>
                  </a:cubicBezTo>
                  <a:cubicBezTo>
                    <a:pt x="504077" y="564762"/>
                    <a:pt x="471425" y="553130"/>
                    <a:pt x="395113" y="554100"/>
                  </a:cubicBezTo>
                  <a:cubicBezTo>
                    <a:pt x="407370" y="622387"/>
                    <a:pt x="365848" y="716152"/>
                    <a:pt x="395113" y="844549"/>
                  </a:cubicBezTo>
                  <a:cubicBezTo>
                    <a:pt x="330673" y="859376"/>
                    <a:pt x="292703" y="831539"/>
                    <a:pt x="263288" y="844549"/>
                  </a:cubicBezTo>
                  <a:cubicBezTo>
                    <a:pt x="254873" y="639762"/>
                    <a:pt x="306512" y="527792"/>
                    <a:pt x="263288" y="422275"/>
                  </a:cubicBezTo>
                  <a:cubicBezTo>
                    <a:pt x="323872" y="420990"/>
                    <a:pt x="334271" y="425979"/>
                    <a:pt x="395113" y="422275"/>
                  </a:cubicBezTo>
                  <a:lnTo>
                    <a:pt x="395113" y="422275"/>
                  </a:lnTo>
                  <a:cubicBezTo>
                    <a:pt x="415247" y="422008"/>
                    <a:pt x="438871" y="424742"/>
                    <a:pt x="464914" y="422275"/>
                  </a:cubicBezTo>
                  <a:cubicBezTo>
                    <a:pt x="450937" y="302899"/>
                    <a:pt x="495233" y="199202"/>
                    <a:pt x="464914" y="131825"/>
                  </a:cubicBezTo>
                  <a:cubicBezTo>
                    <a:pt x="369312" y="159861"/>
                    <a:pt x="239485" y="110882"/>
                    <a:pt x="131825" y="131825"/>
                  </a:cubicBezTo>
                  <a:cubicBezTo>
                    <a:pt x="157224" y="194854"/>
                    <a:pt x="97011" y="309455"/>
                    <a:pt x="131825" y="422276"/>
                  </a:cubicBezTo>
                  <a:cubicBezTo>
                    <a:pt x="76285" y="434258"/>
                    <a:pt x="42877" y="410889"/>
                    <a:pt x="0" y="422276"/>
                  </a:cubicBezTo>
                  <a:cubicBezTo>
                    <a:pt x="-5036" y="296655"/>
                    <a:pt x="19828" y="109682"/>
                    <a:pt x="0" y="2"/>
                  </a:cubicBezTo>
                  <a:cubicBezTo>
                    <a:pt x="13374" y="-5006"/>
                    <a:pt x="32465" y="3680"/>
                    <a:pt x="43086" y="2"/>
                  </a:cubicBezTo>
                  <a:lnTo>
                    <a:pt x="43086" y="0"/>
                  </a:lnTo>
                  <a:close/>
                </a:path>
                <a:path w="596739" h="1032396" stroke="0" extrusionOk="0">
                  <a:moveTo>
                    <a:pt x="263288" y="903414"/>
                  </a:moveTo>
                  <a:cubicBezTo>
                    <a:pt x="322672" y="901748"/>
                    <a:pt x="350593" y="914987"/>
                    <a:pt x="395113" y="903414"/>
                  </a:cubicBezTo>
                  <a:cubicBezTo>
                    <a:pt x="402869" y="931417"/>
                    <a:pt x="391655" y="990030"/>
                    <a:pt x="395113" y="1032396"/>
                  </a:cubicBezTo>
                  <a:cubicBezTo>
                    <a:pt x="366962" y="1034378"/>
                    <a:pt x="317483" y="1028560"/>
                    <a:pt x="263288" y="1032396"/>
                  </a:cubicBezTo>
                  <a:cubicBezTo>
                    <a:pt x="247835" y="973859"/>
                    <a:pt x="277910" y="962049"/>
                    <a:pt x="263288" y="903414"/>
                  </a:cubicBezTo>
                  <a:close/>
                  <a:moveTo>
                    <a:pt x="43086" y="0"/>
                  </a:moveTo>
                  <a:cubicBezTo>
                    <a:pt x="181038" y="-56009"/>
                    <a:pt x="441419" y="48693"/>
                    <a:pt x="596739" y="0"/>
                  </a:cubicBezTo>
                  <a:lnTo>
                    <a:pt x="596739" y="1"/>
                  </a:lnTo>
                  <a:cubicBezTo>
                    <a:pt x="612530" y="52194"/>
                    <a:pt x="582233" y="69698"/>
                    <a:pt x="596739" y="131825"/>
                  </a:cubicBezTo>
                  <a:cubicBezTo>
                    <a:pt x="646466" y="321432"/>
                    <a:pt x="588462" y="384381"/>
                    <a:pt x="596739" y="553654"/>
                  </a:cubicBezTo>
                  <a:lnTo>
                    <a:pt x="596738" y="553654"/>
                  </a:lnTo>
                  <a:cubicBezTo>
                    <a:pt x="596773" y="553767"/>
                    <a:pt x="596690" y="553937"/>
                    <a:pt x="596738" y="554100"/>
                  </a:cubicBezTo>
                  <a:cubicBezTo>
                    <a:pt x="511906" y="556768"/>
                    <a:pt x="436307" y="542341"/>
                    <a:pt x="395113" y="554100"/>
                  </a:cubicBezTo>
                  <a:cubicBezTo>
                    <a:pt x="405286" y="693207"/>
                    <a:pt x="393562" y="769775"/>
                    <a:pt x="395113" y="844549"/>
                  </a:cubicBezTo>
                  <a:cubicBezTo>
                    <a:pt x="365768" y="859836"/>
                    <a:pt x="327066" y="830144"/>
                    <a:pt x="263288" y="844549"/>
                  </a:cubicBezTo>
                  <a:cubicBezTo>
                    <a:pt x="256903" y="743505"/>
                    <a:pt x="282331" y="532076"/>
                    <a:pt x="263288" y="422275"/>
                  </a:cubicBezTo>
                  <a:cubicBezTo>
                    <a:pt x="312659" y="410258"/>
                    <a:pt x="364623" y="427217"/>
                    <a:pt x="395113" y="422275"/>
                  </a:cubicBezTo>
                  <a:lnTo>
                    <a:pt x="395113" y="422275"/>
                  </a:lnTo>
                  <a:cubicBezTo>
                    <a:pt x="414042" y="413992"/>
                    <a:pt x="438390" y="430104"/>
                    <a:pt x="464914" y="422275"/>
                  </a:cubicBezTo>
                  <a:cubicBezTo>
                    <a:pt x="430757" y="291870"/>
                    <a:pt x="481849" y="247217"/>
                    <a:pt x="464914" y="131825"/>
                  </a:cubicBezTo>
                  <a:cubicBezTo>
                    <a:pt x="337448" y="150229"/>
                    <a:pt x="216647" y="107140"/>
                    <a:pt x="131825" y="131825"/>
                  </a:cubicBezTo>
                  <a:cubicBezTo>
                    <a:pt x="158580" y="223285"/>
                    <a:pt x="130435" y="315186"/>
                    <a:pt x="131825" y="422276"/>
                  </a:cubicBezTo>
                  <a:cubicBezTo>
                    <a:pt x="70900" y="426808"/>
                    <a:pt x="38294" y="410941"/>
                    <a:pt x="0" y="422276"/>
                  </a:cubicBezTo>
                  <a:cubicBezTo>
                    <a:pt x="-19229" y="317936"/>
                    <a:pt x="50603" y="206448"/>
                    <a:pt x="0" y="2"/>
                  </a:cubicBezTo>
                  <a:cubicBezTo>
                    <a:pt x="21195" y="-2429"/>
                    <a:pt x="32643" y="4820"/>
                    <a:pt x="43086" y="2"/>
                  </a:cubicBezTo>
                  <a:lnTo>
                    <a:pt x="43086" y="0"/>
                  </a:lnTo>
                  <a:close/>
                </a:path>
              </a:pathLst>
            </a:custGeom>
            <a:grpFill/>
            <a:ln w="60325">
              <a:solidFill>
                <a:schemeClr val="tx1"/>
              </a:solidFill>
              <a:round/>
              <a:headEnd/>
              <a:tailEnd/>
              <a:extLst>
                <a:ext uri="{C807C97D-BFC1-408E-A445-0C87EB9F89A2}">
                  <ask:lineSketchStyleProps xmlns:ask="http://schemas.microsoft.com/office/drawing/2018/sketchyshapes" sd="1219033472">
                    <a:custGeom>
                      <a:avLst/>
                      <a:gdLst>
                        <a:gd name="connsiteX0" fmla="*/ 263288 w 596739"/>
                        <a:gd name="connsiteY0" fmla="*/ 903414 h 1032396"/>
                        <a:gd name="connsiteX1" fmla="*/ 395113 w 596739"/>
                        <a:gd name="connsiteY1" fmla="*/ 903414 h 1032396"/>
                        <a:gd name="connsiteX2" fmla="*/ 395113 w 596739"/>
                        <a:gd name="connsiteY2" fmla="*/ 1032396 h 1032396"/>
                        <a:gd name="connsiteX3" fmla="*/ 263288 w 596739"/>
                        <a:gd name="connsiteY3" fmla="*/ 1032396 h 1032396"/>
                        <a:gd name="connsiteX4" fmla="*/ 43086 w 596739"/>
                        <a:gd name="connsiteY4" fmla="*/ 0 h 1032396"/>
                        <a:gd name="connsiteX5" fmla="*/ 596739 w 596739"/>
                        <a:gd name="connsiteY5" fmla="*/ 0 h 1032396"/>
                        <a:gd name="connsiteX6" fmla="*/ 596739 w 596739"/>
                        <a:gd name="connsiteY6" fmla="*/ 1 h 1032396"/>
                        <a:gd name="connsiteX7" fmla="*/ 596739 w 596739"/>
                        <a:gd name="connsiteY7" fmla="*/ 131825 h 1032396"/>
                        <a:gd name="connsiteX8" fmla="*/ 596739 w 596739"/>
                        <a:gd name="connsiteY8" fmla="*/ 553654 h 1032396"/>
                        <a:gd name="connsiteX9" fmla="*/ 596738 w 596739"/>
                        <a:gd name="connsiteY9" fmla="*/ 553654 h 1032396"/>
                        <a:gd name="connsiteX10" fmla="*/ 596738 w 596739"/>
                        <a:gd name="connsiteY10" fmla="*/ 554100 h 1032396"/>
                        <a:gd name="connsiteX11" fmla="*/ 395113 w 596739"/>
                        <a:gd name="connsiteY11" fmla="*/ 554100 h 1032396"/>
                        <a:gd name="connsiteX12" fmla="*/ 395113 w 596739"/>
                        <a:gd name="connsiteY12" fmla="*/ 844549 h 1032396"/>
                        <a:gd name="connsiteX13" fmla="*/ 263288 w 596739"/>
                        <a:gd name="connsiteY13" fmla="*/ 844549 h 1032396"/>
                        <a:gd name="connsiteX14" fmla="*/ 263288 w 596739"/>
                        <a:gd name="connsiteY14" fmla="*/ 422275 h 1032396"/>
                        <a:gd name="connsiteX15" fmla="*/ 395113 w 596739"/>
                        <a:gd name="connsiteY15" fmla="*/ 422275 h 1032396"/>
                        <a:gd name="connsiteX16" fmla="*/ 395113 w 596739"/>
                        <a:gd name="connsiteY16" fmla="*/ 422275 h 1032396"/>
                        <a:gd name="connsiteX17" fmla="*/ 464914 w 596739"/>
                        <a:gd name="connsiteY17" fmla="*/ 422275 h 1032396"/>
                        <a:gd name="connsiteX18" fmla="*/ 464914 w 596739"/>
                        <a:gd name="connsiteY18" fmla="*/ 131825 h 1032396"/>
                        <a:gd name="connsiteX19" fmla="*/ 131825 w 596739"/>
                        <a:gd name="connsiteY19" fmla="*/ 131825 h 1032396"/>
                        <a:gd name="connsiteX20" fmla="*/ 131825 w 596739"/>
                        <a:gd name="connsiteY20" fmla="*/ 422276 h 1032396"/>
                        <a:gd name="connsiteX21" fmla="*/ 0 w 596739"/>
                        <a:gd name="connsiteY21" fmla="*/ 422276 h 1032396"/>
                        <a:gd name="connsiteX22" fmla="*/ 0 w 596739"/>
                        <a:gd name="connsiteY22" fmla="*/ 2 h 1032396"/>
                        <a:gd name="connsiteX23" fmla="*/ 43086 w 596739"/>
                        <a:gd name="connsiteY23" fmla="*/ 2 h 10323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596739" h="1032396">
                          <a:moveTo>
                            <a:pt x="263288" y="903414"/>
                          </a:moveTo>
                          <a:lnTo>
                            <a:pt x="395113" y="903414"/>
                          </a:lnTo>
                          <a:lnTo>
                            <a:pt x="395113" y="1032396"/>
                          </a:lnTo>
                          <a:lnTo>
                            <a:pt x="263288" y="1032396"/>
                          </a:lnTo>
                          <a:close/>
                          <a:moveTo>
                            <a:pt x="43086" y="0"/>
                          </a:moveTo>
                          <a:lnTo>
                            <a:pt x="596739" y="0"/>
                          </a:lnTo>
                          <a:lnTo>
                            <a:pt x="596739" y="1"/>
                          </a:lnTo>
                          <a:lnTo>
                            <a:pt x="596739" y="131825"/>
                          </a:lnTo>
                          <a:lnTo>
                            <a:pt x="596739" y="553654"/>
                          </a:lnTo>
                          <a:lnTo>
                            <a:pt x="596738" y="553654"/>
                          </a:lnTo>
                          <a:lnTo>
                            <a:pt x="596738" y="554100"/>
                          </a:lnTo>
                          <a:lnTo>
                            <a:pt x="395113" y="554100"/>
                          </a:lnTo>
                          <a:lnTo>
                            <a:pt x="395113" y="844549"/>
                          </a:lnTo>
                          <a:lnTo>
                            <a:pt x="263288" y="844549"/>
                          </a:lnTo>
                          <a:lnTo>
                            <a:pt x="263288" y="422275"/>
                          </a:lnTo>
                          <a:lnTo>
                            <a:pt x="395113" y="422275"/>
                          </a:lnTo>
                          <a:lnTo>
                            <a:pt x="395113" y="422275"/>
                          </a:lnTo>
                          <a:lnTo>
                            <a:pt x="464914" y="422275"/>
                          </a:lnTo>
                          <a:lnTo>
                            <a:pt x="464914" y="131825"/>
                          </a:lnTo>
                          <a:lnTo>
                            <a:pt x="131825" y="131825"/>
                          </a:lnTo>
                          <a:lnTo>
                            <a:pt x="131825" y="422276"/>
                          </a:lnTo>
                          <a:lnTo>
                            <a:pt x="0" y="422276"/>
                          </a:lnTo>
                          <a:lnTo>
                            <a:pt x="0" y="2"/>
                          </a:lnTo>
                          <a:lnTo>
                            <a:pt x="43086" y="2"/>
                          </a:lnTo>
                          <a:close/>
                        </a:path>
                      </a:pathLst>
                    </a:custGeom>
                    <ask:type>
                      <ask:lineSketchScribble/>
                    </ask:type>
                  </ask:lineSketchStyleProps>
                </a:ext>
              </a:extLst>
            </a:ln>
            <a:effectLst/>
            <a:sp3d prstMaterial="dkEdge"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5" name="フリーフォーム: 図形 614">
              <a:extLst>
                <a:ext uri="{FF2B5EF4-FFF2-40B4-BE49-F238E27FC236}">
                  <a16:creationId xmlns:a16="http://schemas.microsoft.com/office/drawing/2014/main" id="{48D72CAC-8146-F487-DA10-67638537FEE7}"/>
                </a:ext>
              </a:extLst>
            </p:cNvPr>
            <p:cNvSpPr/>
            <p:nvPr/>
          </p:nvSpPr>
          <p:spPr bwMode="auto">
            <a:xfrm>
              <a:off x="1333102" y="-1616415"/>
              <a:ext cx="132062" cy="1032394"/>
            </a:xfrm>
            <a:custGeom>
              <a:avLst/>
              <a:gdLst>
                <a:gd name="connsiteX0" fmla="*/ 0 w 132062"/>
                <a:gd name="connsiteY0" fmla="*/ 903412 h 1032394"/>
                <a:gd name="connsiteX1" fmla="*/ 131825 w 132062"/>
                <a:gd name="connsiteY1" fmla="*/ 903412 h 1032394"/>
                <a:gd name="connsiteX2" fmla="*/ 131825 w 132062"/>
                <a:gd name="connsiteY2" fmla="*/ 1032394 h 1032394"/>
                <a:gd name="connsiteX3" fmla="*/ 0 w 132062"/>
                <a:gd name="connsiteY3" fmla="*/ 1032394 h 1032394"/>
                <a:gd name="connsiteX4" fmla="*/ 0 w 132062"/>
                <a:gd name="connsiteY4" fmla="*/ 903412 h 1032394"/>
                <a:gd name="connsiteX5" fmla="*/ 237 w 132062"/>
                <a:gd name="connsiteY5" fmla="*/ 0 h 1032394"/>
                <a:gd name="connsiteX6" fmla="*/ 132062 w 132062"/>
                <a:gd name="connsiteY6" fmla="*/ 0 h 1032394"/>
                <a:gd name="connsiteX7" fmla="*/ 132062 w 132062"/>
                <a:gd name="connsiteY7" fmla="*/ 430719 h 1032394"/>
                <a:gd name="connsiteX8" fmla="*/ 132062 w 132062"/>
                <a:gd name="connsiteY8" fmla="*/ 844548 h 1032394"/>
                <a:gd name="connsiteX9" fmla="*/ 237 w 132062"/>
                <a:gd name="connsiteY9" fmla="*/ 844548 h 1032394"/>
                <a:gd name="connsiteX10" fmla="*/ 237 w 132062"/>
                <a:gd name="connsiteY10" fmla="*/ 430719 h 1032394"/>
                <a:gd name="connsiteX11" fmla="*/ 237 w 132062"/>
                <a:gd name="connsiteY11" fmla="*/ 0 h 1032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2062" h="1032394" fill="none" extrusionOk="0">
                  <a:moveTo>
                    <a:pt x="0" y="903412"/>
                  </a:moveTo>
                  <a:cubicBezTo>
                    <a:pt x="57739" y="890203"/>
                    <a:pt x="67185" y="912359"/>
                    <a:pt x="131825" y="903412"/>
                  </a:cubicBezTo>
                  <a:cubicBezTo>
                    <a:pt x="138949" y="930256"/>
                    <a:pt x="118020" y="999850"/>
                    <a:pt x="131825" y="1032394"/>
                  </a:cubicBezTo>
                  <a:cubicBezTo>
                    <a:pt x="69192" y="1034987"/>
                    <a:pt x="39434" y="1026838"/>
                    <a:pt x="0" y="1032394"/>
                  </a:cubicBezTo>
                  <a:cubicBezTo>
                    <a:pt x="-1063" y="972671"/>
                    <a:pt x="5290" y="957097"/>
                    <a:pt x="0" y="903412"/>
                  </a:cubicBezTo>
                  <a:close/>
                  <a:moveTo>
                    <a:pt x="237" y="0"/>
                  </a:moveTo>
                  <a:cubicBezTo>
                    <a:pt x="57453" y="-5510"/>
                    <a:pt x="89789" y="8621"/>
                    <a:pt x="132062" y="0"/>
                  </a:cubicBezTo>
                  <a:cubicBezTo>
                    <a:pt x="159996" y="204560"/>
                    <a:pt x="97952" y="321499"/>
                    <a:pt x="132062" y="430719"/>
                  </a:cubicBezTo>
                  <a:cubicBezTo>
                    <a:pt x="166172" y="539939"/>
                    <a:pt x="96805" y="717185"/>
                    <a:pt x="132062" y="844548"/>
                  </a:cubicBezTo>
                  <a:cubicBezTo>
                    <a:pt x="93927" y="859790"/>
                    <a:pt x="64579" y="832423"/>
                    <a:pt x="237" y="844548"/>
                  </a:cubicBezTo>
                  <a:cubicBezTo>
                    <a:pt x="-29815" y="753044"/>
                    <a:pt x="20971" y="561190"/>
                    <a:pt x="237" y="430719"/>
                  </a:cubicBezTo>
                  <a:cubicBezTo>
                    <a:pt x="-20497" y="300248"/>
                    <a:pt x="37132" y="180095"/>
                    <a:pt x="237" y="0"/>
                  </a:cubicBezTo>
                  <a:close/>
                </a:path>
                <a:path w="132062" h="1032394" stroke="0" extrusionOk="0">
                  <a:moveTo>
                    <a:pt x="0" y="903412"/>
                  </a:moveTo>
                  <a:cubicBezTo>
                    <a:pt x="44273" y="897777"/>
                    <a:pt x="89480" y="905592"/>
                    <a:pt x="131825" y="903412"/>
                  </a:cubicBezTo>
                  <a:cubicBezTo>
                    <a:pt x="135087" y="949139"/>
                    <a:pt x="123010" y="995625"/>
                    <a:pt x="131825" y="1032394"/>
                  </a:cubicBezTo>
                  <a:cubicBezTo>
                    <a:pt x="93262" y="1045940"/>
                    <a:pt x="54917" y="1026393"/>
                    <a:pt x="0" y="1032394"/>
                  </a:cubicBezTo>
                  <a:cubicBezTo>
                    <a:pt x="-13280" y="1003888"/>
                    <a:pt x="12856" y="957279"/>
                    <a:pt x="0" y="903412"/>
                  </a:cubicBezTo>
                  <a:close/>
                  <a:moveTo>
                    <a:pt x="237" y="0"/>
                  </a:moveTo>
                  <a:cubicBezTo>
                    <a:pt x="54018" y="-853"/>
                    <a:pt x="105582" y="6977"/>
                    <a:pt x="132062" y="0"/>
                  </a:cubicBezTo>
                  <a:cubicBezTo>
                    <a:pt x="133983" y="125166"/>
                    <a:pt x="108523" y="278275"/>
                    <a:pt x="132062" y="413829"/>
                  </a:cubicBezTo>
                  <a:cubicBezTo>
                    <a:pt x="155601" y="549383"/>
                    <a:pt x="118868" y="740172"/>
                    <a:pt x="132062" y="844548"/>
                  </a:cubicBezTo>
                  <a:cubicBezTo>
                    <a:pt x="70095" y="854961"/>
                    <a:pt x="62811" y="843195"/>
                    <a:pt x="237" y="844548"/>
                  </a:cubicBezTo>
                  <a:cubicBezTo>
                    <a:pt x="-28736" y="667801"/>
                    <a:pt x="962" y="538176"/>
                    <a:pt x="237" y="439165"/>
                  </a:cubicBezTo>
                  <a:cubicBezTo>
                    <a:pt x="-488" y="340154"/>
                    <a:pt x="367" y="95820"/>
                    <a:pt x="237" y="0"/>
                  </a:cubicBezTo>
                  <a:close/>
                </a:path>
              </a:pathLst>
            </a:custGeom>
            <a:grpFill/>
            <a:ln w="60325">
              <a:solidFill>
                <a:schemeClr val="tx1"/>
              </a:solidFill>
              <a:round/>
              <a:headEnd/>
              <a:tailEnd/>
              <a:extLst>
                <a:ext uri="{C807C97D-BFC1-408E-A445-0C87EB9F89A2}">
                  <ask:lineSketchStyleProps xmlns:ask="http://schemas.microsoft.com/office/drawing/2018/sketchyshapes" sd="816419069">
                    <a:custGeom>
                      <a:avLst/>
                      <a:gdLst>
                        <a:gd name="connsiteX0" fmla="*/ 0 w 132062"/>
                        <a:gd name="connsiteY0" fmla="*/ 903412 h 1032394"/>
                        <a:gd name="connsiteX1" fmla="*/ 131825 w 132062"/>
                        <a:gd name="connsiteY1" fmla="*/ 903412 h 1032394"/>
                        <a:gd name="connsiteX2" fmla="*/ 131825 w 132062"/>
                        <a:gd name="connsiteY2" fmla="*/ 1032394 h 1032394"/>
                        <a:gd name="connsiteX3" fmla="*/ 0 w 132062"/>
                        <a:gd name="connsiteY3" fmla="*/ 1032394 h 1032394"/>
                        <a:gd name="connsiteX4" fmla="*/ 237 w 132062"/>
                        <a:gd name="connsiteY4" fmla="*/ 0 h 1032394"/>
                        <a:gd name="connsiteX5" fmla="*/ 132062 w 132062"/>
                        <a:gd name="connsiteY5" fmla="*/ 0 h 1032394"/>
                        <a:gd name="connsiteX6" fmla="*/ 132062 w 132062"/>
                        <a:gd name="connsiteY6" fmla="*/ 844548 h 1032394"/>
                        <a:gd name="connsiteX7" fmla="*/ 237 w 132062"/>
                        <a:gd name="connsiteY7" fmla="*/ 844548 h 10323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32062" h="1032394">
                          <a:moveTo>
                            <a:pt x="0" y="903412"/>
                          </a:moveTo>
                          <a:lnTo>
                            <a:pt x="131825" y="903412"/>
                          </a:lnTo>
                          <a:lnTo>
                            <a:pt x="131825" y="1032394"/>
                          </a:lnTo>
                          <a:lnTo>
                            <a:pt x="0" y="1032394"/>
                          </a:lnTo>
                          <a:close/>
                          <a:moveTo>
                            <a:pt x="237" y="0"/>
                          </a:moveTo>
                          <a:lnTo>
                            <a:pt x="132062" y="0"/>
                          </a:lnTo>
                          <a:lnTo>
                            <a:pt x="132062" y="844548"/>
                          </a:lnTo>
                          <a:lnTo>
                            <a:pt x="237" y="844548"/>
                          </a:lnTo>
                          <a:close/>
                        </a:path>
                      </a:pathLst>
                    </a:custGeom>
                    <ask:type>
                      <ask:lineSketchScribble/>
                    </ask:type>
                  </ask:lineSketchStyleProps>
                </a:ext>
              </a:extLst>
            </a:ln>
            <a:effectLst/>
            <a:sp3d prstMaterial="dkEdge"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16" name="グループ化 615">
            <a:extLst>
              <a:ext uri="{FF2B5EF4-FFF2-40B4-BE49-F238E27FC236}">
                <a16:creationId xmlns:a16="http://schemas.microsoft.com/office/drawing/2014/main" id="{6770EB75-EF69-6C84-947F-0E383EE87A3D}"/>
              </a:ext>
            </a:extLst>
          </p:cNvPr>
          <p:cNvGrpSpPr/>
          <p:nvPr/>
        </p:nvGrpSpPr>
        <p:grpSpPr>
          <a:xfrm>
            <a:off x="948730" y="4715858"/>
            <a:ext cx="2060327" cy="1539521"/>
            <a:chOff x="9422219" y="3946847"/>
            <a:chExt cx="3178887" cy="2375333"/>
          </a:xfrm>
          <a:solidFill>
            <a:srgbClr val="002060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600000" rev="0"/>
            </a:camera>
            <a:lightRig rig="threePt" dir="t"/>
          </a:scene3d>
        </p:grpSpPr>
        <p:sp>
          <p:nvSpPr>
            <p:cNvPr id="617" name="フリーフォーム: 図形 616">
              <a:extLst>
                <a:ext uri="{FF2B5EF4-FFF2-40B4-BE49-F238E27FC236}">
                  <a16:creationId xmlns:a16="http://schemas.microsoft.com/office/drawing/2014/main" id="{8315B444-10E0-4D06-B466-1BAB65AD74E6}"/>
                </a:ext>
              </a:extLst>
            </p:cNvPr>
            <p:cNvSpPr/>
            <p:nvPr/>
          </p:nvSpPr>
          <p:spPr bwMode="auto">
            <a:xfrm>
              <a:off x="9422219" y="3946848"/>
              <a:ext cx="1550753" cy="2375332"/>
            </a:xfrm>
            <a:custGeom>
              <a:avLst/>
              <a:gdLst>
                <a:gd name="connsiteX0" fmla="*/ 595476 w 1550753"/>
                <a:gd name="connsiteY0" fmla="*/ 1887866 h 2375332"/>
                <a:gd name="connsiteX1" fmla="*/ 934994 w 1550753"/>
                <a:gd name="connsiteY1" fmla="*/ 1887866 h 2375332"/>
                <a:gd name="connsiteX2" fmla="*/ 1016240 w 1550753"/>
                <a:gd name="connsiteY2" fmla="*/ 1969112 h 2375332"/>
                <a:gd name="connsiteX3" fmla="*/ 1016240 w 1550753"/>
                <a:gd name="connsiteY3" fmla="*/ 2294086 h 2375332"/>
                <a:gd name="connsiteX4" fmla="*/ 934994 w 1550753"/>
                <a:gd name="connsiteY4" fmla="*/ 2375332 h 2375332"/>
                <a:gd name="connsiteX5" fmla="*/ 595476 w 1550753"/>
                <a:gd name="connsiteY5" fmla="*/ 2375332 h 2375332"/>
                <a:gd name="connsiteX6" fmla="*/ 514230 w 1550753"/>
                <a:gd name="connsiteY6" fmla="*/ 2294086 h 2375332"/>
                <a:gd name="connsiteX7" fmla="*/ 514230 w 1550753"/>
                <a:gd name="connsiteY7" fmla="*/ 1969112 h 2375332"/>
                <a:gd name="connsiteX8" fmla="*/ 595476 w 1550753"/>
                <a:gd name="connsiteY8" fmla="*/ 1887866 h 2375332"/>
                <a:gd name="connsiteX9" fmla="*/ 250977 w 1550753"/>
                <a:gd name="connsiteY9" fmla="*/ 0 h 2375332"/>
                <a:gd name="connsiteX10" fmla="*/ 1299777 w 1550753"/>
                <a:gd name="connsiteY10" fmla="*/ 0 h 2375332"/>
                <a:gd name="connsiteX11" fmla="*/ 1550753 w 1550753"/>
                <a:gd name="connsiteY11" fmla="*/ 250976 h 2375332"/>
                <a:gd name="connsiteX12" fmla="*/ 1550753 w 1550753"/>
                <a:gd name="connsiteY12" fmla="*/ 1254850 h 2375332"/>
                <a:gd name="connsiteX13" fmla="*/ 1299777 w 1550753"/>
                <a:gd name="connsiteY13" fmla="*/ 1505826 h 2375332"/>
                <a:gd name="connsiteX14" fmla="*/ 1016240 w 1550753"/>
                <a:gd name="connsiteY14" fmla="*/ 1505826 h 2375332"/>
                <a:gd name="connsiteX15" fmla="*/ 1016240 w 1550753"/>
                <a:gd name="connsiteY15" fmla="*/ 1711369 h 2375332"/>
                <a:gd name="connsiteX16" fmla="*/ 932570 w 1550753"/>
                <a:gd name="connsiteY16" fmla="*/ 1795039 h 2375332"/>
                <a:gd name="connsiteX17" fmla="*/ 597900 w 1550753"/>
                <a:gd name="connsiteY17" fmla="*/ 1795039 h 2375332"/>
                <a:gd name="connsiteX18" fmla="*/ 514230 w 1550753"/>
                <a:gd name="connsiteY18" fmla="*/ 1711369 h 2375332"/>
                <a:gd name="connsiteX19" fmla="*/ 514230 w 1550753"/>
                <a:gd name="connsiteY19" fmla="*/ 1080316 h 2375332"/>
                <a:gd name="connsiteX20" fmla="*/ 597900 w 1550753"/>
                <a:gd name="connsiteY20" fmla="*/ 996646 h 2375332"/>
                <a:gd name="connsiteX21" fmla="*/ 600299 w 1550753"/>
                <a:gd name="connsiteY21" fmla="*/ 996646 h 2375332"/>
                <a:gd name="connsiteX22" fmla="*/ 932570 w 1550753"/>
                <a:gd name="connsiteY22" fmla="*/ 996646 h 2375332"/>
                <a:gd name="connsiteX23" fmla="*/ 934994 w 1550753"/>
                <a:gd name="connsiteY23" fmla="*/ 996646 h 2375332"/>
                <a:gd name="connsiteX24" fmla="*/ 1016240 w 1550753"/>
                <a:gd name="connsiteY24" fmla="*/ 915400 h 2375332"/>
                <a:gd name="connsiteX25" fmla="*/ 1016240 w 1550753"/>
                <a:gd name="connsiteY25" fmla="*/ 590426 h 2375332"/>
                <a:gd name="connsiteX26" fmla="*/ 934994 w 1550753"/>
                <a:gd name="connsiteY26" fmla="*/ 509180 h 2375332"/>
                <a:gd name="connsiteX27" fmla="*/ 595476 w 1550753"/>
                <a:gd name="connsiteY27" fmla="*/ 509180 h 2375332"/>
                <a:gd name="connsiteX28" fmla="*/ 514230 w 1550753"/>
                <a:gd name="connsiteY28" fmla="*/ 590426 h 2375332"/>
                <a:gd name="connsiteX29" fmla="*/ 514230 w 1550753"/>
                <a:gd name="connsiteY29" fmla="*/ 752913 h 2375332"/>
                <a:gd name="connsiteX30" fmla="*/ 514229 w 1550753"/>
                <a:gd name="connsiteY30" fmla="*/ 752913 h 2375332"/>
                <a:gd name="connsiteX31" fmla="*/ 514229 w 1550753"/>
                <a:gd name="connsiteY31" fmla="*/ 816273 h 2375332"/>
                <a:gd name="connsiteX32" fmla="*/ 432983 w 1550753"/>
                <a:gd name="connsiteY32" fmla="*/ 897519 h 2375332"/>
                <a:gd name="connsiteX33" fmla="*/ 81246 w 1550753"/>
                <a:gd name="connsiteY33" fmla="*/ 897519 h 2375332"/>
                <a:gd name="connsiteX34" fmla="*/ 0 w 1550753"/>
                <a:gd name="connsiteY34" fmla="*/ 816273 h 2375332"/>
                <a:gd name="connsiteX35" fmla="*/ 0 w 1550753"/>
                <a:gd name="connsiteY35" fmla="*/ 491299 h 2375332"/>
                <a:gd name="connsiteX36" fmla="*/ 1 w 1550753"/>
                <a:gd name="connsiteY36" fmla="*/ 491294 h 2375332"/>
                <a:gd name="connsiteX37" fmla="*/ 1 w 1550753"/>
                <a:gd name="connsiteY37" fmla="*/ 250976 h 2375332"/>
                <a:gd name="connsiteX38" fmla="*/ 250977 w 1550753"/>
                <a:gd name="connsiteY38" fmla="*/ 0 h 2375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550753" h="2375332">
                  <a:moveTo>
                    <a:pt x="595476" y="1887866"/>
                  </a:moveTo>
                  <a:lnTo>
                    <a:pt x="934994" y="1887866"/>
                  </a:lnTo>
                  <a:cubicBezTo>
                    <a:pt x="979865" y="1887866"/>
                    <a:pt x="1016240" y="1924241"/>
                    <a:pt x="1016240" y="1969112"/>
                  </a:cubicBezTo>
                  <a:lnTo>
                    <a:pt x="1016240" y="2294086"/>
                  </a:lnTo>
                  <a:cubicBezTo>
                    <a:pt x="1016240" y="2338957"/>
                    <a:pt x="979865" y="2375332"/>
                    <a:pt x="934994" y="2375332"/>
                  </a:cubicBezTo>
                  <a:lnTo>
                    <a:pt x="595476" y="2375332"/>
                  </a:lnTo>
                  <a:cubicBezTo>
                    <a:pt x="550605" y="2375332"/>
                    <a:pt x="514230" y="2338957"/>
                    <a:pt x="514230" y="2294086"/>
                  </a:cubicBezTo>
                  <a:lnTo>
                    <a:pt x="514230" y="1969112"/>
                  </a:lnTo>
                  <a:cubicBezTo>
                    <a:pt x="514230" y="1924241"/>
                    <a:pt x="550605" y="1887866"/>
                    <a:pt x="595476" y="1887866"/>
                  </a:cubicBezTo>
                  <a:close/>
                  <a:moveTo>
                    <a:pt x="250977" y="0"/>
                  </a:moveTo>
                  <a:lnTo>
                    <a:pt x="1299777" y="0"/>
                  </a:lnTo>
                  <a:cubicBezTo>
                    <a:pt x="1438387" y="0"/>
                    <a:pt x="1550753" y="112366"/>
                    <a:pt x="1550753" y="250976"/>
                  </a:cubicBezTo>
                  <a:lnTo>
                    <a:pt x="1550753" y="1254850"/>
                  </a:lnTo>
                  <a:cubicBezTo>
                    <a:pt x="1550753" y="1393460"/>
                    <a:pt x="1438387" y="1505826"/>
                    <a:pt x="1299777" y="1505826"/>
                  </a:cubicBezTo>
                  <a:lnTo>
                    <a:pt x="1016240" y="1505826"/>
                  </a:lnTo>
                  <a:lnTo>
                    <a:pt x="1016240" y="1711369"/>
                  </a:lnTo>
                  <a:cubicBezTo>
                    <a:pt x="1016240" y="1757579"/>
                    <a:pt x="978780" y="1795039"/>
                    <a:pt x="932570" y="1795039"/>
                  </a:cubicBezTo>
                  <a:lnTo>
                    <a:pt x="597900" y="1795039"/>
                  </a:lnTo>
                  <a:cubicBezTo>
                    <a:pt x="551690" y="1795039"/>
                    <a:pt x="514230" y="1757579"/>
                    <a:pt x="514230" y="1711369"/>
                  </a:cubicBezTo>
                  <a:lnTo>
                    <a:pt x="514230" y="1080316"/>
                  </a:lnTo>
                  <a:cubicBezTo>
                    <a:pt x="514230" y="1034106"/>
                    <a:pt x="551690" y="996646"/>
                    <a:pt x="597900" y="996646"/>
                  </a:cubicBezTo>
                  <a:lnTo>
                    <a:pt x="600299" y="996646"/>
                  </a:lnTo>
                  <a:lnTo>
                    <a:pt x="932570" y="996646"/>
                  </a:lnTo>
                  <a:lnTo>
                    <a:pt x="934994" y="996646"/>
                  </a:lnTo>
                  <a:cubicBezTo>
                    <a:pt x="979865" y="996646"/>
                    <a:pt x="1016240" y="960271"/>
                    <a:pt x="1016240" y="915400"/>
                  </a:cubicBezTo>
                  <a:lnTo>
                    <a:pt x="1016240" y="590426"/>
                  </a:lnTo>
                  <a:cubicBezTo>
                    <a:pt x="1016240" y="545555"/>
                    <a:pt x="979865" y="509180"/>
                    <a:pt x="934994" y="509180"/>
                  </a:cubicBezTo>
                  <a:lnTo>
                    <a:pt x="595476" y="509180"/>
                  </a:lnTo>
                  <a:cubicBezTo>
                    <a:pt x="550605" y="509180"/>
                    <a:pt x="514230" y="545555"/>
                    <a:pt x="514230" y="590426"/>
                  </a:cubicBezTo>
                  <a:lnTo>
                    <a:pt x="514230" y="752913"/>
                  </a:lnTo>
                  <a:lnTo>
                    <a:pt x="514229" y="752913"/>
                  </a:lnTo>
                  <a:lnTo>
                    <a:pt x="514229" y="816273"/>
                  </a:lnTo>
                  <a:cubicBezTo>
                    <a:pt x="514229" y="861144"/>
                    <a:pt x="477854" y="897519"/>
                    <a:pt x="432983" y="897519"/>
                  </a:cubicBezTo>
                  <a:lnTo>
                    <a:pt x="81246" y="897519"/>
                  </a:lnTo>
                  <a:cubicBezTo>
                    <a:pt x="36375" y="897519"/>
                    <a:pt x="0" y="861144"/>
                    <a:pt x="0" y="816273"/>
                  </a:cubicBezTo>
                  <a:lnTo>
                    <a:pt x="0" y="491299"/>
                  </a:lnTo>
                  <a:lnTo>
                    <a:pt x="1" y="491294"/>
                  </a:lnTo>
                  <a:lnTo>
                    <a:pt x="1" y="250976"/>
                  </a:lnTo>
                  <a:cubicBezTo>
                    <a:pt x="1" y="112366"/>
                    <a:pt x="112367" y="0"/>
                    <a:pt x="250977" y="0"/>
                  </a:cubicBezTo>
                  <a:close/>
                </a:path>
              </a:pathLst>
            </a:custGeom>
            <a:grpFill/>
            <a:ln w="79375">
              <a:solidFill>
                <a:srgbClr val="0070C0"/>
              </a:solidFill>
              <a:round/>
              <a:headEnd/>
              <a:tailEnd/>
            </a:ln>
            <a:effectLst/>
            <a:sp3d extrusionH="762000">
              <a:bevelT w="114300" prst="hardEdge"/>
              <a:extrusionClr>
                <a:srgbClr val="FF00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8" name="フリーフォーム: 図形 617">
              <a:extLst>
                <a:ext uri="{FF2B5EF4-FFF2-40B4-BE49-F238E27FC236}">
                  <a16:creationId xmlns:a16="http://schemas.microsoft.com/office/drawing/2014/main" id="{806D51A8-8879-5899-8F1E-90AE80A0AA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50353" y="3946847"/>
              <a:ext cx="1550753" cy="2375332"/>
            </a:xfrm>
            <a:custGeom>
              <a:avLst/>
              <a:gdLst>
                <a:gd name="connsiteX0" fmla="*/ 595475 w 1550752"/>
                <a:gd name="connsiteY0" fmla="*/ 1887866 h 2375332"/>
                <a:gd name="connsiteX1" fmla="*/ 934993 w 1550752"/>
                <a:gd name="connsiteY1" fmla="*/ 1887866 h 2375332"/>
                <a:gd name="connsiteX2" fmla="*/ 1016239 w 1550752"/>
                <a:gd name="connsiteY2" fmla="*/ 1969112 h 2375332"/>
                <a:gd name="connsiteX3" fmla="*/ 1016239 w 1550752"/>
                <a:gd name="connsiteY3" fmla="*/ 2294086 h 2375332"/>
                <a:gd name="connsiteX4" fmla="*/ 934993 w 1550752"/>
                <a:gd name="connsiteY4" fmla="*/ 2375332 h 2375332"/>
                <a:gd name="connsiteX5" fmla="*/ 595475 w 1550752"/>
                <a:gd name="connsiteY5" fmla="*/ 2375332 h 2375332"/>
                <a:gd name="connsiteX6" fmla="*/ 514229 w 1550752"/>
                <a:gd name="connsiteY6" fmla="*/ 2294086 h 2375332"/>
                <a:gd name="connsiteX7" fmla="*/ 514229 w 1550752"/>
                <a:gd name="connsiteY7" fmla="*/ 1969112 h 2375332"/>
                <a:gd name="connsiteX8" fmla="*/ 595475 w 1550752"/>
                <a:gd name="connsiteY8" fmla="*/ 1887866 h 2375332"/>
                <a:gd name="connsiteX9" fmla="*/ 250976 w 1550752"/>
                <a:gd name="connsiteY9" fmla="*/ 0 h 2375332"/>
                <a:gd name="connsiteX10" fmla="*/ 1299776 w 1550752"/>
                <a:gd name="connsiteY10" fmla="*/ 0 h 2375332"/>
                <a:gd name="connsiteX11" fmla="*/ 1550752 w 1550752"/>
                <a:gd name="connsiteY11" fmla="*/ 250976 h 2375332"/>
                <a:gd name="connsiteX12" fmla="*/ 1016239 w 1550752"/>
                <a:gd name="connsiteY12" fmla="*/ 1713793 h 2375332"/>
                <a:gd name="connsiteX13" fmla="*/ 934993 w 1550752"/>
                <a:gd name="connsiteY13" fmla="*/ 1795039 h 2375332"/>
                <a:gd name="connsiteX14" fmla="*/ 595475 w 1550752"/>
                <a:gd name="connsiteY14" fmla="*/ 1795039 h 2375332"/>
                <a:gd name="connsiteX15" fmla="*/ 514229 w 1550752"/>
                <a:gd name="connsiteY15" fmla="*/ 1713793 h 2375332"/>
                <a:gd name="connsiteX16" fmla="*/ 0 w 1550752"/>
                <a:gd name="connsiteY16" fmla="*/ 250976 h 2375332"/>
                <a:gd name="connsiteX17" fmla="*/ 250976 w 1550752"/>
                <a:gd name="connsiteY17" fmla="*/ 0 h 2375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50752" h="2375332">
                  <a:moveTo>
                    <a:pt x="595475" y="1887866"/>
                  </a:moveTo>
                  <a:lnTo>
                    <a:pt x="934993" y="1887866"/>
                  </a:lnTo>
                  <a:cubicBezTo>
                    <a:pt x="979864" y="1887866"/>
                    <a:pt x="1016239" y="1924241"/>
                    <a:pt x="1016239" y="1969112"/>
                  </a:cubicBezTo>
                  <a:lnTo>
                    <a:pt x="1016239" y="2294086"/>
                  </a:lnTo>
                  <a:cubicBezTo>
                    <a:pt x="1016239" y="2338957"/>
                    <a:pt x="979864" y="2375332"/>
                    <a:pt x="934993" y="2375332"/>
                  </a:cubicBezTo>
                  <a:lnTo>
                    <a:pt x="595475" y="2375332"/>
                  </a:lnTo>
                  <a:cubicBezTo>
                    <a:pt x="550604" y="2375332"/>
                    <a:pt x="514229" y="2338957"/>
                    <a:pt x="514229" y="2294086"/>
                  </a:cubicBezTo>
                  <a:lnTo>
                    <a:pt x="514229" y="1969112"/>
                  </a:lnTo>
                  <a:cubicBezTo>
                    <a:pt x="514229" y="1924241"/>
                    <a:pt x="550604" y="1887866"/>
                    <a:pt x="595475" y="1887866"/>
                  </a:cubicBezTo>
                  <a:close/>
                  <a:moveTo>
                    <a:pt x="250976" y="0"/>
                  </a:moveTo>
                  <a:lnTo>
                    <a:pt x="1299776" y="0"/>
                  </a:lnTo>
                  <a:cubicBezTo>
                    <a:pt x="1438386" y="0"/>
                    <a:pt x="1550752" y="112366"/>
                    <a:pt x="1550752" y="250976"/>
                  </a:cubicBezTo>
                  <a:lnTo>
                    <a:pt x="1016239" y="1713793"/>
                  </a:lnTo>
                  <a:cubicBezTo>
                    <a:pt x="1016239" y="1758664"/>
                    <a:pt x="979864" y="1795039"/>
                    <a:pt x="934993" y="1795039"/>
                  </a:cubicBezTo>
                  <a:lnTo>
                    <a:pt x="595475" y="1795039"/>
                  </a:lnTo>
                  <a:cubicBezTo>
                    <a:pt x="550604" y="1795039"/>
                    <a:pt x="514229" y="1758664"/>
                    <a:pt x="514229" y="1713793"/>
                  </a:cubicBezTo>
                  <a:lnTo>
                    <a:pt x="0" y="250976"/>
                  </a:lnTo>
                  <a:cubicBezTo>
                    <a:pt x="0" y="112366"/>
                    <a:pt x="112366" y="0"/>
                    <a:pt x="250976" y="0"/>
                  </a:cubicBezTo>
                  <a:close/>
                </a:path>
              </a:pathLst>
            </a:custGeom>
            <a:grpFill/>
            <a:ln w="79375">
              <a:solidFill>
                <a:srgbClr val="0070C0"/>
              </a:solidFill>
              <a:round/>
              <a:headEnd/>
              <a:tailEnd/>
            </a:ln>
            <a:effectLst/>
            <a:sp3d extrusionH="762000">
              <a:bevelT w="114300" prst="hardEdge"/>
              <a:extrusionClr>
                <a:srgbClr val="FF00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19" name="グループ化 618">
            <a:extLst>
              <a:ext uri="{FF2B5EF4-FFF2-40B4-BE49-F238E27FC236}">
                <a16:creationId xmlns:a16="http://schemas.microsoft.com/office/drawing/2014/main" id="{0CB082E3-30EF-147F-E9EF-02871D29186E}"/>
              </a:ext>
            </a:extLst>
          </p:cNvPr>
          <p:cNvGrpSpPr/>
          <p:nvPr/>
        </p:nvGrpSpPr>
        <p:grpSpPr>
          <a:xfrm>
            <a:off x="4260430" y="4575575"/>
            <a:ext cx="2125647" cy="1679804"/>
            <a:chOff x="12692195" y="3207184"/>
            <a:chExt cx="3590428" cy="2837356"/>
          </a:xfrm>
          <a:solidFill>
            <a:srgbClr val="FF0000"/>
          </a:solidFill>
          <a:scene3d>
            <a:camera prst="orthographicFront">
              <a:rot lat="20158076" lon="566281" rev="1298465"/>
            </a:camera>
            <a:lightRig rig="threePt" dir="t"/>
          </a:scene3d>
        </p:grpSpPr>
        <p:grpSp>
          <p:nvGrpSpPr>
            <p:cNvPr id="620" name="グループ化 619">
              <a:extLst>
                <a:ext uri="{FF2B5EF4-FFF2-40B4-BE49-F238E27FC236}">
                  <a16:creationId xmlns:a16="http://schemas.microsoft.com/office/drawing/2014/main" id="{7D76C393-B9E6-54D1-3605-D0E63C4BE7FE}"/>
                </a:ext>
              </a:extLst>
            </p:cNvPr>
            <p:cNvGrpSpPr/>
            <p:nvPr/>
          </p:nvGrpSpPr>
          <p:grpSpPr>
            <a:xfrm rot="18900000">
              <a:off x="12692195" y="3207184"/>
              <a:ext cx="2009825" cy="2837356"/>
              <a:chOff x="12692199" y="3207183"/>
              <a:chExt cx="2009826" cy="2837355"/>
            </a:xfrm>
            <a:grpFill/>
          </p:grpSpPr>
          <p:sp>
            <p:nvSpPr>
              <p:cNvPr id="624" name="楕円 623">
                <a:extLst>
                  <a:ext uri="{FF2B5EF4-FFF2-40B4-BE49-F238E27FC236}">
                    <a16:creationId xmlns:a16="http://schemas.microsoft.com/office/drawing/2014/main" id="{A6115B5C-7270-4FE3-E1AA-9DE3ED1C7D51}"/>
                  </a:ext>
                </a:extLst>
              </p:cNvPr>
              <p:cNvSpPr/>
              <p:nvPr/>
            </p:nvSpPr>
            <p:spPr bwMode="auto">
              <a:xfrm>
                <a:off x="12692199" y="5498335"/>
                <a:ext cx="546203" cy="546203"/>
              </a:xfrm>
              <a:prstGeom prst="ellipse">
                <a:avLst/>
              </a:prstGeom>
              <a:gradFill>
                <a:gsLst>
                  <a:gs pos="0">
                    <a:srgbClr val="FFFF00"/>
                  </a:gs>
                  <a:gs pos="100000">
                    <a:srgbClr val="FF0000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00"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6" name="フリーフォーム: 図形 625">
                <a:extLst>
                  <a:ext uri="{FF2B5EF4-FFF2-40B4-BE49-F238E27FC236}">
                    <a16:creationId xmlns:a16="http://schemas.microsoft.com/office/drawing/2014/main" id="{7B25BAD1-40DF-53D3-49B7-2D6DC78A76C8}"/>
                  </a:ext>
                </a:extLst>
              </p:cNvPr>
              <p:cNvSpPr/>
              <p:nvPr/>
            </p:nvSpPr>
            <p:spPr bwMode="auto">
              <a:xfrm rot="1800000">
                <a:off x="12842657" y="3207183"/>
                <a:ext cx="1859368" cy="2386427"/>
              </a:xfrm>
              <a:custGeom>
                <a:avLst/>
                <a:gdLst>
                  <a:gd name="connsiteX0" fmla="*/ 882059 w 1859368"/>
                  <a:gd name="connsiteY0" fmla="*/ 1209 h 2386427"/>
                  <a:gd name="connsiteX1" fmla="*/ 1536959 w 1859368"/>
                  <a:gd name="connsiteY1" fmla="*/ 225769 h 2386427"/>
                  <a:gd name="connsiteX2" fmla="*/ 1797964 w 1859368"/>
                  <a:gd name="connsiteY2" fmla="*/ 1261795 h 2386427"/>
                  <a:gd name="connsiteX3" fmla="*/ 1196093 w 1859368"/>
                  <a:gd name="connsiteY3" fmla="*/ 1820355 h 2386427"/>
                  <a:gd name="connsiteX4" fmla="*/ 1183867 w 1859368"/>
                  <a:gd name="connsiteY4" fmla="*/ 1823011 h 2386427"/>
                  <a:gd name="connsiteX5" fmla="*/ 1183867 w 1859368"/>
                  <a:gd name="connsiteY5" fmla="*/ 2386427 h 2386427"/>
                  <a:gd name="connsiteX6" fmla="*/ 661621 w 1859368"/>
                  <a:gd name="connsiteY6" fmla="*/ 2386427 h 2386427"/>
                  <a:gd name="connsiteX7" fmla="*/ 661621 w 1859368"/>
                  <a:gd name="connsiteY7" fmla="*/ 1332152 h 2386427"/>
                  <a:gd name="connsiteX8" fmla="*/ 945033 w 1859368"/>
                  <a:gd name="connsiteY8" fmla="*/ 1332152 h 2386427"/>
                  <a:gd name="connsiteX9" fmla="*/ 984963 w 1859368"/>
                  <a:gd name="connsiteY9" fmla="*/ 1329797 h 2386427"/>
                  <a:gd name="connsiteX10" fmla="*/ 1306951 w 1859368"/>
                  <a:gd name="connsiteY10" fmla="*/ 1073967 h 2386427"/>
                  <a:gd name="connsiteX11" fmla="*/ 1193544 w 1859368"/>
                  <a:gd name="connsiteY11" fmla="*/ 623813 h 2386427"/>
                  <a:gd name="connsiteX12" fmla="*/ 731630 w 1859368"/>
                  <a:gd name="connsiteY12" fmla="*/ 577607 h 2386427"/>
                  <a:gd name="connsiteX13" fmla="*/ 531303 w 1859368"/>
                  <a:gd name="connsiteY13" fmla="*/ 996378 h 2386427"/>
                  <a:gd name="connsiteX14" fmla="*/ 12816 w 1859368"/>
                  <a:gd name="connsiteY14" fmla="*/ 1083224 h 2386427"/>
                  <a:gd name="connsiteX15" fmla="*/ 473867 w 1859368"/>
                  <a:gd name="connsiteY15" fmla="*/ 119426 h 2386427"/>
                  <a:gd name="connsiteX16" fmla="*/ 882059 w 1859368"/>
                  <a:gd name="connsiteY16" fmla="*/ 1209 h 2386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59368" h="2386427">
                    <a:moveTo>
                      <a:pt x="882059" y="1209"/>
                    </a:moveTo>
                    <a:cubicBezTo>
                      <a:pt x="1116022" y="-10731"/>
                      <a:pt x="1351600" y="65850"/>
                      <a:pt x="1536959" y="225769"/>
                    </a:cubicBezTo>
                    <a:cubicBezTo>
                      <a:pt x="1833533" y="481639"/>
                      <a:pt x="1937910" y="895953"/>
                      <a:pt x="1797964" y="1261795"/>
                    </a:cubicBezTo>
                    <a:cubicBezTo>
                      <a:pt x="1693004" y="1536177"/>
                      <a:pt x="1467502" y="1739140"/>
                      <a:pt x="1196093" y="1820355"/>
                    </a:cubicBezTo>
                    <a:lnTo>
                      <a:pt x="1183867" y="1823011"/>
                    </a:lnTo>
                    <a:lnTo>
                      <a:pt x="1183867" y="2386427"/>
                    </a:lnTo>
                    <a:lnTo>
                      <a:pt x="661621" y="2386427"/>
                    </a:lnTo>
                    <a:lnTo>
                      <a:pt x="661621" y="1332152"/>
                    </a:lnTo>
                    <a:lnTo>
                      <a:pt x="945033" y="1332152"/>
                    </a:lnTo>
                    <a:lnTo>
                      <a:pt x="984963" y="1329797"/>
                    </a:lnTo>
                    <a:cubicBezTo>
                      <a:pt x="1129250" y="1309908"/>
                      <a:pt x="1253745" y="1213056"/>
                      <a:pt x="1306951" y="1073967"/>
                    </a:cubicBezTo>
                    <a:cubicBezTo>
                      <a:pt x="1367758" y="915008"/>
                      <a:pt x="1322406" y="734989"/>
                      <a:pt x="1193544" y="623813"/>
                    </a:cubicBezTo>
                    <a:cubicBezTo>
                      <a:pt x="1064682" y="512637"/>
                      <a:pt x="879960" y="494159"/>
                      <a:pt x="731630" y="577607"/>
                    </a:cubicBezTo>
                    <a:cubicBezTo>
                      <a:pt x="583300" y="661055"/>
                      <a:pt x="503188" y="828524"/>
                      <a:pt x="531303" y="996378"/>
                    </a:cubicBezTo>
                    <a:lnTo>
                      <a:pt x="12816" y="1083224"/>
                    </a:lnTo>
                    <a:cubicBezTo>
                      <a:pt x="-51891" y="696910"/>
                      <a:pt x="132486" y="311481"/>
                      <a:pt x="473867" y="119426"/>
                    </a:cubicBezTo>
                    <a:cubicBezTo>
                      <a:pt x="601885" y="47406"/>
                      <a:pt x="741681" y="8374"/>
                      <a:pt x="882059" y="1209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00"/>
                  </a:gs>
                  <a:gs pos="100000">
                    <a:srgbClr val="FF0000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00"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621" name="グループ化 620">
              <a:extLst>
                <a:ext uri="{FF2B5EF4-FFF2-40B4-BE49-F238E27FC236}">
                  <a16:creationId xmlns:a16="http://schemas.microsoft.com/office/drawing/2014/main" id="{B9EF8765-4A31-535A-0AEC-77BD527273E2}"/>
                </a:ext>
              </a:extLst>
            </p:cNvPr>
            <p:cNvGrpSpPr/>
            <p:nvPr/>
          </p:nvGrpSpPr>
          <p:grpSpPr>
            <a:xfrm rot="2700000">
              <a:off x="14127975" y="3447702"/>
              <a:ext cx="1561776" cy="2747520"/>
              <a:chOff x="11492146" y="3297018"/>
              <a:chExt cx="1561777" cy="2747520"/>
            </a:xfrm>
            <a:grpFill/>
          </p:grpSpPr>
          <p:sp>
            <p:nvSpPr>
              <p:cNvPr id="622" name="台形 621">
                <a:extLst>
                  <a:ext uri="{FF2B5EF4-FFF2-40B4-BE49-F238E27FC236}">
                    <a16:creationId xmlns:a16="http://schemas.microsoft.com/office/drawing/2014/main" id="{871C9BC3-FD1D-5F06-55E4-6430963F572A}"/>
                  </a:ext>
                </a:extLst>
              </p:cNvPr>
              <p:cNvSpPr/>
              <p:nvPr/>
            </p:nvSpPr>
            <p:spPr bwMode="auto">
              <a:xfrm rot="9000000">
                <a:off x="11492146" y="3297018"/>
                <a:ext cx="836701" cy="2297880"/>
              </a:xfrm>
              <a:prstGeom prst="trapezoid">
                <a:avLst/>
              </a:prstGeom>
              <a:gradFill>
                <a:gsLst>
                  <a:gs pos="0">
                    <a:srgbClr val="FFFF00"/>
                  </a:gs>
                  <a:gs pos="100000">
                    <a:srgbClr val="FF0000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00"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3" name="楕円 622">
                <a:extLst>
                  <a:ext uri="{FF2B5EF4-FFF2-40B4-BE49-F238E27FC236}">
                    <a16:creationId xmlns:a16="http://schemas.microsoft.com/office/drawing/2014/main" id="{6ADC3EF3-F12E-A20A-A424-FEE3308BB546}"/>
                  </a:ext>
                </a:extLst>
              </p:cNvPr>
              <p:cNvSpPr/>
              <p:nvPr/>
            </p:nvSpPr>
            <p:spPr bwMode="auto">
              <a:xfrm>
                <a:off x="12507720" y="5498335"/>
                <a:ext cx="546203" cy="546203"/>
              </a:xfrm>
              <a:prstGeom prst="ellipse">
                <a:avLst/>
              </a:prstGeom>
              <a:gradFill>
                <a:gsLst>
                  <a:gs pos="0">
                    <a:srgbClr val="FFFF00"/>
                  </a:gs>
                  <a:gs pos="100000">
                    <a:srgbClr val="FF0000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sp3d extrusionH="635000"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sp>
        <p:nvSpPr>
          <p:cNvPr id="627" name="テキスト ボックス 626">
            <a:extLst>
              <a:ext uri="{FF2B5EF4-FFF2-40B4-BE49-F238E27FC236}">
                <a16:creationId xmlns:a16="http://schemas.microsoft.com/office/drawing/2014/main" id="{3BB99B78-13EB-CCAE-1239-6D0C84177F60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ハテナビックリマークの利用サンプル</a:t>
            </a:r>
          </a:p>
        </p:txBody>
      </p:sp>
    </p:spTree>
    <p:extLst>
      <p:ext uri="{BB962C8B-B14F-4D97-AF65-F5344CB8AC3E}">
        <p14:creationId xmlns:p14="http://schemas.microsoft.com/office/powerpoint/2010/main" val="23352455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65083</TotalTime>
  <Words>6</Words>
  <Application>Microsoft Office PowerPoint</Application>
  <PresentationFormat>A4 210 x 297 mm</PresentationFormat>
  <Paragraphs>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pptxl76_ハテナビックリマーク</dc:title>
  <dc:subject>pptxl76_ハテナビックリマーク</dc:subject>
  <dc:creator>でじけろお</dc:creator>
  <cp:revision>1</cp:revision>
  <dcterms:created xsi:type="dcterms:W3CDTF">2018-05-20T00:31:01Z</dcterms:created>
  <dcterms:modified xsi:type="dcterms:W3CDTF">2023-04-04T15:39:19Z</dcterms:modified>
  <cp:version>1</cp:version>
</cp:coreProperties>
</file>