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0" r:id="rId2"/>
    <p:sldId id="405" r:id="rId3"/>
    <p:sldId id="413" r:id="rId4"/>
    <p:sldId id="40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CCECFF"/>
    <a:srgbClr val="003300"/>
    <a:srgbClr val="66FFFF"/>
    <a:srgbClr val="FF0066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65" autoAdjust="0"/>
    <p:restoredTop sz="96395" autoAdjust="0"/>
  </p:normalViewPr>
  <p:slideViewPr>
    <p:cSldViewPr snapToGrid="0">
      <p:cViewPr varScale="1">
        <p:scale>
          <a:sx n="60" d="100"/>
          <a:sy n="60" d="100"/>
        </p:scale>
        <p:origin x="8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立入禁止マーク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94E278E6-1414-63A5-4EBE-AFA096A9AD11}"/>
              </a:ext>
            </a:extLst>
          </p:cNvPr>
          <p:cNvGrpSpPr/>
          <p:nvPr/>
        </p:nvGrpSpPr>
        <p:grpSpPr>
          <a:xfrm>
            <a:off x="816027" y="3924127"/>
            <a:ext cx="2363434" cy="2313328"/>
            <a:chOff x="1013740" y="2333340"/>
            <a:chExt cx="2212001" cy="2165105"/>
          </a:xfrm>
        </p:grpSpPr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B7A25E76-93AB-B8E2-37CB-E0E5C371BA83}"/>
                </a:ext>
              </a:extLst>
            </p:cNvPr>
            <p:cNvSpPr/>
            <p:nvPr/>
          </p:nvSpPr>
          <p:spPr bwMode="auto">
            <a:xfrm>
              <a:off x="1108470" y="2409046"/>
              <a:ext cx="2078399" cy="203990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51DD332-C1E8-BDCF-8629-65535C20EC4B}"/>
                </a:ext>
              </a:extLst>
            </p:cNvPr>
            <p:cNvSpPr/>
            <p:nvPr/>
          </p:nvSpPr>
          <p:spPr bwMode="auto">
            <a:xfrm>
              <a:off x="1013740" y="2333340"/>
              <a:ext cx="2212001" cy="2165105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B6A132F4-B07B-0921-7351-7F667A93C197}"/>
                </a:ext>
              </a:extLst>
            </p:cNvPr>
            <p:cNvSpPr/>
            <p:nvPr/>
          </p:nvSpPr>
          <p:spPr bwMode="auto">
            <a:xfrm>
              <a:off x="1754025" y="2534417"/>
              <a:ext cx="686352" cy="1756442"/>
            </a:xfrm>
            <a:custGeom>
              <a:avLst/>
              <a:gdLst>
                <a:gd name="connsiteX0" fmla="*/ 390327 w 748246"/>
                <a:gd name="connsiteY0" fmla="*/ 0 h 1914837"/>
                <a:gd name="connsiteX1" fmla="*/ 678098 w 748246"/>
                <a:gd name="connsiteY1" fmla="*/ 331798 h 1914837"/>
                <a:gd name="connsiteX2" fmla="*/ 502341 w 748246"/>
                <a:gd name="connsiteY2" fmla="*/ 637522 h 1914837"/>
                <a:gd name="connsiteX3" fmla="*/ 453036 w 748246"/>
                <a:gd name="connsiteY3" fmla="*/ 648999 h 1914837"/>
                <a:gd name="connsiteX4" fmla="*/ 462376 w 748246"/>
                <a:gd name="connsiteY4" fmla="*/ 686358 h 1914837"/>
                <a:gd name="connsiteX5" fmla="*/ 507012 w 748246"/>
                <a:gd name="connsiteY5" fmla="*/ 695370 h 1914837"/>
                <a:gd name="connsiteX6" fmla="*/ 566788 w 748246"/>
                <a:gd name="connsiteY6" fmla="*/ 744594 h 1914837"/>
                <a:gd name="connsiteX7" fmla="*/ 575114 w 748246"/>
                <a:gd name="connsiteY7" fmla="*/ 761914 h 1914837"/>
                <a:gd name="connsiteX8" fmla="*/ 575953 w 748246"/>
                <a:gd name="connsiteY8" fmla="*/ 762644 h 1914837"/>
                <a:gd name="connsiteX9" fmla="*/ 585374 w 748246"/>
                <a:gd name="connsiteY9" fmla="*/ 781610 h 1914837"/>
                <a:gd name="connsiteX10" fmla="*/ 746416 w 748246"/>
                <a:gd name="connsiteY10" fmla="*/ 1382629 h 1914837"/>
                <a:gd name="connsiteX11" fmla="*/ 708707 w 748246"/>
                <a:gd name="connsiteY11" fmla="*/ 1447943 h 1914837"/>
                <a:gd name="connsiteX12" fmla="*/ 708708 w 748246"/>
                <a:gd name="connsiteY12" fmla="*/ 1447944 h 1914837"/>
                <a:gd name="connsiteX13" fmla="*/ 643394 w 748246"/>
                <a:gd name="connsiteY13" fmla="*/ 1410235 h 1914837"/>
                <a:gd name="connsiteX14" fmla="*/ 589991 w 748246"/>
                <a:gd name="connsiteY14" fmla="*/ 1210935 h 1914837"/>
                <a:gd name="connsiteX15" fmla="*/ 589991 w 748246"/>
                <a:gd name="connsiteY15" fmla="*/ 1278513 h 1914837"/>
                <a:gd name="connsiteX16" fmla="*/ 579314 w 748246"/>
                <a:gd name="connsiteY16" fmla="*/ 1331397 h 1914837"/>
                <a:gd name="connsiteX17" fmla="*/ 575612 w 748246"/>
                <a:gd name="connsiteY17" fmla="*/ 1336889 h 1914837"/>
                <a:gd name="connsiteX18" fmla="*/ 529019 w 748246"/>
                <a:gd name="connsiteY18" fmla="*/ 1806934 h 1914837"/>
                <a:gd name="connsiteX19" fmla="*/ 421747 w 748246"/>
                <a:gd name="connsiteY19" fmla="*/ 1806934 h 1914837"/>
                <a:gd name="connsiteX20" fmla="*/ 393256 w 748246"/>
                <a:gd name="connsiteY20" fmla="*/ 1519504 h 1914837"/>
                <a:gd name="connsiteX21" fmla="*/ 360584 w 748246"/>
                <a:gd name="connsiteY21" fmla="*/ 1914837 h 1914837"/>
                <a:gd name="connsiteX22" fmla="*/ 253312 w 748246"/>
                <a:gd name="connsiteY22" fmla="*/ 1914837 h 1914837"/>
                <a:gd name="connsiteX23" fmla="*/ 205619 w 748246"/>
                <a:gd name="connsiteY23" fmla="*/ 1337741 h 1914837"/>
                <a:gd name="connsiteX24" fmla="*/ 201342 w 748246"/>
                <a:gd name="connsiteY24" fmla="*/ 1331397 h 1914837"/>
                <a:gd name="connsiteX25" fmla="*/ 190665 w 748246"/>
                <a:gd name="connsiteY25" fmla="*/ 1278513 h 1914837"/>
                <a:gd name="connsiteX26" fmla="*/ 190665 w 748246"/>
                <a:gd name="connsiteY26" fmla="*/ 1063524 h 1914837"/>
                <a:gd name="connsiteX27" fmla="*/ 102263 w 748246"/>
                <a:gd name="connsiteY27" fmla="*/ 1267262 h 1914837"/>
                <a:gd name="connsiteX28" fmla="*/ 32114 w 748246"/>
                <a:gd name="connsiteY28" fmla="*/ 1294957 h 1914837"/>
                <a:gd name="connsiteX29" fmla="*/ 32115 w 748246"/>
                <a:gd name="connsiteY29" fmla="*/ 1294956 h 1914837"/>
                <a:gd name="connsiteX30" fmla="*/ 4420 w 748246"/>
                <a:gd name="connsiteY30" fmla="*/ 1224807 h 1914837"/>
                <a:gd name="connsiteX31" fmla="*/ 196463 w 748246"/>
                <a:gd name="connsiteY31" fmla="*/ 782206 h 1914837"/>
                <a:gd name="connsiteX32" fmla="*/ 196773 w 748246"/>
                <a:gd name="connsiteY32" fmla="*/ 780155 h 1914837"/>
                <a:gd name="connsiteX33" fmla="*/ 202726 w 748246"/>
                <a:gd name="connsiteY33" fmla="*/ 767773 h 1914837"/>
                <a:gd name="connsiteX34" fmla="*/ 206258 w 748246"/>
                <a:gd name="connsiteY34" fmla="*/ 759633 h 1914837"/>
                <a:gd name="connsiteX35" fmla="*/ 206970 w 748246"/>
                <a:gd name="connsiteY35" fmla="*/ 758944 h 1914837"/>
                <a:gd name="connsiteX36" fmla="*/ 213868 w 748246"/>
                <a:gd name="connsiteY36" fmla="*/ 744594 h 1914837"/>
                <a:gd name="connsiteX37" fmla="*/ 273644 w 748246"/>
                <a:gd name="connsiteY37" fmla="*/ 695370 h 1914837"/>
                <a:gd name="connsiteX38" fmla="*/ 318280 w 748246"/>
                <a:gd name="connsiteY38" fmla="*/ 686358 h 1914837"/>
                <a:gd name="connsiteX39" fmla="*/ 327620 w 748246"/>
                <a:gd name="connsiteY39" fmla="*/ 648999 h 1914837"/>
                <a:gd name="connsiteX40" fmla="*/ 278314 w 748246"/>
                <a:gd name="connsiteY40" fmla="*/ 637522 h 1914837"/>
                <a:gd name="connsiteX41" fmla="*/ 102556 w 748246"/>
                <a:gd name="connsiteY41" fmla="*/ 331798 h 1914837"/>
                <a:gd name="connsiteX42" fmla="*/ 390327 w 748246"/>
                <a:gd name="connsiteY42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48246" h="1914837">
                  <a:moveTo>
                    <a:pt x="390327" y="0"/>
                  </a:moveTo>
                  <a:cubicBezTo>
                    <a:pt x="549259" y="0"/>
                    <a:pt x="678098" y="148551"/>
                    <a:pt x="678098" y="331798"/>
                  </a:cubicBezTo>
                  <a:cubicBezTo>
                    <a:pt x="678098" y="469234"/>
                    <a:pt x="605626" y="587152"/>
                    <a:pt x="502341" y="637522"/>
                  </a:cubicBezTo>
                  <a:lnTo>
                    <a:pt x="453036" y="648999"/>
                  </a:lnTo>
                  <a:lnTo>
                    <a:pt x="462376" y="686358"/>
                  </a:lnTo>
                  <a:lnTo>
                    <a:pt x="507012" y="695370"/>
                  </a:lnTo>
                  <a:cubicBezTo>
                    <a:pt x="531394" y="705683"/>
                    <a:pt x="552139" y="722910"/>
                    <a:pt x="566788" y="744594"/>
                  </a:cubicBezTo>
                  <a:lnTo>
                    <a:pt x="575114" y="761914"/>
                  </a:lnTo>
                  <a:lnTo>
                    <a:pt x="575953" y="762644"/>
                  </a:lnTo>
                  <a:cubicBezTo>
                    <a:pt x="580211" y="768108"/>
                    <a:pt x="583468" y="774497"/>
                    <a:pt x="585374" y="781610"/>
                  </a:cubicBezTo>
                  <a:lnTo>
                    <a:pt x="746416" y="1382629"/>
                  </a:lnTo>
                  <a:cubicBezTo>
                    <a:pt x="754039" y="1411078"/>
                    <a:pt x="737157" y="1440320"/>
                    <a:pt x="708707" y="1447943"/>
                  </a:cubicBezTo>
                  <a:lnTo>
                    <a:pt x="708708" y="1447944"/>
                  </a:lnTo>
                  <a:cubicBezTo>
                    <a:pt x="680259" y="1455567"/>
                    <a:pt x="651017" y="1438684"/>
                    <a:pt x="643394" y="1410235"/>
                  </a:cubicBezTo>
                  <a:lnTo>
                    <a:pt x="589991" y="1210935"/>
                  </a:lnTo>
                  <a:lnTo>
                    <a:pt x="589991" y="1278513"/>
                  </a:lnTo>
                  <a:cubicBezTo>
                    <a:pt x="589991" y="1297272"/>
                    <a:pt x="586190" y="1315143"/>
                    <a:pt x="579314" y="1331397"/>
                  </a:cubicBezTo>
                  <a:lnTo>
                    <a:pt x="575612" y="1336889"/>
                  </a:lnTo>
                  <a:lnTo>
                    <a:pt x="529019" y="1806934"/>
                  </a:lnTo>
                  <a:lnTo>
                    <a:pt x="421747" y="1806934"/>
                  </a:lnTo>
                  <a:lnTo>
                    <a:pt x="393256" y="1519504"/>
                  </a:lnTo>
                  <a:lnTo>
                    <a:pt x="360584" y="1914837"/>
                  </a:lnTo>
                  <a:lnTo>
                    <a:pt x="253312" y="1914837"/>
                  </a:lnTo>
                  <a:lnTo>
                    <a:pt x="205619" y="1337741"/>
                  </a:lnTo>
                  <a:lnTo>
                    <a:pt x="201342" y="1331397"/>
                  </a:lnTo>
                  <a:cubicBezTo>
                    <a:pt x="194467" y="1315143"/>
                    <a:pt x="190665" y="1297272"/>
                    <a:pt x="190665" y="1278513"/>
                  </a:cubicBezTo>
                  <a:lnTo>
                    <a:pt x="190665" y="1063524"/>
                  </a:lnTo>
                  <a:lnTo>
                    <a:pt x="102263" y="1267262"/>
                  </a:lnTo>
                  <a:cubicBezTo>
                    <a:pt x="90540" y="1294281"/>
                    <a:pt x="59133" y="1306680"/>
                    <a:pt x="32114" y="1294957"/>
                  </a:cubicBezTo>
                  <a:lnTo>
                    <a:pt x="32115" y="1294956"/>
                  </a:lnTo>
                  <a:cubicBezTo>
                    <a:pt x="5096" y="1283233"/>
                    <a:pt x="-7304" y="1251826"/>
                    <a:pt x="4420" y="1224807"/>
                  </a:cubicBezTo>
                  <a:lnTo>
                    <a:pt x="196463" y="782206"/>
                  </a:lnTo>
                  <a:lnTo>
                    <a:pt x="196773" y="780155"/>
                  </a:lnTo>
                  <a:lnTo>
                    <a:pt x="202726" y="767773"/>
                  </a:lnTo>
                  <a:lnTo>
                    <a:pt x="206258" y="759633"/>
                  </a:lnTo>
                  <a:lnTo>
                    <a:pt x="206970" y="758944"/>
                  </a:lnTo>
                  <a:lnTo>
                    <a:pt x="213868" y="744594"/>
                  </a:lnTo>
                  <a:cubicBezTo>
                    <a:pt x="228518" y="722910"/>
                    <a:pt x="249263" y="705683"/>
                    <a:pt x="273644" y="695370"/>
                  </a:cubicBezTo>
                  <a:lnTo>
                    <a:pt x="318280" y="686358"/>
                  </a:lnTo>
                  <a:lnTo>
                    <a:pt x="327620" y="648999"/>
                  </a:lnTo>
                  <a:lnTo>
                    <a:pt x="278314" y="637522"/>
                  </a:lnTo>
                  <a:cubicBezTo>
                    <a:pt x="175028" y="587152"/>
                    <a:pt x="102556" y="469234"/>
                    <a:pt x="102556" y="331798"/>
                  </a:cubicBezTo>
                  <a:cubicBezTo>
                    <a:pt x="102556" y="148551"/>
                    <a:pt x="231395" y="0"/>
                    <a:pt x="390327" y="0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6C2E083C-F677-2598-BD4E-41B414564FDE}"/>
                </a:ext>
              </a:extLst>
            </p:cNvPr>
            <p:cNvSpPr/>
            <p:nvPr/>
          </p:nvSpPr>
          <p:spPr>
            <a:xfrm>
              <a:off x="1095375" y="2405669"/>
              <a:ext cx="2029235" cy="2029235"/>
            </a:xfrm>
            <a:custGeom>
              <a:avLst/>
              <a:gdLst>
                <a:gd name="connsiteX0" fmla="*/ 112241 w 2029235"/>
                <a:gd name="connsiteY0" fmla="*/ 0 h 2029235"/>
                <a:gd name="connsiteX1" fmla="*/ 2029235 w 2029235"/>
                <a:gd name="connsiteY1" fmla="*/ 1916994 h 2029235"/>
                <a:gd name="connsiteX2" fmla="*/ 1916994 w 2029235"/>
                <a:gd name="connsiteY2" fmla="*/ 2029235 h 2029235"/>
                <a:gd name="connsiteX3" fmla="*/ 0 w 2029235"/>
                <a:gd name="connsiteY3" fmla="*/ 112241 h 20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235" h="2029235">
                  <a:moveTo>
                    <a:pt x="112241" y="0"/>
                  </a:moveTo>
                  <a:lnTo>
                    <a:pt x="2029235" y="1916994"/>
                  </a:lnTo>
                  <a:lnTo>
                    <a:pt x="1916994" y="2029235"/>
                  </a:lnTo>
                  <a:lnTo>
                    <a:pt x="0" y="11224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154840E8-04F3-239A-C900-D8646DC2ABB0}"/>
              </a:ext>
            </a:extLst>
          </p:cNvPr>
          <p:cNvGrpSpPr/>
          <p:nvPr/>
        </p:nvGrpSpPr>
        <p:grpSpPr>
          <a:xfrm>
            <a:off x="3788689" y="3924127"/>
            <a:ext cx="2363434" cy="2313328"/>
            <a:chOff x="3391180" y="2333340"/>
            <a:chExt cx="2212001" cy="2165105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2E812955-5980-4429-A052-7292ABF9B157}"/>
                </a:ext>
              </a:extLst>
            </p:cNvPr>
            <p:cNvSpPr/>
            <p:nvPr/>
          </p:nvSpPr>
          <p:spPr bwMode="auto">
            <a:xfrm>
              <a:off x="3450587" y="2409046"/>
              <a:ext cx="2078399" cy="203990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EBD209D6-6404-5C12-FBB2-D985E89D1EE1}"/>
                </a:ext>
              </a:extLst>
            </p:cNvPr>
            <p:cNvSpPr/>
            <p:nvPr/>
          </p:nvSpPr>
          <p:spPr bwMode="auto">
            <a:xfrm>
              <a:off x="3391180" y="2333340"/>
              <a:ext cx="2212001" cy="2165105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E82777C-26FA-E308-4E44-45A265AF2836}"/>
                </a:ext>
              </a:extLst>
            </p:cNvPr>
            <p:cNvSpPr/>
            <p:nvPr/>
          </p:nvSpPr>
          <p:spPr bwMode="auto">
            <a:xfrm flipH="1">
              <a:off x="3989295" y="2556888"/>
              <a:ext cx="966880" cy="1730122"/>
            </a:xfrm>
            <a:custGeom>
              <a:avLst/>
              <a:gdLst>
                <a:gd name="connsiteX0" fmla="*/ 469543 w 887331"/>
                <a:gd name="connsiteY0" fmla="*/ 0 h 1587777"/>
                <a:gd name="connsiteX1" fmla="*/ 737960 w 887331"/>
                <a:gd name="connsiteY1" fmla="*/ 309482 h 1587777"/>
                <a:gd name="connsiteX2" fmla="*/ 574023 w 887331"/>
                <a:gd name="connsiteY2" fmla="*/ 594643 h 1587777"/>
                <a:gd name="connsiteX3" fmla="*/ 508974 w 887331"/>
                <a:gd name="connsiteY3" fmla="*/ 609786 h 1587777"/>
                <a:gd name="connsiteX4" fmla="*/ 512449 w 887331"/>
                <a:gd name="connsiteY4" fmla="*/ 640890 h 1587777"/>
                <a:gd name="connsiteX5" fmla="*/ 541048 w 887331"/>
                <a:gd name="connsiteY5" fmla="*/ 649224 h 1587777"/>
                <a:gd name="connsiteX6" fmla="*/ 625540 w 887331"/>
                <a:gd name="connsiteY6" fmla="*/ 749036 h 1587777"/>
                <a:gd name="connsiteX7" fmla="*/ 709546 w 887331"/>
                <a:gd name="connsiteY7" fmla="*/ 1062556 h 1587777"/>
                <a:gd name="connsiteX8" fmla="*/ 713353 w 887331"/>
                <a:gd name="connsiteY8" fmla="*/ 1123305 h 1587777"/>
                <a:gd name="connsiteX9" fmla="*/ 695773 w 887331"/>
                <a:gd name="connsiteY9" fmla="*/ 1174395 h 1587777"/>
                <a:gd name="connsiteX10" fmla="*/ 785738 w 887331"/>
                <a:gd name="connsiteY10" fmla="*/ 1389907 h 1587777"/>
                <a:gd name="connsiteX11" fmla="*/ 887331 w 887331"/>
                <a:gd name="connsiteY11" fmla="*/ 1518693 h 1587777"/>
                <a:gd name="connsiteX12" fmla="*/ 806151 w 887331"/>
                <a:gd name="connsiteY12" fmla="*/ 1562264 h 1587777"/>
                <a:gd name="connsiteX13" fmla="*/ 682692 w 887331"/>
                <a:gd name="connsiteY13" fmla="*/ 1451793 h 1587777"/>
                <a:gd name="connsiteX14" fmla="*/ 682492 w 887331"/>
                <a:gd name="connsiteY14" fmla="*/ 1451901 h 1587777"/>
                <a:gd name="connsiteX15" fmla="*/ 682014 w 887331"/>
                <a:gd name="connsiteY15" fmla="*/ 1451187 h 1587777"/>
                <a:gd name="connsiteX16" fmla="*/ 680755 w 887331"/>
                <a:gd name="connsiteY16" fmla="*/ 1450060 h 1587777"/>
                <a:gd name="connsiteX17" fmla="*/ 681065 w 887331"/>
                <a:gd name="connsiteY17" fmla="*/ 1449769 h 1587777"/>
                <a:gd name="connsiteX18" fmla="*/ 553827 w 887331"/>
                <a:gd name="connsiteY18" fmla="*/ 1259619 h 1587777"/>
                <a:gd name="connsiteX19" fmla="*/ 426978 w 887331"/>
                <a:gd name="connsiteY19" fmla="*/ 1437028 h 1587777"/>
                <a:gd name="connsiteX20" fmla="*/ 372244 w 887331"/>
                <a:gd name="connsiteY20" fmla="*/ 1587776 h 1587777"/>
                <a:gd name="connsiteX21" fmla="*/ 283655 w 887331"/>
                <a:gd name="connsiteY21" fmla="*/ 1587777 h 1587777"/>
                <a:gd name="connsiteX22" fmla="*/ 320103 w 887331"/>
                <a:gd name="connsiteY22" fmla="*/ 1382018 h 1587777"/>
                <a:gd name="connsiteX23" fmla="*/ 319906 w 887331"/>
                <a:gd name="connsiteY23" fmla="*/ 1381905 h 1587777"/>
                <a:gd name="connsiteX24" fmla="*/ 320261 w 887331"/>
                <a:gd name="connsiteY24" fmla="*/ 1381122 h 1587777"/>
                <a:gd name="connsiteX25" fmla="*/ 320556 w 887331"/>
                <a:gd name="connsiteY25" fmla="*/ 1379459 h 1587777"/>
                <a:gd name="connsiteX26" fmla="*/ 320966 w 887331"/>
                <a:gd name="connsiteY26" fmla="*/ 1379569 h 1587777"/>
                <a:gd name="connsiteX27" fmla="*/ 421538 w 887331"/>
                <a:gd name="connsiteY27" fmla="*/ 1158220 h 1587777"/>
                <a:gd name="connsiteX28" fmla="*/ 413431 w 887331"/>
                <a:gd name="connsiteY28" fmla="*/ 1141899 h 1587777"/>
                <a:gd name="connsiteX29" fmla="*/ 346609 w 887331"/>
                <a:gd name="connsiteY29" fmla="*/ 892516 h 1587777"/>
                <a:gd name="connsiteX30" fmla="*/ 299654 w 887331"/>
                <a:gd name="connsiteY30" fmla="*/ 949960 h 1587777"/>
                <a:gd name="connsiteX31" fmla="*/ 286451 w 887331"/>
                <a:gd name="connsiteY31" fmla="*/ 957050 h 1587777"/>
                <a:gd name="connsiteX32" fmla="*/ 280755 w 887331"/>
                <a:gd name="connsiteY32" fmla="*/ 966252 h 1587777"/>
                <a:gd name="connsiteX33" fmla="*/ 237724 w 887331"/>
                <a:gd name="connsiteY33" fmla="*/ 976374 h 1587777"/>
                <a:gd name="connsiteX34" fmla="*/ 47708 w 887331"/>
                <a:gd name="connsiteY34" fmla="*/ 945386 h 1587777"/>
                <a:gd name="connsiteX35" fmla="*/ 10123 w 887331"/>
                <a:gd name="connsiteY35" fmla="*/ 922116 h 1587777"/>
                <a:gd name="connsiteX36" fmla="*/ 0 w 887331"/>
                <a:gd name="connsiteY36" fmla="*/ 879085 h 1587777"/>
                <a:gd name="connsiteX37" fmla="*/ 23270 w 887331"/>
                <a:gd name="connsiteY37" fmla="*/ 841499 h 1587777"/>
                <a:gd name="connsiteX38" fmla="*/ 66302 w 887331"/>
                <a:gd name="connsiteY38" fmla="*/ 831377 h 1587777"/>
                <a:gd name="connsiteX39" fmla="*/ 226088 w 887331"/>
                <a:gd name="connsiteY39" fmla="*/ 857435 h 1587777"/>
                <a:gd name="connsiteX40" fmla="*/ 332058 w 887331"/>
                <a:gd name="connsiteY40" fmla="*/ 727791 h 1587777"/>
                <a:gd name="connsiteX41" fmla="*/ 341445 w 887331"/>
                <a:gd name="connsiteY41" fmla="*/ 721518 h 1587777"/>
                <a:gd name="connsiteX42" fmla="*/ 352690 w 887331"/>
                <a:gd name="connsiteY42" fmla="*/ 699694 h 1587777"/>
                <a:gd name="connsiteX43" fmla="*/ 383296 w 887331"/>
                <a:gd name="connsiteY43" fmla="*/ 667727 h 1587777"/>
                <a:gd name="connsiteX44" fmla="*/ 401677 w 887331"/>
                <a:gd name="connsiteY44" fmla="*/ 658597 h 1587777"/>
                <a:gd name="connsiteX45" fmla="*/ 407713 w 887331"/>
                <a:gd name="connsiteY45" fmla="*/ 604571 h 1587777"/>
                <a:gd name="connsiteX46" fmla="*/ 365063 w 887331"/>
                <a:gd name="connsiteY46" fmla="*/ 594643 h 1587777"/>
                <a:gd name="connsiteX47" fmla="*/ 201126 w 887331"/>
                <a:gd name="connsiteY47" fmla="*/ 309482 h 1587777"/>
                <a:gd name="connsiteX48" fmla="*/ 469543 w 887331"/>
                <a:gd name="connsiteY48" fmla="*/ 0 h 1587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87331" h="1587777">
                  <a:moveTo>
                    <a:pt x="469543" y="0"/>
                  </a:moveTo>
                  <a:cubicBezTo>
                    <a:pt x="617786" y="0"/>
                    <a:pt x="737960" y="138560"/>
                    <a:pt x="737960" y="309482"/>
                  </a:cubicBezTo>
                  <a:cubicBezTo>
                    <a:pt x="737960" y="437674"/>
                    <a:pt x="670362" y="547662"/>
                    <a:pt x="574023" y="594643"/>
                  </a:cubicBezTo>
                  <a:lnTo>
                    <a:pt x="508974" y="609786"/>
                  </a:lnTo>
                  <a:lnTo>
                    <a:pt x="512449" y="640890"/>
                  </a:lnTo>
                  <a:lnTo>
                    <a:pt x="541048" y="649224"/>
                  </a:lnTo>
                  <a:cubicBezTo>
                    <a:pt x="581229" y="667563"/>
                    <a:pt x="613215" y="703040"/>
                    <a:pt x="625540" y="749036"/>
                  </a:cubicBezTo>
                  <a:cubicBezTo>
                    <a:pt x="653542" y="853542"/>
                    <a:pt x="681544" y="958050"/>
                    <a:pt x="709546" y="1062556"/>
                  </a:cubicBezTo>
                  <a:cubicBezTo>
                    <a:pt x="715024" y="1082999"/>
                    <a:pt x="716099" y="1103584"/>
                    <a:pt x="713353" y="1123305"/>
                  </a:cubicBezTo>
                  <a:lnTo>
                    <a:pt x="695773" y="1174395"/>
                  </a:lnTo>
                  <a:lnTo>
                    <a:pt x="785738" y="1389907"/>
                  </a:lnTo>
                  <a:lnTo>
                    <a:pt x="887331" y="1518693"/>
                  </a:lnTo>
                  <a:lnTo>
                    <a:pt x="806151" y="1562264"/>
                  </a:lnTo>
                  <a:lnTo>
                    <a:pt x="682692" y="1451793"/>
                  </a:lnTo>
                  <a:lnTo>
                    <a:pt x="682492" y="1451901"/>
                  </a:lnTo>
                  <a:lnTo>
                    <a:pt x="682014" y="1451187"/>
                  </a:lnTo>
                  <a:lnTo>
                    <a:pt x="680755" y="1450060"/>
                  </a:lnTo>
                  <a:lnTo>
                    <a:pt x="681065" y="1449769"/>
                  </a:lnTo>
                  <a:lnTo>
                    <a:pt x="553827" y="1259619"/>
                  </a:lnTo>
                  <a:lnTo>
                    <a:pt x="426978" y="1437028"/>
                  </a:lnTo>
                  <a:lnTo>
                    <a:pt x="372244" y="1587776"/>
                  </a:lnTo>
                  <a:lnTo>
                    <a:pt x="283655" y="1587777"/>
                  </a:lnTo>
                  <a:lnTo>
                    <a:pt x="320103" y="1382018"/>
                  </a:lnTo>
                  <a:lnTo>
                    <a:pt x="319906" y="1381905"/>
                  </a:lnTo>
                  <a:lnTo>
                    <a:pt x="320261" y="1381122"/>
                  </a:lnTo>
                  <a:lnTo>
                    <a:pt x="320556" y="1379459"/>
                  </a:lnTo>
                  <a:lnTo>
                    <a:pt x="320966" y="1379569"/>
                  </a:lnTo>
                  <a:lnTo>
                    <a:pt x="421538" y="1158220"/>
                  </a:lnTo>
                  <a:lnTo>
                    <a:pt x="413431" y="1141899"/>
                  </a:lnTo>
                  <a:lnTo>
                    <a:pt x="346609" y="892516"/>
                  </a:lnTo>
                  <a:lnTo>
                    <a:pt x="299654" y="949960"/>
                  </a:lnTo>
                  <a:lnTo>
                    <a:pt x="286451" y="957050"/>
                  </a:lnTo>
                  <a:lnTo>
                    <a:pt x="280755" y="966252"/>
                  </a:lnTo>
                  <a:cubicBezTo>
                    <a:pt x="268757" y="974886"/>
                    <a:pt x="253465" y="978942"/>
                    <a:pt x="237724" y="976374"/>
                  </a:cubicBezTo>
                  <a:lnTo>
                    <a:pt x="47708" y="945386"/>
                  </a:lnTo>
                  <a:cubicBezTo>
                    <a:pt x="31967" y="942818"/>
                    <a:pt x="18756" y="934114"/>
                    <a:pt x="10123" y="922116"/>
                  </a:cubicBezTo>
                  <a:lnTo>
                    <a:pt x="0" y="879085"/>
                  </a:lnTo>
                  <a:lnTo>
                    <a:pt x="23270" y="841499"/>
                  </a:lnTo>
                  <a:cubicBezTo>
                    <a:pt x="35268" y="832867"/>
                    <a:pt x="50560" y="828810"/>
                    <a:pt x="66302" y="831377"/>
                  </a:cubicBezTo>
                  <a:lnTo>
                    <a:pt x="226088" y="857435"/>
                  </a:lnTo>
                  <a:lnTo>
                    <a:pt x="332058" y="727791"/>
                  </a:lnTo>
                  <a:lnTo>
                    <a:pt x="341445" y="721518"/>
                  </a:lnTo>
                  <a:lnTo>
                    <a:pt x="352690" y="699694"/>
                  </a:lnTo>
                  <a:cubicBezTo>
                    <a:pt x="361233" y="687703"/>
                    <a:pt x="371517" y="676906"/>
                    <a:pt x="383296" y="667727"/>
                  </a:cubicBezTo>
                  <a:lnTo>
                    <a:pt x="401677" y="658597"/>
                  </a:lnTo>
                  <a:lnTo>
                    <a:pt x="407713" y="604571"/>
                  </a:lnTo>
                  <a:lnTo>
                    <a:pt x="365063" y="594643"/>
                  </a:lnTo>
                  <a:cubicBezTo>
                    <a:pt x="268724" y="547662"/>
                    <a:pt x="201126" y="437674"/>
                    <a:pt x="201126" y="309482"/>
                  </a:cubicBezTo>
                  <a:cubicBezTo>
                    <a:pt x="201126" y="138560"/>
                    <a:pt x="321300" y="0"/>
                    <a:pt x="469543" y="0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0E3A1186-A672-7E81-B3C9-1B7C4B438F19}"/>
                </a:ext>
              </a:extLst>
            </p:cNvPr>
            <p:cNvSpPr/>
            <p:nvPr/>
          </p:nvSpPr>
          <p:spPr>
            <a:xfrm>
              <a:off x="3472815" y="2405669"/>
              <a:ext cx="2029235" cy="2029235"/>
            </a:xfrm>
            <a:custGeom>
              <a:avLst/>
              <a:gdLst>
                <a:gd name="connsiteX0" fmla="*/ 112241 w 2029235"/>
                <a:gd name="connsiteY0" fmla="*/ 0 h 2029235"/>
                <a:gd name="connsiteX1" fmla="*/ 2029235 w 2029235"/>
                <a:gd name="connsiteY1" fmla="*/ 1916994 h 2029235"/>
                <a:gd name="connsiteX2" fmla="*/ 1916994 w 2029235"/>
                <a:gd name="connsiteY2" fmla="*/ 2029235 h 2029235"/>
                <a:gd name="connsiteX3" fmla="*/ 0 w 2029235"/>
                <a:gd name="connsiteY3" fmla="*/ 112241 h 20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235" h="2029235">
                  <a:moveTo>
                    <a:pt x="112241" y="0"/>
                  </a:moveTo>
                  <a:lnTo>
                    <a:pt x="2029235" y="1916994"/>
                  </a:lnTo>
                  <a:lnTo>
                    <a:pt x="1916994" y="2029235"/>
                  </a:lnTo>
                  <a:lnTo>
                    <a:pt x="0" y="11224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58D97CE0-1DC9-5CDB-B53C-F8428988B85E}"/>
              </a:ext>
            </a:extLst>
          </p:cNvPr>
          <p:cNvGrpSpPr/>
          <p:nvPr/>
        </p:nvGrpSpPr>
        <p:grpSpPr>
          <a:xfrm>
            <a:off x="6737102" y="3924127"/>
            <a:ext cx="2363434" cy="2313328"/>
            <a:chOff x="5730520" y="2333340"/>
            <a:chExt cx="2212001" cy="2165105"/>
          </a:xfrm>
        </p:grpSpPr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53095FBB-3285-F11E-E491-2308C0316A20}"/>
                </a:ext>
              </a:extLst>
            </p:cNvPr>
            <p:cNvSpPr/>
            <p:nvPr/>
          </p:nvSpPr>
          <p:spPr bwMode="auto">
            <a:xfrm>
              <a:off x="5806515" y="2409046"/>
              <a:ext cx="2078399" cy="203990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5AF4A1C9-8990-7BE5-795B-05A622B20409}"/>
                </a:ext>
              </a:extLst>
            </p:cNvPr>
            <p:cNvSpPr/>
            <p:nvPr/>
          </p:nvSpPr>
          <p:spPr bwMode="auto">
            <a:xfrm>
              <a:off x="5730520" y="2333340"/>
              <a:ext cx="2212001" cy="2165105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1ED8E0BD-9382-0427-4EB8-A2DD7079A4F6}"/>
                </a:ext>
              </a:extLst>
            </p:cNvPr>
            <p:cNvSpPr/>
            <p:nvPr/>
          </p:nvSpPr>
          <p:spPr bwMode="auto">
            <a:xfrm flipH="1">
              <a:off x="6414340" y="2556888"/>
              <a:ext cx="831022" cy="1724716"/>
            </a:xfrm>
            <a:custGeom>
              <a:avLst/>
              <a:gdLst>
                <a:gd name="connsiteX0" fmla="*/ 344208 w 804122"/>
                <a:gd name="connsiteY0" fmla="*/ 0 h 1668889"/>
                <a:gd name="connsiteX1" fmla="*/ 619021 w 804122"/>
                <a:gd name="connsiteY1" fmla="*/ 312562 h 1668889"/>
                <a:gd name="connsiteX2" fmla="*/ 451178 w 804122"/>
                <a:gd name="connsiteY2" fmla="*/ 600561 h 1668889"/>
                <a:gd name="connsiteX3" fmla="*/ 394005 w 804122"/>
                <a:gd name="connsiteY3" fmla="*/ 613690 h 1668889"/>
                <a:gd name="connsiteX4" fmla="*/ 398869 w 804122"/>
                <a:gd name="connsiteY4" fmla="*/ 645919 h 1668889"/>
                <a:gd name="connsiteX5" fmla="*/ 424436 w 804122"/>
                <a:gd name="connsiteY5" fmla="*/ 651081 h 1668889"/>
                <a:gd name="connsiteX6" fmla="*/ 490574 w 804122"/>
                <a:gd name="connsiteY6" fmla="*/ 705544 h 1668889"/>
                <a:gd name="connsiteX7" fmla="*/ 495038 w 804122"/>
                <a:gd name="connsiteY7" fmla="*/ 714829 h 1668889"/>
                <a:gd name="connsiteX8" fmla="*/ 502299 w 804122"/>
                <a:gd name="connsiteY8" fmla="*/ 723062 h 1668889"/>
                <a:gd name="connsiteX9" fmla="*/ 592711 w 804122"/>
                <a:gd name="connsiteY9" fmla="*/ 879660 h 1668889"/>
                <a:gd name="connsiteX10" fmla="*/ 756697 w 804122"/>
                <a:gd name="connsiteY10" fmla="*/ 923599 h 1668889"/>
                <a:gd name="connsiteX11" fmla="*/ 801927 w 804122"/>
                <a:gd name="connsiteY11" fmla="*/ 1001940 h 1668889"/>
                <a:gd name="connsiteX12" fmla="*/ 723586 w 804122"/>
                <a:gd name="connsiteY12" fmla="*/ 1047170 h 1668889"/>
                <a:gd name="connsiteX13" fmla="*/ 541198 w 804122"/>
                <a:gd name="connsiteY13" fmla="*/ 998298 h 1668889"/>
                <a:gd name="connsiteX14" fmla="*/ 518449 w 804122"/>
                <a:gd name="connsiteY14" fmla="*/ 986999 h 1668889"/>
                <a:gd name="connsiteX15" fmla="*/ 517200 w 804122"/>
                <a:gd name="connsiteY15" fmla="*/ 985563 h 1668889"/>
                <a:gd name="connsiteX16" fmla="*/ 516247 w 804122"/>
                <a:gd name="connsiteY16" fmla="*/ 985098 h 1668889"/>
                <a:gd name="connsiteX17" fmla="*/ 516246 w 804122"/>
                <a:gd name="connsiteY17" fmla="*/ 1165597 h 1668889"/>
                <a:gd name="connsiteX18" fmla="*/ 505184 w 804122"/>
                <a:gd name="connsiteY18" fmla="*/ 1220390 h 1668889"/>
                <a:gd name="connsiteX19" fmla="*/ 685838 w 804122"/>
                <a:gd name="connsiteY19" fmla="*/ 1437044 h 1668889"/>
                <a:gd name="connsiteX20" fmla="*/ 687194 w 804122"/>
                <a:gd name="connsiteY20" fmla="*/ 1436597 h 1668889"/>
                <a:gd name="connsiteX21" fmla="*/ 687662 w 804122"/>
                <a:gd name="connsiteY21" fmla="*/ 1439232 h 1668889"/>
                <a:gd name="connsiteX22" fmla="*/ 690469 w 804122"/>
                <a:gd name="connsiteY22" fmla="*/ 1442598 h 1668889"/>
                <a:gd name="connsiteX23" fmla="*/ 688594 w 804122"/>
                <a:gd name="connsiteY23" fmla="*/ 1444473 h 1668889"/>
                <a:gd name="connsiteX24" fmla="*/ 725099 w 804122"/>
                <a:gd name="connsiteY24" fmla="*/ 1649702 h 1668889"/>
                <a:gd name="connsiteX25" fmla="*/ 666846 w 804122"/>
                <a:gd name="connsiteY25" fmla="*/ 1668889 h 1668889"/>
                <a:gd name="connsiteX26" fmla="*/ 571456 w 804122"/>
                <a:gd name="connsiteY26" fmla="*/ 1476521 h 1668889"/>
                <a:gd name="connsiteX27" fmla="*/ 376333 w 804122"/>
                <a:gd name="connsiteY27" fmla="*/ 1313819 h 1668889"/>
                <a:gd name="connsiteX28" fmla="*/ 365922 w 804122"/>
                <a:gd name="connsiteY28" fmla="*/ 1315921 h 1668889"/>
                <a:gd name="connsiteX29" fmla="*/ 365923 w 804122"/>
                <a:gd name="connsiteY29" fmla="*/ 1315920 h 1668889"/>
                <a:gd name="connsiteX30" fmla="*/ 364559 w 804122"/>
                <a:gd name="connsiteY30" fmla="*/ 1315645 h 1668889"/>
                <a:gd name="connsiteX31" fmla="*/ 286825 w 804122"/>
                <a:gd name="connsiteY31" fmla="*/ 1527177 h 1668889"/>
                <a:gd name="connsiteX32" fmla="*/ 287890 w 804122"/>
                <a:gd name="connsiteY32" fmla="*/ 1528128 h 1668889"/>
                <a:gd name="connsiteX33" fmla="*/ 285842 w 804122"/>
                <a:gd name="connsiteY33" fmla="*/ 1529851 h 1668889"/>
                <a:gd name="connsiteX34" fmla="*/ 284331 w 804122"/>
                <a:gd name="connsiteY34" fmla="*/ 1533965 h 1668889"/>
                <a:gd name="connsiteX35" fmla="*/ 281769 w 804122"/>
                <a:gd name="connsiteY35" fmla="*/ 1533278 h 1668889"/>
                <a:gd name="connsiteX36" fmla="*/ 122288 w 804122"/>
                <a:gd name="connsiteY36" fmla="*/ 1667507 h 1668889"/>
                <a:gd name="connsiteX37" fmla="*/ 76546 w 804122"/>
                <a:gd name="connsiteY37" fmla="*/ 1626652 h 1668889"/>
                <a:gd name="connsiteX38" fmla="*/ 195446 w 804122"/>
                <a:gd name="connsiteY38" fmla="*/ 1447858 h 1668889"/>
                <a:gd name="connsiteX39" fmla="*/ 232802 w 804122"/>
                <a:gd name="connsiteY39" fmla="*/ 1232102 h 1668889"/>
                <a:gd name="connsiteX40" fmla="*/ 227412 w 804122"/>
                <a:gd name="connsiteY40" fmla="*/ 1224109 h 1668889"/>
                <a:gd name="connsiteX41" fmla="*/ 215599 w 804122"/>
                <a:gd name="connsiteY41" fmla="*/ 1165596 h 1668889"/>
                <a:gd name="connsiteX42" fmla="*/ 215599 w 804122"/>
                <a:gd name="connsiteY42" fmla="*/ 851476 h 1668889"/>
                <a:gd name="connsiteX43" fmla="*/ 169706 w 804122"/>
                <a:gd name="connsiteY43" fmla="*/ 877972 h 1668889"/>
                <a:gd name="connsiteX44" fmla="*/ 125766 w 804122"/>
                <a:gd name="connsiteY44" fmla="*/ 1041958 h 1668889"/>
                <a:gd name="connsiteX45" fmla="*/ 47425 w 804122"/>
                <a:gd name="connsiteY45" fmla="*/ 1087188 h 1668889"/>
                <a:gd name="connsiteX46" fmla="*/ 2195 w 804122"/>
                <a:gd name="connsiteY46" fmla="*/ 1008848 h 1668889"/>
                <a:gd name="connsiteX47" fmla="*/ 51067 w 804122"/>
                <a:gd name="connsiteY47" fmla="*/ 826459 h 1668889"/>
                <a:gd name="connsiteX48" fmla="*/ 62366 w 804122"/>
                <a:gd name="connsiteY48" fmla="*/ 803710 h 1668889"/>
                <a:gd name="connsiteX49" fmla="*/ 63802 w 804122"/>
                <a:gd name="connsiteY49" fmla="*/ 802461 h 1668889"/>
                <a:gd name="connsiteX50" fmla="*/ 67377 w 804122"/>
                <a:gd name="connsiteY50" fmla="*/ 795135 h 1668889"/>
                <a:gd name="connsiteX51" fmla="*/ 86427 w 804122"/>
                <a:gd name="connsiteY51" fmla="*/ 778333 h 1668889"/>
                <a:gd name="connsiteX52" fmla="*/ 262341 w 804122"/>
                <a:gd name="connsiteY52" fmla="*/ 676770 h 1668889"/>
                <a:gd name="connsiteX53" fmla="*/ 270999 w 804122"/>
                <a:gd name="connsiteY53" fmla="*/ 675630 h 1668889"/>
                <a:gd name="connsiteX54" fmla="*/ 303484 w 804122"/>
                <a:gd name="connsiteY54" fmla="*/ 653728 h 1668889"/>
                <a:gd name="connsiteX55" fmla="*/ 309021 w 804122"/>
                <a:gd name="connsiteY55" fmla="*/ 617044 h 1668889"/>
                <a:gd name="connsiteX56" fmla="*/ 237239 w 804122"/>
                <a:gd name="connsiteY56" fmla="*/ 600561 h 1668889"/>
                <a:gd name="connsiteX57" fmla="*/ 69395 w 804122"/>
                <a:gd name="connsiteY57" fmla="*/ 312562 h 1668889"/>
                <a:gd name="connsiteX58" fmla="*/ 344208 w 804122"/>
                <a:gd name="connsiteY58" fmla="*/ 0 h 166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04122" h="1668889">
                  <a:moveTo>
                    <a:pt x="344208" y="0"/>
                  </a:moveTo>
                  <a:cubicBezTo>
                    <a:pt x="495983" y="0"/>
                    <a:pt x="619021" y="139939"/>
                    <a:pt x="619021" y="312562"/>
                  </a:cubicBezTo>
                  <a:cubicBezTo>
                    <a:pt x="619021" y="442029"/>
                    <a:pt x="549812" y="553112"/>
                    <a:pt x="451178" y="600561"/>
                  </a:cubicBezTo>
                  <a:lnTo>
                    <a:pt x="394005" y="613690"/>
                  </a:lnTo>
                  <a:lnTo>
                    <a:pt x="398869" y="645919"/>
                  </a:lnTo>
                  <a:lnTo>
                    <a:pt x="424436" y="651081"/>
                  </a:lnTo>
                  <a:cubicBezTo>
                    <a:pt x="451413" y="662491"/>
                    <a:pt x="474366" y="681552"/>
                    <a:pt x="490574" y="705544"/>
                  </a:cubicBezTo>
                  <a:lnTo>
                    <a:pt x="495038" y="714829"/>
                  </a:lnTo>
                  <a:lnTo>
                    <a:pt x="502299" y="723062"/>
                  </a:lnTo>
                  <a:lnTo>
                    <a:pt x="592711" y="879660"/>
                  </a:lnTo>
                  <a:lnTo>
                    <a:pt x="756697" y="923599"/>
                  </a:lnTo>
                  <a:cubicBezTo>
                    <a:pt x="790820" y="932743"/>
                    <a:pt x="811070" y="967817"/>
                    <a:pt x="801927" y="1001940"/>
                  </a:cubicBezTo>
                  <a:cubicBezTo>
                    <a:pt x="792784" y="1036064"/>
                    <a:pt x="757710" y="1056314"/>
                    <a:pt x="723586" y="1047170"/>
                  </a:cubicBezTo>
                  <a:cubicBezTo>
                    <a:pt x="662790" y="1030880"/>
                    <a:pt x="601994" y="1014589"/>
                    <a:pt x="541198" y="998298"/>
                  </a:cubicBezTo>
                  <a:cubicBezTo>
                    <a:pt x="532667" y="996013"/>
                    <a:pt x="525003" y="992106"/>
                    <a:pt x="518449" y="986999"/>
                  </a:cubicBezTo>
                  <a:lnTo>
                    <a:pt x="517200" y="985563"/>
                  </a:lnTo>
                  <a:lnTo>
                    <a:pt x="516247" y="985098"/>
                  </a:lnTo>
                  <a:lnTo>
                    <a:pt x="516246" y="1165597"/>
                  </a:lnTo>
                  <a:lnTo>
                    <a:pt x="505184" y="1220390"/>
                  </a:lnTo>
                  <a:lnTo>
                    <a:pt x="685838" y="1437044"/>
                  </a:lnTo>
                  <a:lnTo>
                    <a:pt x="687194" y="1436597"/>
                  </a:lnTo>
                  <a:lnTo>
                    <a:pt x="687662" y="1439232"/>
                  </a:lnTo>
                  <a:lnTo>
                    <a:pt x="690469" y="1442598"/>
                  </a:lnTo>
                  <a:lnTo>
                    <a:pt x="688594" y="1444473"/>
                  </a:lnTo>
                  <a:lnTo>
                    <a:pt x="725099" y="1649702"/>
                  </a:lnTo>
                  <a:lnTo>
                    <a:pt x="666846" y="1668889"/>
                  </a:lnTo>
                  <a:lnTo>
                    <a:pt x="571456" y="1476521"/>
                  </a:lnTo>
                  <a:lnTo>
                    <a:pt x="376333" y="1313819"/>
                  </a:lnTo>
                  <a:lnTo>
                    <a:pt x="365922" y="1315921"/>
                  </a:lnTo>
                  <a:lnTo>
                    <a:pt x="365923" y="1315920"/>
                  </a:lnTo>
                  <a:lnTo>
                    <a:pt x="364559" y="1315645"/>
                  </a:lnTo>
                  <a:lnTo>
                    <a:pt x="286825" y="1527177"/>
                  </a:lnTo>
                  <a:lnTo>
                    <a:pt x="287890" y="1528128"/>
                  </a:lnTo>
                  <a:lnTo>
                    <a:pt x="285842" y="1529851"/>
                  </a:lnTo>
                  <a:lnTo>
                    <a:pt x="284331" y="1533965"/>
                  </a:lnTo>
                  <a:lnTo>
                    <a:pt x="281769" y="1533278"/>
                  </a:lnTo>
                  <a:lnTo>
                    <a:pt x="122288" y="1667507"/>
                  </a:lnTo>
                  <a:lnTo>
                    <a:pt x="76546" y="1626652"/>
                  </a:lnTo>
                  <a:lnTo>
                    <a:pt x="195446" y="1447858"/>
                  </a:lnTo>
                  <a:lnTo>
                    <a:pt x="232802" y="1232102"/>
                  </a:lnTo>
                  <a:lnTo>
                    <a:pt x="227412" y="1224109"/>
                  </a:lnTo>
                  <a:cubicBezTo>
                    <a:pt x="219806" y="1206125"/>
                    <a:pt x="215599" y="1186352"/>
                    <a:pt x="215599" y="1165596"/>
                  </a:cubicBezTo>
                  <a:lnTo>
                    <a:pt x="215599" y="851476"/>
                  </a:lnTo>
                  <a:lnTo>
                    <a:pt x="169706" y="877972"/>
                  </a:lnTo>
                  <a:lnTo>
                    <a:pt x="125766" y="1041958"/>
                  </a:lnTo>
                  <a:cubicBezTo>
                    <a:pt x="116623" y="1076082"/>
                    <a:pt x="81549" y="1096332"/>
                    <a:pt x="47425" y="1087188"/>
                  </a:cubicBezTo>
                  <a:cubicBezTo>
                    <a:pt x="13302" y="1078045"/>
                    <a:pt x="-6948" y="1042971"/>
                    <a:pt x="2195" y="1008848"/>
                  </a:cubicBezTo>
                  <a:cubicBezTo>
                    <a:pt x="18485" y="948051"/>
                    <a:pt x="34777" y="887255"/>
                    <a:pt x="51067" y="826459"/>
                  </a:cubicBezTo>
                  <a:cubicBezTo>
                    <a:pt x="53353" y="817928"/>
                    <a:pt x="57259" y="810264"/>
                    <a:pt x="62366" y="803710"/>
                  </a:cubicBezTo>
                  <a:lnTo>
                    <a:pt x="63802" y="802461"/>
                  </a:lnTo>
                  <a:lnTo>
                    <a:pt x="67377" y="795135"/>
                  </a:lnTo>
                  <a:cubicBezTo>
                    <a:pt x="72387" y="788506"/>
                    <a:pt x="78778" y="782749"/>
                    <a:pt x="86427" y="778333"/>
                  </a:cubicBezTo>
                  <a:cubicBezTo>
                    <a:pt x="145065" y="744478"/>
                    <a:pt x="203703" y="710625"/>
                    <a:pt x="262341" y="676770"/>
                  </a:cubicBezTo>
                  <a:lnTo>
                    <a:pt x="270999" y="675630"/>
                  </a:lnTo>
                  <a:lnTo>
                    <a:pt x="303484" y="653728"/>
                  </a:lnTo>
                  <a:lnTo>
                    <a:pt x="309021" y="617044"/>
                  </a:lnTo>
                  <a:lnTo>
                    <a:pt x="237239" y="600561"/>
                  </a:lnTo>
                  <a:cubicBezTo>
                    <a:pt x="138604" y="553112"/>
                    <a:pt x="69395" y="442029"/>
                    <a:pt x="69395" y="312562"/>
                  </a:cubicBezTo>
                  <a:cubicBezTo>
                    <a:pt x="69395" y="139939"/>
                    <a:pt x="192433" y="0"/>
                    <a:pt x="344208" y="0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AF3CAF3-C514-9F5D-DA90-AAA737950D36}"/>
                </a:ext>
              </a:extLst>
            </p:cNvPr>
            <p:cNvSpPr/>
            <p:nvPr/>
          </p:nvSpPr>
          <p:spPr>
            <a:xfrm>
              <a:off x="5812155" y="2405669"/>
              <a:ext cx="2029235" cy="2029235"/>
            </a:xfrm>
            <a:custGeom>
              <a:avLst/>
              <a:gdLst>
                <a:gd name="connsiteX0" fmla="*/ 112241 w 2029235"/>
                <a:gd name="connsiteY0" fmla="*/ 0 h 2029235"/>
                <a:gd name="connsiteX1" fmla="*/ 2029235 w 2029235"/>
                <a:gd name="connsiteY1" fmla="*/ 1916994 h 2029235"/>
                <a:gd name="connsiteX2" fmla="*/ 1916994 w 2029235"/>
                <a:gd name="connsiteY2" fmla="*/ 2029235 h 2029235"/>
                <a:gd name="connsiteX3" fmla="*/ 0 w 2029235"/>
                <a:gd name="connsiteY3" fmla="*/ 112241 h 20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235" h="2029235">
                  <a:moveTo>
                    <a:pt x="112241" y="0"/>
                  </a:moveTo>
                  <a:lnTo>
                    <a:pt x="2029235" y="1916994"/>
                  </a:lnTo>
                  <a:lnTo>
                    <a:pt x="1916994" y="2029235"/>
                  </a:lnTo>
                  <a:lnTo>
                    <a:pt x="0" y="11224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DEC3BC09-33C2-4910-AD4C-3EB0DB520F9D}"/>
              </a:ext>
            </a:extLst>
          </p:cNvPr>
          <p:cNvGrpSpPr/>
          <p:nvPr/>
        </p:nvGrpSpPr>
        <p:grpSpPr>
          <a:xfrm>
            <a:off x="776378" y="927141"/>
            <a:ext cx="2523944" cy="2523942"/>
            <a:chOff x="1012512" y="4584039"/>
            <a:chExt cx="2362227" cy="2362225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1A978AE-0C2A-63A1-C5CC-5E2B74C48E16}"/>
                </a:ext>
              </a:extLst>
            </p:cNvPr>
            <p:cNvGrpSpPr/>
            <p:nvPr/>
          </p:nvGrpSpPr>
          <p:grpSpPr>
            <a:xfrm>
              <a:off x="1012512" y="4584039"/>
              <a:ext cx="2362227" cy="2362225"/>
              <a:chOff x="838173" y="1049300"/>
              <a:chExt cx="2362227" cy="2362225"/>
            </a:xfrm>
          </p:grpSpPr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D17E866-98F8-523A-A372-5BB704F1CC19}"/>
                  </a:ext>
                </a:extLst>
              </p:cNvPr>
              <p:cNvSpPr/>
              <p:nvPr/>
            </p:nvSpPr>
            <p:spPr bwMode="auto">
              <a:xfrm>
                <a:off x="838173" y="1049300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CB886053-F13A-2662-0FAC-43A56FB34893}"/>
                  </a:ext>
                </a:extLst>
              </p:cNvPr>
              <p:cNvSpPr/>
              <p:nvPr/>
            </p:nvSpPr>
            <p:spPr bwMode="auto">
              <a:xfrm>
                <a:off x="950924" y="1162051"/>
                <a:ext cx="2136726" cy="2136724"/>
              </a:xfrm>
              <a:prstGeom prst="ellipse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766A4AC-DB94-CD19-C2C9-EAB26DA0796A}"/>
                </a:ext>
              </a:extLst>
            </p:cNvPr>
            <p:cNvSpPr/>
            <p:nvPr/>
          </p:nvSpPr>
          <p:spPr>
            <a:xfrm>
              <a:off x="1055642" y="4627168"/>
              <a:ext cx="2275966" cy="2275966"/>
            </a:xfrm>
            <a:custGeom>
              <a:avLst/>
              <a:gdLst>
                <a:gd name="connsiteX0" fmla="*/ 1914302 w 2275966"/>
                <a:gd name="connsiteY0" fmla="*/ 480069 h 2275966"/>
                <a:gd name="connsiteX1" fmla="*/ 480070 w 2275966"/>
                <a:gd name="connsiteY1" fmla="*/ 1914302 h 2275966"/>
                <a:gd name="connsiteX2" fmla="*/ 490344 w 2275966"/>
                <a:gd name="connsiteY2" fmla="*/ 1923639 h 2275966"/>
                <a:gd name="connsiteX3" fmla="*/ 1137983 w 2275966"/>
                <a:gd name="connsiteY3" fmla="*/ 2156136 h 2275966"/>
                <a:gd name="connsiteX4" fmla="*/ 2156136 w 2275966"/>
                <a:gd name="connsiteY4" fmla="*/ 1137983 h 2275966"/>
                <a:gd name="connsiteX5" fmla="*/ 1923639 w 2275966"/>
                <a:gd name="connsiteY5" fmla="*/ 490343 h 2275966"/>
                <a:gd name="connsiteX6" fmla="*/ 1137983 w 2275966"/>
                <a:gd name="connsiteY6" fmla="*/ 119830 h 2275966"/>
                <a:gd name="connsiteX7" fmla="*/ 119830 w 2275966"/>
                <a:gd name="connsiteY7" fmla="*/ 1137983 h 2275966"/>
                <a:gd name="connsiteX8" fmla="*/ 352327 w 2275966"/>
                <a:gd name="connsiteY8" fmla="*/ 1785623 h 2275966"/>
                <a:gd name="connsiteX9" fmla="*/ 361665 w 2275966"/>
                <a:gd name="connsiteY9" fmla="*/ 1795897 h 2275966"/>
                <a:gd name="connsiteX10" fmla="*/ 1795897 w 2275966"/>
                <a:gd name="connsiteY10" fmla="*/ 361664 h 2275966"/>
                <a:gd name="connsiteX11" fmla="*/ 1785623 w 2275966"/>
                <a:gd name="connsiteY11" fmla="*/ 352327 h 2275966"/>
                <a:gd name="connsiteX12" fmla="*/ 1137983 w 2275966"/>
                <a:gd name="connsiteY12" fmla="*/ 119830 h 2275966"/>
                <a:gd name="connsiteX13" fmla="*/ 1137983 w 2275966"/>
                <a:gd name="connsiteY13" fmla="*/ 0 h 2275966"/>
                <a:gd name="connsiteX14" fmla="*/ 2275966 w 2275966"/>
                <a:gd name="connsiteY14" fmla="*/ 1137983 h 2275966"/>
                <a:gd name="connsiteX15" fmla="*/ 1137983 w 2275966"/>
                <a:gd name="connsiteY15" fmla="*/ 2275966 h 2275966"/>
                <a:gd name="connsiteX16" fmla="*/ 0 w 2275966"/>
                <a:gd name="connsiteY16" fmla="*/ 1137983 h 2275966"/>
                <a:gd name="connsiteX17" fmla="*/ 1137983 w 2275966"/>
                <a:gd name="connsiteY17" fmla="*/ 0 h 227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75966" h="2275966">
                  <a:moveTo>
                    <a:pt x="1914302" y="480069"/>
                  </a:moveTo>
                  <a:lnTo>
                    <a:pt x="480070" y="1914302"/>
                  </a:lnTo>
                  <a:lnTo>
                    <a:pt x="490344" y="1923639"/>
                  </a:lnTo>
                  <a:cubicBezTo>
                    <a:pt x="666340" y="2068885"/>
                    <a:pt x="891973" y="2156136"/>
                    <a:pt x="1137983" y="2156136"/>
                  </a:cubicBezTo>
                  <a:cubicBezTo>
                    <a:pt x="1700293" y="2156136"/>
                    <a:pt x="2156136" y="1700293"/>
                    <a:pt x="2156136" y="1137983"/>
                  </a:cubicBezTo>
                  <a:cubicBezTo>
                    <a:pt x="2156136" y="891972"/>
                    <a:pt x="2068885" y="666340"/>
                    <a:pt x="1923639" y="490343"/>
                  </a:cubicBezTo>
                  <a:close/>
                  <a:moveTo>
                    <a:pt x="1137983" y="119830"/>
                  </a:moveTo>
                  <a:cubicBezTo>
                    <a:pt x="575673" y="119830"/>
                    <a:pt x="119830" y="575673"/>
                    <a:pt x="119830" y="1137983"/>
                  </a:cubicBezTo>
                  <a:cubicBezTo>
                    <a:pt x="119830" y="1383994"/>
                    <a:pt x="207081" y="1609626"/>
                    <a:pt x="352327" y="1785623"/>
                  </a:cubicBezTo>
                  <a:lnTo>
                    <a:pt x="361665" y="1795897"/>
                  </a:lnTo>
                  <a:lnTo>
                    <a:pt x="1795897" y="361664"/>
                  </a:lnTo>
                  <a:lnTo>
                    <a:pt x="1785623" y="352327"/>
                  </a:lnTo>
                  <a:cubicBezTo>
                    <a:pt x="1609626" y="207081"/>
                    <a:pt x="1383994" y="119830"/>
                    <a:pt x="1137983" y="119830"/>
                  </a:cubicBezTo>
                  <a:close/>
                  <a:moveTo>
                    <a:pt x="1137983" y="0"/>
                  </a:moveTo>
                  <a:cubicBezTo>
                    <a:pt x="1766474" y="0"/>
                    <a:pt x="2275966" y="509492"/>
                    <a:pt x="2275966" y="1137983"/>
                  </a:cubicBezTo>
                  <a:cubicBezTo>
                    <a:pt x="2275966" y="1766474"/>
                    <a:pt x="1766474" y="2275966"/>
                    <a:pt x="1137983" y="2275966"/>
                  </a:cubicBezTo>
                  <a:cubicBezTo>
                    <a:pt x="509492" y="2275966"/>
                    <a:pt x="0" y="1766474"/>
                    <a:pt x="0" y="1137983"/>
                  </a:cubicBezTo>
                  <a:cubicBezTo>
                    <a:pt x="0" y="509492"/>
                    <a:pt x="509492" y="0"/>
                    <a:pt x="113798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441C816-1D47-5C4F-98FD-1DEB9453F03F}"/>
                </a:ext>
              </a:extLst>
            </p:cNvPr>
            <p:cNvSpPr/>
            <p:nvPr/>
          </p:nvSpPr>
          <p:spPr bwMode="auto">
            <a:xfrm>
              <a:off x="1834730" y="4866212"/>
              <a:ext cx="717790" cy="1836894"/>
            </a:xfrm>
            <a:custGeom>
              <a:avLst/>
              <a:gdLst>
                <a:gd name="connsiteX0" fmla="*/ 390327 w 748246"/>
                <a:gd name="connsiteY0" fmla="*/ 0 h 1914837"/>
                <a:gd name="connsiteX1" fmla="*/ 678098 w 748246"/>
                <a:gd name="connsiteY1" fmla="*/ 331798 h 1914837"/>
                <a:gd name="connsiteX2" fmla="*/ 502341 w 748246"/>
                <a:gd name="connsiteY2" fmla="*/ 637522 h 1914837"/>
                <a:gd name="connsiteX3" fmla="*/ 453036 w 748246"/>
                <a:gd name="connsiteY3" fmla="*/ 648999 h 1914837"/>
                <a:gd name="connsiteX4" fmla="*/ 462376 w 748246"/>
                <a:gd name="connsiteY4" fmla="*/ 686358 h 1914837"/>
                <a:gd name="connsiteX5" fmla="*/ 507012 w 748246"/>
                <a:gd name="connsiteY5" fmla="*/ 695370 h 1914837"/>
                <a:gd name="connsiteX6" fmla="*/ 566788 w 748246"/>
                <a:gd name="connsiteY6" fmla="*/ 744594 h 1914837"/>
                <a:gd name="connsiteX7" fmla="*/ 575114 w 748246"/>
                <a:gd name="connsiteY7" fmla="*/ 761914 h 1914837"/>
                <a:gd name="connsiteX8" fmla="*/ 575953 w 748246"/>
                <a:gd name="connsiteY8" fmla="*/ 762644 h 1914837"/>
                <a:gd name="connsiteX9" fmla="*/ 585374 w 748246"/>
                <a:gd name="connsiteY9" fmla="*/ 781610 h 1914837"/>
                <a:gd name="connsiteX10" fmla="*/ 746416 w 748246"/>
                <a:gd name="connsiteY10" fmla="*/ 1382629 h 1914837"/>
                <a:gd name="connsiteX11" fmla="*/ 708707 w 748246"/>
                <a:gd name="connsiteY11" fmla="*/ 1447943 h 1914837"/>
                <a:gd name="connsiteX12" fmla="*/ 708708 w 748246"/>
                <a:gd name="connsiteY12" fmla="*/ 1447944 h 1914837"/>
                <a:gd name="connsiteX13" fmla="*/ 643394 w 748246"/>
                <a:gd name="connsiteY13" fmla="*/ 1410235 h 1914837"/>
                <a:gd name="connsiteX14" fmla="*/ 589991 w 748246"/>
                <a:gd name="connsiteY14" fmla="*/ 1210935 h 1914837"/>
                <a:gd name="connsiteX15" fmla="*/ 589991 w 748246"/>
                <a:gd name="connsiteY15" fmla="*/ 1278513 h 1914837"/>
                <a:gd name="connsiteX16" fmla="*/ 579314 w 748246"/>
                <a:gd name="connsiteY16" fmla="*/ 1331397 h 1914837"/>
                <a:gd name="connsiteX17" fmla="*/ 575612 w 748246"/>
                <a:gd name="connsiteY17" fmla="*/ 1336889 h 1914837"/>
                <a:gd name="connsiteX18" fmla="*/ 529019 w 748246"/>
                <a:gd name="connsiteY18" fmla="*/ 1806934 h 1914837"/>
                <a:gd name="connsiteX19" fmla="*/ 421747 w 748246"/>
                <a:gd name="connsiteY19" fmla="*/ 1806934 h 1914837"/>
                <a:gd name="connsiteX20" fmla="*/ 393256 w 748246"/>
                <a:gd name="connsiteY20" fmla="*/ 1519504 h 1914837"/>
                <a:gd name="connsiteX21" fmla="*/ 360584 w 748246"/>
                <a:gd name="connsiteY21" fmla="*/ 1914837 h 1914837"/>
                <a:gd name="connsiteX22" fmla="*/ 253312 w 748246"/>
                <a:gd name="connsiteY22" fmla="*/ 1914837 h 1914837"/>
                <a:gd name="connsiteX23" fmla="*/ 205619 w 748246"/>
                <a:gd name="connsiteY23" fmla="*/ 1337741 h 1914837"/>
                <a:gd name="connsiteX24" fmla="*/ 201342 w 748246"/>
                <a:gd name="connsiteY24" fmla="*/ 1331397 h 1914837"/>
                <a:gd name="connsiteX25" fmla="*/ 190665 w 748246"/>
                <a:gd name="connsiteY25" fmla="*/ 1278513 h 1914837"/>
                <a:gd name="connsiteX26" fmla="*/ 190665 w 748246"/>
                <a:gd name="connsiteY26" fmla="*/ 1063524 h 1914837"/>
                <a:gd name="connsiteX27" fmla="*/ 102263 w 748246"/>
                <a:gd name="connsiteY27" fmla="*/ 1267262 h 1914837"/>
                <a:gd name="connsiteX28" fmla="*/ 32114 w 748246"/>
                <a:gd name="connsiteY28" fmla="*/ 1294957 h 1914837"/>
                <a:gd name="connsiteX29" fmla="*/ 32115 w 748246"/>
                <a:gd name="connsiteY29" fmla="*/ 1294956 h 1914837"/>
                <a:gd name="connsiteX30" fmla="*/ 4420 w 748246"/>
                <a:gd name="connsiteY30" fmla="*/ 1224807 h 1914837"/>
                <a:gd name="connsiteX31" fmla="*/ 196463 w 748246"/>
                <a:gd name="connsiteY31" fmla="*/ 782206 h 1914837"/>
                <a:gd name="connsiteX32" fmla="*/ 196773 w 748246"/>
                <a:gd name="connsiteY32" fmla="*/ 780155 h 1914837"/>
                <a:gd name="connsiteX33" fmla="*/ 202726 w 748246"/>
                <a:gd name="connsiteY33" fmla="*/ 767773 h 1914837"/>
                <a:gd name="connsiteX34" fmla="*/ 206258 w 748246"/>
                <a:gd name="connsiteY34" fmla="*/ 759633 h 1914837"/>
                <a:gd name="connsiteX35" fmla="*/ 206970 w 748246"/>
                <a:gd name="connsiteY35" fmla="*/ 758944 h 1914837"/>
                <a:gd name="connsiteX36" fmla="*/ 213868 w 748246"/>
                <a:gd name="connsiteY36" fmla="*/ 744594 h 1914837"/>
                <a:gd name="connsiteX37" fmla="*/ 273644 w 748246"/>
                <a:gd name="connsiteY37" fmla="*/ 695370 h 1914837"/>
                <a:gd name="connsiteX38" fmla="*/ 318280 w 748246"/>
                <a:gd name="connsiteY38" fmla="*/ 686358 h 1914837"/>
                <a:gd name="connsiteX39" fmla="*/ 327620 w 748246"/>
                <a:gd name="connsiteY39" fmla="*/ 648999 h 1914837"/>
                <a:gd name="connsiteX40" fmla="*/ 278314 w 748246"/>
                <a:gd name="connsiteY40" fmla="*/ 637522 h 1914837"/>
                <a:gd name="connsiteX41" fmla="*/ 102556 w 748246"/>
                <a:gd name="connsiteY41" fmla="*/ 331798 h 1914837"/>
                <a:gd name="connsiteX42" fmla="*/ 390327 w 748246"/>
                <a:gd name="connsiteY42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48246" h="1914837">
                  <a:moveTo>
                    <a:pt x="390327" y="0"/>
                  </a:moveTo>
                  <a:cubicBezTo>
                    <a:pt x="549259" y="0"/>
                    <a:pt x="678098" y="148551"/>
                    <a:pt x="678098" y="331798"/>
                  </a:cubicBezTo>
                  <a:cubicBezTo>
                    <a:pt x="678098" y="469234"/>
                    <a:pt x="605626" y="587152"/>
                    <a:pt x="502341" y="637522"/>
                  </a:cubicBezTo>
                  <a:lnTo>
                    <a:pt x="453036" y="648999"/>
                  </a:lnTo>
                  <a:lnTo>
                    <a:pt x="462376" y="686358"/>
                  </a:lnTo>
                  <a:lnTo>
                    <a:pt x="507012" y="695370"/>
                  </a:lnTo>
                  <a:cubicBezTo>
                    <a:pt x="531394" y="705683"/>
                    <a:pt x="552139" y="722910"/>
                    <a:pt x="566788" y="744594"/>
                  </a:cubicBezTo>
                  <a:lnTo>
                    <a:pt x="575114" y="761914"/>
                  </a:lnTo>
                  <a:lnTo>
                    <a:pt x="575953" y="762644"/>
                  </a:lnTo>
                  <a:cubicBezTo>
                    <a:pt x="580211" y="768108"/>
                    <a:pt x="583468" y="774497"/>
                    <a:pt x="585374" y="781610"/>
                  </a:cubicBezTo>
                  <a:lnTo>
                    <a:pt x="746416" y="1382629"/>
                  </a:lnTo>
                  <a:cubicBezTo>
                    <a:pt x="754039" y="1411078"/>
                    <a:pt x="737157" y="1440320"/>
                    <a:pt x="708707" y="1447943"/>
                  </a:cubicBezTo>
                  <a:lnTo>
                    <a:pt x="708708" y="1447944"/>
                  </a:lnTo>
                  <a:cubicBezTo>
                    <a:pt x="680259" y="1455567"/>
                    <a:pt x="651017" y="1438684"/>
                    <a:pt x="643394" y="1410235"/>
                  </a:cubicBezTo>
                  <a:lnTo>
                    <a:pt x="589991" y="1210935"/>
                  </a:lnTo>
                  <a:lnTo>
                    <a:pt x="589991" y="1278513"/>
                  </a:lnTo>
                  <a:cubicBezTo>
                    <a:pt x="589991" y="1297272"/>
                    <a:pt x="586190" y="1315143"/>
                    <a:pt x="579314" y="1331397"/>
                  </a:cubicBezTo>
                  <a:lnTo>
                    <a:pt x="575612" y="1336889"/>
                  </a:lnTo>
                  <a:lnTo>
                    <a:pt x="529019" y="1806934"/>
                  </a:lnTo>
                  <a:lnTo>
                    <a:pt x="421747" y="1806934"/>
                  </a:lnTo>
                  <a:lnTo>
                    <a:pt x="393256" y="1519504"/>
                  </a:lnTo>
                  <a:lnTo>
                    <a:pt x="360584" y="1914837"/>
                  </a:lnTo>
                  <a:lnTo>
                    <a:pt x="253312" y="1914837"/>
                  </a:lnTo>
                  <a:lnTo>
                    <a:pt x="205619" y="1337741"/>
                  </a:lnTo>
                  <a:lnTo>
                    <a:pt x="201342" y="1331397"/>
                  </a:lnTo>
                  <a:cubicBezTo>
                    <a:pt x="194467" y="1315143"/>
                    <a:pt x="190665" y="1297272"/>
                    <a:pt x="190665" y="1278513"/>
                  </a:cubicBezTo>
                  <a:lnTo>
                    <a:pt x="190665" y="1063524"/>
                  </a:lnTo>
                  <a:lnTo>
                    <a:pt x="102263" y="1267262"/>
                  </a:lnTo>
                  <a:cubicBezTo>
                    <a:pt x="90540" y="1294281"/>
                    <a:pt x="59133" y="1306680"/>
                    <a:pt x="32114" y="1294957"/>
                  </a:cubicBezTo>
                  <a:lnTo>
                    <a:pt x="32115" y="1294956"/>
                  </a:lnTo>
                  <a:cubicBezTo>
                    <a:pt x="5096" y="1283233"/>
                    <a:pt x="-7304" y="1251826"/>
                    <a:pt x="4420" y="1224807"/>
                  </a:cubicBezTo>
                  <a:lnTo>
                    <a:pt x="196463" y="782206"/>
                  </a:lnTo>
                  <a:lnTo>
                    <a:pt x="196773" y="780155"/>
                  </a:lnTo>
                  <a:lnTo>
                    <a:pt x="202726" y="767773"/>
                  </a:lnTo>
                  <a:lnTo>
                    <a:pt x="206258" y="759633"/>
                  </a:lnTo>
                  <a:lnTo>
                    <a:pt x="206970" y="758944"/>
                  </a:lnTo>
                  <a:lnTo>
                    <a:pt x="213868" y="744594"/>
                  </a:lnTo>
                  <a:cubicBezTo>
                    <a:pt x="228518" y="722910"/>
                    <a:pt x="249263" y="705683"/>
                    <a:pt x="273644" y="695370"/>
                  </a:cubicBezTo>
                  <a:lnTo>
                    <a:pt x="318280" y="686358"/>
                  </a:lnTo>
                  <a:lnTo>
                    <a:pt x="327620" y="648999"/>
                  </a:lnTo>
                  <a:lnTo>
                    <a:pt x="278314" y="637522"/>
                  </a:lnTo>
                  <a:cubicBezTo>
                    <a:pt x="175028" y="587152"/>
                    <a:pt x="102556" y="469234"/>
                    <a:pt x="102556" y="331798"/>
                  </a:cubicBezTo>
                  <a:cubicBezTo>
                    <a:pt x="102556" y="148551"/>
                    <a:pt x="231395" y="0"/>
                    <a:pt x="390327" y="0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9096195-CCFE-DAA3-2691-620D525C77D3}"/>
                </a:ext>
              </a:extLst>
            </p:cNvPr>
            <p:cNvSpPr/>
            <p:nvPr/>
          </p:nvSpPr>
          <p:spPr>
            <a:xfrm>
              <a:off x="1385485" y="4957012"/>
              <a:ext cx="1616278" cy="1616278"/>
            </a:xfrm>
            <a:custGeom>
              <a:avLst/>
              <a:gdLst>
                <a:gd name="connsiteX0" fmla="*/ 1497873 w 1616278"/>
                <a:gd name="connsiteY0" fmla="*/ 0 h 1616278"/>
                <a:gd name="connsiteX1" fmla="*/ 1616278 w 1616278"/>
                <a:gd name="connsiteY1" fmla="*/ 118405 h 1616278"/>
                <a:gd name="connsiteX2" fmla="*/ 118405 w 1616278"/>
                <a:gd name="connsiteY2" fmla="*/ 1616278 h 1616278"/>
                <a:gd name="connsiteX3" fmla="*/ 0 w 1616278"/>
                <a:gd name="connsiteY3" fmla="*/ 1497873 h 161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278" h="1616278">
                  <a:moveTo>
                    <a:pt x="1497873" y="0"/>
                  </a:moveTo>
                  <a:lnTo>
                    <a:pt x="1616278" y="118405"/>
                  </a:lnTo>
                  <a:lnTo>
                    <a:pt x="118405" y="1616278"/>
                  </a:lnTo>
                  <a:lnTo>
                    <a:pt x="0" y="1497873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E01E858-3E7A-54E3-169A-F06D6FB81AD7}"/>
              </a:ext>
            </a:extLst>
          </p:cNvPr>
          <p:cNvGrpSpPr/>
          <p:nvPr/>
        </p:nvGrpSpPr>
        <p:grpSpPr>
          <a:xfrm>
            <a:off x="3692107" y="927141"/>
            <a:ext cx="2523944" cy="2523942"/>
            <a:chOff x="3453787" y="4584039"/>
            <a:chExt cx="2362227" cy="2362225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2D64164-3168-8A0B-84A9-ECDDE84E87C9}"/>
                </a:ext>
              </a:extLst>
            </p:cNvPr>
            <p:cNvGrpSpPr/>
            <p:nvPr/>
          </p:nvGrpSpPr>
          <p:grpSpPr>
            <a:xfrm>
              <a:off x="3453787" y="4584039"/>
              <a:ext cx="2362227" cy="2362225"/>
              <a:chOff x="838173" y="1049300"/>
              <a:chExt cx="2362227" cy="2362225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3DB9CFCA-92A2-8A9B-D575-CA19F6F689C4}"/>
                  </a:ext>
                </a:extLst>
              </p:cNvPr>
              <p:cNvSpPr/>
              <p:nvPr/>
            </p:nvSpPr>
            <p:spPr bwMode="auto">
              <a:xfrm>
                <a:off x="838173" y="1049300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06A2F46-5C13-C5FC-238F-9E39CFE01AEA}"/>
                  </a:ext>
                </a:extLst>
              </p:cNvPr>
              <p:cNvSpPr/>
              <p:nvPr/>
            </p:nvSpPr>
            <p:spPr bwMode="auto">
              <a:xfrm>
                <a:off x="950924" y="1162051"/>
                <a:ext cx="2136726" cy="2136724"/>
              </a:xfrm>
              <a:prstGeom prst="ellipse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C2E5737-A63F-260B-1F13-ACE4FD5011CB}"/>
                </a:ext>
              </a:extLst>
            </p:cNvPr>
            <p:cNvSpPr/>
            <p:nvPr/>
          </p:nvSpPr>
          <p:spPr>
            <a:xfrm>
              <a:off x="3496917" y="4627168"/>
              <a:ext cx="2275966" cy="2275966"/>
            </a:xfrm>
            <a:custGeom>
              <a:avLst/>
              <a:gdLst>
                <a:gd name="connsiteX0" fmla="*/ 1914302 w 2275966"/>
                <a:gd name="connsiteY0" fmla="*/ 480069 h 2275966"/>
                <a:gd name="connsiteX1" fmla="*/ 480070 w 2275966"/>
                <a:gd name="connsiteY1" fmla="*/ 1914302 h 2275966"/>
                <a:gd name="connsiteX2" fmla="*/ 490344 w 2275966"/>
                <a:gd name="connsiteY2" fmla="*/ 1923639 h 2275966"/>
                <a:gd name="connsiteX3" fmla="*/ 1137983 w 2275966"/>
                <a:gd name="connsiteY3" fmla="*/ 2156136 h 2275966"/>
                <a:gd name="connsiteX4" fmla="*/ 2156136 w 2275966"/>
                <a:gd name="connsiteY4" fmla="*/ 1137983 h 2275966"/>
                <a:gd name="connsiteX5" fmla="*/ 1923639 w 2275966"/>
                <a:gd name="connsiteY5" fmla="*/ 490343 h 2275966"/>
                <a:gd name="connsiteX6" fmla="*/ 1137983 w 2275966"/>
                <a:gd name="connsiteY6" fmla="*/ 119830 h 2275966"/>
                <a:gd name="connsiteX7" fmla="*/ 119830 w 2275966"/>
                <a:gd name="connsiteY7" fmla="*/ 1137983 h 2275966"/>
                <a:gd name="connsiteX8" fmla="*/ 352327 w 2275966"/>
                <a:gd name="connsiteY8" fmla="*/ 1785623 h 2275966"/>
                <a:gd name="connsiteX9" fmla="*/ 361665 w 2275966"/>
                <a:gd name="connsiteY9" fmla="*/ 1795897 h 2275966"/>
                <a:gd name="connsiteX10" fmla="*/ 1795897 w 2275966"/>
                <a:gd name="connsiteY10" fmla="*/ 361664 h 2275966"/>
                <a:gd name="connsiteX11" fmla="*/ 1785623 w 2275966"/>
                <a:gd name="connsiteY11" fmla="*/ 352327 h 2275966"/>
                <a:gd name="connsiteX12" fmla="*/ 1137983 w 2275966"/>
                <a:gd name="connsiteY12" fmla="*/ 119830 h 2275966"/>
                <a:gd name="connsiteX13" fmla="*/ 1137983 w 2275966"/>
                <a:gd name="connsiteY13" fmla="*/ 0 h 2275966"/>
                <a:gd name="connsiteX14" fmla="*/ 2275966 w 2275966"/>
                <a:gd name="connsiteY14" fmla="*/ 1137983 h 2275966"/>
                <a:gd name="connsiteX15" fmla="*/ 1137983 w 2275966"/>
                <a:gd name="connsiteY15" fmla="*/ 2275966 h 2275966"/>
                <a:gd name="connsiteX16" fmla="*/ 0 w 2275966"/>
                <a:gd name="connsiteY16" fmla="*/ 1137983 h 2275966"/>
                <a:gd name="connsiteX17" fmla="*/ 1137983 w 2275966"/>
                <a:gd name="connsiteY17" fmla="*/ 0 h 227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75966" h="2275966">
                  <a:moveTo>
                    <a:pt x="1914302" y="480069"/>
                  </a:moveTo>
                  <a:lnTo>
                    <a:pt x="480070" y="1914302"/>
                  </a:lnTo>
                  <a:lnTo>
                    <a:pt x="490344" y="1923639"/>
                  </a:lnTo>
                  <a:cubicBezTo>
                    <a:pt x="666340" y="2068885"/>
                    <a:pt x="891973" y="2156136"/>
                    <a:pt x="1137983" y="2156136"/>
                  </a:cubicBezTo>
                  <a:cubicBezTo>
                    <a:pt x="1700293" y="2156136"/>
                    <a:pt x="2156136" y="1700293"/>
                    <a:pt x="2156136" y="1137983"/>
                  </a:cubicBezTo>
                  <a:cubicBezTo>
                    <a:pt x="2156136" y="891972"/>
                    <a:pt x="2068885" y="666340"/>
                    <a:pt x="1923639" y="490343"/>
                  </a:cubicBezTo>
                  <a:close/>
                  <a:moveTo>
                    <a:pt x="1137983" y="119830"/>
                  </a:moveTo>
                  <a:cubicBezTo>
                    <a:pt x="575673" y="119830"/>
                    <a:pt x="119830" y="575673"/>
                    <a:pt x="119830" y="1137983"/>
                  </a:cubicBezTo>
                  <a:cubicBezTo>
                    <a:pt x="119830" y="1383994"/>
                    <a:pt x="207081" y="1609626"/>
                    <a:pt x="352327" y="1785623"/>
                  </a:cubicBezTo>
                  <a:lnTo>
                    <a:pt x="361665" y="1795897"/>
                  </a:lnTo>
                  <a:lnTo>
                    <a:pt x="1795897" y="361664"/>
                  </a:lnTo>
                  <a:lnTo>
                    <a:pt x="1785623" y="352327"/>
                  </a:lnTo>
                  <a:cubicBezTo>
                    <a:pt x="1609626" y="207081"/>
                    <a:pt x="1383994" y="119830"/>
                    <a:pt x="1137983" y="119830"/>
                  </a:cubicBezTo>
                  <a:close/>
                  <a:moveTo>
                    <a:pt x="1137983" y="0"/>
                  </a:moveTo>
                  <a:cubicBezTo>
                    <a:pt x="1766474" y="0"/>
                    <a:pt x="2275966" y="509492"/>
                    <a:pt x="2275966" y="1137983"/>
                  </a:cubicBezTo>
                  <a:cubicBezTo>
                    <a:pt x="2275966" y="1766474"/>
                    <a:pt x="1766474" y="2275966"/>
                    <a:pt x="1137983" y="2275966"/>
                  </a:cubicBezTo>
                  <a:cubicBezTo>
                    <a:pt x="509492" y="2275966"/>
                    <a:pt x="0" y="1766474"/>
                    <a:pt x="0" y="1137983"/>
                  </a:cubicBezTo>
                  <a:cubicBezTo>
                    <a:pt x="0" y="509492"/>
                    <a:pt x="509492" y="0"/>
                    <a:pt x="113798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074EF32-CB2B-9FE3-C4B5-E6C19525FCA8}"/>
                </a:ext>
              </a:extLst>
            </p:cNvPr>
            <p:cNvSpPr/>
            <p:nvPr/>
          </p:nvSpPr>
          <p:spPr bwMode="auto">
            <a:xfrm flipH="1">
              <a:off x="4164090" y="4820199"/>
              <a:ext cx="1023943" cy="1832230"/>
            </a:xfrm>
            <a:custGeom>
              <a:avLst/>
              <a:gdLst>
                <a:gd name="connsiteX0" fmla="*/ 469543 w 887331"/>
                <a:gd name="connsiteY0" fmla="*/ 0 h 1587777"/>
                <a:gd name="connsiteX1" fmla="*/ 737960 w 887331"/>
                <a:gd name="connsiteY1" fmla="*/ 309482 h 1587777"/>
                <a:gd name="connsiteX2" fmla="*/ 574023 w 887331"/>
                <a:gd name="connsiteY2" fmla="*/ 594643 h 1587777"/>
                <a:gd name="connsiteX3" fmla="*/ 508974 w 887331"/>
                <a:gd name="connsiteY3" fmla="*/ 609786 h 1587777"/>
                <a:gd name="connsiteX4" fmla="*/ 512449 w 887331"/>
                <a:gd name="connsiteY4" fmla="*/ 640890 h 1587777"/>
                <a:gd name="connsiteX5" fmla="*/ 541048 w 887331"/>
                <a:gd name="connsiteY5" fmla="*/ 649224 h 1587777"/>
                <a:gd name="connsiteX6" fmla="*/ 625540 w 887331"/>
                <a:gd name="connsiteY6" fmla="*/ 749036 h 1587777"/>
                <a:gd name="connsiteX7" fmla="*/ 709546 w 887331"/>
                <a:gd name="connsiteY7" fmla="*/ 1062556 h 1587777"/>
                <a:gd name="connsiteX8" fmla="*/ 713353 w 887331"/>
                <a:gd name="connsiteY8" fmla="*/ 1123305 h 1587777"/>
                <a:gd name="connsiteX9" fmla="*/ 695773 w 887331"/>
                <a:gd name="connsiteY9" fmla="*/ 1174395 h 1587777"/>
                <a:gd name="connsiteX10" fmla="*/ 785738 w 887331"/>
                <a:gd name="connsiteY10" fmla="*/ 1389907 h 1587777"/>
                <a:gd name="connsiteX11" fmla="*/ 887331 w 887331"/>
                <a:gd name="connsiteY11" fmla="*/ 1518693 h 1587777"/>
                <a:gd name="connsiteX12" fmla="*/ 806151 w 887331"/>
                <a:gd name="connsiteY12" fmla="*/ 1562264 h 1587777"/>
                <a:gd name="connsiteX13" fmla="*/ 682692 w 887331"/>
                <a:gd name="connsiteY13" fmla="*/ 1451793 h 1587777"/>
                <a:gd name="connsiteX14" fmla="*/ 682492 w 887331"/>
                <a:gd name="connsiteY14" fmla="*/ 1451901 h 1587777"/>
                <a:gd name="connsiteX15" fmla="*/ 682014 w 887331"/>
                <a:gd name="connsiteY15" fmla="*/ 1451187 h 1587777"/>
                <a:gd name="connsiteX16" fmla="*/ 680755 w 887331"/>
                <a:gd name="connsiteY16" fmla="*/ 1450060 h 1587777"/>
                <a:gd name="connsiteX17" fmla="*/ 681065 w 887331"/>
                <a:gd name="connsiteY17" fmla="*/ 1449769 h 1587777"/>
                <a:gd name="connsiteX18" fmla="*/ 553827 w 887331"/>
                <a:gd name="connsiteY18" fmla="*/ 1259619 h 1587777"/>
                <a:gd name="connsiteX19" fmla="*/ 426978 w 887331"/>
                <a:gd name="connsiteY19" fmla="*/ 1437028 h 1587777"/>
                <a:gd name="connsiteX20" fmla="*/ 372244 w 887331"/>
                <a:gd name="connsiteY20" fmla="*/ 1587776 h 1587777"/>
                <a:gd name="connsiteX21" fmla="*/ 283655 w 887331"/>
                <a:gd name="connsiteY21" fmla="*/ 1587777 h 1587777"/>
                <a:gd name="connsiteX22" fmla="*/ 320103 w 887331"/>
                <a:gd name="connsiteY22" fmla="*/ 1382018 h 1587777"/>
                <a:gd name="connsiteX23" fmla="*/ 319906 w 887331"/>
                <a:gd name="connsiteY23" fmla="*/ 1381905 h 1587777"/>
                <a:gd name="connsiteX24" fmla="*/ 320261 w 887331"/>
                <a:gd name="connsiteY24" fmla="*/ 1381122 h 1587777"/>
                <a:gd name="connsiteX25" fmla="*/ 320556 w 887331"/>
                <a:gd name="connsiteY25" fmla="*/ 1379459 h 1587777"/>
                <a:gd name="connsiteX26" fmla="*/ 320966 w 887331"/>
                <a:gd name="connsiteY26" fmla="*/ 1379569 h 1587777"/>
                <a:gd name="connsiteX27" fmla="*/ 421538 w 887331"/>
                <a:gd name="connsiteY27" fmla="*/ 1158220 h 1587777"/>
                <a:gd name="connsiteX28" fmla="*/ 413431 w 887331"/>
                <a:gd name="connsiteY28" fmla="*/ 1141899 h 1587777"/>
                <a:gd name="connsiteX29" fmla="*/ 346609 w 887331"/>
                <a:gd name="connsiteY29" fmla="*/ 892516 h 1587777"/>
                <a:gd name="connsiteX30" fmla="*/ 299654 w 887331"/>
                <a:gd name="connsiteY30" fmla="*/ 949960 h 1587777"/>
                <a:gd name="connsiteX31" fmla="*/ 286451 w 887331"/>
                <a:gd name="connsiteY31" fmla="*/ 957050 h 1587777"/>
                <a:gd name="connsiteX32" fmla="*/ 280755 w 887331"/>
                <a:gd name="connsiteY32" fmla="*/ 966252 h 1587777"/>
                <a:gd name="connsiteX33" fmla="*/ 237724 w 887331"/>
                <a:gd name="connsiteY33" fmla="*/ 976374 h 1587777"/>
                <a:gd name="connsiteX34" fmla="*/ 47708 w 887331"/>
                <a:gd name="connsiteY34" fmla="*/ 945386 h 1587777"/>
                <a:gd name="connsiteX35" fmla="*/ 10123 w 887331"/>
                <a:gd name="connsiteY35" fmla="*/ 922116 h 1587777"/>
                <a:gd name="connsiteX36" fmla="*/ 0 w 887331"/>
                <a:gd name="connsiteY36" fmla="*/ 879085 h 1587777"/>
                <a:gd name="connsiteX37" fmla="*/ 23270 w 887331"/>
                <a:gd name="connsiteY37" fmla="*/ 841499 h 1587777"/>
                <a:gd name="connsiteX38" fmla="*/ 66302 w 887331"/>
                <a:gd name="connsiteY38" fmla="*/ 831377 h 1587777"/>
                <a:gd name="connsiteX39" fmla="*/ 226088 w 887331"/>
                <a:gd name="connsiteY39" fmla="*/ 857435 h 1587777"/>
                <a:gd name="connsiteX40" fmla="*/ 332058 w 887331"/>
                <a:gd name="connsiteY40" fmla="*/ 727791 h 1587777"/>
                <a:gd name="connsiteX41" fmla="*/ 341445 w 887331"/>
                <a:gd name="connsiteY41" fmla="*/ 721518 h 1587777"/>
                <a:gd name="connsiteX42" fmla="*/ 352690 w 887331"/>
                <a:gd name="connsiteY42" fmla="*/ 699694 h 1587777"/>
                <a:gd name="connsiteX43" fmla="*/ 383296 w 887331"/>
                <a:gd name="connsiteY43" fmla="*/ 667727 h 1587777"/>
                <a:gd name="connsiteX44" fmla="*/ 401677 w 887331"/>
                <a:gd name="connsiteY44" fmla="*/ 658597 h 1587777"/>
                <a:gd name="connsiteX45" fmla="*/ 407713 w 887331"/>
                <a:gd name="connsiteY45" fmla="*/ 604571 h 1587777"/>
                <a:gd name="connsiteX46" fmla="*/ 365063 w 887331"/>
                <a:gd name="connsiteY46" fmla="*/ 594643 h 1587777"/>
                <a:gd name="connsiteX47" fmla="*/ 201126 w 887331"/>
                <a:gd name="connsiteY47" fmla="*/ 309482 h 1587777"/>
                <a:gd name="connsiteX48" fmla="*/ 469543 w 887331"/>
                <a:gd name="connsiteY48" fmla="*/ 0 h 1587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87331" h="1587777">
                  <a:moveTo>
                    <a:pt x="469543" y="0"/>
                  </a:moveTo>
                  <a:cubicBezTo>
                    <a:pt x="617786" y="0"/>
                    <a:pt x="737960" y="138560"/>
                    <a:pt x="737960" y="309482"/>
                  </a:cubicBezTo>
                  <a:cubicBezTo>
                    <a:pt x="737960" y="437674"/>
                    <a:pt x="670362" y="547662"/>
                    <a:pt x="574023" y="594643"/>
                  </a:cubicBezTo>
                  <a:lnTo>
                    <a:pt x="508974" y="609786"/>
                  </a:lnTo>
                  <a:lnTo>
                    <a:pt x="512449" y="640890"/>
                  </a:lnTo>
                  <a:lnTo>
                    <a:pt x="541048" y="649224"/>
                  </a:lnTo>
                  <a:cubicBezTo>
                    <a:pt x="581229" y="667563"/>
                    <a:pt x="613215" y="703040"/>
                    <a:pt x="625540" y="749036"/>
                  </a:cubicBezTo>
                  <a:cubicBezTo>
                    <a:pt x="653542" y="853542"/>
                    <a:pt x="681544" y="958050"/>
                    <a:pt x="709546" y="1062556"/>
                  </a:cubicBezTo>
                  <a:cubicBezTo>
                    <a:pt x="715024" y="1082999"/>
                    <a:pt x="716099" y="1103584"/>
                    <a:pt x="713353" y="1123305"/>
                  </a:cubicBezTo>
                  <a:lnTo>
                    <a:pt x="695773" y="1174395"/>
                  </a:lnTo>
                  <a:lnTo>
                    <a:pt x="785738" y="1389907"/>
                  </a:lnTo>
                  <a:lnTo>
                    <a:pt x="887331" y="1518693"/>
                  </a:lnTo>
                  <a:lnTo>
                    <a:pt x="806151" y="1562264"/>
                  </a:lnTo>
                  <a:lnTo>
                    <a:pt x="682692" y="1451793"/>
                  </a:lnTo>
                  <a:lnTo>
                    <a:pt x="682492" y="1451901"/>
                  </a:lnTo>
                  <a:lnTo>
                    <a:pt x="682014" y="1451187"/>
                  </a:lnTo>
                  <a:lnTo>
                    <a:pt x="680755" y="1450060"/>
                  </a:lnTo>
                  <a:lnTo>
                    <a:pt x="681065" y="1449769"/>
                  </a:lnTo>
                  <a:lnTo>
                    <a:pt x="553827" y="1259619"/>
                  </a:lnTo>
                  <a:lnTo>
                    <a:pt x="426978" y="1437028"/>
                  </a:lnTo>
                  <a:lnTo>
                    <a:pt x="372244" y="1587776"/>
                  </a:lnTo>
                  <a:lnTo>
                    <a:pt x="283655" y="1587777"/>
                  </a:lnTo>
                  <a:lnTo>
                    <a:pt x="320103" y="1382018"/>
                  </a:lnTo>
                  <a:lnTo>
                    <a:pt x="319906" y="1381905"/>
                  </a:lnTo>
                  <a:lnTo>
                    <a:pt x="320261" y="1381122"/>
                  </a:lnTo>
                  <a:lnTo>
                    <a:pt x="320556" y="1379459"/>
                  </a:lnTo>
                  <a:lnTo>
                    <a:pt x="320966" y="1379569"/>
                  </a:lnTo>
                  <a:lnTo>
                    <a:pt x="421538" y="1158220"/>
                  </a:lnTo>
                  <a:lnTo>
                    <a:pt x="413431" y="1141899"/>
                  </a:lnTo>
                  <a:lnTo>
                    <a:pt x="346609" y="892516"/>
                  </a:lnTo>
                  <a:lnTo>
                    <a:pt x="299654" y="949960"/>
                  </a:lnTo>
                  <a:lnTo>
                    <a:pt x="286451" y="957050"/>
                  </a:lnTo>
                  <a:lnTo>
                    <a:pt x="280755" y="966252"/>
                  </a:lnTo>
                  <a:cubicBezTo>
                    <a:pt x="268757" y="974886"/>
                    <a:pt x="253465" y="978942"/>
                    <a:pt x="237724" y="976374"/>
                  </a:cubicBezTo>
                  <a:lnTo>
                    <a:pt x="47708" y="945386"/>
                  </a:lnTo>
                  <a:cubicBezTo>
                    <a:pt x="31967" y="942818"/>
                    <a:pt x="18756" y="934114"/>
                    <a:pt x="10123" y="922116"/>
                  </a:cubicBezTo>
                  <a:lnTo>
                    <a:pt x="0" y="879085"/>
                  </a:lnTo>
                  <a:lnTo>
                    <a:pt x="23270" y="841499"/>
                  </a:lnTo>
                  <a:cubicBezTo>
                    <a:pt x="35268" y="832867"/>
                    <a:pt x="50560" y="828810"/>
                    <a:pt x="66302" y="831377"/>
                  </a:cubicBezTo>
                  <a:lnTo>
                    <a:pt x="226088" y="857435"/>
                  </a:lnTo>
                  <a:lnTo>
                    <a:pt x="332058" y="727791"/>
                  </a:lnTo>
                  <a:lnTo>
                    <a:pt x="341445" y="721518"/>
                  </a:lnTo>
                  <a:lnTo>
                    <a:pt x="352690" y="699694"/>
                  </a:lnTo>
                  <a:cubicBezTo>
                    <a:pt x="361233" y="687703"/>
                    <a:pt x="371517" y="676906"/>
                    <a:pt x="383296" y="667727"/>
                  </a:cubicBezTo>
                  <a:lnTo>
                    <a:pt x="401677" y="658597"/>
                  </a:lnTo>
                  <a:lnTo>
                    <a:pt x="407713" y="604571"/>
                  </a:lnTo>
                  <a:lnTo>
                    <a:pt x="365063" y="594643"/>
                  </a:lnTo>
                  <a:cubicBezTo>
                    <a:pt x="268724" y="547662"/>
                    <a:pt x="201126" y="437674"/>
                    <a:pt x="201126" y="309482"/>
                  </a:cubicBezTo>
                  <a:cubicBezTo>
                    <a:pt x="201126" y="138560"/>
                    <a:pt x="321300" y="0"/>
                    <a:pt x="469543" y="0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8898ADA-40D2-23D8-A9BC-B82E0042070A}"/>
                </a:ext>
              </a:extLst>
            </p:cNvPr>
            <p:cNvSpPr/>
            <p:nvPr/>
          </p:nvSpPr>
          <p:spPr>
            <a:xfrm>
              <a:off x="3826760" y="4957012"/>
              <a:ext cx="1616278" cy="1616278"/>
            </a:xfrm>
            <a:custGeom>
              <a:avLst/>
              <a:gdLst>
                <a:gd name="connsiteX0" fmla="*/ 1497873 w 1616278"/>
                <a:gd name="connsiteY0" fmla="*/ 0 h 1616278"/>
                <a:gd name="connsiteX1" fmla="*/ 1616278 w 1616278"/>
                <a:gd name="connsiteY1" fmla="*/ 118405 h 1616278"/>
                <a:gd name="connsiteX2" fmla="*/ 118405 w 1616278"/>
                <a:gd name="connsiteY2" fmla="*/ 1616278 h 1616278"/>
                <a:gd name="connsiteX3" fmla="*/ 0 w 1616278"/>
                <a:gd name="connsiteY3" fmla="*/ 1497873 h 161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278" h="1616278">
                  <a:moveTo>
                    <a:pt x="1497873" y="0"/>
                  </a:moveTo>
                  <a:lnTo>
                    <a:pt x="1616278" y="118405"/>
                  </a:lnTo>
                  <a:lnTo>
                    <a:pt x="118405" y="1616278"/>
                  </a:lnTo>
                  <a:lnTo>
                    <a:pt x="0" y="1497873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8616042-BBA8-EE2B-FD2D-6A3EA1EDFD55}"/>
              </a:ext>
            </a:extLst>
          </p:cNvPr>
          <p:cNvGrpSpPr/>
          <p:nvPr/>
        </p:nvGrpSpPr>
        <p:grpSpPr>
          <a:xfrm>
            <a:off x="6650966" y="927141"/>
            <a:ext cx="2523944" cy="2523942"/>
            <a:chOff x="5929568" y="4584039"/>
            <a:chExt cx="2362227" cy="2362225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E9E0B249-9AF7-61DB-3942-D07BDC316B68}"/>
                </a:ext>
              </a:extLst>
            </p:cNvPr>
            <p:cNvGrpSpPr/>
            <p:nvPr/>
          </p:nvGrpSpPr>
          <p:grpSpPr>
            <a:xfrm>
              <a:off x="5929568" y="4584039"/>
              <a:ext cx="2362227" cy="2362225"/>
              <a:chOff x="838173" y="1049300"/>
              <a:chExt cx="2362227" cy="2362225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B946418-07A8-3908-7DC5-6CC5FCF1A5CE}"/>
                  </a:ext>
                </a:extLst>
              </p:cNvPr>
              <p:cNvSpPr/>
              <p:nvPr/>
            </p:nvSpPr>
            <p:spPr bwMode="auto">
              <a:xfrm>
                <a:off x="838173" y="1049300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18A3CA80-AA69-CC1F-6A66-0C48FC5EF8EE}"/>
                  </a:ext>
                </a:extLst>
              </p:cNvPr>
              <p:cNvSpPr/>
              <p:nvPr/>
            </p:nvSpPr>
            <p:spPr bwMode="auto">
              <a:xfrm>
                <a:off x="950924" y="1162051"/>
                <a:ext cx="2136726" cy="2136724"/>
              </a:xfrm>
              <a:prstGeom prst="ellipse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EE1736D-8D03-8B51-E423-B8F331B79425}"/>
                </a:ext>
              </a:extLst>
            </p:cNvPr>
            <p:cNvSpPr/>
            <p:nvPr/>
          </p:nvSpPr>
          <p:spPr>
            <a:xfrm>
              <a:off x="5972698" y="4627168"/>
              <a:ext cx="2275966" cy="2275966"/>
            </a:xfrm>
            <a:custGeom>
              <a:avLst/>
              <a:gdLst>
                <a:gd name="connsiteX0" fmla="*/ 1914302 w 2275966"/>
                <a:gd name="connsiteY0" fmla="*/ 480069 h 2275966"/>
                <a:gd name="connsiteX1" fmla="*/ 480070 w 2275966"/>
                <a:gd name="connsiteY1" fmla="*/ 1914302 h 2275966"/>
                <a:gd name="connsiteX2" fmla="*/ 490344 w 2275966"/>
                <a:gd name="connsiteY2" fmla="*/ 1923639 h 2275966"/>
                <a:gd name="connsiteX3" fmla="*/ 1137983 w 2275966"/>
                <a:gd name="connsiteY3" fmla="*/ 2156136 h 2275966"/>
                <a:gd name="connsiteX4" fmla="*/ 2156136 w 2275966"/>
                <a:gd name="connsiteY4" fmla="*/ 1137983 h 2275966"/>
                <a:gd name="connsiteX5" fmla="*/ 1923639 w 2275966"/>
                <a:gd name="connsiteY5" fmla="*/ 490343 h 2275966"/>
                <a:gd name="connsiteX6" fmla="*/ 1137983 w 2275966"/>
                <a:gd name="connsiteY6" fmla="*/ 119830 h 2275966"/>
                <a:gd name="connsiteX7" fmla="*/ 119830 w 2275966"/>
                <a:gd name="connsiteY7" fmla="*/ 1137983 h 2275966"/>
                <a:gd name="connsiteX8" fmla="*/ 352327 w 2275966"/>
                <a:gd name="connsiteY8" fmla="*/ 1785623 h 2275966"/>
                <a:gd name="connsiteX9" fmla="*/ 361665 w 2275966"/>
                <a:gd name="connsiteY9" fmla="*/ 1795897 h 2275966"/>
                <a:gd name="connsiteX10" fmla="*/ 1795897 w 2275966"/>
                <a:gd name="connsiteY10" fmla="*/ 361664 h 2275966"/>
                <a:gd name="connsiteX11" fmla="*/ 1785623 w 2275966"/>
                <a:gd name="connsiteY11" fmla="*/ 352327 h 2275966"/>
                <a:gd name="connsiteX12" fmla="*/ 1137983 w 2275966"/>
                <a:gd name="connsiteY12" fmla="*/ 119830 h 2275966"/>
                <a:gd name="connsiteX13" fmla="*/ 1137983 w 2275966"/>
                <a:gd name="connsiteY13" fmla="*/ 0 h 2275966"/>
                <a:gd name="connsiteX14" fmla="*/ 2275966 w 2275966"/>
                <a:gd name="connsiteY14" fmla="*/ 1137983 h 2275966"/>
                <a:gd name="connsiteX15" fmla="*/ 1137983 w 2275966"/>
                <a:gd name="connsiteY15" fmla="*/ 2275966 h 2275966"/>
                <a:gd name="connsiteX16" fmla="*/ 0 w 2275966"/>
                <a:gd name="connsiteY16" fmla="*/ 1137983 h 2275966"/>
                <a:gd name="connsiteX17" fmla="*/ 1137983 w 2275966"/>
                <a:gd name="connsiteY17" fmla="*/ 0 h 227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75966" h="2275966">
                  <a:moveTo>
                    <a:pt x="1914302" y="480069"/>
                  </a:moveTo>
                  <a:lnTo>
                    <a:pt x="480070" y="1914302"/>
                  </a:lnTo>
                  <a:lnTo>
                    <a:pt x="490344" y="1923639"/>
                  </a:lnTo>
                  <a:cubicBezTo>
                    <a:pt x="666340" y="2068885"/>
                    <a:pt x="891973" y="2156136"/>
                    <a:pt x="1137983" y="2156136"/>
                  </a:cubicBezTo>
                  <a:cubicBezTo>
                    <a:pt x="1700293" y="2156136"/>
                    <a:pt x="2156136" y="1700293"/>
                    <a:pt x="2156136" y="1137983"/>
                  </a:cubicBezTo>
                  <a:cubicBezTo>
                    <a:pt x="2156136" y="891972"/>
                    <a:pt x="2068885" y="666340"/>
                    <a:pt x="1923639" y="490343"/>
                  </a:cubicBezTo>
                  <a:close/>
                  <a:moveTo>
                    <a:pt x="1137983" y="119830"/>
                  </a:moveTo>
                  <a:cubicBezTo>
                    <a:pt x="575673" y="119830"/>
                    <a:pt x="119830" y="575673"/>
                    <a:pt x="119830" y="1137983"/>
                  </a:cubicBezTo>
                  <a:cubicBezTo>
                    <a:pt x="119830" y="1383994"/>
                    <a:pt x="207081" y="1609626"/>
                    <a:pt x="352327" y="1785623"/>
                  </a:cubicBezTo>
                  <a:lnTo>
                    <a:pt x="361665" y="1795897"/>
                  </a:lnTo>
                  <a:lnTo>
                    <a:pt x="1795897" y="361664"/>
                  </a:lnTo>
                  <a:lnTo>
                    <a:pt x="1785623" y="352327"/>
                  </a:lnTo>
                  <a:cubicBezTo>
                    <a:pt x="1609626" y="207081"/>
                    <a:pt x="1383994" y="119830"/>
                    <a:pt x="1137983" y="119830"/>
                  </a:cubicBezTo>
                  <a:close/>
                  <a:moveTo>
                    <a:pt x="1137983" y="0"/>
                  </a:moveTo>
                  <a:cubicBezTo>
                    <a:pt x="1766474" y="0"/>
                    <a:pt x="2275966" y="509492"/>
                    <a:pt x="2275966" y="1137983"/>
                  </a:cubicBezTo>
                  <a:cubicBezTo>
                    <a:pt x="2275966" y="1766474"/>
                    <a:pt x="1766474" y="2275966"/>
                    <a:pt x="1137983" y="2275966"/>
                  </a:cubicBezTo>
                  <a:cubicBezTo>
                    <a:pt x="509492" y="2275966"/>
                    <a:pt x="0" y="1766474"/>
                    <a:pt x="0" y="1137983"/>
                  </a:cubicBezTo>
                  <a:cubicBezTo>
                    <a:pt x="0" y="509492"/>
                    <a:pt x="509492" y="0"/>
                    <a:pt x="113798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0EB27E3-D2A3-3037-65AA-32BC8CA1315E}"/>
                </a:ext>
              </a:extLst>
            </p:cNvPr>
            <p:cNvSpPr/>
            <p:nvPr/>
          </p:nvSpPr>
          <p:spPr bwMode="auto">
            <a:xfrm flipH="1">
              <a:off x="6638952" y="4814339"/>
              <a:ext cx="899636" cy="1867118"/>
            </a:xfrm>
            <a:custGeom>
              <a:avLst/>
              <a:gdLst>
                <a:gd name="connsiteX0" fmla="*/ 344208 w 804122"/>
                <a:gd name="connsiteY0" fmla="*/ 0 h 1668889"/>
                <a:gd name="connsiteX1" fmla="*/ 619021 w 804122"/>
                <a:gd name="connsiteY1" fmla="*/ 312562 h 1668889"/>
                <a:gd name="connsiteX2" fmla="*/ 451178 w 804122"/>
                <a:gd name="connsiteY2" fmla="*/ 600561 h 1668889"/>
                <a:gd name="connsiteX3" fmla="*/ 394005 w 804122"/>
                <a:gd name="connsiteY3" fmla="*/ 613690 h 1668889"/>
                <a:gd name="connsiteX4" fmla="*/ 398869 w 804122"/>
                <a:gd name="connsiteY4" fmla="*/ 645919 h 1668889"/>
                <a:gd name="connsiteX5" fmla="*/ 424436 w 804122"/>
                <a:gd name="connsiteY5" fmla="*/ 651081 h 1668889"/>
                <a:gd name="connsiteX6" fmla="*/ 490574 w 804122"/>
                <a:gd name="connsiteY6" fmla="*/ 705544 h 1668889"/>
                <a:gd name="connsiteX7" fmla="*/ 495038 w 804122"/>
                <a:gd name="connsiteY7" fmla="*/ 714829 h 1668889"/>
                <a:gd name="connsiteX8" fmla="*/ 502299 w 804122"/>
                <a:gd name="connsiteY8" fmla="*/ 723062 h 1668889"/>
                <a:gd name="connsiteX9" fmla="*/ 592711 w 804122"/>
                <a:gd name="connsiteY9" fmla="*/ 879660 h 1668889"/>
                <a:gd name="connsiteX10" fmla="*/ 756697 w 804122"/>
                <a:gd name="connsiteY10" fmla="*/ 923599 h 1668889"/>
                <a:gd name="connsiteX11" fmla="*/ 801927 w 804122"/>
                <a:gd name="connsiteY11" fmla="*/ 1001940 h 1668889"/>
                <a:gd name="connsiteX12" fmla="*/ 723586 w 804122"/>
                <a:gd name="connsiteY12" fmla="*/ 1047170 h 1668889"/>
                <a:gd name="connsiteX13" fmla="*/ 541198 w 804122"/>
                <a:gd name="connsiteY13" fmla="*/ 998298 h 1668889"/>
                <a:gd name="connsiteX14" fmla="*/ 518449 w 804122"/>
                <a:gd name="connsiteY14" fmla="*/ 986999 h 1668889"/>
                <a:gd name="connsiteX15" fmla="*/ 517200 w 804122"/>
                <a:gd name="connsiteY15" fmla="*/ 985563 h 1668889"/>
                <a:gd name="connsiteX16" fmla="*/ 516247 w 804122"/>
                <a:gd name="connsiteY16" fmla="*/ 985098 h 1668889"/>
                <a:gd name="connsiteX17" fmla="*/ 516246 w 804122"/>
                <a:gd name="connsiteY17" fmla="*/ 1165597 h 1668889"/>
                <a:gd name="connsiteX18" fmla="*/ 505184 w 804122"/>
                <a:gd name="connsiteY18" fmla="*/ 1220390 h 1668889"/>
                <a:gd name="connsiteX19" fmla="*/ 685838 w 804122"/>
                <a:gd name="connsiteY19" fmla="*/ 1437044 h 1668889"/>
                <a:gd name="connsiteX20" fmla="*/ 687194 w 804122"/>
                <a:gd name="connsiteY20" fmla="*/ 1436597 h 1668889"/>
                <a:gd name="connsiteX21" fmla="*/ 687662 w 804122"/>
                <a:gd name="connsiteY21" fmla="*/ 1439232 h 1668889"/>
                <a:gd name="connsiteX22" fmla="*/ 690469 w 804122"/>
                <a:gd name="connsiteY22" fmla="*/ 1442598 h 1668889"/>
                <a:gd name="connsiteX23" fmla="*/ 688594 w 804122"/>
                <a:gd name="connsiteY23" fmla="*/ 1444473 h 1668889"/>
                <a:gd name="connsiteX24" fmla="*/ 725099 w 804122"/>
                <a:gd name="connsiteY24" fmla="*/ 1649702 h 1668889"/>
                <a:gd name="connsiteX25" fmla="*/ 666846 w 804122"/>
                <a:gd name="connsiteY25" fmla="*/ 1668889 h 1668889"/>
                <a:gd name="connsiteX26" fmla="*/ 571456 w 804122"/>
                <a:gd name="connsiteY26" fmla="*/ 1476521 h 1668889"/>
                <a:gd name="connsiteX27" fmla="*/ 376333 w 804122"/>
                <a:gd name="connsiteY27" fmla="*/ 1313819 h 1668889"/>
                <a:gd name="connsiteX28" fmla="*/ 365922 w 804122"/>
                <a:gd name="connsiteY28" fmla="*/ 1315921 h 1668889"/>
                <a:gd name="connsiteX29" fmla="*/ 365923 w 804122"/>
                <a:gd name="connsiteY29" fmla="*/ 1315920 h 1668889"/>
                <a:gd name="connsiteX30" fmla="*/ 364559 w 804122"/>
                <a:gd name="connsiteY30" fmla="*/ 1315645 h 1668889"/>
                <a:gd name="connsiteX31" fmla="*/ 286825 w 804122"/>
                <a:gd name="connsiteY31" fmla="*/ 1527177 h 1668889"/>
                <a:gd name="connsiteX32" fmla="*/ 287890 w 804122"/>
                <a:gd name="connsiteY32" fmla="*/ 1528128 h 1668889"/>
                <a:gd name="connsiteX33" fmla="*/ 285842 w 804122"/>
                <a:gd name="connsiteY33" fmla="*/ 1529851 h 1668889"/>
                <a:gd name="connsiteX34" fmla="*/ 284331 w 804122"/>
                <a:gd name="connsiteY34" fmla="*/ 1533965 h 1668889"/>
                <a:gd name="connsiteX35" fmla="*/ 281769 w 804122"/>
                <a:gd name="connsiteY35" fmla="*/ 1533278 h 1668889"/>
                <a:gd name="connsiteX36" fmla="*/ 122288 w 804122"/>
                <a:gd name="connsiteY36" fmla="*/ 1667507 h 1668889"/>
                <a:gd name="connsiteX37" fmla="*/ 76546 w 804122"/>
                <a:gd name="connsiteY37" fmla="*/ 1626652 h 1668889"/>
                <a:gd name="connsiteX38" fmla="*/ 195446 w 804122"/>
                <a:gd name="connsiteY38" fmla="*/ 1447858 h 1668889"/>
                <a:gd name="connsiteX39" fmla="*/ 232802 w 804122"/>
                <a:gd name="connsiteY39" fmla="*/ 1232102 h 1668889"/>
                <a:gd name="connsiteX40" fmla="*/ 227412 w 804122"/>
                <a:gd name="connsiteY40" fmla="*/ 1224109 h 1668889"/>
                <a:gd name="connsiteX41" fmla="*/ 215599 w 804122"/>
                <a:gd name="connsiteY41" fmla="*/ 1165596 h 1668889"/>
                <a:gd name="connsiteX42" fmla="*/ 215599 w 804122"/>
                <a:gd name="connsiteY42" fmla="*/ 851476 h 1668889"/>
                <a:gd name="connsiteX43" fmla="*/ 169706 w 804122"/>
                <a:gd name="connsiteY43" fmla="*/ 877972 h 1668889"/>
                <a:gd name="connsiteX44" fmla="*/ 125766 w 804122"/>
                <a:gd name="connsiteY44" fmla="*/ 1041958 h 1668889"/>
                <a:gd name="connsiteX45" fmla="*/ 47425 w 804122"/>
                <a:gd name="connsiteY45" fmla="*/ 1087188 h 1668889"/>
                <a:gd name="connsiteX46" fmla="*/ 2195 w 804122"/>
                <a:gd name="connsiteY46" fmla="*/ 1008848 h 1668889"/>
                <a:gd name="connsiteX47" fmla="*/ 51067 w 804122"/>
                <a:gd name="connsiteY47" fmla="*/ 826459 h 1668889"/>
                <a:gd name="connsiteX48" fmla="*/ 62366 w 804122"/>
                <a:gd name="connsiteY48" fmla="*/ 803710 h 1668889"/>
                <a:gd name="connsiteX49" fmla="*/ 63802 w 804122"/>
                <a:gd name="connsiteY49" fmla="*/ 802461 h 1668889"/>
                <a:gd name="connsiteX50" fmla="*/ 67377 w 804122"/>
                <a:gd name="connsiteY50" fmla="*/ 795135 h 1668889"/>
                <a:gd name="connsiteX51" fmla="*/ 86427 w 804122"/>
                <a:gd name="connsiteY51" fmla="*/ 778333 h 1668889"/>
                <a:gd name="connsiteX52" fmla="*/ 262341 w 804122"/>
                <a:gd name="connsiteY52" fmla="*/ 676770 h 1668889"/>
                <a:gd name="connsiteX53" fmla="*/ 270999 w 804122"/>
                <a:gd name="connsiteY53" fmla="*/ 675630 h 1668889"/>
                <a:gd name="connsiteX54" fmla="*/ 303484 w 804122"/>
                <a:gd name="connsiteY54" fmla="*/ 653728 h 1668889"/>
                <a:gd name="connsiteX55" fmla="*/ 309021 w 804122"/>
                <a:gd name="connsiteY55" fmla="*/ 617044 h 1668889"/>
                <a:gd name="connsiteX56" fmla="*/ 237239 w 804122"/>
                <a:gd name="connsiteY56" fmla="*/ 600561 h 1668889"/>
                <a:gd name="connsiteX57" fmla="*/ 69395 w 804122"/>
                <a:gd name="connsiteY57" fmla="*/ 312562 h 1668889"/>
                <a:gd name="connsiteX58" fmla="*/ 344208 w 804122"/>
                <a:gd name="connsiteY58" fmla="*/ 0 h 166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04122" h="1668889">
                  <a:moveTo>
                    <a:pt x="344208" y="0"/>
                  </a:moveTo>
                  <a:cubicBezTo>
                    <a:pt x="495983" y="0"/>
                    <a:pt x="619021" y="139939"/>
                    <a:pt x="619021" y="312562"/>
                  </a:cubicBezTo>
                  <a:cubicBezTo>
                    <a:pt x="619021" y="442029"/>
                    <a:pt x="549812" y="553112"/>
                    <a:pt x="451178" y="600561"/>
                  </a:cubicBezTo>
                  <a:lnTo>
                    <a:pt x="394005" y="613690"/>
                  </a:lnTo>
                  <a:lnTo>
                    <a:pt x="398869" y="645919"/>
                  </a:lnTo>
                  <a:lnTo>
                    <a:pt x="424436" y="651081"/>
                  </a:lnTo>
                  <a:cubicBezTo>
                    <a:pt x="451413" y="662491"/>
                    <a:pt x="474366" y="681552"/>
                    <a:pt x="490574" y="705544"/>
                  </a:cubicBezTo>
                  <a:lnTo>
                    <a:pt x="495038" y="714829"/>
                  </a:lnTo>
                  <a:lnTo>
                    <a:pt x="502299" y="723062"/>
                  </a:lnTo>
                  <a:lnTo>
                    <a:pt x="592711" y="879660"/>
                  </a:lnTo>
                  <a:lnTo>
                    <a:pt x="756697" y="923599"/>
                  </a:lnTo>
                  <a:cubicBezTo>
                    <a:pt x="790820" y="932743"/>
                    <a:pt x="811070" y="967817"/>
                    <a:pt x="801927" y="1001940"/>
                  </a:cubicBezTo>
                  <a:cubicBezTo>
                    <a:pt x="792784" y="1036064"/>
                    <a:pt x="757710" y="1056314"/>
                    <a:pt x="723586" y="1047170"/>
                  </a:cubicBezTo>
                  <a:cubicBezTo>
                    <a:pt x="662790" y="1030880"/>
                    <a:pt x="601994" y="1014589"/>
                    <a:pt x="541198" y="998298"/>
                  </a:cubicBezTo>
                  <a:cubicBezTo>
                    <a:pt x="532667" y="996013"/>
                    <a:pt x="525003" y="992106"/>
                    <a:pt x="518449" y="986999"/>
                  </a:cubicBezTo>
                  <a:lnTo>
                    <a:pt x="517200" y="985563"/>
                  </a:lnTo>
                  <a:lnTo>
                    <a:pt x="516247" y="985098"/>
                  </a:lnTo>
                  <a:lnTo>
                    <a:pt x="516246" y="1165597"/>
                  </a:lnTo>
                  <a:lnTo>
                    <a:pt x="505184" y="1220390"/>
                  </a:lnTo>
                  <a:lnTo>
                    <a:pt x="685838" y="1437044"/>
                  </a:lnTo>
                  <a:lnTo>
                    <a:pt x="687194" y="1436597"/>
                  </a:lnTo>
                  <a:lnTo>
                    <a:pt x="687662" y="1439232"/>
                  </a:lnTo>
                  <a:lnTo>
                    <a:pt x="690469" y="1442598"/>
                  </a:lnTo>
                  <a:lnTo>
                    <a:pt x="688594" y="1444473"/>
                  </a:lnTo>
                  <a:lnTo>
                    <a:pt x="725099" y="1649702"/>
                  </a:lnTo>
                  <a:lnTo>
                    <a:pt x="666846" y="1668889"/>
                  </a:lnTo>
                  <a:lnTo>
                    <a:pt x="571456" y="1476521"/>
                  </a:lnTo>
                  <a:lnTo>
                    <a:pt x="376333" y="1313819"/>
                  </a:lnTo>
                  <a:lnTo>
                    <a:pt x="365922" y="1315921"/>
                  </a:lnTo>
                  <a:lnTo>
                    <a:pt x="365923" y="1315920"/>
                  </a:lnTo>
                  <a:lnTo>
                    <a:pt x="364559" y="1315645"/>
                  </a:lnTo>
                  <a:lnTo>
                    <a:pt x="286825" y="1527177"/>
                  </a:lnTo>
                  <a:lnTo>
                    <a:pt x="287890" y="1528128"/>
                  </a:lnTo>
                  <a:lnTo>
                    <a:pt x="285842" y="1529851"/>
                  </a:lnTo>
                  <a:lnTo>
                    <a:pt x="284331" y="1533965"/>
                  </a:lnTo>
                  <a:lnTo>
                    <a:pt x="281769" y="1533278"/>
                  </a:lnTo>
                  <a:lnTo>
                    <a:pt x="122288" y="1667507"/>
                  </a:lnTo>
                  <a:lnTo>
                    <a:pt x="76546" y="1626652"/>
                  </a:lnTo>
                  <a:lnTo>
                    <a:pt x="195446" y="1447858"/>
                  </a:lnTo>
                  <a:lnTo>
                    <a:pt x="232802" y="1232102"/>
                  </a:lnTo>
                  <a:lnTo>
                    <a:pt x="227412" y="1224109"/>
                  </a:lnTo>
                  <a:cubicBezTo>
                    <a:pt x="219806" y="1206125"/>
                    <a:pt x="215599" y="1186352"/>
                    <a:pt x="215599" y="1165596"/>
                  </a:cubicBezTo>
                  <a:lnTo>
                    <a:pt x="215599" y="851476"/>
                  </a:lnTo>
                  <a:lnTo>
                    <a:pt x="169706" y="877972"/>
                  </a:lnTo>
                  <a:lnTo>
                    <a:pt x="125766" y="1041958"/>
                  </a:lnTo>
                  <a:cubicBezTo>
                    <a:pt x="116623" y="1076082"/>
                    <a:pt x="81549" y="1096332"/>
                    <a:pt x="47425" y="1087188"/>
                  </a:cubicBezTo>
                  <a:cubicBezTo>
                    <a:pt x="13302" y="1078045"/>
                    <a:pt x="-6948" y="1042971"/>
                    <a:pt x="2195" y="1008848"/>
                  </a:cubicBezTo>
                  <a:cubicBezTo>
                    <a:pt x="18485" y="948051"/>
                    <a:pt x="34777" y="887255"/>
                    <a:pt x="51067" y="826459"/>
                  </a:cubicBezTo>
                  <a:cubicBezTo>
                    <a:pt x="53353" y="817928"/>
                    <a:pt x="57259" y="810264"/>
                    <a:pt x="62366" y="803710"/>
                  </a:cubicBezTo>
                  <a:lnTo>
                    <a:pt x="63802" y="802461"/>
                  </a:lnTo>
                  <a:lnTo>
                    <a:pt x="67377" y="795135"/>
                  </a:lnTo>
                  <a:cubicBezTo>
                    <a:pt x="72387" y="788506"/>
                    <a:pt x="78778" y="782749"/>
                    <a:pt x="86427" y="778333"/>
                  </a:cubicBezTo>
                  <a:cubicBezTo>
                    <a:pt x="145065" y="744478"/>
                    <a:pt x="203703" y="710625"/>
                    <a:pt x="262341" y="676770"/>
                  </a:cubicBezTo>
                  <a:lnTo>
                    <a:pt x="270999" y="675630"/>
                  </a:lnTo>
                  <a:lnTo>
                    <a:pt x="303484" y="653728"/>
                  </a:lnTo>
                  <a:lnTo>
                    <a:pt x="309021" y="617044"/>
                  </a:lnTo>
                  <a:lnTo>
                    <a:pt x="237239" y="600561"/>
                  </a:lnTo>
                  <a:cubicBezTo>
                    <a:pt x="138604" y="553112"/>
                    <a:pt x="69395" y="442029"/>
                    <a:pt x="69395" y="312562"/>
                  </a:cubicBezTo>
                  <a:cubicBezTo>
                    <a:pt x="69395" y="139939"/>
                    <a:pt x="192433" y="0"/>
                    <a:pt x="344208" y="0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5100BFB-9FAA-42B1-0938-E6E250E8FC82}"/>
                </a:ext>
              </a:extLst>
            </p:cNvPr>
            <p:cNvSpPr/>
            <p:nvPr/>
          </p:nvSpPr>
          <p:spPr>
            <a:xfrm>
              <a:off x="6302541" y="4957012"/>
              <a:ext cx="1616278" cy="1616278"/>
            </a:xfrm>
            <a:custGeom>
              <a:avLst/>
              <a:gdLst>
                <a:gd name="connsiteX0" fmla="*/ 1497873 w 1616278"/>
                <a:gd name="connsiteY0" fmla="*/ 0 h 1616278"/>
                <a:gd name="connsiteX1" fmla="*/ 1616278 w 1616278"/>
                <a:gd name="connsiteY1" fmla="*/ 118405 h 1616278"/>
                <a:gd name="connsiteX2" fmla="*/ 118405 w 1616278"/>
                <a:gd name="connsiteY2" fmla="*/ 1616278 h 1616278"/>
                <a:gd name="connsiteX3" fmla="*/ 0 w 1616278"/>
                <a:gd name="connsiteY3" fmla="*/ 1497873 h 161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278" h="1616278">
                  <a:moveTo>
                    <a:pt x="1497873" y="0"/>
                  </a:moveTo>
                  <a:lnTo>
                    <a:pt x="1616278" y="118405"/>
                  </a:lnTo>
                  <a:lnTo>
                    <a:pt x="118405" y="1616278"/>
                  </a:lnTo>
                  <a:lnTo>
                    <a:pt x="0" y="1497873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965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立入禁止マーク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3F424993-FD8E-7882-F3A8-BCB57B9F074D}"/>
              </a:ext>
            </a:extLst>
          </p:cNvPr>
          <p:cNvGrpSpPr/>
          <p:nvPr/>
        </p:nvGrpSpPr>
        <p:grpSpPr>
          <a:xfrm>
            <a:off x="1000345" y="3909506"/>
            <a:ext cx="2038404" cy="2377400"/>
            <a:chOff x="1000345" y="3909506"/>
            <a:chExt cx="2038404" cy="2377400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455579A2-722F-461B-F743-B9C0DE898DBE}"/>
                </a:ext>
              </a:extLst>
            </p:cNvPr>
            <p:cNvSpPr txBox="1"/>
            <p:nvPr/>
          </p:nvSpPr>
          <p:spPr>
            <a:xfrm>
              <a:off x="1426905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立入禁止</a:t>
              </a: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6CBCFEB-E4DE-34F3-361D-7533CF15E270}"/>
                </a:ext>
              </a:extLst>
            </p:cNvPr>
            <p:cNvGrpSpPr/>
            <p:nvPr/>
          </p:nvGrpSpPr>
          <p:grpSpPr>
            <a:xfrm>
              <a:off x="1000345" y="3909506"/>
              <a:ext cx="2038404" cy="1995188"/>
              <a:chOff x="1013740" y="2333340"/>
              <a:chExt cx="2212001" cy="2165105"/>
            </a:xfrm>
          </p:grpSpPr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7F40A1BE-9A44-78EA-04D8-EFF1481E7C67}"/>
                  </a:ext>
                </a:extLst>
              </p:cNvPr>
              <p:cNvSpPr/>
              <p:nvPr/>
            </p:nvSpPr>
            <p:spPr bwMode="auto">
              <a:xfrm>
                <a:off x="1108470" y="2409046"/>
                <a:ext cx="2078399" cy="2039908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D463495-37FF-5729-A4A0-6AED6DC7C1DB}"/>
                  </a:ext>
                </a:extLst>
              </p:cNvPr>
              <p:cNvSpPr/>
              <p:nvPr/>
            </p:nvSpPr>
            <p:spPr bwMode="auto">
              <a:xfrm>
                <a:off x="1013740" y="2333340"/>
                <a:ext cx="2212001" cy="2165105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CF2D98B-67DB-4EC2-2F5D-7C5469528785}"/>
                  </a:ext>
                </a:extLst>
              </p:cNvPr>
              <p:cNvSpPr/>
              <p:nvPr/>
            </p:nvSpPr>
            <p:spPr bwMode="auto">
              <a:xfrm>
                <a:off x="1754025" y="2534417"/>
                <a:ext cx="686352" cy="1756442"/>
              </a:xfrm>
              <a:custGeom>
                <a:avLst/>
                <a:gdLst>
                  <a:gd name="connsiteX0" fmla="*/ 390327 w 748246"/>
                  <a:gd name="connsiteY0" fmla="*/ 0 h 1914837"/>
                  <a:gd name="connsiteX1" fmla="*/ 678098 w 748246"/>
                  <a:gd name="connsiteY1" fmla="*/ 331798 h 1914837"/>
                  <a:gd name="connsiteX2" fmla="*/ 502341 w 748246"/>
                  <a:gd name="connsiteY2" fmla="*/ 637522 h 1914837"/>
                  <a:gd name="connsiteX3" fmla="*/ 453036 w 748246"/>
                  <a:gd name="connsiteY3" fmla="*/ 648999 h 1914837"/>
                  <a:gd name="connsiteX4" fmla="*/ 462376 w 748246"/>
                  <a:gd name="connsiteY4" fmla="*/ 686358 h 1914837"/>
                  <a:gd name="connsiteX5" fmla="*/ 507012 w 748246"/>
                  <a:gd name="connsiteY5" fmla="*/ 695370 h 1914837"/>
                  <a:gd name="connsiteX6" fmla="*/ 566788 w 748246"/>
                  <a:gd name="connsiteY6" fmla="*/ 744594 h 1914837"/>
                  <a:gd name="connsiteX7" fmla="*/ 575114 w 748246"/>
                  <a:gd name="connsiteY7" fmla="*/ 761914 h 1914837"/>
                  <a:gd name="connsiteX8" fmla="*/ 575953 w 748246"/>
                  <a:gd name="connsiteY8" fmla="*/ 762644 h 1914837"/>
                  <a:gd name="connsiteX9" fmla="*/ 585374 w 748246"/>
                  <a:gd name="connsiteY9" fmla="*/ 781610 h 1914837"/>
                  <a:gd name="connsiteX10" fmla="*/ 746416 w 748246"/>
                  <a:gd name="connsiteY10" fmla="*/ 1382629 h 1914837"/>
                  <a:gd name="connsiteX11" fmla="*/ 708707 w 748246"/>
                  <a:gd name="connsiteY11" fmla="*/ 1447943 h 1914837"/>
                  <a:gd name="connsiteX12" fmla="*/ 708708 w 748246"/>
                  <a:gd name="connsiteY12" fmla="*/ 1447944 h 1914837"/>
                  <a:gd name="connsiteX13" fmla="*/ 643394 w 748246"/>
                  <a:gd name="connsiteY13" fmla="*/ 1410235 h 1914837"/>
                  <a:gd name="connsiteX14" fmla="*/ 589991 w 748246"/>
                  <a:gd name="connsiteY14" fmla="*/ 1210935 h 1914837"/>
                  <a:gd name="connsiteX15" fmla="*/ 589991 w 748246"/>
                  <a:gd name="connsiteY15" fmla="*/ 1278513 h 1914837"/>
                  <a:gd name="connsiteX16" fmla="*/ 579314 w 748246"/>
                  <a:gd name="connsiteY16" fmla="*/ 1331397 h 1914837"/>
                  <a:gd name="connsiteX17" fmla="*/ 575612 w 748246"/>
                  <a:gd name="connsiteY17" fmla="*/ 1336889 h 1914837"/>
                  <a:gd name="connsiteX18" fmla="*/ 529019 w 748246"/>
                  <a:gd name="connsiteY18" fmla="*/ 1806934 h 1914837"/>
                  <a:gd name="connsiteX19" fmla="*/ 421747 w 748246"/>
                  <a:gd name="connsiteY19" fmla="*/ 1806934 h 1914837"/>
                  <a:gd name="connsiteX20" fmla="*/ 393256 w 748246"/>
                  <a:gd name="connsiteY20" fmla="*/ 1519504 h 1914837"/>
                  <a:gd name="connsiteX21" fmla="*/ 360584 w 748246"/>
                  <a:gd name="connsiteY21" fmla="*/ 1914837 h 1914837"/>
                  <a:gd name="connsiteX22" fmla="*/ 253312 w 748246"/>
                  <a:gd name="connsiteY22" fmla="*/ 1914837 h 1914837"/>
                  <a:gd name="connsiteX23" fmla="*/ 205619 w 748246"/>
                  <a:gd name="connsiteY23" fmla="*/ 1337741 h 1914837"/>
                  <a:gd name="connsiteX24" fmla="*/ 201342 w 748246"/>
                  <a:gd name="connsiteY24" fmla="*/ 1331397 h 1914837"/>
                  <a:gd name="connsiteX25" fmla="*/ 190665 w 748246"/>
                  <a:gd name="connsiteY25" fmla="*/ 1278513 h 1914837"/>
                  <a:gd name="connsiteX26" fmla="*/ 190665 w 748246"/>
                  <a:gd name="connsiteY26" fmla="*/ 1063524 h 1914837"/>
                  <a:gd name="connsiteX27" fmla="*/ 102263 w 748246"/>
                  <a:gd name="connsiteY27" fmla="*/ 1267262 h 1914837"/>
                  <a:gd name="connsiteX28" fmla="*/ 32114 w 748246"/>
                  <a:gd name="connsiteY28" fmla="*/ 1294957 h 1914837"/>
                  <a:gd name="connsiteX29" fmla="*/ 32115 w 748246"/>
                  <a:gd name="connsiteY29" fmla="*/ 1294956 h 1914837"/>
                  <a:gd name="connsiteX30" fmla="*/ 4420 w 748246"/>
                  <a:gd name="connsiteY30" fmla="*/ 1224807 h 1914837"/>
                  <a:gd name="connsiteX31" fmla="*/ 196463 w 748246"/>
                  <a:gd name="connsiteY31" fmla="*/ 782206 h 1914837"/>
                  <a:gd name="connsiteX32" fmla="*/ 196773 w 748246"/>
                  <a:gd name="connsiteY32" fmla="*/ 780155 h 1914837"/>
                  <a:gd name="connsiteX33" fmla="*/ 202726 w 748246"/>
                  <a:gd name="connsiteY33" fmla="*/ 767773 h 1914837"/>
                  <a:gd name="connsiteX34" fmla="*/ 206258 w 748246"/>
                  <a:gd name="connsiteY34" fmla="*/ 759633 h 1914837"/>
                  <a:gd name="connsiteX35" fmla="*/ 206970 w 748246"/>
                  <a:gd name="connsiteY35" fmla="*/ 758944 h 1914837"/>
                  <a:gd name="connsiteX36" fmla="*/ 213868 w 748246"/>
                  <a:gd name="connsiteY36" fmla="*/ 744594 h 1914837"/>
                  <a:gd name="connsiteX37" fmla="*/ 273644 w 748246"/>
                  <a:gd name="connsiteY37" fmla="*/ 695370 h 1914837"/>
                  <a:gd name="connsiteX38" fmla="*/ 318280 w 748246"/>
                  <a:gd name="connsiteY38" fmla="*/ 686358 h 1914837"/>
                  <a:gd name="connsiteX39" fmla="*/ 327620 w 748246"/>
                  <a:gd name="connsiteY39" fmla="*/ 648999 h 1914837"/>
                  <a:gd name="connsiteX40" fmla="*/ 278314 w 748246"/>
                  <a:gd name="connsiteY40" fmla="*/ 637522 h 1914837"/>
                  <a:gd name="connsiteX41" fmla="*/ 102556 w 748246"/>
                  <a:gd name="connsiteY41" fmla="*/ 331798 h 1914837"/>
                  <a:gd name="connsiteX42" fmla="*/ 390327 w 748246"/>
                  <a:gd name="connsiteY42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48246" h="1914837">
                    <a:moveTo>
                      <a:pt x="390327" y="0"/>
                    </a:moveTo>
                    <a:cubicBezTo>
                      <a:pt x="549259" y="0"/>
                      <a:pt x="678098" y="148551"/>
                      <a:pt x="678098" y="331798"/>
                    </a:cubicBezTo>
                    <a:cubicBezTo>
                      <a:pt x="678098" y="469234"/>
                      <a:pt x="605626" y="587152"/>
                      <a:pt x="502341" y="637522"/>
                    </a:cubicBezTo>
                    <a:lnTo>
                      <a:pt x="453036" y="648999"/>
                    </a:lnTo>
                    <a:lnTo>
                      <a:pt x="462376" y="686358"/>
                    </a:lnTo>
                    <a:lnTo>
                      <a:pt x="507012" y="695370"/>
                    </a:lnTo>
                    <a:cubicBezTo>
                      <a:pt x="531394" y="705683"/>
                      <a:pt x="552139" y="722910"/>
                      <a:pt x="566788" y="744594"/>
                    </a:cubicBezTo>
                    <a:lnTo>
                      <a:pt x="575114" y="761914"/>
                    </a:lnTo>
                    <a:lnTo>
                      <a:pt x="575953" y="762644"/>
                    </a:lnTo>
                    <a:cubicBezTo>
                      <a:pt x="580211" y="768108"/>
                      <a:pt x="583468" y="774497"/>
                      <a:pt x="585374" y="781610"/>
                    </a:cubicBezTo>
                    <a:lnTo>
                      <a:pt x="746416" y="1382629"/>
                    </a:lnTo>
                    <a:cubicBezTo>
                      <a:pt x="754039" y="1411078"/>
                      <a:pt x="737157" y="1440320"/>
                      <a:pt x="708707" y="1447943"/>
                    </a:cubicBezTo>
                    <a:lnTo>
                      <a:pt x="708708" y="1447944"/>
                    </a:lnTo>
                    <a:cubicBezTo>
                      <a:pt x="680259" y="1455567"/>
                      <a:pt x="651017" y="1438684"/>
                      <a:pt x="643394" y="1410235"/>
                    </a:cubicBezTo>
                    <a:lnTo>
                      <a:pt x="589991" y="1210935"/>
                    </a:lnTo>
                    <a:lnTo>
                      <a:pt x="589991" y="1278513"/>
                    </a:lnTo>
                    <a:cubicBezTo>
                      <a:pt x="589991" y="1297272"/>
                      <a:pt x="586190" y="1315143"/>
                      <a:pt x="579314" y="1331397"/>
                    </a:cubicBezTo>
                    <a:lnTo>
                      <a:pt x="575612" y="1336889"/>
                    </a:lnTo>
                    <a:lnTo>
                      <a:pt x="529019" y="1806934"/>
                    </a:lnTo>
                    <a:lnTo>
                      <a:pt x="421747" y="1806934"/>
                    </a:lnTo>
                    <a:lnTo>
                      <a:pt x="393256" y="1519504"/>
                    </a:lnTo>
                    <a:lnTo>
                      <a:pt x="360584" y="1914837"/>
                    </a:lnTo>
                    <a:lnTo>
                      <a:pt x="253312" y="1914837"/>
                    </a:lnTo>
                    <a:lnTo>
                      <a:pt x="205619" y="1337741"/>
                    </a:lnTo>
                    <a:lnTo>
                      <a:pt x="201342" y="1331397"/>
                    </a:lnTo>
                    <a:cubicBezTo>
                      <a:pt x="194467" y="1315143"/>
                      <a:pt x="190665" y="1297272"/>
                      <a:pt x="190665" y="1278513"/>
                    </a:cubicBezTo>
                    <a:lnTo>
                      <a:pt x="190665" y="1063524"/>
                    </a:lnTo>
                    <a:lnTo>
                      <a:pt x="102263" y="1267262"/>
                    </a:lnTo>
                    <a:cubicBezTo>
                      <a:pt x="90540" y="1294281"/>
                      <a:pt x="59133" y="1306680"/>
                      <a:pt x="32114" y="1294957"/>
                    </a:cubicBezTo>
                    <a:lnTo>
                      <a:pt x="32115" y="1294956"/>
                    </a:lnTo>
                    <a:cubicBezTo>
                      <a:pt x="5096" y="1283233"/>
                      <a:pt x="-7304" y="1251826"/>
                      <a:pt x="4420" y="1224807"/>
                    </a:cubicBezTo>
                    <a:lnTo>
                      <a:pt x="196463" y="782206"/>
                    </a:lnTo>
                    <a:lnTo>
                      <a:pt x="196773" y="780155"/>
                    </a:lnTo>
                    <a:lnTo>
                      <a:pt x="202726" y="767773"/>
                    </a:lnTo>
                    <a:lnTo>
                      <a:pt x="206258" y="759633"/>
                    </a:lnTo>
                    <a:lnTo>
                      <a:pt x="206970" y="758944"/>
                    </a:lnTo>
                    <a:lnTo>
                      <a:pt x="213868" y="744594"/>
                    </a:lnTo>
                    <a:cubicBezTo>
                      <a:pt x="228518" y="722910"/>
                      <a:pt x="249263" y="705683"/>
                      <a:pt x="273644" y="695370"/>
                    </a:cubicBezTo>
                    <a:lnTo>
                      <a:pt x="318280" y="686358"/>
                    </a:lnTo>
                    <a:lnTo>
                      <a:pt x="327620" y="648999"/>
                    </a:lnTo>
                    <a:lnTo>
                      <a:pt x="278314" y="637522"/>
                    </a:lnTo>
                    <a:cubicBezTo>
                      <a:pt x="175028" y="587152"/>
                      <a:pt x="102556" y="469234"/>
                      <a:pt x="102556" y="331798"/>
                    </a:cubicBezTo>
                    <a:cubicBezTo>
                      <a:pt x="102556" y="148551"/>
                      <a:pt x="231395" y="0"/>
                      <a:pt x="3903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C9C3422-5536-668E-43EC-77C891E11378}"/>
                  </a:ext>
                </a:extLst>
              </p:cNvPr>
              <p:cNvSpPr/>
              <p:nvPr/>
            </p:nvSpPr>
            <p:spPr>
              <a:xfrm>
                <a:off x="1095375" y="2405669"/>
                <a:ext cx="2029235" cy="2029235"/>
              </a:xfrm>
              <a:custGeom>
                <a:avLst/>
                <a:gdLst>
                  <a:gd name="connsiteX0" fmla="*/ 112241 w 2029235"/>
                  <a:gd name="connsiteY0" fmla="*/ 0 h 2029235"/>
                  <a:gd name="connsiteX1" fmla="*/ 2029235 w 2029235"/>
                  <a:gd name="connsiteY1" fmla="*/ 1916994 h 2029235"/>
                  <a:gd name="connsiteX2" fmla="*/ 1916994 w 2029235"/>
                  <a:gd name="connsiteY2" fmla="*/ 2029235 h 2029235"/>
                  <a:gd name="connsiteX3" fmla="*/ 0 w 2029235"/>
                  <a:gd name="connsiteY3" fmla="*/ 112241 h 20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235" h="2029235">
                    <a:moveTo>
                      <a:pt x="112241" y="0"/>
                    </a:moveTo>
                    <a:lnTo>
                      <a:pt x="2029235" y="1916994"/>
                    </a:lnTo>
                    <a:lnTo>
                      <a:pt x="1916994" y="2029235"/>
                    </a:lnTo>
                    <a:lnTo>
                      <a:pt x="0" y="112241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2DD995FD-44FD-E9DE-2A89-3AB44262AF16}"/>
              </a:ext>
            </a:extLst>
          </p:cNvPr>
          <p:cNvGrpSpPr/>
          <p:nvPr/>
        </p:nvGrpSpPr>
        <p:grpSpPr>
          <a:xfrm>
            <a:off x="3942472" y="3909506"/>
            <a:ext cx="2038404" cy="2377400"/>
            <a:chOff x="3942472" y="3909506"/>
            <a:chExt cx="2038404" cy="2377400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F0DF8F8-E0C2-F2EF-9A1A-9B283F50481D}"/>
                </a:ext>
              </a:extLst>
            </p:cNvPr>
            <p:cNvSpPr txBox="1"/>
            <p:nvPr/>
          </p:nvSpPr>
          <p:spPr>
            <a:xfrm>
              <a:off x="4369032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立入禁止</a:t>
              </a: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5479F291-9D4B-C2B6-D612-B1BC9DEFA78C}"/>
                </a:ext>
              </a:extLst>
            </p:cNvPr>
            <p:cNvGrpSpPr/>
            <p:nvPr/>
          </p:nvGrpSpPr>
          <p:grpSpPr>
            <a:xfrm>
              <a:off x="3942472" y="3909506"/>
              <a:ext cx="2038404" cy="1995188"/>
              <a:chOff x="3391180" y="2333340"/>
              <a:chExt cx="2212001" cy="2165105"/>
            </a:xfrm>
          </p:grpSpPr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55424C8F-E16E-5A99-BF8C-F09AB5F5511C}"/>
                  </a:ext>
                </a:extLst>
              </p:cNvPr>
              <p:cNvSpPr/>
              <p:nvPr/>
            </p:nvSpPr>
            <p:spPr bwMode="auto">
              <a:xfrm>
                <a:off x="3450587" y="2409046"/>
                <a:ext cx="2078399" cy="2039908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6B7059E6-6949-4312-EFC7-71887A290CB2}"/>
                  </a:ext>
                </a:extLst>
              </p:cNvPr>
              <p:cNvSpPr/>
              <p:nvPr/>
            </p:nvSpPr>
            <p:spPr bwMode="auto">
              <a:xfrm>
                <a:off x="3391180" y="2333340"/>
                <a:ext cx="2212001" cy="2165105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ABAFB6AB-E6AA-1220-658A-1B50A8458FA4}"/>
                  </a:ext>
                </a:extLst>
              </p:cNvPr>
              <p:cNvSpPr/>
              <p:nvPr/>
            </p:nvSpPr>
            <p:spPr bwMode="auto">
              <a:xfrm flipH="1">
                <a:off x="3989295" y="2556888"/>
                <a:ext cx="966880" cy="1730122"/>
              </a:xfrm>
              <a:custGeom>
                <a:avLst/>
                <a:gdLst>
                  <a:gd name="connsiteX0" fmla="*/ 469543 w 887331"/>
                  <a:gd name="connsiteY0" fmla="*/ 0 h 1587777"/>
                  <a:gd name="connsiteX1" fmla="*/ 737960 w 887331"/>
                  <a:gd name="connsiteY1" fmla="*/ 309482 h 1587777"/>
                  <a:gd name="connsiteX2" fmla="*/ 574023 w 887331"/>
                  <a:gd name="connsiteY2" fmla="*/ 594643 h 1587777"/>
                  <a:gd name="connsiteX3" fmla="*/ 508974 w 887331"/>
                  <a:gd name="connsiteY3" fmla="*/ 609786 h 1587777"/>
                  <a:gd name="connsiteX4" fmla="*/ 512449 w 887331"/>
                  <a:gd name="connsiteY4" fmla="*/ 640890 h 1587777"/>
                  <a:gd name="connsiteX5" fmla="*/ 541048 w 887331"/>
                  <a:gd name="connsiteY5" fmla="*/ 649224 h 1587777"/>
                  <a:gd name="connsiteX6" fmla="*/ 625540 w 887331"/>
                  <a:gd name="connsiteY6" fmla="*/ 749036 h 1587777"/>
                  <a:gd name="connsiteX7" fmla="*/ 709546 w 887331"/>
                  <a:gd name="connsiteY7" fmla="*/ 1062556 h 1587777"/>
                  <a:gd name="connsiteX8" fmla="*/ 713353 w 887331"/>
                  <a:gd name="connsiteY8" fmla="*/ 1123305 h 1587777"/>
                  <a:gd name="connsiteX9" fmla="*/ 695773 w 887331"/>
                  <a:gd name="connsiteY9" fmla="*/ 1174395 h 1587777"/>
                  <a:gd name="connsiteX10" fmla="*/ 785738 w 887331"/>
                  <a:gd name="connsiteY10" fmla="*/ 1389907 h 1587777"/>
                  <a:gd name="connsiteX11" fmla="*/ 887331 w 887331"/>
                  <a:gd name="connsiteY11" fmla="*/ 1518693 h 1587777"/>
                  <a:gd name="connsiteX12" fmla="*/ 806151 w 887331"/>
                  <a:gd name="connsiteY12" fmla="*/ 1562264 h 1587777"/>
                  <a:gd name="connsiteX13" fmla="*/ 682692 w 887331"/>
                  <a:gd name="connsiteY13" fmla="*/ 1451793 h 1587777"/>
                  <a:gd name="connsiteX14" fmla="*/ 682492 w 887331"/>
                  <a:gd name="connsiteY14" fmla="*/ 1451901 h 1587777"/>
                  <a:gd name="connsiteX15" fmla="*/ 682014 w 887331"/>
                  <a:gd name="connsiteY15" fmla="*/ 1451187 h 1587777"/>
                  <a:gd name="connsiteX16" fmla="*/ 680755 w 887331"/>
                  <a:gd name="connsiteY16" fmla="*/ 1450060 h 1587777"/>
                  <a:gd name="connsiteX17" fmla="*/ 681065 w 887331"/>
                  <a:gd name="connsiteY17" fmla="*/ 1449769 h 1587777"/>
                  <a:gd name="connsiteX18" fmla="*/ 553827 w 887331"/>
                  <a:gd name="connsiteY18" fmla="*/ 1259619 h 1587777"/>
                  <a:gd name="connsiteX19" fmla="*/ 426978 w 887331"/>
                  <a:gd name="connsiteY19" fmla="*/ 1437028 h 1587777"/>
                  <a:gd name="connsiteX20" fmla="*/ 372244 w 887331"/>
                  <a:gd name="connsiteY20" fmla="*/ 1587776 h 1587777"/>
                  <a:gd name="connsiteX21" fmla="*/ 283655 w 887331"/>
                  <a:gd name="connsiteY21" fmla="*/ 1587777 h 1587777"/>
                  <a:gd name="connsiteX22" fmla="*/ 320103 w 887331"/>
                  <a:gd name="connsiteY22" fmla="*/ 1382018 h 1587777"/>
                  <a:gd name="connsiteX23" fmla="*/ 319906 w 887331"/>
                  <a:gd name="connsiteY23" fmla="*/ 1381905 h 1587777"/>
                  <a:gd name="connsiteX24" fmla="*/ 320261 w 887331"/>
                  <a:gd name="connsiteY24" fmla="*/ 1381122 h 1587777"/>
                  <a:gd name="connsiteX25" fmla="*/ 320556 w 887331"/>
                  <a:gd name="connsiteY25" fmla="*/ 1379459 h 1587777"/>
                  <a:gd name="connsiteX26" fmla="*/ 320966 w 887331"/>
                  <a:gd name="connsiteY26" fmla="*/ 1379569 h 1587777"/>
                  <a:gd name="connsiteX27" fmla="*/ 421538 w 887331"/>
                  <a:gd name="connsiteY27" fmla="*/ 1158220 h 1587777"/>
                  <a:gd name="connsiteX28" fmla="*/ 413431 w 887331"/>
                  <a:gd name="connsiteY28" fmla="*/ 1141899 h 1587777"/>
                  <a:gd name="connsiteX29" fmla="*/ 346609 w 887331"/>
                  <a:gd name="connsiteY29" fmla="*/ 892516 h 1587777"/>
                  <a:gd name="connsiteX30" fmla="*/ 299654 w 887331"/>
                  <a:gd name="connsiteY30" fmla="*/ 949960 h 1587777"/>
                  <a:gd name="connsiteX31" fmla="*/ 286451 w 887331"/>
                  <a:gd name="connsiteY31" fmla="*/ 957050 h 1587777"/>
                  <a:gd name="connsiteX32" fmla="*/ 280755 w 887331"/>
                  <a:gd name="connsiteY32" fmla="*/ 966252 h 1587777"/>
                  <a:gd name="connsiteX33" fmla="*/ 237724 w 887331"/>
                  <a:gd name="connsiteY33" fmla="*/ 976374 h 1587777"/>
                  <a:gd name="connsiteX34" fmla="*/ 47708 w 887331"/>
                  <a:gd name="connsiteY34" fmla="*/ 945386 h 1587777"/>
                  <a:gd name="connsiteX35" fmla="*/ 10123 w 887331"/>
                  <a:gd name="connsiteY35" fmla="*/ 922116 h 1587777"/>
                  <a:gd name="connsiteX36" fmla="*/ 0 w 887331"/>
                  <a:gd name="connsiteY36" fmla="*/ 879085 h 1587777"/>
                  <a:gd name="connsiteX37" fmla="*/ 23270 w 887331"/>
                  <a:gd name="connsiteY37" fmla="*/ 841499 h 1587777"/>
                  <a:gd name="connsiteX38" fmla="*/ 66302 w 887331"/>
                  <a:gd name="connsiteY38" fmla="*/ 831377 h 1587777"/>
                  <a:gd name="connsiteX39" fmla="*/ 226088 w 887331"/>
                  <a:gd name="connsiteY39" fmla="*/ 857435 h 1587777"/>
                  <a:gd name="connsiteX40" fmla="*/ 332058 w 887331"/>
                  <a:gd name="connsiteY40" fmla="*/ 727791 h 1587777"/>
                  <a:gd name="connsiteX41" fmla="*/ 341445 w 887331"/>
                  <a:gd name="connsiteY41" fmla="*/ 721518 h 1587777"/>
                  <a:gd name="connsiteX42" fmla="*/ 352690 w 887331"/>
                  <a:gd name="connsiteY42" fmla="*/ 699694 h 1587777"/>
                  <a:gd name="connsiteX43" fmla="*/ 383296 w 887331"/>
                  <a:gd name="connsiteY43" fmla="*/ 667727 h 1587777"/>
                  <a:gd name="connsiteX44" fmla="*/ 401677 w 887331"/>
                  <a:gd name="connsiteY44" fmla="*/ 658597 h 1587777"/>
                  <a:gd name="connsiteX45" fmla="*/ 407713 w 887331"/>
                  <a:gd name="connsiteY45" fmla="*/ 604571 h 1587777"/>
                  <a:gd name="connsiteX46" fmla="*/ 365063 w 887331"/>
                  <a:gd name="connsiteY46" fmla="*/ 594643 h 1587777"/>
                  <a:gd name="connsiteX47" fmla="*/ 201126 w 887331"/>
                  <a:gd name="connsiteY47" fmla="*/ 309482 h 1587777"/>
                  <a:gd name="connsiteX48" fmla="*/ 469543 w 887331"/>
                  <a:gd name="connsiteY48" fmla="*/ 0 h 1587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87331" h="1587777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3"/>
                    </a:cubicBezTo>
                    <a:lnTo>
                      <a:pt x="508974" y="609786"/>
                    </a:lnTo>
                    <a:lnTo>
                      <a:pt x="512449" y="640890"/>
                    </a:lnTo>
                    <a:lnTo>
                      <a:pt x="541048" y="649224"/>
                    </a:lnTo>
                    <a:cubicBezTo>
                      <a:pt x="581229" y="667563"/>
                      <a:pt x="613215" y="703040"/>
                      <a:pt x="625540" y="749036"/>
                    </a:cubicBezTo>
                    <a:cubicBezTo>
                      <a:pt x="653542" y="853542"/>
                      <a:pt x="681544" y="958050"/>
                      <a:pt x="709546" y="1062556"/>
                    </a:cubicBezTo>
                    <a:cubicBezTo>
                      <a:pt x="715024" y="1082999"/>
                      <a:pt x="716099" y="1103584"/>
                      <a:pt x="713353" y="1123305"/>
                    </a:cubicBezTo>
                    <a:lnTo>
                      <a:pt x="695773" y="1174395"/>
                    </a:lnTo>
                    <a:lnTo>
                      <a:pt x="785738" y="1389907"/>
                    </a:lnTo>
                    <a:lnTo>
                      <a:pt x="887331" y="1518693"/>
                    </a:lnTo>
                    <a:lnTo>
                      <a:pt x="806151" y="1562264"/>
                    </a:lnTo>
                    <a:lnTo>
                      <a:pt x="682692" y="1451793"/>
                    </a:lnTo>
                    <a:lnTo>
                      <a:pt x="682492" y="1451901"/>
                    </a:lnTo>
                    <a:lnTo>
                      <a:pt x="682014" y="1451187"/>
                    </a:lnTo>
                    <a:lnTo>
                      <a:pt x="680755" y="1450060"/>
                    </a:lnTo>
                    <a:lnTo>
                      <a:pt x="681065" y="1449769"/>
                    </a:lnTo>
                    <a:lnTo>
                      <a:pt x="553827" y="1259619"/>
                    </a:lnTo>
                    <a:lnTo>
                      <a:pt x="426978" y="1437028"/>
                    </a:lnTo>
                    <a:lnTo>
                      <a:pt x="372244" y="1587776"/>
                    </a:lnTo>
                    <a:lnTo>
                      <a:pt x="283655" y="1587777"/>
                    </a:lnTo>
                    <a:lnTo>
                      <a:pt x="320103" y="1382018"/>
                    </a:lnTo>
                    <a:lnTo>
                      <a:pt x="319906" y="1381905"/>
                    </a:lnTo>
                    <a:lnTo>
                      <a:pt x="320261" y="1381122"/>
                    </a:lnTo>
                    <a:lnTo>
                      <a:pt x="320556" y="1379459"/>
                    </a:lnTo>
                    <a:lnTo>
                      <a:pt x="320966" y="1379569"/>
                    </a:lnTo>
                    <a:lnTo>
                      <a:pt x="421538" y="1158220"/>
                    </a:lnTo>
                    <a:lnTo>
                      <a:pt x="413431" y="1141899"/>
                    </a:lnTo>
                    <a:lnTo>
                      <a:pt x="346609" y="892516"/>
                    </a:lnTo>
                    <a:lnTo>
                      <a:pt x="299654" y="949960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7" y="974886"/>
                      <a:pt x="253465" y="978942"/>
                      <a:pt x="237724" y="976374"/>
                    </a:cubicBezTo>
                    <a:lnTo>
                      <a:pt x="47708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332058" y="727791"/>
                    </a:lnTo>
                    <a:lnTo>
                      <a:pt x="341445" y="721518"/>
                    </a:lnTo>
                    <a:lnTo>
                      <a:pt x="352690" y="699694"/>
                    </a:lnTo>
                    <a:cubicBezTo>
                      <a:pt x="361233" y="687703"/>
                      <a:pt x="371517" y="676906"/>
                      <a:pt x="383296" y="667727"/>
                    </a:cubicBezTo>
                    <a:lnTo>
                      <a:pt x="401677" y="658597"/>
                    </a:lnTo>
                    <a:lnTo>
                      <a:pt x="407713" y="604571"/>
                    </a:lnTo>
                    <a:lnTo>
                      <a:pt x="365063" y="594643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F5B0D50-4BCF-7E79-9A37-338DFBF2BD11}"/>
                  </a:ext>
                </a:extLst>
              </p:cNvPr>
              <p:cNvSpPr/>
              <p:nvPr/>
            </p:nvSpPr>
            <p:spPr>
              <a:xfrm>
                <a:off x="3472815" y="2405669"/>
                <a:ext cx="2029235" cy="2029235"/>
              </a:xfrm>
              <a:custGeom>
                <a:avLst/>
                <a:gdLst>
                  <a:gd name="connsiteX0" fmla="*/ 112241 w 2029235"/>
                  <a:gd name="connsiteY0" fmla="*/ 0 h 2029235"/>
                  <a:gd name="connsiteX1" fmla="*/ 2029235 w 2029235"/>
                  <a:gd name="connsiteY1" fmla="*/ 1916994 h 2029235"/>
                  <a:gd name="connsiteX2" fmla="*/ 1916994 w 2029235"/>
                  <a:gd name="connsiteY2" fmla="*/ 2029235 h 2029235"/>
                  <a:gd name="connsiteX3" fmla="*/ 0 w 2029235"/>
                  <a:gd name="connsiteY3" fmla="*/ 112241 h 20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235" h="2029235">
                    <a:moveTo>
                      <a:pt x="112241" y="0"/>
                    </a:moveTo>
                    <a:lnTo>
                      <a:pt x="2029235" y="1916994"/>
                    </a:lnTo>
                    <a:lnTo>
                      <a:pt x="1916994" y="2029235"/>
                    </a:lnTo>
                    <a:lnTo>
                      <a:pt x="0" y="112241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4E10653C-4EBF-8F35-96BA-254639B70FDA}"/>
              </a:ext>
            </a:extLst>
          </p:cNvPr>
          <p:cNvGrpSpPr/>
          <p:nvPr/>
        </p:nvGrpSpPr>
        <p:grpSpPr>
          <a:xfrm>
            <a:off x="6896108" y="3909506"/>
            <a:ext cx="2038404" cy="2377400"/>
            <a:chOff x="6896108" y="3909506"/>
            <a:chExt cx="2038404" cy="2377400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99541FF6-54EF-135B-178A-90A630F2D8AA}"/>
                </a:ext>
              </a:extLst>
            </p:cNvPr>
            <p:cNvSpPr txBox="1"/>
            <p:nvPr/>
          </p:nvSpPr>
          <p:spPr>
            <a:xfrm>
              <a:off x="7322668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立入禁止</a:t>
              </a: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5B1002A-A879-D53F-0E69-A8D3BB5FFB88}"/>
                </a:ext>
              </a:extLst>
            </p:cNvPr>
            <p:cNvGrpSpPr/>
            <p:nvPr/>
          </p:nvGrpSpPr>
          <p:grpSpPr>
            <a:xfrm>
              <a:off x="6896108" y="3909506"/>
              <a:ext cx="2038404" cy="1995188"/>
              <a:chOff x="5730520" y="2333340"/>
              <a:chExt cx="2212001" cy="2165105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6AF0FFDB-0101-8460-1DBA-C6570E6573BF}"/>
                  </a:ext>
                </a:extLst>
              </p:cNvPr>
              <p:cNvSpPr/>
              <p:nvPr/>
            </p:nvSpPr>
            <p:spPr bwMode="auto">
              <a:xfrm>
                <a:off x="5806515" y="2409046"/>
                <a:ext cx="2078399" cy="2039908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9C5833BE-702E-7981-F848-92218F8D6D76}"/>
                  </a:ext>
                </a:extLst>
              </p:cNvPr>
              <p:cNvSpPr/>
              <p:nvPr/>
            </p:nvSpPr>
            <p:spPr bwMode="auto">
              <a:xfrm>
                <a:off x="5730520" y="2333340"/>
                <a:ext cx="2212001" cy="2165105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C72C876-E441-BD5A-6318-EC0B64F63531}"/>
                  </a:ext>
                </a:extLst>
              </p:cNvPr>
              <p:cNvSpPr/>
              <p:nvPr/>
            </p:nvSpPr>
            <p:spPr bwMode="auto">
              <a:xfrm flipH="1">
                <a:off x="6414340" y="2556888"/>
                <a:ext cx="831022" cy="1724716"/>
              </a:xfrm>
              <a:custGeom>
                <a:avLst/>
                <a:gdLst>
                  <a:gd name="connsiteX0" fmla="*/ 344208 w 804122"/>
                  <a:gd name="connsiteY0" fmla="*/ 0 h 1668889"/>
                  <a:gd name="connsiteX1" fmla="*/ 619021 w 804122"/>
                  <a:gd name="connsiteY1" fmla="*/ 312562 h 1668889"/>
                  <a:gd name="connsiteX2" fmla="*/ 451178 w 804122"/>
                  <a:gd name="connsiteY2" fmla="*/ 600561 h 1668889"/>
                  <a:gd name="connsiteX3" fmla="*/ 394005 w 804122"/>
                  <a:gd name="connsiteY3" fmla="*/ 613690 h 1668889"/>
                  <a:gd name="connsiteX4" fmla="*/ 398869 w 804122"/>
                  <a:gd name="connsiteY4" fmla="*/ 645919 h 1668889"/>
                  <a:gd name="connsiteX5" fmla="*/ 424436 w 804122"/>
                  <a:gd name="connsiteY5" fmla="*/ 651081 h 1668889"/>
                  <a:gd name="connsiteX6" fmla="*/ 490574 w 804122"/>
                  <a:gd name="connsiteY6" fmla="*/ 705544 h 1668889"/>
                  <a:gd name="connsiteX7" fmla="*/ 495038 w 804122"/>
                  <a:gd name="connsiteY7" fmla="*/ 714829 h 1668889"/>
                  <a:gd name="connsiteX8" fmla="*/ 502299 w 804122"/>
                  <a:gd name="connsiteY8" fmla="*/ 723062 h 1668889"/>
                  <a:gd name="connsiteX9" fmla="*/ 592711 w 804122"/>
                  <a:gd name="connsiteY9" fmla="*/ 879660 h 1668889"/>
                  <a:gd name="connsiteX10" fmla="*/ 756697 w 804122"/>
                  <a:gd name="connsiteY10" fmla="*/ 923599 h 1668889"/>
                  <a:gd name="connsiteX11" fmla="*/ 801927 w 804122"/>
                  <a:gd name="connsiteY11" fmla="*/ 1001940 h 1668889"/>
                  <a:gd name="connsiteX12" fmla="*/ 723586 w 804122"/>
                  <a:gd name="connsiteY12" fmla="*/ 1047170 h 1668889"/>
                  <a:gd name="connsiteX13" fmla="*/ 541198 w 804122"/>
                  <a:gd name="connsiteY13" fmla="*/ 998298 h 1668889"/>
                  <a:gd name="connsiteX14" fmla="*/ 518449 w 804122"/>
                  <a:gd name="connsiteY14" fmla="*/ 986999 h 1668889"/>
                  <a:gd name="connsiteX15" fmla="*/ 517200 w 804122"/>
                  <a:gd name="connsiteY15" fmla="*/ 985563 h 1668889"/>
                  <a:gd name="connsiteX16" fmla="*/ 516247 w 804122"/>
                  <a:gd name="connsiteY16" fmla="*/ 985098 h 1668889"/>
                  <a:gd name="connsiteX17" fmla="*/ 516246 w 804122"/>
                  <a:gd name="connsiteY17" fmla="*/ 1165597 h 1668889"/>
                  <a:gd name="connsiteX18" fmla="*/ 505184 w 804122"/>
                  <a:gd name="connsiteY18" fmla="*/ 1220390 h 1668889"/>
                  <a:gd name="connsiteX19" fmla="*/ 685838 w 804122"/>
                  <a:gd name="connsiteY19" fmla="*/ 1437044 h 1668889"/>
                  <a:gd name="connsiteX20" fmla="*/ 687194 w 804122"/>
                  <a:gd name="connsiteY20" fmla="*/ 1436597 h 1668889"/>
                  <a:gd name="connsiteX21" fmla="*/ 687662 w 804122"/>
                  <a:gd name="connsiteY21" fmla="*/ 1439232 h 1668889"/>
                  <a:gd name="connsiteX22" fmla="*/ 690469 w 804122"/>
                  <a:gd name="connsiteY22" fmla="*/ 1442598 h 1668889"/>
                  <a:gd name="connsiteX23" fmla="*/ 688594 w 804122"/>
                  <a:gd name="connsiteY23" fmla="*/ 1444473 h 1668889"/>
                  <a:gd name="connsiteX24" fmla="*/ 725099 w 804122"/>
                  <a:gd name="connsiteY24" fmla="*/ 1649702 h 1668889"/>
                  <a:gd name="connsiteX25" fmla="*/ 666846 w 804122"/>
                  <a:gd name="connsiteY25" fmla="*/ 1668889 h 1668889"/>
                  <a:gd name="connsiteX26" fmla="*/ 571456 w 804122"/>
                  <a:gd name="connsiteY26" fmla="*/ 1476521 h 1668889"/>
                  <a:gd name="connsiteX27" fmla="*/ 376333 w 804122"/>
                  <a:gd name="connsiteY27" fmla="*/ 1313819 h 1668889"/>
                  <a:gd name="connsiteX28" fmla="*/ 365922 w 804122"/>
                  <a:gd name="connsiteY28" fmla="*/ 1315921 h 1668889"/>
                  <a:gd name="connsiteX29" fmla="*/ 365923 w 804122"/>
                  <a:gd name="connsiteY29" fmla="*/ 1315920 h 1668889"/>
                  <a:gd name="connsiteX30" fmla="*/ 364559 w 804122"/>
                  <a:gd name="connsiteY30" fmla="*/ 1315645 h 1668889"/>
                  <a:gd name="connsiteX31" fmla="*/ 286825 w 804122"/>
                  <a:gd name="connsiteY31" fmla="*/ 1527177 h 1668889"/>
                  <a:gd name="connsiteX32" fmla="*/ 287890 w 804122"/>
                  <a:gd name="connsiteY32" fmla="*/ 1528128 h 1668889"/>
                  <a:gd name="connsiteX33" fmla="*/ 285842 w 804122"/>
                  <a:gd name="connsiteY33" fmla="*/ 1529851 h 1668889"/>
                  <a:gd name="connsiteX34" fmla="*/ 284331 w 804122"/>
                  <a:gd name="connsiteY34" fmla="*/ 1533965 h 1668889"/>
                  <a:gd name="connsiteX35" fmla="*/ 281769 w 804122"/>
                  <a:gd name="connsiteY35" fmla="*/ 1533278 h 1668889"/>
                  <a:gd name="connsiteX36" fmla="*/ 122288 w 804122"/>
                  <a:gd name="connsiteY36" fmla="*/ 1667507 h 1668889"/>
                  <a:gd name="connsiteX37" fmla="*/ 76546 w 804122"/>
                  <a:gd name="connsiteY37" fmla="*/ 1626652 h 1668889"/>
                  <a:gd name="connsiteX38" fmla="*/ 195446 w 804122"/>
                  <a:gd name="connsiteY38" fmla="*/ 1447858 h 1668889"/>
                  <a:gd name="connsiteX39" fmla="*/ 232802 w 804122"/>
                  <a:gd name="connsiteY39" fmla="*/ 1232102 h 1668889"/>
                  <a:gd name="connsiteX40" fmla="*/ 227412 w 804122"/>
                  <a:gd name="connsiteY40" fmla="*/ 1224109 h 1668889"/>
                  <a:gd name="connsiteX41" fmla="*/ 215599 w 804122"/>
                  <a:gd name="connsiteY41" fmla="*/ 1165596 h 1668889"/>
                  <a:gd name="connsiteX42" fmla="*/ 215599 w 804122"/>
                  <a:gd name="connsiteY42" fmla="*/ 851476 h 1668889"/>
                  <a:gd name="connsiteX43" fmla="*/ 169706 w 804122"/>
                  <a:gd name="connsiteY43" fmla="*/ 877972 h 1668889"/>
                  <a:gd name="connsiteX44" fmla="*/ 125766 w 804122"/>
                  <a:gd name="connsiteY44" fmla="*/ 1041958 h 1668889"/>
                  <a:gd name="connsiteX45" fmla="*/ 47425 w 804122"/>
                  <a:gd name="connsiteY45" fmla="*/ 1087188 h 1668889"/>
                  <a:gd name="connsiteX46" fmla="*/ 2195 w 804122"/>
                  <a:gd name="connsiteY46" fmla="*/ 1008848 h 1668889"/>
                  <a:gd name="connsiteX47" fmla="*/ 51067 w 804122"/>
                  <a:gd name="connsiteY47" fmla="*/ 826459 h 1668889"/>
                  <a:gd name="connsiteX48" fmla="*/ 62366 w 804122"/>
                  <a:gd name="connsiteY48" fmla="*/ 803710 h 1668889"/>
                  <a:gd name="connsiteX49" fmla="*/ 63802 w 804122"/>
                  <a:gd name="connsiteY49" fmla="*/ 802461 h 1668889"/>
                  <a:gd name="connsiteX50" fmla="*/ 67377 w 804122"/>
                  <a:gd name="connsiteY50" fmla="*/ 795135 h 1668889"/>
                  <a:gd name="connsiteX51" fmla="*/ 86427 w 804122"/>
                  <a:gd name="connsiteY51" fmla="*/ 778333 h 1668889"/>
                  <a:gd name="connsiteX52" fmla="*/ 262341 w 804122"/>
                  <a:gd name="connsiteY52" fmla="*/ 676770 h 1668889"/>
                  <a:gd name="connsiteX53" fmla="*/ 270999 w 804122"/>
                  <a:gd name="connsiteY53" fmla="*/ 675630 h 1668889"/>
                  <a:gd name="connsiteX54" fmla="*/ 303484 w 804122"/>
                  <a:gd name="connsiteY54" fmla="*/ 653728 h 1668889"/>
                  <a:gd name="connsiteX55" fmla="*/ 309021 w 804122"/>
                  <a:gd name="connsiteY55" fmla="*/ 617044 h 1668889"/>
                  <a:gd name="connsiteX56" fmla="*/ 237239 w 804122"/>
                  <a:gd name="connsiteY56" fmla="*/ 600561 h 1668889"/>
                  <a:gd name="connsiteX57" fmla="*/ 69395 w 804122"/>
                  <a:gd name="connsiteY57" fmla="*/ 312562 h 1668889"/>
                  <a:gd name="connsiteX58" fmla="*/ 344208 w 804122"/>
                  <a:gd name="connsiteY58" fmla="*/ 0 h 1668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04122" h="1668889">
                    <a:moveTo>
                      <a:pt x="344208" y="0"/>
                    </a:moveTo>
                    <a:cubicBezTo>
                      <a:pt x="495983" y="0"/>
                      <a:pt x="619021" y="139939"/>
                      <a:pt x="619021" y="312562"/>
                    </a:cubicBezTo>
                    <a:cubicBezTo>
                      <a:pt x="619021" y="442029"/>
                      <a:pt x="549812" y="553112"/>
                      <a:pt x="451178" y="600561"/>
                    </a:cubicBezTo>
                    <a:lnTo>
                      <a:pt x="394005" y="613690"/>
                    </a:lnTo>
                    <a:lnTo>
                      <a:pt x="398869" y="645919"/>
                    </a:lnTo>
                    <a:lnTo>
                      <a:pt x="424436" y="651081"/>
                    </a:lnTo>
                    <a:cubicBezTo>
                      <a:pt x="451413" y="662491"/>
                      <a:pt x="474366" y="681552"/>
                      <a:pt x="490574" y="705544"/>
                    </a:cubicBezTo>
                    <a:lnTo>
                      <a:pt x="495038" y="714829"/>
                    </a:lnTo>
                    <a:lnTo>
                      <a:pt x="502299" y="723062"/>
                    </a:lnTo>
                    <a:lnTo>
                      <a:pt x="592711" y="879660"/>
                    </a:lnTo>
                    <a:lnTo>
                      <a:pt x="756697" y="923599"/>
                    </a:lnTo>
                    <a:cubicBezTo>
                      <a:pt x="790820" y="932743"/>
                      <a:pt x="811070" y="967817"/>
                      <a:pt x="801927" y="1001940"/>
                    </a:cubicBezTo>
                    <a:cubicBezTo>
                      <a:pt x="792784" y="1036064"/>
                      <a:pt x="757710" y="1056314"/>
                      <a:pt x="723586" y="1047170"/>
                    </a:cubicBezTo>
                    <a:cubicBezTo>
                      <a:pt x="662790" y="1030880"/>
                      <a:pt x="601994" y="1014589"/>
                      <a:pt x="541198" y="998298"/>
                    </a:cubicBezTo>
                    <a:cubicBezTo>
                      <a:pt x="532667" y="996013"/>
                      <a:pt x="525003" y="992106"/>
                      <a:pt x="518449" y="986999"/>
                    </a:cubicBezTo>
                    <a:lnTo>
                      <a:pt x="517200" y="985563"/>
                    </a:lnTo>
                    <a:lnTo>
                      <a:pt x="516247" y="985098"/>
                    </a:lnTo>
                    <a:lnTo>
                      <a:pt x="516246" y="1165597"/>
                    </a:lnTo>
                    <a:lnTo>
                      <a:pt x="505184" y="1220390"/>
                    </a:lnTo>
                    <a:lnTo>
                      <a:pt x="685838" y="1437044"/>
                    </a:lnTo>
                    <a:lnTo>
                      <a:pt x="687194" y="1436597"/>
                    </a:lnTo>
                    <a:lnTo>
                      <a:pt x="687662" y="1439232"/>
                    </a:lnTo>
                    <a:lnTo>
                      <a:pt x="690469" y="1442598"/>
                    </a:lnTo>
                    <a:lnTo>
                      <a:pt x="688594" y="1444473"/>
                    </a:lnTo>
                    <a:lnTo>
                      <a:pt x="725099" y="1649702"/>
                    </a:lnTo>
                    <a:lnTo>
                      <a:pt x="666846" y="1668889"/>
                    </a:lnTo>
                    <a:lnTo>
                      <a:pt x="571456" y="1476521"/>
                    </a:lnTo>
                    <a:lnTo>
                      <a:pt x="376333" y="1313819"/>
                    </a:lnTo>
                    <a:lnTo>
                      <a:pt x="365922" y="1315921"/>
                    </a:lnTo>
                    <a:lnTo>
                      <a:pt x="365923" y="1315920"/>
                    </a:lnTo>
                    <a:lnTo>
                      <a:pt x="364559" y="1315645"/>
                    </a:lnTo>
                    <a:lnTo>
                      <a:pt x="286825" y="1527177"/>
                    </a:lnTo>
                    <a:lnTo>
                      <a:pt x="287890" y="1528128"/>
                    </a:lnTo>
                    <a:lnTo>
                      <a:pt x="285842" y="1529851"/>
                    </a:lnTo>
                    <a:lnTo>
                      <a:pt x="284331" y="1533965"/>
                    </a:lnTo>
                    <a:lnTo>
                      <a:pt x="281769" y="1533278"/>
                    </a:lnTo>
                    <a:lnTo>
                      <a:pt x="122288" y="1667507"/>
                    </a:lnTo>
                    <a:lnTo>
                      <a:pt x="76546" y="1626652"/>
                    </a:lnTo>
                    <a:lnTo>
                      <a:pt x="195446" y="1447858"/>
                    </a:lnTo>
                    <a:lnTo>
                      <a:pt x="232802" y="1232102"/>
                    </a:lnTo>
                    <a:lnTo>
                      <a:pt x="227412" y="1224109"/>
                    </a:lnTo>
                    <a:cubicBezTo>
                      <a:pt x="219806" y="1206125"/>
                      <a:pt x="215599" y="1186352"/>
                      <a:pt x="215599" y="1165596"/>
                    </a:cubicBezTo>
                    <a:lnTo>
                      <a:pt x="215599" y="851476"/>
                    </a:lnTo>
                    <a:lnTo>
                      <a:pt x="169706" y="877972"/>
                    </a:lnTo>
                    <a:lnTo>
                      <a:pt x="125766" y="1041958"/>
                    </a:lnTo>
                    <a:cubicBezTo>
                      <a:pt x="116623" y="1076082"/>
                      <a:pt x="81549" y="1096332"/>
                      <a:pt x="47425" y="1087188"/>
                    </a:cubicBezTo>
                    <a:cubicBezTo>
                      <a:pt x="13302" y="1078045"/>
                      <a:pt x="-6948" y="1042971"/>
                      <a:pt x="2195" y="1008848"/>
                    </a:cubicBezTo>
                    <a:cubicBezTo>
                      <a:pt x="18485" y="948051"/>
                      <a:pt x="34777" y="887255"/>
                      <a:pt x="51067" y="826459"/>
                    </a:cubicBezTo>
                    <a:cubicBezTo>
                      <a:pt x="53353" y="817928"/>
                      <a:pt x="57259" y="810264"/>
                      <a:pt x="62366" y="803710"/>
                    </a:cubicBezTo>
                    <a:lnTo>
                      <a:pt x="63802" y="802461"/>
                    </a:lnTo>
                    <a:lnTo>
                      <a:pt x="67377" y="795135"/>
                    </a:lnTo>
                    <a:cubicBezTo>
                      <a:pt x="72387" y="788506"/>
                      <a:pt x="78778" y="782749"/>
                      <a:pt x="86427" y="778333"/>
                    </a:cubicBezTo>
                    <a:cubicBezTo>
                      <a:pt x="145065" y="744478"/>
                      <a:pt x="203703" y="710625"/>
                      <a:pt x="262341" y="676770"/>
                    </a:cubicBezTo>
                    <a:lnTo>
                      <a:pt x="270999" y="675630"/>
                    </a:lnTo>
                    <a:lnTo>
                      <a:pt x="303484" y="653728"/>
                    </a:lnTo>
                    <a:lnTo>
                      <a:pt x="309021" y="617044"/>
                    </a:lnTo>
                    <a:lnTo>
                      <a:pt x="237239" y="600561"/>
                    </a:lnTo>
                    <a:cubicBezTo>
                      <a:pt x="138604" y="553112"/>
                      <a:pt x="69395" y="442029"/>
                      <a:pt x="69395" y="312562"/>
                    </a:cubicBezTo>
                    <a:cubicBezTo>
                      <a:pt x="69395" y="139939"/>
                      <a:pt x="192433" y="0"/>
                      <a:pt x="3442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51BB8EE-393C-4731-45F2-9B69214EB065}"/>
                  </a:ext>
                </a:extLst>
              </p:cNvPr>
              <p:cNvSpPr/>
              <p:nvPr/>
            </p:nvSpPr>
            <p:spPr>
              <a:xfrm>
                <a:off x="5812155" y="2405669"/>
                <a:ext cx="2029235" cy="2029235"/>
              </a:xfrm>
              <a:custGeom>
                <a:avLst/>
                <a:gdLst>
                  <a:gd name="connsiteX0" fmla="*/ 112241 w 2029235"/>
                  <a:gd name="connsiteY0" fmla="*/ 0 h 2029235"/>
                  <a:gd name="connsiteX1" fmla="*/ 2029235 w 2029235"/>
                  <a:gd name="connsiteY1" fmla="*/ 1916994 h 2029235"/>
                  <a:gd name="connsiteX2" fmla="*/ 1916994 w 2029235"/>
                  <a:gd name="connsiteY2" fmla="*/ 2029235 h 2029235"/>
                  <a:gd name="connsiteX3" fmla="*/ 0 w 2029235"/>
                  <a:gd name="connsiteY3" fmla="*/ 112241 h 20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9235" h="2029235">
                    <a:moveTo>
                      <a:pt x="112241" y="0"/>
                    </a:moveTo>
                    <a:lnTo>
                      <a:pt x="2029235" y="1916994"/>
                    </a:lnTo>
                    <a:lnTo>
                      <a:pt x="1916994" y="2029235"/>
                    </a:lnTo>
                    <a:lnTo>
                      <a:pt x="0" y="112241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4D0C0427-AE8B-64B1-7155-BA73C7FBB643}"/>
              </a:ext>
            </a:extLst>
          </p:cNvPr>
          <p:cNvGrpSpPr/>
          <p:nvPr/>
        </p:nvGrpSpPr>
        <p:grpSpPr>
          <a:xfrm>
            <a:off x="981025" y="1181900"/>
            <a:ext cx="2077044" cy="2237707"/>
            <a:chOff x="981025" y="1181900"/>
            <a:chExt cx="2077044" cy="2237707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DED81648-98BB-3C42-C70D-A4A600864A76}"/>
                </a:ext>
              </a:extLst>
            </p:cNvPr>
            <p:cNvSpPr txBox="1"/>
            <p:nvPr/>
          </p:nvSpPr>
          <p:spPr>
            <a:xfrm>
              <a:off x="1125176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立 入 禁 止</a:t>
              </a: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A0B46101-ED72-EE04-306A-90956D998FE8}"/>
                </a:ext>
              </a:extLst>
            </p:cNvPr>
            <p:cNvGrpSpPr/>
            <p:nvPr/>
          </p:nvGrpSpPr>
          <p:grpSpPr>
            <a:xfrm>
              <a:off x="981025" y="1342565"/>
              <a:ext cx="2077044" cy="2077042"/>
              <a:chOff x="1012512" y="4584039"/>
              <a:chExt cx="2362227" cy="2362225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67E809A5-3A04-DBFE-B1E4-21CBE1965A47}"/>
                  </a:ext>
                </a:extLst>
              </p:cNvPr>
              <p:cNvGrpSpPr/>
              <p:nvPr/>
            </p:nvGrpSpPr>
            <p:grpSpPr>
              <a:xfrm>
                <a:off x="1012512" y="4584039"/>
                <a:ext cx="2362227" cy="2362225"/>
                <a:chOff x="838173" y="1049300"/>
                <a:chExt cx="2362227" cy="2362225"/>
              </a:xfrm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25B7EEC5-4F84-A159-0727-C80CEB5FAF31}"/>
                    </a:ext>
                  </a:extLst>
                </p:cNvPr>
                <p:cNvSpPr/>
                <p:nvPr/>
              </p:nvSpPr>
              <p:spPr bwMode="auto">
                <a:xfrm>
                  <a:off x="838173" y="1049300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7488CB43-3E4C-C901-AF29-D8668281934C}"/>
                    </a:ext>
                  </a:extLst>
                </p:cNvPr>
                <p:cNvSpPr/>
                <p:nvPr/>
              </p:nvSpPr>
              <p:spPr bwMode="auto">
                <a:xfrm>
                  <a:off x="950924" y="1162051"/>
                  <a:ext cx="2136726" cy="213672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EEB85A04-2FE5-26ED-25DD-E68477F590F9}"/>
                  </a:ext>
                </a:extLst>
              </p:cNvPr>
              <p:cNvSpPr/>
              <p:nvPr/>
            </p:nvSpPr>
            <p:spPr>
              <a:xfrm>
                <a:off x="1055642" y="4627168"/>
                <a:ext cx="2275966" cy="2275966"/>
              </a:xfrm>
              <a:custGeom>
                <a:avLst/>
                <a:gdLst>
                  <a:gd name="connsiteX0" fmla="*/ 1914302 w 2275966"/>
                  <a:gd name="connsiteY0" fmla="*/ 480069 h 2275966"/>
                  <a:gd name="connsiteX1" fmla="*/ 480070 w 2275966"/>
                  <a:gd name="connsiteY1" fmla="*/ 1914302 h 2275966"/>
                  <a:gd name="connsiteX2" fmla="*/ 490344 w 2275966"/>
                  <a:gd name="connsiteY2" fmla="*/ 1923639 h 2275966"/>
                  <a:gd name="connsiteX3" fmla="*/ 1137983 w 2275966"/>
                  <a:gd name="connsiteY3" fmla="*/ 2156136 h 2275966"/>
                  <a:gd name="connsiteX4" fmla="*/ 2156136 w 2275966"/>
                  <a:gd name="connsiteY4" fmla="*/ 1137983 h 2275966"/>
                  <a:gd name="connsiteX5" fmla="*/ 1923639 w 2275966"/>
                  <a:gd name="connsiteY5" fmla="*/ 490343 h 2275966"/>
                  <a:gd name="connsiteX6" fmla="*/ 1137983 w 2275966"/>
                  <a:gd name="connsiteY6" fmla="*/ 119830 h 2275966"/>
                  <a:gd name="connsiteX7" fmla="*/ 119830 w 2275966"/>
                  <a:gd name="connsiteY7" fmla="*/ 1137983 h 2275966"/>
                  <a:gd name="connsiteX8" fmla="*/ 352327 w 2275966"/>
                  <a:gd name="connsiteY8" fmla="*/ 1785623 h 2275966"/>
                  <a:gd name="connsiteX9" fmla="*/ 361665 w 2275966"/>
                  <a:gd name="connsiteY9" fmla="*/ 1795897 h 2275966"/>
                  <a:gd name="connsiteX10" fmla="*/ 1795897 w 2275966"/>
                  <a:gd name="connsiteY10" fmla="*/ 361664 h 2275966"/>
                  <a:gd name="connsiteX11" fmla="*/ 1785623 w 2275966"/>
                  <a:gd name="connsiteY11" fmla="*/ 352327 h 2275966"/>
                  <a:gd name="connsiteX12" fmla="*/ 1137983 w 2275966"/>
                  <a:gd name="connsiteY12" fmla="*/ 119830 h 2275966"/>
                  <a:gd name="connsiteX13" fmla="*/ 1137983 w 2275966"/>
                  <a:gd name="connsiteY13" fmla="*/ 0 h 2275966"/>
                  <a:gd name="connsiteX14" fmla="*/ 2275966 w 2275966"/>
                  <a:gd name="connsiteY14" fmla="*/ 1137983 h 2275966"/>
                  <a:gd name="connsiteX15" fmla="*/ 1137983 w 2275966"/>
                  <a:gd name="connsiteY15" fmla="*/ 2275966 h 2275966"/>
                  <a:gd name="connsiteX16" fmla="*/ 0 w 2275966"/>
                  <a:gd name="connsiteY16" fmla="*/ 1137983 h 2275966"/>
                  <a:gd name="connsiteX17" fmla="*/ 1137983 w 2275966"/>
                  <a:gd name="connsiteY17" fmla="*/ 0 h 227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75966" h="2275966">
                    <a:moveTo>
                      <a:pt x="1914302" y="480069"/>
                    </a:moveTo>
                    <a:lnTo>
                      <a:pt x="480070" y="1914302"/>
                    </a:lnTo>
                    <a:lnTo>
                      <a:pt x="490344" y="1923639"/>
                    </a:lnTo>
                    <a:cubicBezTo>
                      <a:pt x="666340" y="2068885"/>
                      <a:pt x="891973" y="2156136"/>
                      <a:pt x="1137983" y="2156136"/>
                    </a:cubicBezTo>
                    <a:cubicBezTo>
                      <a:pt x="1700293" y="2156136"/>
                      <a:pt x="2156136" y="1700293"/>
                      <a:pt x="2156136" y="1137983"/>
                    </a:cubicBezTo>
                    <a:cubicBezTo>
                      <a:pt x="2156136" y="891972"/>
                      <a:pt x="2068885" y="666340"/>
                      <a:pt x="1923639" y="490343"/>
                    </a:cubicBezTo>
                    <a:close/>
                    <a:moveTo>
                      <a:pt x="1137983" y="119830"/>
                    </a:moveTo>
                    <a:cubicBezTo>
                      <a:pt x="575673" y="119830"/>
                      <a:pt x="119830" y="575673"/>
                      <a:pt x="119830" y="1137983"/>
                    </a:cubicBezTo>
                    <a:cubicBezTo>
                      <a:pt x="119830" y="1383994"/>
                      <a:pt x="207081" y="1609626"/>
                      <a:pt x="352327" y="1785623"/>
                    </a:cubicBezTo>
                    <a:lnTo>
                      <a:pt x="361665" y="1795897"/>
                    </a:lnTo>
                    <a:lnTo>
                      <a:pt x="1795897" y="361664"/>
                    </a:lnTo>
                    <a:lnTo>
                      <a:pt x="1785623" y="352327"/>
                    </a:lnTo>
                    <a:cubicBezTo>
                      <a:pt x="1609626" y="207081"/>
                      <a:pt x="1383994" y="119830"/>
                      <a:pt x="1137983" y="119830"/>
                    </a:cubicBezTo>
                    <a:close/>
                    <a:moveTo>
                      <a:pt x="1137983" y="0"/>
                    </a:moveTo>
                    <a:cubicBezTo>
                      <a:pt x="1766474" y="0"/>
                      <a:pt x="2275966" y="509492"/>
                      <a:pt x="2275966" y="1137983"/>
                    </a:cubicBezTo>
                    <a:cubicBezTo>
                      <a:pt x="2275966" y="1766474"/>
                      <a:pt x="1766474" y="2275966"/>
                      <a:pt x="1137983" y="2275966"/>
                    </a:cubicBezTo>
                    <a:cubicBezTo>
                      <a:pt x="509492" y="2275966"/>
                      <a:pt x="0" y="1766474"/>
                      <a:pt x="0" y="1137983"/>
                    </a:cubicBezTo>
                    <a:cubicBezTo>
                      <a:pt x="0" y="509492"/>
                      <a:pt x="509492" y="0"/>
                      <a:pt x="113798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DFE9D9B-70B0-76DE-799E-EF51C2720C17}"/>
                  </a:ext>
                </a:extLst>
              </p:cNvPr>
              <p:cNvSpPr/>
              <p:nvPr/>
            </p:nvSpPr>
            <p:spPr bwMode="auto">
              <a:xfrm>
                <a:off x="1834730" y="4866212"/>
                <a:ext cx="717790" cy="1836894"/>
              </a:xfrm>
              <a:custGeom>
                <a:avLst/>
                <a:gdLst>
                  <a:gd name="connsiteX0" fmla="*/ 390327 w 748246"/>
                  <a:gd name="connsiteY0" fmla="*/ 0 h 1914837"/>
                  <a:gd name="connsiteX1" fmla="*/ 678098 w 748246"/>
                  <a:gd name="connsiteY1" fmla="*/ 331798 h 1914837"/>
                  <a:gd name="connsiteX2" fmla="*/ 502341 w 748246"/>
                  <a:gd name="connsiteY2" fmla="*/ 637522 h 1914837"/>
                  <a:gd name="connsiteX3" fmla="*/ 453036 w 748246"/>
                  <a:gd name="connsiteY3" fmla="*/ 648999 h 1914837"/>
                  <a:gd name="connsiteX4" fmla="*/ 462376 w 748246"/>
                  <a:gd name="connsiteY4" fmla="*/ 686358 h 1914837"/>
                  <a:gd name="connsiteX5" fmla="*/ 507012 w 748246"/>
                  <a:gd name="connsiteY5" fmla="*/ 695370 h 1914837"/>
                  <a:gd name="connsiteX6" fmla="*/ 566788 w 748246"/>
                  <a:gd name="connsiteY6" fmla="*/ 744594 h 1914837"/>
                  <a:gd name="connsiteX7" fmla="*/ 575114 w 748246"/>
                  <a:gd name="connsiteY7" fmla="*/ 761914 h 1914837"/>
                  <a:gd name="connsiteX8" fmla="*/ 575953 w 748246"/>
                  <a:gd name="connsiteY8" fmla="*/ 762644 h 1914837"/>
                  <a:gd name="connsiteX9" fmla="*/ 585374 w 748246"/>
                  <a:gd name="connsiteY9" fmla="*/ 781610 h 1914837"/>
                  <a:gd name="connsiteX10" fmla="*/ 746416 w 748246"/>
                  <a:gd name="connsiteY10" fmla="*/ 1382629 h 1914837"/>
                  <a:gd name="connsiteX11" fmla="*/ 708707 w 748246"/>
                  <a:gd name="connsiteY11" fmla="*/ 1447943 h 1914837"/>
                  <a:gd name="connsiteX12" fmla="*/ 708708 w 748246"/>
                  <a:gd name="connsiteY12" fmla="*/ 1447944 h 1914837"/>
                  <a:gd name="connsiteX13" fmla="*/ 643394 w 748246"/>
                  <a:gd name="connsiteY13" fmla="*/ 1410235 h 1914837"/>
                  <a:gd name="connsiteX14" fmla="*/ 589991 w 748246"/>
                  <a:gd name="connsiteY14" fmla="*/ 1210935 h 1914837"/>
                  <a:gd name="connsiteX15" fmla="*/ 589991 w 748246"/>
                  <a:gd name="connsiteY15" fmla="*/ 1278513 h 1914837"/>
                  <a:gd name="connsiteX16" fmla="*/ 579314 w 748246"/>
                  <a:gd name="connsiteY16" fmla="*/ 1331397 h 1914837"/>
                  <a:gd name="connsiteX17" fmla="*/ 575612 w 748246"/>
                  <a:gd name="connsiteY17" fmla="*/ 1336889 h 1914837"/>
                  <a:gd name="connsiteX18" fmla="*/ 529019 w 748246"/>
                  <a:gd name="connsiteY18" fmla="*/ 1806934 h 1914837"/>
                  <a:gd name="connsiteX19" fmla="*/ 421747 w 748246"/>
                  <a:gd name="connsiteY19" fmla="*/ 1806934 h 1914837"/>
                  <a:gd name="connsiteX20" fmla="*/ 393256 w 748246"/>
                  <a:gd name="connsiteY20" fmla="*/ 1519504 h 1914837"/>
                  <a:gd name="connsiteX21" fmla="*/ 360584 w 748246"/>
                  <a:gd name="connsiteY21" fmla="*/ 1914837 h 1914837"/>
                  <a:gd name="connsiteX22" fmla="*/ 253312 w 748246"/>
                  <a:gd name="connsiteY22" fmla="*/ 1914837 h 1914837"/>
                  <a:gd name="connsiteX23" fmla="*/ 205619 w 748246"/>
                  <a:gd name="connsiteY23" fmla="*/ 1337741 h 1914837"/>
                  <a:gd name="connsiteX24" fmla="*/ 201342 w 748246"/>
                  <a:gd name="connsiteY24" fmla="*/ 1331397 h 1914837"/>
                  <a:gd name="connsiteX25" fmla="*/ 190665 w 748246"/>
                  <a:gd name="connsiteY25" fmla="*/ 1278513 h 1914837"/>
                  <a:gd name="connsiteX26" fmla="*/ 190665 w 748246"/>
                  <a:gd name="connsiteY26" fmla="*/ 1063524 h 1914837"/>
                  <a:gd name="connsiteX27" fmla="*/ 102263 w 748246"/>
                  <a:gd name="connsiteY27" fmla="*/ 1267262 h 1914837"/>
                  <a:gd name="connsiteX28" fmla="*/ 32114 w 748246"/>
                  <a:gd name="connsiteY28" fmla="*/ 1294957 h 1914837"/>
                  <a:gd name="connsiteX29" fmla="*/ 32115 w 748246"/>
                  <a:gd name="connsiteY29" fmla="*/ 1294956 h 1914837"/>
                  <a:gd name="connsiteX30" fmla="*/ 4420 w 748246"/>
                  <a:gd name="connsiteY30" fmla="*/ 1224807 h 1914837"/>
                  <a:gd name="connsiteX31" fmla="*/ 196463 w 748246"/>
                  <a:gd name="connsiteY31" fmla="*/ 782206 h 1914837"/>
                  <a:gd name="connsiteX32" fmla="*/ 196773 w 748246"/>
                  <a:gd name="connsiteY32" fmla="*/ 780155 h 1914837"/>
                  <a:gd name="connsiteX33" fmla="*/ 202726 w 748246"/>
                  <a:gd name="connsiteY33" fmla="*/ 767773 h 1914837"/>
                  <a:gd name="connsiteX34" fmla="*/ 206258 w 748246"/>
                  <a:gd name="connsiteY34" fmla="*/ 759633 h 1914837"/>
                  <a:gd name="connsiteX35" fmla="*/ 206970 w 748246"/>
                  <a:gd name="connsiteY35" fmla="*/ 758944 h 1914837"/>
                  <a:gd name="connsiteX36" fmla="*/ 213868 w 748246"/>
                  <a:gd name="connsiteY36" fmla="*/ 744594 h 1914837"/>
                  <a:gd name="connsiteX37" fmla="*/ 273644 w 748246"/>
                  <a:gd name="connsiteY37" fmla="*/ 695370 h 1914837"/>
                  <a:gd name="connsiteX38" fmla="*/ 318280 w 748246"/>
                  <a:gd name="connsiteY38" fmla="*/ 686358 h 1914837"/>
                  <a:gd name="connsiteX39" fmla="*/ 327620 w 748246"/>
                  <a:gd name="connsiteY39" fmla="*/ 648999 h 1914837"/>
                  <a:gd name="connsiteX40" fmla="*/ 278314 w 748246"/>
                  <a:gd name="connsiteY40" fmla="*/ 637522 h 1914837"/>
                  <a:gd name="connsiteX41" fmla="*/ 102556 w 748246"/>
                  <a:gd name="connsiteY41" fmla="*/ 331798 h 1914837"/>
                  <a:gd name="connsiteX42" fmla="*/ 390327 w 748246"/>
                  <a:gd name="connsiteY42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48246" h="1914837">
                    <a:moveTo>
                      <a:pt x="390327" y="0"/>
                    </a:moveTo>
                    <a:cubicBezTo>
                      <a:pt x="549259" y="0"/>
                      <a:pt x="678098" y="148551"/>
                      <a:pt x="678098" y="331798"/>
                    </a:cubicBezTo>
                    <a:cubicBezTo>
                      <a:pt x="678098" y="469234"/>
                      <a:pt x="605626" y="587152"/>
                      <a:pt x="502341" y="637522"/>
                    </a:cubicBezTo>
                    <a:lnTo>
                      <a:pt x="453036" y="648999"/>
                    </a:lnTo>
                    <a:lnTo>
                      <a:pt x="462376" y="686358"/>
                    </a:lnTo>
                    <a:lnTo>
                      <a:pt x="507012" y="695370"/>
                    </a:lnTo>
                    <a:cubicBezTo>
                      <a:pt x="531394" y="705683"/>
                      <a:pt x="552139" y="722910"/>
                      <a:pt x="566788" y="744594"/>
                    </a:cubicBezTo>
                    <a:lnTo>
                      <a:pt x="575114" y="761914"/>
                    </a:lnTo>
                    <a:lnTo>
                      <a:pt x="575953" y="762644"/>
                    </a:lnTo>
                    <a:cubicBezTo>
                      <a:pt x="580211" y="768108"/>
                      <a:pt x="583468" y="774497"/>
                      <a:pt x="585374" y="781610"/>
                    </a:cubicBezTo>
                    <a:lnTo>
                      <a:pt x="746416" y="1382629"/>
                    </a:lnTo>
                    <a:cubicBezTo>
                      <a:pt x="754039" y="1411078"/>
                      <a:pt x="737157" y="1440320"/>
                      <a:pt x="708707" y="1447943"/>
                    </a:cubicBezTo>
                    <a:lnTo>
                      <a:pt x="708708" y="1447944"/>
                    </a:lnTo>
                    <a:cubicBezTo>
                      <a:pt x="680259" y="1455567"/>
                      <a:pt x="651017" y="1438684"/>
                      <a:pt x="643394" y="1410235"/>
                    </a:cubicBezTo>
                    <a:lnTo>
                      <a:pt x="589991" y="1210935"/>
                    </a:lnTo>
                    <a:lnTo>
                      <a:pt x="589991" y="1278513"/>
                    </a:lnTo>
                    <a:cubicBezTo>
                      <a:pt x="589991" y="1297272"/>
                      <a:pt x="586190" y="1315143"/>
                      <a:pt x="579314" y="1331397"/>
                    </a:cubicBezTo>
                    <a:lnTo>
                      <a:pt x="575612" y="1336889"/>
                    </a:lnTo>
                    <a:lnTo>
                      <a:pt x="529019" y="1806934"/>
                    </a:lnTo>
                    <a:lnTo>
                      <a:pt x="421747" y="1806934"/>
                    </a:lnTo>
                    <a:lnTo>
                      <a:pt x="393256" y="1519504"/>
                    </a:lnTo>
                    <a:lnTo>
                      <a:pt x="360584" y="1914837"/>
                    </a:lnTo>
                    <a:lnTo>
                      <a:pt x="253312" y="1914837"/>
                    </a:lnTo>
                    <a:lnTo>
                      <a:pt x="205619" y="1337741"/>
                    </a:lnTo>
                    <a:lnTo>
                      <a:pt x="201342" y="1331397"/>
                    </a:lnTo>
                    <a:cubicBezTo>
                      <a:pt x="194467" y="1315143"/>
                      <a:pt x="190665" y="1297272"/>
                      <a:pt x="190665" y="1278513"/>
                    </a:cubicBezTo>
                    <a:lnTo>
                      <a:pt x="190665" y="1063524"/>
                    </a:lnTo>
                    <a:lnTo>
                      <a:pt x="102263" y="1267262"/>
                    </a:lnTo>
                    <a:cubicBezTo>
                      <a:pt x="90540" y="1294281"/>
                      <a:pt x="59133" y="1306680"/>
                      <a:pt x="32114" y="1294957"/>
                    </a:cubicBezTo>
                    <a:lnTo>
                      <a:pt x="32115" y="1294956"/>
                    </a:lnTo>
                    <a:cubicBezTo>
                      <a:pt x="5096" y="1283233"/>
                      <a:pt x="-7304" y="1251826"/>
                      <a:pt x="4420" y="1224807"/>
                    </a:cubicBezTo>
                    <a:lnTo>
                      <a:pt x="196463" y="782206"/>
                    </a:lnTo>
                    <a:lnTo>
                      <a:pt x="196773" y="780155"/>
                    </a:lnTo>
                    <a:lnTo>
                      <a:pt x="202726" y="767773"/>
                    </a:lnTo>
                    <a:lnTo>
                      <a:pt x="206258" y="759633"/>
                    </a:lnTo>
                    <a:lnTo>
                      <a:pt x="206970" y="758944"/>
                    </a:lnTo>
                    <a:lnTo>
                      <a:pt x="213868" y="744594"/>
                    </a:lnTo>
                    <a:cubicBezTo>
                      <a:pt x="228518" y="722910"/>
                      <a:pt x="249263" y="705683"/>
                      <a:pt x="273644" y="695370"/>
                    </a:cubicBezTo>
                    <a:lnTo>
                      <a:pt x="318280" y="686358"/>
                    </a:lnTo>
                    <a:lnTo>
                      <a:pt x="327620" y="648999"/>
                    </a:lnTo>
                    <a:lnTo>
                      <a:pt x="278314" y="637522"/>
                    </a:lnTo>
                    <a:cubicBezTo>
                      <a:pt x="175028" y="587152"/>
                      <a:pt x="102556" y="469234"/>
                      <a:pt x="102556" y="331798"/>
                    </a:cubicBezTo>
                    <a:cubicBezTo>
                      <a:pt x="102556" y="148551"/>
                      <a:pt x="231395" y="0"/>
                      <a:pt x="3903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A43F3CD-0049-83FA-6B6A-52EB0EDE2DF7}"/>
                  </a:ext>
                </a:extLst>
              </p:cNvPr>
              <p:cNvSpPr/>
              <p:nvPr/>
            </p:nvSpPr>
            <p:spPr>
              <a:xfrm>
                <a:off x="1385485" y="4957012"/>
                <a:ext cx="1616278" cy="1616278"/>
              </a:xfrm>
              <a:custGeom>
                <a:avLst/>
                <a:gdLst>
                  <a:gd name="connsiteX0" fmla="*/ 1497873 w 1616278"/>
                  <a:gd name="connsiteY0" fmla="*/ 0 h 1616278"/>
                  <a:gd name="connsiteX1" fmla="*/ 1616278 w 1616278"/>
                  <a:gd name="connsiteY1" fmla="*/ 118405 h 1616278"/>
                  <a:gd name="connsiteX2" fmla="*/ 118405 w 1616278"/>
                  <a:gd name="connsiteY2" fmla="*/ 1616278 h 1616278"/>
                  <a:gd name="connsiteX3" fmla="*/ 0 w 1616278"/>
                  <a:gd name="connsiteY3" fmla="*/ 1497873 h 161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6278" h="1616278">
                    <a:moveTo>
                      <a:pt x="1497873" y="0"/>
                    </a:moveTo>
                    <a:lnTo>
                      <a:pt x="1616278" y="118405"/>
                    </a:lnTo>
                    <a:lnTo>
                      <a:pt x="118405" y="1616278"/>
                    </a:lnTo>
                    <a:lnTo>
                      <a:pt x="0" y="1497873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6863F059-2565-7F52-43FC-658E273695C2}"/>
              </a:ext>
            </a:extLst>
          </p:cNvPr>
          <p:cNvGrpSpPr/>
          <p:nvPr/>
        </p:nvGrpSpPr>
        <p:grpSpPr>
          <a:xfrm>
            <a:off x="3923152" y="1181900"/>
            <a:ext cx="2077044" cy="2237707"/>
            <a:chOff x="3923152" y="1181900"/>
            <a:chExt cx="2077044" cy="2237707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D5E524A0-752B-6A5B-B64D-E031470B9ABF}"/>
                </a:ext>
              </a:extLst>
            </p:cNvPr>
            <p:cNvSpPr txBox="1"/>
            <p:nvPr/>
          </p:nvSpPr>
          <p:spPr>
            <a:xfrm>
              <a:off x="4067303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立 入 禁 止</a:t>
              </a:r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836902F-F944-CBBB-0216-8FB2FAB63F3C}"/>
                </a:ext>
              </a:extLst>
            </p:cNvPr>
            <p:cNvGrpSpPr/>
            <p:nvPr/>
          </p:nvGrpSpPr>
          <p:grpSpPr>
            <a:xfrm>
              <a:off x="3923152" y="1342565"/>
              <a:ext cx="2077044" cy="2077042"/>
              <a:chOff x="3453787" y="4584039"/>
              <a:chExt cx="2362227" cy="2362225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12B79BB0-21C8-94A7-C034-7E4DBA768256}"/>
                  </a:ext>
                </a:extLst>
              </p:cNvPr>
              <p:cNvGrpSpPr/>
              <p:nvPr/>
            </p:nvGrpSpPr>
            <p:grpSpPr>
              <a:xfrm>
                <a:off x="3453787" y="4584039"/>
                <a:ext cx="2362227" cy="2362225"/>
                <a:chOff x="838173" y="1049300"/>
                <a:chExt cx="2362227" cy="2362225"/>
              </a:xfrm>
            </p:grpSpPr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B0000872-6DBC-D8B7-6486-CBC063F8431D}"/>
                    </a:ext>
                  </a:extLst>
                </p:cNvPr>
                <p:cNvSpPr/>
                <p:nvPr/>
              </p:nvSpPr>
              <p:spPr bwMode="auto">
                <a:xfrm>
                  <a:off x="838173" y="1049300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6CD04A08-E3EF-D5D1-06BA-EDC472B79758}"/>
                    </a:ext>
                  </a:extLst>
                </p:cNvPr>
                <p:cNvSpPr/>
                <p:nvPr/>
              </p:nvSpPr>
              <p:spPr bwMode="auto">
                <a:xfrm>
                  <a:off x="950924" y="1162051"/>
                  <a:ext cx="2136726" cy="213672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42D50703-3E0B-281F-759B-20E01FD7F4E0}"/>
                  </a:ext>
                </a:extLst>
              </p:cNvPr>
              <p:cNvSpPr/>
              <p:nvPr/>
            </p:nvSpPr>
            <p:spPr>
              <a:xfrm>
                <a:off x="3496917" y="4627168"/>
                <a:ext cx="2275966" cy="2275966"/>
              </a:xfrm>
              <a:custGeom>
                <a:avLst/>
                <a:gdLst>
                  <a:gd name="connsiteX0" fmla="*/ 1914302 w 2275966"/>
                  <a:gd name="connsiteY0" fmla="*/ 480069 h 2275966"/>
                  <a:gd name="connsiteX1" fmla="*/ 480070 w 2275966"/>
                  <a:gd name="connsiteY1" fmla="*/ 1914302 h 2275966"/>
                  <a:gd name="connsiteX2" fmla="*/ 490344 w 2275966"/>
                  <a:gd name="connsiteY2" fmla="*/ 1923639 h 2275966"/>
                  <a:gd name="connsiteX3" fmla="*/ 1137983 w 2275966"/>
                  <a:gd name="connsiteY3" fmla="*/ 2156136 h 2275966"/>
                  <a:gd name="connsiteX4" fmla="*/ 2156136 w 2275966"/>
                  <a:gd name="connsiteY4" fmla="*/ 1137983 h 2275966"/>
                  <a:gd name="connsiteX5" fmla="*/ 1923639 w 2275966"/>
                  <a:gd name="connsiteY5" fmla="*/ 490343 h 2275966"/>
                  <a:gd name="connsiteX6" fmla="*/ 1137983 w 2275966"/>
                  <a:gd name="connsiteY6" fmla="*/ 119830 h 2275966"/>
                  <a:gd name="connsiteX7" fmla="*/ 119830 w 2275966"/>
                  <a:gd name="connsiteY7" fmla="*/ 1137983 h 2275966"/>
                  <a:gd name="connsiteX8" fmla="*/ 352327 w 2275966"/>
                  <a:gd name="connsiteY8" fmla="*/ 1785623 h 2275966"/>
                  <a:gd name="connsiteX9" fmla="*/ 361665 w 2275966"/>
                  <a:gd name="connsiteY9" fmla="*/ 1795897 h 2275966"/>
                  <a:gd name="connsiteX10" fmla="*/ 1795897 w 2275966"/>
                  <a:gd name="connsiteY10" fmla="*/ 361664 h 2275966"/>
                  <a:gd name="connsiteX11" fmla="*/ 1785623 w 2275966"/>
                  <a:gd name="connsiteY11" fmla="*/ 352327 h 2275966"/>
                  <a:gd name="connsiteX12" fmla="*/ 1137983 w 2275966"/>
                  <a:gd name="connsiteY12" fmla="*/ 119830 h 2275966"/>
                  <a:gd name="connsiteX13" fmla="*/ 1137983 w 2275966"/>
                  <a:gd name="connsiteY13" fmla="*/ 0 h 2275966"/>
                  <a:gd name="connsiteX14" fmla="*/ 2275966 w 2275966"/>
                  <a:gd name="connsiteY14" fmla="*/ 1137983 h 2275966"/>
                  <a:gd name="connsiteX15" fmla="*/ 1137983 w 2275966"/>
                  <a:gd name="connsiteY15" fmla="*/ 2275966 h 2275966"/>
                  <a:gd name="connsiteX16" fmla="*/ 0 w 2275966"/>
                  <a:gd name="connsiteY16" fmla="*/ 1137983 h 2275966"/>
                  <a:gd name="connsiteX17" fmla="*/ 1137983 w 2275966"/>
                  <a:gd name="connsiteY17" fmla="*/ 0 h 227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75966" h="2275966">
                    <a:moveTo>
                      <a:pt x="1914302" y="480069"/>
                    </a:moveTo>
                    <a:lnTo>
                      <a:pt x="480070" y="1914302"/>
                    </a:lnTo>
                    <a:lnTo>
                      <a:pt x="490344" y="1923639"/>
                    </a:lnTo>
                    <a:cubicBezTo>
                      <a:pt x="666340" y="2068885"/>
                      <a:pt x="891973" y="2156136"/>
                      <a:pt x="1137983" y="2156136"/>
                    </a:cubicBezTo>
                    <a:cubicBezTo>
                      <a:pt x="1700293" y="2156136"/>
                      <a:pt x="2156136" y="1700293"/>
                      <a:pt x="2156136" y="1137983"/>
                    </a:cubicBezTo>
                    <a:cubicBezTo>
                      <a:pt x="2156136" y="891972"/>
                      <a:pt x="2068885" y="666340"/>
                      <a:pt x="1923639" y="490343"/>
                    </a:cubicBezTo>
                    <a:close/>
                    <a:moveTo>
                      <a:pt x="1137983" y="119830"/>
                    </a:moveTo>
                    <a:cubicBezTo>
                      <a:pt x="575673" y="119830"/>
                      <a:pt x="119830" y="575673"/>
                      <a:pt x="119830" y="1137983"/>
                    </a:cubicBezTo>
                    <a:cubicBezTo>
                      <a:pt x="119830" y="1383994"/>
                      <a:pt x="207081" y="1609626"/>
                      <a:pt x="352327" y="1785623"/>
                    </a:cubicBezTo>
                    <a:lnTo>
                      <a:pt x="361665" y="1795897"/>
                    </a:lnTo>
                    <a:lnTo>
                      <a:pt x="1795897" y="361664"/>
                    </a:lnTo>
                    <a:lnTo>
                      <a:pt x="1785623" y="352327"/>
                    </a:lnTo>
                    <a:cubicBezTo>
                      <a:pt x="1609626" y="207081"/>
                      <a:pt x="1383994" y="119830"/>
                      <a:pt x="1137983" y="119830"/>
                    </a:cubicBezTo>
                    <a:close/>
                    <a:moveTo>
                      <a:pt x="1137983" y="0"/>
                    </a:moveTo>
                    <a:cubicBezTo>
                      <a:pt x="1766474" y="0"/>
                      <a:pt x="2275966" y="509492"/>
                      <a:pt x="2275966" y="1137983"/>
                    </a:cubicBezTo>
                    <a:cubicBezTo>
                      <a:pt x="2275966" y="1766474"/>
                      <a:pt x="1766474" y="2275966"/>
                      <a:pt x="1137983" y="2275966"/>
                    </a:cubicBezTo>
                    <a:cubicBezTo>
                      <a:pt x="509492" y="2275966"/>
                      <a:pt x="0" y="1766474"/>
                      <a:pt x="0" y="1137983"/>
                    </a:cubicBezTo>
                    <a:cubicBezTo>
                      <a:pt x="0" y="509492"/>
                      <a:pt x="509492" y="0"/>
                      <a:pt x="113798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AD264CA5-8766-698F-7BAC-A470771F7184}"/>
                  </a:ext>
                </a:extLst>
              </p:cNvPr>
              <p:cNvSpPr/>
              <p:nvPr/>
            </p:nvSpPr>
            <p:spPr bwMode="auto">
              <a:xfrm flipH="1">
                <a:off x="4164090" y="4820199"/>
                <a:ext cx="1023943" cy="1832230"/>
              </a:xfrm>
              <a:custGeom>
                <a:avLst/>
                <a:gdLst>
                  <a:gd name="connsiteX0" fmla="*/ 469543 w 887331"/>
                  <a:gd name="connsiteY0" fmla="*/ 0 h 1587777"/>
                  <a:gd name="connsiteX1" fmla="*/ 737960 w 887331"/>
                  <a:gd name="connsiteY1" fmla="*/ 309482 h 1587777"/>
                  <a:gd name="connsiteX2" fmla="*/ 574023 w 887331"/>
                  <a:gd name="connsiteY2" fmla="*/ 594643 h 1587777"/>
                  <a:gd name="connsiteX3" fmla="*/ 508974 w 887331"/>
                  <a:gd name="connsiteY3" fmla="*/ 609786 h 1587777"/>
                  <a:gd name="connsiteX4" fmla="*/ 512449 w 887331"/>
                  <a:gd name="connsiteY4" fmla="*/ 640890 h 1587777"/>
                  <a:gd name="connsiteX5" fmla="*/ 541048 w 887331"/>
                  <a:gd name="connsiteY5" fmla="*/ 649224 h 1587777"/>
                  <a:gd name="connsiteX6" fmla="*/ 625540 w 887331"/>
                  <a:gd name="connsiteY6" fmla="*/ 749036 h 1587777"/>
                  <a:gd name="connsiteX7" fmla="*/ 709546 w 887331"/>
                  <a:gd name="connsiteY7" fmla="*/ 1062556 h 1587777"/>
                  <a:gd name="connsiteX8" fmla="*/ 713353 w 887331"/>
                  <a:gd name="connsiteY8" fmla="*/ 1123305 h 1587777"/>
                  <a:gd name="connsiteX9" fmla="*/ 695773 w 887331"/>
                  <a:gd name="connsiteY9" fmla="*/ 1174395 h 1587777"/>
                  <a:gd name="connsiteX10" fmla="*/ 785738 w 887331"/>
                  <a:gd name="connsiteY10" fmla="*/ 1389907 h 1587777"/>
                  <a:gd name="connsiteX11" fmla="*/ 887331 w 887331"/>
                  <a:gd name="connsiteY11" fmla="*/ 1518693 h 1587777"/>
                  <a:gd name="connsiteX12" fmla="*/ 806151 w 887331"/>
                  <a:gd name="connsiteY12" fmla="*/ 1562264 h 1587777"/>
                  <a:gd name="connsiteX13" fmla="*/ 682692 w 887331"/>
                  <a:gd name="connsiteY13" fmla="*/ 1451793 h 1587777"/>
                  <a:gd name="connsiteX14" fmla="*/ 682492 w 887331"/>
                  <a:gd name="connsiteY14" fmla="*/ 1451901 h 1587777"/>
                  <a:gd name="connsiteX15" fmla="*/ 682014 w 887331"/>
                  <a:gd name="connsiteY15" fmla="*/ 1451187 h 1587777"/>
                  <a:gd name="connsiteX16" fmla="*/ 680755 w 887331"/>
                  <a:gd name="connsiteY16" fmla="*/ 1450060 h 1587777"/>
                  <a:gd name="connsiteX17" fmla="*/ 681065 w 887331"/>
                  <a:gd name="connsiteY17" fmla="*/ 1449769 h 1587777"/>
                  <a:gd name="connsiteX18" fmla="*/ 553827 w 887331"/>
                  <a:gd name="connsiteY18" fmla="*/ 1259619 h 1587777"/>
                  <a:gd name="connsiteX19" fmla="*/ 426978 w 887331"/>
                  <a:gd name="connsiteY19" fmla="*/ 1437028 h 1587777"/>
                  <a:gd name="connsiteX20" fmla="*/ 372244 w 887331"/>
                  <a:gd name="connsiteY20" fmla="*/ 1587776 h 1587777"/>
                  <a:gd name="connsiteX21" fmla="*/ 283655 w 887331"/>
                  <a:gd name="connsiteY21" fmla="*/ 1587777 h 1587777"/>
                  <a:gd name="connsiteX22" fmla="*/ 320103 w 887331"/>
                  <a:gd name="connsiteY22" fmla="*/ 1382018 h 1587777"/>
                  <a:gd name="connsiteX23" fmla="*/ 319906 w 887331"/>
                  <a:gd name="connsiteY23" fmla="*/ 1381905 h 1587777"/>
                  <a:gd name="connsiteX24" fmla="*/ 320261 w 887331"/>
                  <a:gd name="connsiteY24" fmla="*/ 1381122 h 1587777"/>
                  <a:gd name="connsiteX25" fmla="*/ 320556 w 887331"/>
                  <a:gd name="connsiteY25" fmla="*/ 1379459 h 1587777"/>
                  <a:gd name="connsiteX26" fmla="*/ 320966 w 887331"/>
                  <a:gd name="connsiteY26" fmla="*/ 1379569 h 1587777"/>
                  <a:gd name="connsiteX27" fmla="*/ 421538 w 887331"/>
                  <a:gd name="connsiteY27" fmla="*/ 1158220 h 1587777"/>
                  <a:gd name="connsiteX28" fmla="*/ 413431 w 887331"/>
                  <a:gd name="connsiteY28" fmla="*/ 1141899 h 1587777"/>
                  <a:gd name="connsiteX29" fmla="*/ 346609 w 887331"/>
                  <a:gd name="connsiteY29" fmla="*/ 892516 h 1587777"/>
                  <a:gd name="connsiteX30" fmla="*/ 299654 w 887331"/>
                  <a:gd name="connsiteY30" fmla="*/ 949960 h 1587777"/>
                  <a:gd name="connsiteX31" fmla="*/ 286451 w 887331"/>
                  <a:gd name="connsiteY31" fmla="*/ 957050 h 1587777"/>
                  <a:gd name="connsiteX32" fmla="*/ 280755 w 887331"/>
                  <a:gd name="connsiteY32" fmla="*/ 966252 h 1587777"/>
                  <a:gd name="connsiteX33" fmla="*/ 237724 w 887331"/>
                  <a:gd name="connsiteY33" fmla="*/ 976374 h 1587777"/>
                  <a:gd name="connsiteX34" fmla="*/ 47708 w 887331"/>
                  <a:gd name="connsiteY34" fmla="*/ 945386 h 1587777"/>
                  <a:gd name="connsiteX35" fmla="*/ 10123 w 887331"/>
                  <a:gd name="connsiteY35" fmla="*/ 922116 h 1587777"/>
                  <a:gd name="connsiteX36" fmla="*/ 0 w 887331"/>
                  <a:gd name="connsiteY36" fmla="*/ 879085 h 1587777"/>
                  <a:gd name="connsiteX37" fmla="*/ 23270 w 887331"/>
                  <a:gd name="connsiteY37" fmla="*/ 841499 h 1587777"/>
                  <a:gd name="connsiteX38" fmla="*/ 66302 w 887331"/>
                  <a:gd name="connsiteY38" fmla="*/ 831377 h 1587777"/>
                  <a:gd name="connsiteX39" fmla="*/ 226088 w 887331"/>
                  <a:gd name="connsiteY39" fmla="*/ 857435 h 1587777"/>
                  <a:gd name="connsiteX40" fmla="*/ 332058 w 887331"/>
                  <a:gd name="connsiteY40" fmla="*/ 727791 h 1587777"/>
                  <a:gd name="connsiteX41" fmla="*/ 341445 w 887331"/>
                  <a:gd name="connsiteY41" fmla="*/ 721518 h 1587777"/>
                  <a:gd name="connsiteX42" fmla="*/ 352690 w 887331"/>
                  <a:gd name="connsiteY42" fmla="*/ 699694 h 1587777"/>
                  <a:gd name="connsiteX43" fmla="*/ 383296 w 887331"/>
                  <a:gd name="connsiteY43" fmla="*/ 667727 h 1587777"/>
                  <a:gd name="connsiteX44" fmla="*/ 401677 w 887331"/>
                  <a:gd name="connsiteY44" fmla="*/ 658597 h 1587777"/>
                  <a:gd name="connsiteX45" fmla="*/ 407713 w 887331"/>
                  <a:gd name="connsiteY45" fmla="*/ 604571 h 1587777"/>
                  <a:gd name="connsiteX46" fmla="*/ 365063 w 887331"/>
                  <a:gd name="connsiteY46" fmla="*/ 594643 h 1587777"/>
                  <a:gd name="connsiteX47" fmla="*/ 201126 w 887331"/>
                  <a:gd name="connsiteY47" fmla="*/ 309482 h 1587777"/>
                  <a:gd name="connsiteX48" fmla="*/ 469543 w 887331"/>
                  <a:gd name="connsiteY48" fmla="*/ 0 h 1587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87331" h="1587777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3"/>
                    </a:cubicBezTo>
                    <a:lnTo>
                      <a:pt x="508974" y="609786"/>
                    </a:lnTo>
                    <a:lnTo>
                      <a:pt x="512449" y="640890"/>
                    </a:lnTo>
                    <a:lnTo>
                      <a:pt x="541048" y="649224"/>
                    </a:lnTo>
                    <a:cubicBezTo>
                      <a:pt x="581229" y="667563"/>
                      <a:pt x="613215" y="703040"/>
                      <a:pt x="625540" y="749036"/>
                    </a:cubicBezTo>
                    <a:cubicBezTo>
                      <a:pt x="653542" y="853542"/>
                      <a:pt x="681544" y="958050"/>
                      <a:pt x="709546" y="1062556"/>
                    </a:cubicBezTo>
                    <a:cubicBezTo>
                      <a:pt x="715024" y="1082999"/>
                      <a:pt x="716099" y="1103584"/>
                      <a:pt x="713353" y="1123305"/>
                    </a:cubicBezTo>
                    <a:lnTo>
                      <a:pt x="695773" y="1174395"/>
                    </a:lnTo>
                    <a:lnTo>
                      <a:pt x="785738" y="1389907"/>
                    </a:lnTo>
                    <a:lnTo>
                      <a:pt x="887331" y="1518693"/>
                    </a:lnTo>
                    <a:lnTo>
                      <a:pt x="806151" y="1562264"/>
                    </a:lnTo>
                    <a:lnTo>
                      <a:pt x="682692" y="1451793"/>
                    </a:lnTo>
                    <a:lnTo>
                      <a:pt x="682492" y="1451901"/>
                    </a:lnTo>
                    <a:lnTo>
                      <a:pt x="682014" y="1451187"/>
                    </a:lnTo>
                    <a:lnTo>
                      <a:pt x="680755" y="1450060"/>
                    </a:lnTo>
                    <a:lnTo>
                      <a:pt x="681065" y="1449769"/>
                    </a:lnTo>
                    <a:lnTo>
                      <a:pt x="553827" y="1259619"/>
                    </a:lnTo>
                    <a:lnTo>
                      <a:pt x="426978" y="1437028"/>
                    </a:lnTo>
                    <a:lnTo>
                      <a:pt x="372244" y="1587776"/>
                    </a:lnTo>
                    <a:lnTo>
                      <a:pt x="283655" y="1587777"/>
                    </a:lnTo>
                    <a:lnTo>
                      <a:pt x="320103" y="1382018"/>
                    </a:lnTo>
                    <a:lnTo>
                      <a:pt x="319906" y="1381905"/>
                    </a:lnTo>
                    <a:lnTo>
                      <a:pt x="320261" y="1381122"/>
                    </a:lnTo>
                    <a:lnTo>
                      <a:pt x="320556" y="1379459"/>
                    </a:lnTo>
                    <a:lnTo>
                      <a:pt x="320966" y="1379569"/>
                    </a:lnTo>
                    <a:lnTo>
                      <a:pt x="421538" y="1158220"/>
                    </a:lnTo>
                    <a:lnTo>
                      <a:pt x="413431" y="1141899"/>
                    </a:lnTo>
                    <a:lnTo>
                      <a:pt x="346609" y="892516"/>
                    </a:lnTo>
                    <a:lnTo>
                      <a:pt x="299654" y="949960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7" y="974886"/>
                      <a:pt x="253465" y="978942"/>
                      <a:pt x="237724" y="976374"/>
                    </a:cubicBezTo>
                    <a:lnTo>
                      <a:pt x="47708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332058" y="727791"/>
                    </a:lnTo>
                    <a:lnTo>
                      <a:pt x="341445" y="721518"/>
                    </a:lnTo>
                    <a:lnTo>
                      <a:pt x="352690" y="699694"/>
                    </a:lnTo>
                    <a:cubicBezTo>
                      <a:pt x="361233" y="687703"/>
                      <a:pt x="371517" y="676906"/>
                      <a:pt x="383296" y="667727"/>
                    </a:cubicBezTo>
                    <a:lnTo>
                      <a:pt x="401677" y="658597"/>
                    </a:lnTo>
                    <a:lnTo>
                      <a:pt x="407713" y="604571"/>
                    </a:lnTo>
                    <a:lnTo>
                      <a:pt x="365063" y="594643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136B158-F634-DA3D-ADFC-E4ACEB4B044E}"/>
                  </a:ext>
                </a:extLst>
              </p:cNvPr>
              <p:cNvSpPr/>
              <p:nvPr/>
            </p:nvSpPr>
            <p:spPr>
              <a:xfrm>
                <a:off x="3826760" y="4957012"/>
                <a:ext cx="1616278" cy="1616278"/>
              </a:xfrm>
              <a:custGeom>
                <a:avLst/>
                <a:gdLst>
                  <a:gd name="connsiteX0" fmla="*/ 1497873 w 1616278"/>
                  <a:gd name="connsiteY0" fmla="*/ 0 h 1616278"/>
                  <a:gd name="connsiteX1" fmla="*/ 1616278 w 1616278"/>
                  <a:gd name="connsiteY1" fmla="*/ 118405 h 1616278"/>
                  <a:gd name="connsiteX2" fmla="*/ 118405 w 1616278"/>
                  <a:gd name="connsiteY2" fmla="*/ 1616278 h 1616278"/>
                  <a:gd name="connsiteX3" fmla="*/ 0 w 1616278"/>
                  <a:gd name="connsiteY3" fmla="*/ 1497873 h 161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6278" h="1616278">
                    <a:moveTo>
                      <a:pt x="1497873" y="0"/>
                    </a:moveTo>
                    <a:lnTo>
                      <a:pt x="1616278" y="118405"/>
                    </a:lnTo>
                    <a:lnTo>
                      <a:pt x="118405" y="1616278"/>
                    </a:lnTo>
                    <a:lnTo>
                      <a:pt x="0" y="1497873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4C141FCB-CB36-F491-E7DC-906801A0EF5E}"/>
              </a:ext>
            </a:extLst>
          </p:cNvPr>
          <p:cNvGrpSpPr/>
          <p:nvPr/>
        </p:nvGrpSpPr>
        <p:grpSpPr>
          <a:xfrm>
            <a:off x="6876788" y="1181900"/>
            <a:ext cx="2077044" cy="2237707"/>
            <a:chOff x="6876788" y="1181900"/>
            <a:chExt cx="2077044" cy="2237707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A5F63CB2-1D3F-53BF-25E8-91797CBE021C}"/>
                </a:ext>
              </a:extLst>
            </p:cNvPr>
            <p:cNvSpPr txBox="1"/>
            <p:nvPr/>
          </p:nvSpPr>
          <p:spPr>
            <a:xfrm>
              <a:off x="7020939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立 入 禁 止</a:t>
              </a:r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05AAB91F-68D4-2D94-AED3-A674E8E6CB77}"/>
                </a:ext>
              </a:extLst>
            </p:cNvPr>
            <p:cNvGrpSpPr/>
            <p:nvPr/>
          </p:nvGrpSpPr>
          <p:grpSpPr>
            <a:xfrm>
              <a:off x="6876788" y="1342565"/>
              <a:ext cx="2077044" cy="2077042"/>
              <a:chOff x="5929568" y="4584039"/>
              <a:chExt cx="2362227" cy="2362225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91525377-CDB2-0BE5-6789-2F2C30E91A9C}"/>
                  </a:ext>
                </a:extLst>
              </p:cNvPr>
              <p:cNvGrpSpPr/>
              <p:nvPr/>
            </p:nvGrpSpPr>
            <p:grpSpPr>
              <a:xfrm>
                <a:off x="5929568" y="4584039"/>
                <a:ext cx="2362227" cy="2362225"/>
                <a:chOff x="838173" y="1049300"/>
                <a:chExt cx="2362227" cy="2362225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5F0728F7-4B60-2F61-1B49-AF1511A22BB0}"/>
                    </a:ext>
                  </a:extLst>
                </p:cNvPr>
                <p:cNvSpPr/>
                <p:nvPr/>
              </p:nvSpPr>
              <p:spPr bwMode="auto">
                <a:xfrm>
                  <a:off x="838173" y="1049300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9F3A0B56-E674-F84D-3221-DF1DAADEDE63}"/>
                    </a:ext>
                  </a:extLst>
                </p:cNvPr>
                <p:cNvSpPr/>
                <p:nvPr/>
              </p:nvSpPr>
              <p:spPr bwMode="auto">
                <a:xfrm>
                  <a:off x="950924" y="1162051"/>
                  <a:ext cx="2136726" cy="213672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CC75901B-8C1B-DD96-4100-73274A5AF584}"/>
                  </a:ext>
                </a:extLst>
              </p:cNvPr>
              <p:cNvSpPr/>
              <p:nvPr/>
            </p:nvSpPr>
            <p:spPr>
              <a:xfrm>
                <a:off x="5972698" y="4627168"/>
                <a:ext cx="2275966" cy="2275966"/>
              </a:xfrm>
              <a:custGeom>
                <a:avLst/>
                <a:gdLst>
                  <a:gd name="connsiteX0" fmla="*/ 1914302 w 2275966"/>
                  <a:gd name="connsiteY0" fmla="*/ 480069 h 2275966"/>
                  <a:gd name="connsiteX1" fmla="*/ 480070 w 2275966"/>
                  <a:gd name="connsiteY1" fmla="*/ 1914302 h 2275966"/>
                  <a:gd name="connsiteX2" fmla="*/ 490344 w 2275966"/>
                  <a:gd name="connsiteY2" fmla="*/ 1923639 h 2275966"/>
                  <a:gd name="connsiteX3" fmla="*/ 1137983 w 2275966"/>
                  <a:gd name="connsiteY3" fmla="*/ 2156136 h 2275966"/>
                  <a:gd name="connsiteX4" fmla="*/ 2156136 w 2275966"/>
                  <a:gd name="connsiteY4" fmla="*/ 1137983 h 2275966"/>
                  <a:gd name="connsiteX5" fmla="*/ 1923639 w 2275966"/>
                  <a:gd name="connsiteY5" fmla="*/ 490343 h 2275966"/>
                  <a:gd name="connsiteX6" fmla="*/ 1137983 w 2275966"/>
                  <a:gd name="connsiteY6" fmla="*/ 119830 h 2275966"/>
                  <a:gd name="connsiteX7" fmla="*/ 119830 w 2275966"/>
                  <a:gd name="connsiteY7" fmla="*/ 1137983 h 2275966"/>
                  <a:gd name="connsiteX8" fmla="*/ 352327 w 2275966"/>
                  <a:gd name="connsiteY8" fmla="*/ 1785623 h 2275966"/>
                  <a:gd name="connsiteX9" fmla="*/ 361665 w 2275966"/>
                  <a:gd name="connsiteY9" fmla="*/ 1795897 h 2275966"/>
                  <a:gd name="connsiteX10" fmla="*/ 1795897 w 2275966"/>
                  <a:gd name="connsiteY10" fmla="*/ 361664 h 2275966"/>
                  <a:gd name="connsiteX11" fmla="*/ 1785623 w 2275966"/>
                  <a:gd name="connsiteY11" fmla="*/ 352327 h 2275966"/>
                  <a:gd name="connsiteX12" fmla="*/ 1137983 w 2275966"/>
                  <a:gd name="connsiteY12" fmla="*/ 119830 h 2275966"/>
                  <a:gd name="connsiteX13" fmla="*/ 1137983 w 2275966"/>
                  <a:gd name="connsiteY13" fmla="*/ 0 h 2275966"/>
                  <a:gd name="connsiteX14" fmla="*/ 2275966 w 2275966"/>
                  <a:gd name="connsiteY14" fmla="*/ 1137983 h 2275966"/>
                  <a:gd name="connsiteX15" fmla="*/ 1137983 w 2275966"/>
                  <a:gd name="connsiteY15" fmla="*/ 2275966 h 2275966"/>
                  <a:gd name="connsiteX16" fmla="*/ 0 w 2275966"/>
                  <a:gd name="connsiteY16" fmla="*/ 1137983 h 2275966"/>
                  <a:gd name="connsiteX17" fmla="*/ 1137983 w 2275966"/>
                  <a:gd name="connsiteY17" fmla="*/ 0 h 227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75966" h="2275966">
                    <a:moveTo>
                      <a:pt x="1914302" y="480069"/>
                    </a:moveTo>
                    <a:lnTo>
                      <a:pt x="480070" y="1914302"/>
                    </a:lnTo>
                    <a:lnTo>
                      <a:pt x="490344" y="1923639"/>
                    </a:lnTo>
                    <a:cubicBezTo>
                      <a:pt x="666340" y="2068885"/>
                      <a:pt x="891973" y="2156136"/>
                      <a:pt x="1137983" y="2156136"/>
                    </a:cubicBezTo>
                    <a:cubicBezTo>
                      <a:pt x="1700293" y="2156136"/>
                      <a:pt x="2156136" y="1700293"/>
                      <a:pt x="2156136" y="1137983"/>
                    </a:cubicBezTo>
                    <a:cubicBezTo>
                      <a:pt x="2156136" y="891972"/>
                      <a:pt x="2068885" y="666340"/>
                      <a:pt x="1923639" y="490343"/>
                    </a:cubicBezTo>
                    <a:close/>
                    <a:moveTo>
                      <a:pt x="1137983" y="119830"/>
                    </a:moveTo>
                    <a:cubicBezTo>
                      <a:pt x="575673" y="119830"/>
                      <a:pt x="119830" y="575673"/>
                      <a:pt x="119830" y="1137983"/>
                    </a:cubicBezTo>
                    <a:cubicBezTo>
                      <a:pt x="119830" y="1383994"/>
                      <a:pt x="207081" y="1609626"/>
                      <a:pt x="352327" y="1785623"/>
                    </a:cubicBezTo>
                    <a:lnTo>
                      <a:pt x="361665" y="1795897"/>
                    </a:lnTo>
                    <a:lnTo>
                      <a:pt x="1795897" y="361664"/>
                    </a:lnTo>
                    <a:lnTo>
                      <a:pt x="1785623" y="352327"/>
                    </a:lnTo>
                    <a:cubicBezTo>
                      <a:pt x="1609626" y="207081"/>
                      <a:pt x="1383994" y="119830"/>
                      <a:pt x="1137983" y="119830"/>
                    </a:cubicBezTo>
                    <a:close/>
                    <a:moveTo>
                      <a:pt x="1137983" y="0"/>
                    </a:moveTo>
                    <a:cubicBezTo>
                      <a:pt x="1766474" y="0"/>
                      <a:pt x="2275966" y="509492"/>
                      <a:pt x="2275966" y="1137983"/>
                    </a:cubicBezTo>
                    <a:cubicBezTo>
                      <a:pt x="2275966" y="1766474"/>
                      <a:pt x="1766474" y="2275966"/>
                      <a:pt x="1137983" y="2275966"/>
                    </a:cubicBezTo>
                    <a:cubicBezTo>
                      <a:pt x="509492" y="2275966"/>
                      <a:pt x="0" y="1766474"/>
                      <a:pt x="0" y="1137983"/>
                    </a:cubicBezTo>
                    <a:cubicBezTo>
                      <a:pt x="0" y="509492"/>
                      <a:pt x="509492" y="0"/>
                      <a:pt x="113798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FC8EB95-FB1D-373C-54CC-46ECC957D811}"/>
                  </a:ext>
                </a:extLst>
              </p:cNvPr>
              <p:cNvSpPr/>
              <p:nvPr/>
            </p:nvSpPr>
            <p:spPr bwMode="auto">
              <a:xfrm flipH="1">
                <a:off x="6638952" y="4814339"/>
                <a:ext cx="899636" cy="1867118"/>
              </a:xfrm>
              <a:custGeom>
                <a:avLst/>
                <a:gdLst>
                  <a:gd name="connsiteX0" fmla="*/ 344208 w 804122"/>
                  <a:gd name="connsiteY0" fmla="*/ 0 h 1668889"/>
                  <a:gd name="connsiteX1" fmla="*/ 619021 w 804122"/>
                  <a:gd name="connsiteY1" fmla="*/ 312562 h 1668889"/>
                  <a:gd name="connsiteX2" fmla="*/ 451178 w 804122"/>
                  <a:gd name="connsiteY2" fmla="*/ 600561 h 1668889"/>
                  <a:gd name="connsiteX3" fmla="*/ 394005 w 804122"/>
                  <a:gd name="connsiteY3" fmla="*/ 613690 h 1668889"/>
                  <a:gd name="connsiteX4" fmla="*/ 398869 w 804122"/>
                  <a:gd name="connsiteY4" fmla="*/ 645919 h 1668889"/>
                  <a:gd name="connsiteX5" fmla="*/ 424436 w 804122"/>
                  <a:gd name="connsiteY5" fmla="*/ 651081 h 1668889"/>
                  <a:gd name="connsiteX6" fmla="*/ 490574 w 804122"/>
                  <a:gd name="connsiteY6" fmla="*/ 705544 h 1668889"/>
                  <a:gd name="connsiteX7" fmla="*/ 495038 w 804122"/>
                  <a:gd name="connsiteY7" fmla="*/ 714829 h 1668889"/>
                  <a:gd name="connsiteX8" fmla="*/ 502299 w 804122"/>
                  <a:gd name="connsiteY8" fmla="*/ 723062 h 1668889"/>
                  <a:gd name="connsiteX9" fmla="*/ 592711 w 804122"/>
                  <a:gd name="connsiteY9" fmla="*/ 879660 h 1668889"/>
                  <a:gd name="connsiteX10" fmla="*/ 756697 w 804122"/>
                  <a:gd name="connsiteY10" fmla="*/ 923599 h 1668889"/>
                  <a:gd name="connsiteX11" fmla="*/ 801927 w 804122"/>
                  <a:gd name="connsiteY11" fmla="*/ 1001940 h 1668889"/>
                  <a:gd name="connsiteX12" fmla="*/ 723586 w 804122"/>
                  <a:gd name="connsiteY12" fmla="*/ 1047170 h 1668889"/>
                  <a:gd name="connsiteX13" fmla="*/ 541198 w 804122"/>
                  <a:gd name="connsiteY13" fmla="*/ 998298 h 1668889"/>
                  <a:gd name="connsiteX14" fmla="*/ 518449 w 804122"/>
                  <a:gd name="connsiteY14" fmla="*/ 986999 h 1668889"/>
                  <a:gd name="connsiteX15" fmla="*/ 517200 w 804122"/>
                  <a:gd name="connsiteY15" fmla="*/ 985563 h 1668889"/>
                  <a:gd name="connsiteX16" fmla="*/ 516247 w 804122"/>
                  <a:gd name="connsiteY16" fmla="*/ 985098 h 1668889"/>
                  <a:gd name="connsiteX17" fmla="*/ 516246 w 804122"/>
                  <a:gd name="connsiteY17" fmla="*/ 1165597 h 1668889"/>
                  <a:gd name="connsiteX18" fmla="*/ 505184 w 804122"/>
                  <a:gd name="connsiteY18" fmla="*/ 1220390 h 1668889"/>
                  <a:gd name="connsiteX19" fmla="*/ 685838 w 804122"/>
                  <a:gd name="connsiteY19" fmla="*/ 1437044 h 1668889"/>
                  <a:gd name="connsiteX20" fmla="*/ 687194 w 804122"/>
                  <a:gd name="connsiteY20" fmla="*/ 1436597 h 1668889"/>
                  <a:gd name="connsiteX21" fmla="*/ 687662 w 804122"/>
                  <a:gd name="connsiteY21" fmla="*/ 1439232 h 1668889"/>
                  <a:gd name="connsiteX22" fmla="*/ 690469 w 804122"/>
                  <a:gd name="connsiteY22" fmla="*/ 1442598 h 1668889"/>
                  <a:gd name="connsiteX23" fmla="*/ 688594 w 804122"/>
                  <a:gd name="connsiteY23" fmla="*/ 1444473 h 1668889"/>
                  <a:gd name="connsiteX24" fmla="*/ 725099 w 804122"/>
                  <a:gd name="connsiteY24" fmla="*/ 1649702 h 1668889"/>
                  <a:gd name="connsiteX25" fmla="*/ 666846 w 804122"/>
                  <a:gd name="connsiteY25" fmla="*/ 1668889 h 1668889"/>
                  <a:gd name="connsiteX26" fmla="*/ 571456 w 804122"/>
                  <a:gd name="connsiteY26" fmla="*/ 1476521 h 1668889"/>
                  <a:gd name="connsiteX27" fmla="*/ 376333 w 804122"/>
                  <a:gd name="connsiteY27" fmla="*/ 1313819 h 1668889"/>
                  <a:gd name="connsiteX28" fmla="*/ 365922 w 804122"/>
                  <a:gd name="connsiteY28" fmla="*/ 1315921 h 1668889"/>
                  <a:gd name="connsiteX29" fmla="*/ 365923 w 804122"/>
                  <a:gd name="connsiteY29" fmla="*/ 1315920 h 1668889"/>
                  <a:gd name="connsiteX30" fmla="*/ 364559 w 804122"/>
                  <a:gd name="connsiteY30" fmla="*/ 1315645 h 1668889"/>
                  <a:gd name="connsiteX31" fmla="*/ 286825 w 804122"/>
                  <a:gd name="connsiteY31" fmla="*/ 1527177 h 1668889"/>
                  <a:gd name="connsiteX32" fmla="*/ 287890 w 804122"/>
                  <a:gd name="connsiteY32" fmla="*/ 1528128 h 1668889"/>
                  <a:gd name="connsiteX33" fmla="*/ 285842 w 804122"/>
                  <a:gd name="connsiteY33" fmla="*/ 1529851 h 1668889"/>
                  <a:gd name="connsiteX34" fmla="*/ 284331 w 804122"/>
                  <a:gd name="connsiteY34" fmla="*/ 1533965 h 1668889"/>
                  <a:gd name="connsiteX35" fmla="*/ 281769 w 804122"/>
                  <a:gd name="connsiteY35" fmla="*/ 1533278 h 1668889"/>
                  <a:gd name="connsiteX36" fmla="*/ 122288 w 804122"/>
                  <a:gd name="connsiteY36" fmla="*/ 1667507 h 1668889"/>
                  <a:gd name="connsiteX37" fmla="*/ 76546 w 804122"/>
                  <a:gd name="connsiteY37" fmla="*/ 1626652 h 1668889"/>
                  <a:gd name="connsiteX38" fmla="*/ 195446 w 804122"/>
                  <a:gd name="connsiteY38" fmla="*/ 1447858 h 1668889"/>
                  <a:gd name="connsiteX39" fmla="*/ 232802 w 804122"/>
                  <a:gd name="connsiteY39" fmla="*/ 1232102 h 1668889"/>
                  <a:gd name="connsiteX40" fmla="*/ 227412 w 804122"/>
                  <a:gd name="connsiteY40" fmla="*/ 1224109 h 1668889"/>
                  <a:gd name="connsiteX41" fmla="*/ 215599 w 804122"/>
                  <a:gd name="connsiteY41" fmla="*/ 1165596 h 1668889"/>
                  <a:gd name="connsiteX42" fmla="*/ 215599 w 804122"/>
                  <a:gd name="connsiteY42" fmla="*/ 851476 h 1668889"/>
                  <a:gd name="connsiteX43" fmla="*/ 169706 w 804122"/>
                  <a:gd name="connsiteY43" fmla="*/ 877972 h 1668889"/>
                  <a:gd name="connsiteX44" fmla="*/ 125766 w 804122"/>
                  <a:gd name="connsiteY44" fmla="*/ 1041958 h 1668889"/>
                  <a:gd name="connsiteX45" fmla="*/ 47425 w 804122"/>
                  <a:gd name="connsiteY45" fmla="*/ 1087188 h 1668889"/>
                  <a:gd name="connsiteX46" fmla="*/ 2195 w 804122"/>
                  <a:gd name="connsiteY46" fmla="*/ 1008848 h 1668889"/>
                  <a:gd name="connsiteX47" fmla="*/ 51067 w 804122"/>
                  <a:gd name="connsiteY47" fmla="*/ 826459 h 1668889"/>
                  <a:gd name="connsiteX48" fmla="*/ 62366 w 804122"/>
                  <a:gd name="connsiteY48" fmla="*/ 803710 h 1668889"/>
                  <a:gd name="connsiteX49" fmla="*/ 63802 w 804122"/>
                  <a:gd name="connsiteY49" fmla="*/ 802461 h 1668889"/>
                  <a:gd name="connsiteX50" fmla="*/ 67377 w 804122"/>
                  <a:gd name="connsiteY50" fmla="*/ 795135 h 1668889"/>
                  <a:gd name="connsiteX51" fmla="*/ 86427 w 804122"/>
                  <a:gd name="connsiteY51" fmla="*/ 778333 h 1668889"/>
                  <a:gd name="connsiteX52" fmla="*/ 262341 w 804122"/>
                  <a:gd name="connsiteY52" fmla="*/ 676770 h 1668889"/>
                  <a:gd name="connsiteX53" fmla="*/ 270999 w 804122"/>
                  <a:gd name="connsiteY53" fmla="*/ 675630 h 1668889"/>
                  <a:gd name="connsiteX54" fmla="*/ 303484 w 804122"/>
                  <a:gd name="connsiteY54" fmla="*/ 653728 h 1668889"/>
                  <a:gd name="connsiteX55" fmla="*/ 309021 w 804122"/>
                  <a:gd name="connsiteY55" fmla="*/ 617044 h 1668889"/>
                  <a:gd name="connsiteX56" fmla="*/ 237239 w 804122"/>
                  <a:gd name="connsiteY56" fmla="*/ 600561 h 1668889"/>
                  <a:gd name="connsiteX57" fmla="*/ 69395 w 804122"/>
                  <a:gd name="connsiteY57" fmla="*/ 312562 h 1668889"/>
                  <a:gd name="connsiteX58" fmla="*/ 344208 w 804122"/>
                  <a:gd name="connsiteY58" fmla="*/ 0 h 1668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04122" h="1668889">
                    <a:moveTo>
                      <a:pt x="344208" y="0"/>
                    </a:moveTo>
                    <a:cubicBezTo>
                      <a:pt x="495983" y="0"/>
                      <a:pt x="619021" y="139939"/>
                      <a:pt x="619021" y="312562"/>
                    </a:cubicBezTo>
                    <a:cubicBezTo>
                      <a:pt x="619021" y="442029"/>
                      <a:pt x="549812" y="553112"/>
                      <a:pt x="451178" y="600561"/>
                    </a:cubicBezTo>
                    <a:lnTo>
                      <a:pt x="394005" y="613690"/>
                    </a:lnTo>
                    <a:lnTo>
                      <a:pt x="398869" y="645919"/>
                    </a:lnTo>
                    <a:lnTo>
                      <a:pt x="424436" y="651081"/>
                    </a:lnTo>
                    <a:cubicBezTo>
                      <a:pt x="451413" y="662491"/>
                      <a:pt x="474366" y="681552"/>
                      <a:pt x="490574" y="705544"/>
                    </a:cubicBezTo>
                    <a:lnTo>
                      <a:pt x="495038" y="714829"/>
                    </a:lnTo>
                    <a:lnTo>
                      <a:pt x="502299" y="723062"/>
                    </a:lnTo>
                    <a:lnTo>
                      <a:pt x="592711" y="879660"/>
                    </a:lnTo>
                    <a:lnTo>
                      <a:pt x="756697" y="923599"/>
                    </a:lnTo>
                    <a:cubicBezTo>
                      <a:pt x="790820" y="932743"/>
                      <a:pt x="811070" y="967817"/>
                      <a:pt x="801927" y="1001940"/>
                    </a:cubicBezTo>
                    <a:cubicBezTo>
                      <a:pt x="792784" y="1036064"/>
                      <a:pt x="757710" y="1056314"/>
                      <a:pt x="723586" y="1047170"/>
                    </a:cubicBezTo>
                    <a:cubicBezTo>
                      <a:pt x="662790" y="1030880"/>
                      <a:pt x="601994" y="1014589"/>
                      <a:pt x="541198" y="998298"/>
                    </a:cubicBezTo>
                    <a:cubicBezTo>
                      <a:pt x="532667" y="996013"/>
                      <a:pt x="525003" y="992106"/>
                      <a:pt x="518449" y="986999"/>
                    </a:cubicBezTo>
                    <a:lnTo>
                      <a:pt x="517200" y="985563"/>
                    </a:lnTo>
                    <a:lnTo>
                      <a:pt x="516247" y="985098"/>
                    </a:lnTo>
                    <a:lnTo>
                      <a:pt x="516246" y="1165597"/>
                    </a:lnTo>
                    <a:lnTo>
                      <a:pt x="505184" y="1220390"/>
                    </a:lnTo>
                    <a:lnTo>
                      <a:pt x="685838" y="1437044"/>
                    </a:lnTo>
                    <a:lnTo>
                      <a:pt x="687194" y="1436597"/>
                    </a:lnTo>
                    <a:lnTo>
                      <a:pt x="687662" y="1439232"/>
                    </a:lnTo>
                    <a:lnTo>
                      <a:pt x="690469" y="1442598"/>
                    </a:lnTo>
                    <a:lnTo>
                      <a:pt x="688594" y="1444473"/>
                    </a:lnTo>
                    <a:lnTo>
                      <a:pt x="725099" y="1649702"/>
                    </a:lnTo>
                    <a:lnTo>
                      <a:pt x="666846" y="1668889"/>
                    </a:lnTo>
                    <a:lnTo>
                      <a:pt x="571456" y="1476521"/>
                    </a:lnTo>
                    <a:lnTo>
                      <a:pt x="376333" y="1313819"/>
                    </a:lnTo>
                    <a:lnTo>
                      <a:pt x="365922" y="1315921"/>
                    </a:lnTo>
                    <a:lnTo>
                      <a:pt x="365923" y="1315920"/>
                    </a:lnTo>
                    <a:lnTo>
                      <a:pt x="364559" y="1315645"/>
                    </a:lnTo>
                    <a:lnTo>
                      <a:pt x="286825" y="1527177"/>
                    </a:lnTo>
                    <a:lnTo>
                      <a:pt x="287890" y="1528128"/>
                    </a:lnTo>
                    <a:lnTo>
                      <a:pt x="285842" y="1529851"/>
                    </a:lnTo>
                    <a:lnTo>
                      <a:pt x="284331" y="1533965"/>
                    </a:lnTo>
                    <a:lnTo>
                      <a:pt x="281769" y="1533278"/>
                    </a:lnTo>
                    <a:lnTo>
                      <a:pt x="122288" y="1667507"/>
                    </a:lnTo>
                    <a:lnTo>
                      <a:pt x="76546" y="1626652"/>
                    </a:lnTo>
                    <a:lnTo>
                      <a:pt x="195446" y="1447858"/>
                    </a:lnTo>
                    <a:lnTo>
                      <a:pt x="232802" y="1232102"/>
                    </a:lnTo>
                    <a:lnTo>
                      <a:pt x="227412" y="1224109"/>
                    </a:lnTo>
                    <a:cubicBezTo>
                      <a:pt x="219806" y="1206125"/>
                      <a:pt x="215599" y="1186352"/>
                      <a:pt x="215599" y="1165596"/>
                    </a:cubicBezTo>
                    <a:lnTo>
                      <a:pt x="215599" y="851476"/>
                    </a:lnTo>
                    <a:lnTo>
                      <a:pt x="169706" y="877972"/>
                    </a:lnTo>
                    <a:lnTo>
                      <a:pt x="125766" y="1041958"/>
                    </a:lnTo>
                    <a:cubicBezTo>
                      <a:pt x="116623" y="1076082"/>
                      <a:pt x="81549" y="1096332"/>
                      <a:pt x="47425" y="1087188"/>
                    </a:cubicBezTo>
                    <a:cubicBezTo>
                      <a:pt x="13302" y="1078045"/>
                      <a:pt x="-6948" y="1042971"/>
                      <a:pt x="2195" y="1008848"/>
                    </a:cubicBezTo>
                    <a:cubicBezTo>
                      <a:pt x="18485" y="948051"/>
                      <a:pt x="34777" y="887255"/>
                      <a:pt x="51067" y="826459"/>
                    </a:cubicBezTo>
                    <a:cubicBezTo>
                      <a:pt x="53353" y="817928"/>
                      <a:pt x="57259" y="810264"/>
                      <a:pt x="62366" y="803710"/>
                    </a:cubicBezTo>
                    <a:lnTo>
                      <a:pt x="63802" y="802461"/>
                    </a:lnTo>
                    <a:lnTo>
                      <a:pt x="67377" y="795135"/>
                    </a:lnTo>
                    <a:cubicBezTo>
                      <a:pt x="72387" y="788506"/>
                      <a:pt x="78778" y="782749"/>
                      <a:pt x="86427" y="778333"/>
                    </a:cubicBezTo>
                    <a:cubicBezTo>
                      <a:pt x="145065" y="744478"/>
                      <a:pt x="203703" y="710625"/>
                      <a:pt x="262341" y="676770"/>
                    </a:cubicBezTo>
                    <a:lnTo>
                      <a:pt x="270999" y="675630"/>
                    </a:lnTo>
                    <a:lnTo>
                      <a:pt x="303484" y="653728"/>
                    </a:lnTo>
                    <a:lnTo>
                      <a:pt x="309021" y="617044"/>
                    </a:lnTo>
                    <a:lnTo>
                      <a:pt x="237239" y="600561"/>
                    </a:lnTo>
                    <a:cubicBezTo>
                      <a:pt x="138604" y="553112"/>
                      <a:pt x="69395" y="442029"/>
                      <a:pt x="69395" y="312562"/>
                    </a:cubicBezTo>
                    <a:cubicBezTo>
                      <a:pt x="69395" y="139939"/>
                      <a:pt x="192433" y="0"/>
                      <a:pt x="3442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8DB328D-6D0B-C77E-AFA8-E2B155731BB3}"/>
                  </a:ext>
                </a:extLst>
              </p:cNvPr>
              <p:cNvSpPr/>
              <p:nvPr/>
            </p:nvSpPr>
            <p:spPr>
              <a:xfrm>
                <a:off x="6302541" y="4957012"/>
                <a:ext cx="1616278" cy="1616278"/>
              </a:xfrm>
              <a:custGeom>
                <a:avLst/>
                <a:gdLst>
                  <a:gd name="connsiteX0" fmla="*/ 1497873 w 1616278"/>
                  <a:gd name="connsiteY0" fmla="*/ 0 h 1616278"/>
                  <a:gd name="connsiteX1" fmla="*/ 1616278 w 1616278"/>
                  <a:gd name="connsiteY1" fmla="*/ 118405 h 1616278"/>
                  <a:gd name="connsiteX2" fmla="*/ 118405 w 1616278"/>
                  <a:gd name="connsiteY2" fmla="*/ 1616278 h 1616278"/>
                  <a:gd name="connsiteX3" fmla="*/ 0 w 1616278"/>
                  <a:gd name="connsiteY3" fmla="*/ 1497873 h 161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6278" h="1616278">
                    <a:moveTo>
                      <a:pt x="1497873" y="0"/>
                    </a:moveTo>
                    <a:lnTo>
                      <a:pt x="1616278" y="118405"/>
                    </a:lnTo>
                    <a:lnTo>
                      <a:pt x="118405" y="1616278"/>
                    </a:lnTo>
                    <a:lnTo>
                      <a:pt x="0" y="1497873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567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58D8C04-A150-68B6-7666-F80FED2A73C9}"/>
              </a:ext>
            </a:extLst>
          </p:cNvPr>
          <p:cNvGrpSpPr/>
          <p:nvPr/>
        </p:nvGrpSpPr>
        <p:grpSpPr>
          <a:xfrm>
            <a:off x="3245465" y="594786"/>
            <a:ext cx="3207094" cy="3139100"/>
            <a:chOff x="1013740" y="2333340"/>
            <a:chExt cx="2212001" cy="2165105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BEFAA30-CBD2-6694-FD45-981F7FE0DC07}"/>
                </a:ext>
              </a:extLst>
            </p:cNvPr>
            <p:cNvSpPr/>
            <p:nvPr/>
          </p:nvSpPr>
          <p:spPr bwMode="auto">
            <a:xfrm>
              <a:off x="1108470" y="2409046"/>
              <a:ext cx="2078399" cy="203990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80EE3A7-0AB8-1A80-940D-F6D9700348D3}"/>
                </a:ext>
              </a:extLst>
            </p:cNvPr>
            <p:cNvSpPr/>
            <p:nvPr/>
          </p:nvSpPr>
          <p:spPr bwMode="auto">
            <a:xfrm>
              <a:off x="1013740" y="2333340"/>
              <a:ext cx="2212001" cy="2165105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D768601-EC73-4130-E7C7-992C77B78464}"/>
                </a:ext>
              </a:extLst>
            </p:cNvPr>
            <p:cNvSpPr/>
            <p:nvPr/>
          </p:nvSpPr>
          <p:spPr bwMode="auto">
            <a:xfrm>
              <a:off x="1754025" y="2534417"/>
              <a:ext cx="686352" cy="1756442"/>
            </a:xfrm>
            <a:custGeom>
              <a:avLst/>
              <a:gdLst>
                <a:gd name="connsiteX0" fmla="*/ 390327 w 748246"/>
                <a:gd name="connsiteY0" fmla="*/ 0 h 1914837"/>
                <a:gd name="connsiteX1" fmla="*/ 678098 w 748246"/>
                <a:gd name="connsiteY1" fmla="*/ 331798 h 1914837"/>
                <a:gd name="connsiteX2" fmla="*/ 502341 w 748246"/>
                <a:gd name="connsiteY2" fmla="*/ 637522 h 1914837"/>
                <a:gd name="connsiteX3" fmla="*/ 453036 w 748246"/>
                <a:gd name="connsiteY3" fmla="*/ 648999 h 1914837"/>
                <a:gd name="connsiteX4" fmla="*/ 462376 w 748246"/>
                <a:gd name="connsiteY4" fmla="*/ 686358 h 1914837"/>
                <a:gd name="connsiteX5" fmla="*/ 507012 w 748246"/>
                <a:gd name="connsiteY5" fmla="*/ 695370 h 1914837"/>
                <a:gd name="connsiteX6" fmla="*/ 566788 w 748246"/>
                <a:gd name="connsiteY6" fmla="*/ 744594 h 1914837"/>
                <a:gd name="connsiteX7" fmla="*/ 575114 w 748246"/>
                <a:gd name="connsiteY7" fmla="*/ 761914 h 1914837"/>
                <a:gd name="connsiteX8" fmla="*/ 575953 w 748246"/>
                <a:gd name="connsiteY8" fmla="*/ 762644 h 1914837"/>
                <a:gd name="connsiteX9" fmla="*/ 585374 w 748246"/>
                <a:gd name="connsiteY9" fmla="*/ 781610 h 1914837"/>
                <a:gd name="connsiteX10" fmla="*/ 746416 w 748246"/>
                <a:gd name="connsiteY10" fmla="*/ 1382629 h 1914837"/>
                <a:gd name="connsiteX11" fmla="*/ 708707 w 748246"/>
                <a:gd name="connsiteY11" fmla="*/ 1447943 h 1914837"/>
                <a:gd name="connsiteX12" fmla="*/ 708708 w 748246"/>
                <a:gd name="connsiteY12" fmla="*/ 1447944 h 1914837"/>
                <a:gd name="connsiteX13" fmla="*/ 643394 w 748246"/>
                <a:gd name="connsiteY13" fmla="*/ 1410235 h 1914837"/>
                <a:gd name="connsiteX14" fmla="*/ 589991 w 748246"/>
                <a:gd name="connsiteY14" fmla="*/ 1210935 h 1914837"/>
                <a:gd name="connsiteX15" fmla="*/ 589991 w 748246"/>
                <a:gd name="connsiteY15" fmla="*/ 1278513 h 1914837"/>
                <a:gd name="connsiteX16" fmla="*/ 579314 w 748246"/>
                <a:gd name="connsiteY16" fmla="*/ 1331397 h 1914837"/>
                <a:gd name="connsiteX17" fmla="*/ 575612 w 748246"/>
                <a:gd name="connsiteY17" fmla="*/ 1336889 h 1914837"/>
                <a:gd name="connsiteX18" fmla="*/ 529019 w 748246"/>
                <a:gd name="connsiteY18" fmla="*/ 1806934 h 1914837"/>
                <a:gd name="connsiteX19" fmla="*/ 421747 w 748246"/>
                <a:gd name="connsiteY19" fmla="*/ 1806934 h 1914837"/>
                <a:gd name="connsiteX20" fmla="*/ 393256 w 748246"/>
                <a:gd name="connsiteY20" fmla="*/ 1519504 h 1914837"/>
                <a:gd name="connsiteX21" fmla="*/ 360584 w 748246"/>
                <a:gd name="connsiteY21" fmla="*/ 1914837 h 1914837"/>
                <a:gd name="connsiteX22" fmla="*/ 253312 w 748246"/>
                <a:gd name="connsiteY22" fmla="*/ 1914837 h 1914837"/>
                <a:gd name="connsiteX23" fmla="*/ 205619 w 748246"/>
                <a:gd name="connsiteY23" fmla="*/ 1337741 h 1914837"/>
                <a:gd name="connsiteX24" fmla="*/ 201342 w 748246"/>
                <a:gd name="connsiteY24" fmla="*/ 1331397 h 1914837"/>
                <a:gd name="connsiteX25" fmla="*/ 190665 w 748246"/>
                <a:gd name="connsiteY25" fmla="*/ 1278513 h 1914837"/>
                <a:gd name="connsiteX26" fmla="*/ 190665 w 748246"/>
                <a:gd name="connsiteY26" fmla="*/ 1063524 h 1914837"/>
                <a:gd name="connsiteX27" fmla="*/ 102263 w 748246"/>
                <a:gd name="connsiteY27" fmla="*/ 1267262 h 1914837"/>
                <a:gd name="connsiteX28" fmla="*/ 32114 w 748246"/>
                <a:gd name="connsiteY28" fmla="*/ 1294957 h 1914837"/>
                <a:gd name="connsiteX29" fmla="*/ 32115 w 748246"/>
                <a:gd name="connsiteY29" fmla="*/ 1294956 h 1914837"/>
                <a:gd name="connsiteX30" fmla="*/ 4420 w 748246"/>
                <a:gd name="connsiteY30" fmla="*/ 1224807 h 1914837"/>
                <a:gd name="connsiteX31" fmla="*/ 196463 w 748246"/>
                <a:gd name="connsiteY31" fmla="*/ 782206 h 1914837"/>
                <a:gd name="connsiteX32" fmla="*/ 196773 w 748246"/>
                <a:gd name="connsiteY32" fmla="*/ 780155 h 1914837"/>
                <a:gd name="connsiteX33" fmla="*/ 202726 w 748246"/>
                <a:gd name="connsiteY33" fmla="*/ 767773 h 1914837"/>
                <a:gd name="connsiteX34" fmla="*/ 206258 w 748246"/>
                <a:gd name="connsiteY34" fmla="*/ 759633 h 1914837"/>
                <a:gd name="connsiteX35" fmla="*/ 206970 w 748246"/>
                <a:gd name="connsiteY35" fmla="*/ 758944 h 1914837"/>
                <a:gd name="connsiteX36" fmla="*/ 213868 w 748246"/>
                <a:gd name="connsiteY36" fmla="*/ 744594 h 1914837"/>
                <a:gd name="connsiteX37" fmla="*/ 273644 w 748246"/>
                <a:gd name="connsiteY37" fmla="*/ 695370 h 1914837"/>
                <a:gd name="connsiteX38" fmla="*/ 318280 w 748246"/>
                <a:gd name="connsiteY38" fmla="*/ 686358 h 1914837"/>
                <a:gd name="connsiteX39" fmla="*/ 327620 w 748246"/>
                <a:gd name="connsiteY39" fmla="*/ 648999 h 1914837"/>
                <a:gd name="connsiteX40" fmla="*/ 278314 w 748246"/>
                <a:gd name="connsiteY40" fmla="*/ 637522 h 1914837"/>
                <a:gd name="connsiteX41" fmla="*/ 102556 w 748246"/>
                <a:gd name="connsiteY41" fmla="*/ 331798 h 1914837"/>
                <a:gd name="connsiteX42" fmla="*/ 390327 w 748246"/>
                <a:gd name="connsiteY42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48246" h="1914837">
                  <a:moveTo>
                    <a:pt x="390327" y="0"/>
                  </a:moveTo>
                  <a:cubicBezTo>
                    <a:pt x="549259" y="0"/>
                    <a:pt x="678098" y="148551"/>
                    <a:pt x="678098" y="331798"/>
                  </a:cubicBezTo>
                  <a:cubicBezTo>
                    <a:pt x="678098" y="469234"/>
                    <a:pt x="605626" y="587152"/>
                    <a:pt x="502341" y="637522"/>
                  </a:cubicBezTo>
                  <a:lnTo>
                    <a:pt x="453036" y="648999"/>
                  </a:lnTo>
                  <a:lnTo>
                    <a:pt x="462376" y="686358"/>
                  </a:lnTo>
                  <a:lnTo>
                    <a:pt x="507012" y="695370"/>
                  </a:lnTo>
                  <a:cubicBezTo>
                    <a:pt x="531394" y="705683"/>
                    <a:pt x="552139" y="722910"/>
                    <a:pt x="566788" y="744594"/>
                  </a:cubicBezTo>
                  <a:lnTo>
                    <a:pt x="575114" y="761914"/>
                  </a:lnTo>
                  <a:lnTo>
                    <a:pt x="575953" y="762644"/>
                  </a:lnTo>
                  <a:cubicBezTo>
                    <a:pt x="580211" y="768108"/>
                    <a:pt x="583468" y="774497"/>
                    <a:pt x="585374" y="781610"/>
                  </a:cubicBezTo>
                  <a:lnTo>
                    <a:pt x="746416" y="1382629"/>
                  </a:lnTo>
                  <a:cubicBezTo>
                    <a:pt x="754039" y="1411078"/>
                    <a:pt x="737157" y="1440320"/>
                    <a:pt x="708707" y="1447943"/>
                  </a:cubicBezTo>
                  <a:lnTo>
                    <a:pt x="708708" y="1447944"/>
                  </a:lnTo>
                  <a:cubicBezTo>
                    <a:pt x="680259" y="1455567"/>
                    <a:pt x="651017" y="1438684"/>
                    <a:pt x="643394" y="1410235"/>
                  </a:cubicBezTo>
                  <a:lnTo>
                    <a:pt x="589991" y="1210935"/>
                  </a:lnTo>
                  <a:lnTo>
                    <a:pt x="589991" y="1278513"/>
                  </a:lnTo>
                  <a:cubicBezTo>
                    <a:pt x="589991" y="1297272"/>
                    <a:pt x="586190" y="1315143"/>
                    <a:pt x="579314" y="1331397"/>
                  </a:cubicBezTo>
                  <a:lnTo>
                    <a:pt x="575612" y="1336889"/>
                  </a:lnTo>
                  <a:lnTo>
                    <a:pt x="529019" y="1806934"/>
                  </a:lnTo>
                  <a:lnTo>
                    <a:pt x="421747" y="1806934"/>
                  </a:lnTo>
                  <a:lnTo>
                    <a:pt x="393256" y="1519504"/>
                  </a:lnTo>
                  <a:lnTo>
                    <a:pt x="360584" y="1914837"/>
                  </a:lnTo>
                  <a:lnTo>
                    <a:pt x="253312" y="1914837"/>
                  </a:lnTo>
                  <a:lnTo>
                    <a:pt x="205619" y="1337741"/>
                  </a:lnTo>
                  <a:lnTo>
                    <a:pt x="201342" y="1331397"/>
                  </a:lnTo>
                  <a:cubicBezTo>
                    <a:pt x="194467" y="1315143"/>
                    <a:pt x="190665" y="1297272"/>
                    <a:pt x="190665" y="1278513"/>
                  </a:cubicBezTo>
                  <a:lnTo>
                    <a:pt x="190665" y="1063524"/>
                  </a:lnTo>
                  <a:lnTo>
                    <a:pt x="102263" y="1267262"/>
                  </a:lnTo>
                  <a:cubicBezTo>
                    <a:pt x="90540" y="1294281"/>
                    <a:pt x="59133" y="1306680"/>
                    <a:pt x="32114" y="1294957"/>
                  </a:cubicBezTo>
                  <a:lnTo>
                    <a:pt x="32115" y="1294956"/>
                  </a:lnTo>
                  <a:cubicBezTo>
                    <a:pt x="5096" y="1283233"/>
                    <a:pt x="-7304" y="1251826"/>
                    <a:pt x="4420" y="1224807"/>
                  </a:cubicBezTo>
                  <a:lnTo>
                    <a:pt x="196463" y="782206"/>
                  </a:lnTo>
                  <a:lnTo>
                    <a:pt x="196773" y="780155"/>
                  </a:lnTo>
                  <a:lnTo>
                    <a:pt x="202726" y="767773"/>
                  </a:lnTo>
                  <a:lnTo>
                    <a:pt x="206258" y="759633"/>
                  </a:lnTo>
                  <a:lnTo>
                    <a:pt x="206970" y="758944"/>
                  </a:lnTo>
                  <a:lnTo>
                    <a:pt x="213868" y="744594"/>
                  </a:lnTo>
                  <a:cubicBezTo>
                    <a:pt x="228518" y="722910"/>
                    <a:pt x="249263" y="705683"/>
                    <a:pt x="273644" y="695370"/>
                  </a:cubicBezTo>
                  <a:lnTo>
                    <a:pt x="318280" y="686358"/>
                  </a:lnTo>
                  <a:lnTo>
                    <a:pt x="327620" y="648999"/>
                  </a:lnTo>
                  <a:lnTo>
                    <a:pt x="278314" y="637522"/>
                  </a:lnTo>
                  <a:cubicBezTo>
                    <a:pt x="175028" y="587152"/>
                    <a:pt x="102556" y="469234"/>
                    <a:pt x="102556" y="331798"/>
                  </a:cubicBezTo>
                  <a:cubicBezTo>
                    <a:pt x="102556" y="148551"/>
                    <a:pt x="231395" y="0"/>
                    <a:pt x="390327" y="0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5AAE21A-3839-CCE4-9362-33778670CC81}"/>
                </a:ext>
              </a:extLst>
            </p:cNvPr>
            <p:cNvSpPr/>
            <p:nvPr/>
          </p:nvSpPr>
          <p:spPr>
            <a:xfrm>
              <a:off x="1095375" y="2405669"/>
              <a:ext cx="2029235" cy="2029235"/>
            </a:xfrm>
            <a:custGeom>
              <a:avLst/>
              <a:gdLst>
                <a:gd name="connsiteX0" fmla="*/ 112241 w 2029235"/>
                <a:gd name="connsiteY0" fmla="*/ 0 h 2029235"/>
                <a:gd name="connsiteX1" fmla="*/ 2029235 w 2029235"/>
                <a:gd name="connsiteY1" fmla="*/ 1916994 h 2029235"/>
                <a:gd name="connsiteX2" fmla="*/ 1916994 w 2029235"/>
                <a:gd name="connsiteY2" fmla="*/ 2029235 h 2029235"/>
                <a:gd name="connsiteX3" fmla="*/ 0 w 2029235"/>
                <a:gd name="connsiteY3" fmla="*/ 112241 h 20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235" h="2029235">
                  <a:moveTo>
                    <a:pt x="112241" y="0"/>
                  </a:moveTo>
                  <a:lnTo>
                    <a:pt x="2029235" y="1916994"/>
                  </a:lnTo>
                  <a:lnTo>
                    <a:pt x="1916994" y="2029235"/>
                  </a:lnTo>
                  <a:lnTo>
                    <a:pt x="0" y="11224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F25A936-4AA8-B5F7-51A4-C79283E7DF34}"/>
              </a:ext>
            </a:extLst>
          </p:cNvPr>
          <p:cNvSpPr txBox="1"/>
          <p:nvPr/>
        </p:nvSpPr>
        <p:spPr>
          <a:xfrm>
            <a:off x="705808" y="4181671"/>
            <a:ext cx="8420939" cy="20815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</a:p>
        </p:txBody>
      </p:sp>
    </p:spTree>
    <p:extLst>
      <p:ext uri="{BB962C8B-B14F-4D97-AF65-F5344CB8AC3E}">
        <p14:creationId xmlns:p14="http://schemas.microsoft.com/office/powerpoint/2010/main" val="376201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74CAA7F-9629-4B59-58B9-802092FE5908}"/>
              </a:ext>
            </a:extLst>
          </p:cNvPr>
          <p:cNvGrpSpPr/>
          <p:nvPr/>
        </p:nvGrpSpPr>
        <p:grpSpPr>
          <a:xfrm>
            <a:off x="2539042" y="1175190"/>
            <a:ext cx="4827916" cy="5201362"/>
            <a:chOff x="6876788" y="1181900"/>
            <a:chExt cx="2077044" cy="2237707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10259D0-D5FB-03ED-65BA-388DE78C6718}"/>
                </a:ext>
              </a:extLst>
            </p:cNvPr>
            <p:cNvSpPr txBox="1"/>
            <p:nvPr/>
          </p:nvSpPr>
          <p:spPr>
            <a:xfrm>
              <a:off x="7020939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18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立 入 禁 止</a:t>
              </a: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5FD09D5-531D-46FA-8102-613FDD0E1BE6}"/>
                </a:ext>
              </a:extLst>
            </p:cNvPr>
            <p:cNvGrpSpPr/>
            <p:nvPr/>
          </p:nvGrpSpPr>
          <p:grpSpPr>
            <a:xfrm>
              <a:off x="6876788" y="1342565"/>
              <a:ext cx="2077044" cy="2077042"/>
              <a:chOff x="5929568" y="4584039"/>
              <a:chExt cx="2362227" cy="2362225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CF468A5-3C83-47AC-CB20-89DAE1901A9C}"/>
                  </a:ext>
                </a:extLst>
              </p:cNvPr>
              <p:cNvGrpSpPr/>
              <p:nvPr/>
            </p:nvGrpSpPr>
            <p:grpSpPr>
              <a:xfrm>
                <a:off x="5929568" y="4584039"/>
                <a:ext cx="2362227" cy="2362225"/>
                <a:chOff x="838173" y="1049300"/>
                <a:chExt cx="2362227" cy="2362225"/>
              </a:xfrm>
            </p:grpSpPr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C25B1AF9-4EBF-1A50-A1C6-8F9FF53CC8D3}"/>
                    </a:ext>
                  </a:extLst>
                </p:cNvPr>
                <p:cNvSpPr/>
                <p:nvPr/>
              </p:nvSpPr>
              <p:spPr bwMode="auto">
                <a:xfrm>
                  <a:off x="838173" y="1049300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E7F90924-8286-E737-1D8A-EC6A1FA332AD}"/>
                    </a:ext>
                  </a:extLst>
                </p:cNvPr>
                <p:cNvSpPr/>
                <p:nvPr/>
              </p:nvSpPr>
              <p:spPr bwMode="auto">
                <a:xfrm>
                  <a:off x="950924" y="1162051"/>
                  <a:ext cx="2136726" cy="213672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BE2609D-762B-7CD6-2727-D7948B217A74}"/>
                  </a:ext>
                </a:extLst>
              </p:cNvPr>
              <p:cNvSpPr/>
              <p:nvPr/>
            </p:nvSpPr>
            <p:spPr>
              <a:xfrm>
                <a:off x="5972698" y="4627168"/>
                <a:ext cx="2275966" cy="2275966"/>
              </a:xfrm>
              <a:custGeom>
                <a:avLst/>
                <a:gdLst>
                  <a:gd name="connsiteX0" fmla="*/ 1914302 w 2275966"/>
                  <a:gd name="connsiteY0" fmla="*/ 480069 h 2275966"/>
                  <a:gd name="connsiteX1" fmla="*/ 480070 w 2275966"/>
                  <a:gd name="connsiteY1" fmla="*/ 1914302 h 2275966"/>
                  <a:gd name="connsiteX2" fmla="*/ 490344 w 2275966"/>
                  <a:gd name="connsiteY2" fmla="*/ 1923639 h 2275966"/>
                  <a:gd name="connsiteX3" fmla="*/ 1137983 w 2275966"/>
                  <a:gd name="connsiteY3" fmla="*/ 2156136 h 2275966"/>
                  <a:gd name="connsiteX4" fmla="*/ 2156136 w 2275966"/>
                  <a:gd name="connsiteY4" fmla="*/ 1137983 h 2275966"/>
                  <a:gd name="connsiteX5" fmla="*/ 1923639 w 2275966"/>
                  <a:gd name="connsiteY5" fmla="*/ 490343 h 2275966"/>
                  <a:gd name="connsiteX6" fmla="*/ 1137983 w 2275966"/>
                  <a:gd name="connsiteY6" fmla="*/ 119830 h 2275966"/>
                  <a:gd name="connsiteX7" fmla="*/ 119830 w 2275966"/>
                  <a:gd name="connsiteY7" fmla="*/ 1137983 h 2275966"/>
                  <a:gd name="connsiteX8" fmla="*/ 352327 w 2275966"/>
                  <a:gd name="connsiteY8" fmla="*/ 1785623 h 2275966"/>
                  <a:gd name="connsiteX9" fmla="*/ 361665 w 2275966"/>
                  <a:gd name="connsiteY9" fmla="*/ 1795897 h 2275966"/>
                  <a:gd name="connsiteX10" fmla="*/ 1795897 w 2275966"/>
                  <a:gd name="connsiteY10" fmla="*/ 361664 h 2275966"/>
                  <a:gd name="connsiteX11" fmla="*/ 1785623 w 2275966"/>
                  <a:gd name="connsiteY11" fmla="*/ 352327 h 2275966"/>
                  <a:gd name="connsiteX12" fmla="*/ 1137983 w 2275966"/>
                  <a:gd name="connsiteY12" fmla="*/ 119830 h 2275966"/>
                  <a:gd name="connsiteX13" fmla="*/ 1137983 w 2275966"/>
                  <a:gd name="connsiteY13" fmla="*/ 0 h 2275966"/>
                  <a:gd name="connsiteX14" fmla="*/ 2275966 w 2275966"/>
                  <a:gd name="connsiteY14" fmla="*/ 1137983 h 2275966"/>
                  <a:gd name="connsiteX15" fmla="*/ 1137983 w 2275966"/>
                  <a:gd name="connsiteY15" fmla="*/ 2275966 h 2275966"/>
                  <a:gd name="connsiteX16" fmla="*/ 0 w 2275966"/>
                  <a:gd name="connsiteY16" fmla="*/ 1137983 h 2275966"/>
                  <a:gd name="connsiteX17" fmla="*/ 1137983 w 2275966"/>
                  <a:gd name="connsiteY17" fmla="*/ 0 h 227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75966" h="2275966">
                    <a:moveTo>
                      <a:pt x="1914302" y="480069"/>
                    </a:moveTo>
                    <a:lnTo>
                      <a:pt x="480070" y="1914302"/>
                    </a:lnTo>
                    <a:lnTo>
                      <a:pt x="490344" y="1923639"/>
                    </a:lnTo>
                    <a:cubicBezTo>
                      <a:pt x="666340" y="2068885"/>
                      <a:pt x="891973" y="2156136"/>
                      <a:pt x="1137983" y="2156136"/>
                    </a:cubicBezTo>
                    <a:cubicBezTo>
                      <a:pt x="1700293" y="2156136"/>
                      <a:pt x="2156136" y="1700293"/>
                      <a:pt x="2156136" y="1137983"/>
                    </a:cubicBezTo>
                    <a:cubicBezTo>
                      <a:pt x="2156136" y="891972"/>
                      <a:pt x="2068885" y="666340"/>
                      <a:pt x="1923639" y="490343"/>
                    </a:cubicBezTo>
                    <a:close/>
                    <a:moveTo>
                      <a:pt x="1137983" y="119830"/>
                    </a:moveTo>
                    <a:cubicBezTo>
                      <a:pt x="575673" y="119830"/>
                      <a:pt x="119830" y="575673"/>
                      <a:pt x="119830" y="1137983"/>
                    </a:cubicBezTo>
                    <a:cubicBezTo>
                      <a:pt x="119830" y="1383994"/>
                      <a:pt x="207081" y="1609626"/>
                      <a:pt x="352327" y="1785623"/>
                    </a:cubicBezTo>
                    <a:lnTo>
                      <a:pt x="361665" y="1795897"/>
                    </a:lnTo>
                    <a:lnTo>
                      <a:pt x="1795897" y="361664"/>
                    </a:lnTo>
                    <a:lnTo>
                      <a:pt x="1785623" y="352327"/>
                    </a:lnTo>
                    <a:cubicBezTo>
                      <a:pt x="1609626" y="207081"/>
                      <a:pt x="1383994" y="119830"/>
                      <a:pt x="1137983" y="119830"/>
                    </a:cubicBezTo>
                    <a:close/>
                    <a:moveTo>
                      <a:pt x="1137983" y="0"/>
                    </a:moveTo>
                    <a:cubicBezTo>
                      <a:pt x="1766474" y="0"/>
                      <a:pt x="2275966" y="509492"/>
                      <a:pt x="2275966" y="1137983"/>
                    </a:cubicBezTo>
                    <a:cubicBezTo>
                      <a:pt x="2275966" y="1766474"/>
                      <a:pt x="1766474" y="2275966"/>
                      <a:pt x="1137983" y="2275966"/>
                    </a:cubicBezTo>
                    <a:cubicBezTo>
                      <a:pt x="509492" y="2275966"/>
                      <a:pt x="0" y="1766474"/>
                      <a:pt x="0" y="1137983"/>
                    </a:cubicBezTo>
                    <a:cubicBezTo>
                      <a:pt x="0" y="509492"/>
                      <a:pt x="509492" y="0"/>
                      <a:pt x="113798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6DBF0C5-24E1-157B-1572-B801A320EF00}"/>
                  </a:ext>
                </a:extLst>
              </p:cNvPr>
              <p:cNvSpPr/>
              <p:nvPr/>
            </p:nvSpPr>
            <p:spPr bwMode="auto">
              <a:xfrm flipH="1">
                <a:off x="6638952" y="4814339"/>
                <a:ext cx="899636" cy="1867118"/>
              </a:xfrm>
              <a:custGeom>
                <a:avLst/>
                <a:gdLst>
                  <a:gd name="connsiteX0" fmla="*/ 344208 w 804122"/>
                  <a:gd name="connsiteY0" fmla="*/ 0 h 1668889"/>
                  <a:gd name="connsiteX1" fmla="*/ 619021 w 804122"/>
                  <a:gd name="connsiteY1" fmla="*/ 312562 h 1668889"/>
                  <a:gd name="connsiteX2" fmla="*/ 451178 w 804122"/>
                  <a:gd name="connsiteY2" fmla="*/ 600561 h 1668889"/>
                  <a:gd name="connsiteX3" fmla="*/ 394005 w 804122"/>
                  <a:gd name="connsiteY3" fmla="*/ 613690 h 1668889"/>
                  <a:gd name="connsiteX4" fmla="*/ 398869 w 804122"/>
                  <a:gd name="connsiteY4" fmla="*/ 645919 h 1668889"/>
                  <a:gd name="connsiteX5" fmla="*/ 424436 w 804122"/>
                  <a:gd name="connsiteY5" fmla="*/ 651081 h 1668889"/>
                  <a:gd name="connsiteX6" fmla="*/ 490574 w 804122"/>
                  <a:gd name="connsiteY6" fmla="*/ 705544 h 1668889"/>
                  <a:gd name="connsiteX7" fmla="*/ 495038 w 804122"/>
                  <a:gd name="connsiteY7" fmla="*/ 714829 h 1668889"/>
                  <a:gd name="connsiteX8" fmla="*/ 502299 w 804122"/>
                  <a:gd name="connsiteY8" fmla="*/ 723062 h 1668889"/>
                  <a:gd name="connsiteX9" fmla="*/ 592711 w 804122"/>
                  <a:gd name="connsiteY9" fmla="*/ 879660 h 1668889"/>
                  <a:gd name="connsiteX10" fmla="*/ 756697 w 804122"/>
                  <a:gd name="connsiteY10" fmla="*/ 923599 h 1668889"/>
                  <a:gd name="connsiteX11" fmla="*/ 801927 w 804122"/>
                  <a:gd name="connsiteY11" fmla="*/ 1001940 h 1668889"/>
                  <a:gd name="connsiteX12" fmla="*/ 723586 w 804122"/>
                  <a:gd name="connsiteY12" fmla="*/ 1047170 h 1668889"/>
                  <a:gd name="connsiteX13" fmla="*/ 541198 w 804122"/>
                  <a:gd name="connsiteY13" fmla="*/ 998298 h 1668889"/>
                  <a:gd name="connsiteX14" fmla="*/ 518449 w 804122"/>
                  <a:gd name="connsiteY14" fmla="*/ 986999 h 1668889"/>
                  <a:gd name="connsiteX15" fmla="*/ 517200 w 804122"/>
                  <a:gd name="connsiteY15" fmla="*/ 985563 h 1668889"/>
                  <a:gd name="connsiteX16" fmla="*/ 516247 w 804122"/>
                  <a:gd name="connsiteY16" fmla="*/ 985098 h 1668889"/>
                  <a:gd name="connsiteX17" fmla="*/ 516246 w 804122"/>
                  <a:gd name="connsiteY17" fmla="*/ 1165597 h 1668889"/>
                  <a:gd name="connsiteX18" fmla="*/ 505184 w 804122"/>
                  <a:gd name="connsiteY18" fmla="*/ 1220390 h 1668889"/>
                  <a:gd name="connsiteX19" fmla="*/ 685838 w 804122"/>
                  <a:gd name="connsiteY19" fmla="*/ 1437044 h 1668889"/>
                  <a:gd name="connsiteX20" fmla="*/ 687194 w 804122"/>
                  <a:gd name="connsiteY20" fmla="*/ 1436597 h 1668889"/>
                  <a:gd name="connsiteX21" fmla="*/ 687662 w 804122"/>
                  <a:gd name="connsiteY21" fmla="*/ 1439232 h 1668889"/>
                  <a:gd name="connsiteX22" fmla="*/ 690469 w 804122"/>
                  <a:gd name="connsiteY22" fmla="*/ 1442598 h 1668889"/>
                  <a:gd name="connsiteX23" fmla="*/ 688594 w 804122"/>
                  <a:gd name="connsiteY23" fmla="*/ 1444473 h 1668889"/>
                  <a:gd name="connsiteX24" fmla="*/ 725099 w 804122"/>
                  <a:gd name="connsiteY24" fmla="*/ 1649702 h 1668889"/>
                  <a:gd name="connsiteX25" fmla="*/ 666846 w 804122"/>
                  <a:gd name="connsiteY25" fmla="*/ 1668889 h 1668889"/>
                  <a:gd name="connsiteX26" fmla="*/ 571456 w 804122"/>
                  <a:gd name="connsiteY26" fmla="*/ 1476521 h 1668889"/>
                  <a:gd name="connsiteX27" fmla="*/ 376333 w 804122"/>
                  <a:gd name="connsiteY27" fmla="*/ 1313819 h 1668889"/>
                  <a:gd name="connsiteX28" fmla="*/ 365922 w 804122"/>
                  <a:gd name="connsiteY28" fmla="*/ 1315921 h 1668889"/>
                  <a:gd name="connsiteX29" fmla="*/ 365923 w 804122"/>
                  <a:gd name="connsiteY29" fmla="*/ 1315920 h 1668889"/>
                  <a:gd name="connsiteX30" fmla="*/ 364559 w 804122"/>
                  <a:gd name="connsiteY30" fmla="*/ 1315645 h 1668889"/>
                  <a:gd name="connsiteX31" fmla="*/ 286825 w 804122"/>
                  <a:gd name="connsiteY31" fmla="*/ 1527177 h 1668889"/>
                  <a:gd name="connsiteX32" fmla="*/ 287890 w 804122"/>
                  <a:gd name="connsiteY32" fmla="*/ 1528128 h 1668889"/>
                  <a:gd name="connsiteX33" fmla="*/ 285842 w 804122"/>
                  <a:gd name="connsiteY33" fmla="*/ 1529851 h 1668889"/>
                  <a:gd name="connsiteX34" fmla="*/ 284331 w 804122"/>
                  <a:gd name="connsiteY34" fmla="*/ 1533965 h 1668889"/>
                  <a:gd name="connsiteX35" fmla="*/ 281769 w 804122"/>
                  <a:gd name="connsiteY35" fmla="*/ 1533278 h 1668889"/>
                  <a:gd name="connsiteX36" fmla="*/ 122288 w 804122"/>
                  <a:gd name="connsiteY36" fmla="*/ 1667507 h 1668889"/>
                  <a:gd name="connsiteX37" fmla="*/ 76546 w 804122"/>
                  <a:gd name="connsiteY37" fmla="*/ 1626652 h 1668889"/>
                  <a:gd name="connsiteX38" fmla="*/ 195446 w 804122"/>
                  <a:gd name="connsiteY38" fmla="*/ 1447858 h 1668889"/>
                  <a:gd name="connsiteX39" fmla="*/ 232802 w 804122"/>
                  <a:gd name="connsiteY39" fmla="*/ 1232102 h 1668889"/>
                  <a:gd name="connsiteX40" fmla="*/ 227412 w 804122"/>
                  <a:gd name="connsiteY40" fmla="*/ 1224109 h 1668889"/>
                  <a:gd name="connsiteX41" fmla="*/ 215599 w 804122"/>
                  <a:gd name="connsiteY41" fmla="*/ 1165596 h 1668889"/>
                  <a:gd name="connsiteX42" fmla="*/ 215599 w 804122"/>
                  <a:gd name="connsiteY42" fmla="*/ 851476 h 1668889"/>
                  <a:gd name="connsiteX43" fmla="*/ 169706 w 804122"/>
                  <a:gd name="connsiteY43" fmla="*/ 877972 h 1668889"/>
                  <a:gd name="connsiteX44" fmla="*/ 125766 w 804122"/>
                  <a:gd name="connsiteY44" fmla="*/ 1041958 h 1668889"/>
                  <a:gd name="connsiteX45" fmla="*/ 47425 w 804122"/>
                  <a:gd name="connsiteY45" fmla="*/ 1087188 h 1668889"/>
                  <a:gd name="connsiteX46" fmla="*/ 2195 w 804122"/>
                  <a:gd name="connsiteY46" fmla="*/ 1008848 h 1668889"/>
                  <a:gd name="connsiteX47" fmla="*/ 51067 w 804122"/>
                  <a:gd name="connsiteY47" fmla="*/ 826459 h 1668889"/>
                  <a:gd name="connsiteX48" fmla="*/ 62366 w 804122"/>
                  <a:gd name="connsiteY48" fmla="*/ 803710 h 1668889"/>
                  <a:gd name="connsiteX49" fmla="*/ 63802 w 804122"/>
                  <a:gd name="connsiteY49" fmla="*/ 802461 h 1668889"/>
                  <a:gd name="connsiteX50" fmla="*/ 67377 w 804122"/>
                  <a:gd name="connsiteY50" fmla="*/ 795135 h 1668889"/>
                  <a:gd name="connsiteX51" fmla="*/ 86427 w 804122"/>
                  <a:gd name="connsiteY51" fmla="*/ 778333 h 1668889"/>
                  <a:gd name="connsiteX52" fmla="*/ 262341 w 804122"/>
                  <a:gd name="connsiteY52" fmla="*/ 676770 h 1668889"/>
                  <a:gd name="connsiteX53" fmla="*/ 270999 w 804122"/>
                  <a:gd name="connsiteY53" fmla="*/ 675630 h 1668889"/>
                  <a:gd name="connsiteX54" fmla="*/ 303484 w 804122"/>
                  <a:gd name="connsiteY54" fmla="*/ 653728 h 1668889"/>
                  <a:gd name="connsiteX55" fmla="*/ 309021 w 804122"/>
                  <a:gd name="connsiteY55" fmla="*/ 617044 h 1668889"/>
                  <a:gd name="connsiteX56" fmla="*/ 237239 w 804122"/>
                  <a:gd name="connsiteY56" fmla="*/ 600561 h 1668889"/>
                  <a:gd name="connsiteX57" fmla="*/ 69395 w 804122"/>
                  <a:gd name="connsiteY57" fmla="*/ 312562 h 1668889"/>
                  <a:gd name="connsiteX58" fmla="*/ 344208 w 804122"/>
                  <a:gd name="connsiteY58" fmla="*/ 0 h 1668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04122" h="1668889">
                    <a:moveTo>
                      <a:pt x="344208" y="0"/>
                    </a:moveTo>
                    <a:cubicBezTo>
                      <a:pt x="495983" y="0"/>
                      <a:pt x="619021" y="139939"/>
                      <a:pt x="619021" y="312562"/>
                    </a:cubicBezTo>
                    <a:cubicBezTo>
                      <a:pt x="619021" y="442029"/>
                      <a:pt x="549812" y="553112"/>
                      <a:pt x="451178" y="600561"/>
                    </a:cubicBezTo>
                    <a:lnTo>
                      <a:pt x="394005" y="613690"/>
                    </a:lnTo>
                    <a:lnTo>
                      <a:pt x="398869" y="645919"/>
                    </a:lnTo>
                    <a:lnTo>
                      <a:pt x="424436" y="651081"/>
                    </a:lnTo>
                    <a:cubicBezTo>
                      <a:pt x="451413" y="662491"/>
                      <a:pt x="474366" y="681552"/>
                      <a:pt x="490574" y="705544"/>
                    </a:cubicBezTo>
                    <a:lnTo>
                      <a:pt x="495038" y="714829"/>
                    </a:lnTo>
                    <a:lnTo>
                      <a:pt x="502299" y="723062"/>
                    </a:lnTo>
                    <a:lnTo>
                      <a:pt x="592711" y="879660"/>
                    </a:lnTo>
                    <a:lnTo>
                      <a:pt x="756697" y="923599"/>
                    </a:lnTo>
                    <a:cubicBezTo>
                      <a:pt x="790820" y="932743"/>
                      <a:pt x="811070" y="967817"/>
                      <a:pt x="801927" y="1001940"/>
                    </a:cubicBezTo>
                    <a:cubicBezTo>
                      <a:pt x="792784" y="1036064"/>
                      <a:pt x="757710" y="1056314"/>
                      <a:pt x="723586" y="1047170"/>
                    </a:cubicBezTo>
                    <a:cubicBezTo>
                      <a:pt x="662790" y="1030880"/>
                      <a:pt x="601994" y="1014589"/>
                      <a:pt x="541198" y="998298"/>
                    </a:cubicBezTo>
                    <a:cubicBezTo>
                      <a:pt x="532667" y="996013"/>
                      <a:pt x="525003" y="992106"/>
                      <a:pt x="518449" y="986999"/>
                    </a:cubicBezTo>
                    <a:lnTo>
                      <a:pt x="517200" y="985563"/>
                    </a:lnTo>
                    <a:lnTo>
                      <a:pt x="516247" y="985098"/>
                    </a:lnTo>
                    <a:lnTo>
                      <a:pt x="516246" y="1165597"/>
                    </a:lnTo>
                    <a:lnTo>
                      <a:pt x="505184" y="1220390"/>
                    </a:lnTo>
                    <a:lnTo>
                      <a:pt x="685838" y="1437044"/>
                    </a:lnTo>
                    <a:lnTo>
                      <a:pt x="687194" y="1436597"/>
                    </a:lnTo>
                    <a:lnTo>
                      <a:pt x="687662" y="1439232"/>
                    </a:lnTo>
                    <a:lnTo>
                      <a:pt x="690469" y="1442598"/>
                    </a:lnTo>
                    <a:lnTo>
                      <a:pt x="688594" y="1444473"/>
                    </a:lnTo>
                    <a:lnTo>
                      <a:pt x="725099" y="1649702"/>
                    </a:lnTo>
                    <a:lnTo>
                      <a:pt x="666846" y="1668889"/>
                    </a:lnTo>
                    <a:lnTo>
                      <a:pt x="571456" y="1476521"/>
                    </a:lnTo>
                    <a:lnTo>
                      <a:pt x="376333" y="1313819"/>
                    </a:lnTo>
                    <a:lnTo>
                      <a:pt x="365922" y="1315921"/>
                    </a:lnTo>
                    <a:lnTo>
                      <a:pt x="365923" y="1315920"/>
                    </a:lnTo>
                    <a:lnTo>
                      <a:pt x="364559" y="1315645"/>
                    </a:lnTo>
                    <a:lnTo>
                      <a:pt x="286825" y="1527177"/>
                    </a:lnTo>
                    <a:lnTo>
                      <a:pt x="287890" y="1528128"/>
                    </a:lnTo>
                    <a:lnTo>
                      <a:pt x="285842" y="1529851"/>
                    </a:lnTo>
                    <a:lnTo>
                      <a:pt x="284331" y="1533965"/>
                    </a:lnTo>
                    <a:lnTo>
                      <a:pt x="281769" y="1533278"/>
                    </a:lnTo>
                    <a:lnTo>
                      <a:pt x="122288" y="1667507"/>
                    </a:lnTo>
                    <a:lnTo>
                      <a:pt x="76546" y="1626652"/>
                    </a:lnTo>
                    <a:lnTo>
                      <a:pt x="195446" y="1447858"/>
                    </a:lnTo>
                    <a:lnTo>
                      <a:pt x="232802" y="1232102"/>
                    </a:lnTo>
                    <a:lnTo>
                      <a:pt x="227412" y="1224109"/>
                    </a:lnTo>
                    <a:cubicBezTo>
                      <a:pt x="219806" y="1206125"/>
                      <a:pt x="215599" y="1186352"/>
                      <a:pt x="215599" y="1165596"/>
                    </a:cubicBezTo>
                    <a:lnTo>
                      <a:pt x="215599" y="851476"/>
                    </a:lnTo>
                    <a:lnTo>
                      <a:pt x="169706" y="877972"/>
                    </a:lnTo>
                    <a:lnTo>
                      <a:pt x="125766" y="1041958"/>
                    </a:lnTo>
                    <a:cubicBezTo>
                      <a:pt x="116623" y="1076082"/>
                      <a:pt x="81549" y="1096332"/>
                      <a:pt x="47425" y="1087188"/>
                    </a:cubicBezTo>
                    <a:cubicBezTo>
                      <a:pt x="13302" y="1078045"/>
                      <a:pt x="-6948" y="1042971"/>
                      <a:pt x="2195" y="1008848"/>
                    </a:cubicBezTo>
                    <a:cubicBezTo>
                      <a:pt x="18485" y="948051"/>
                      <a:pt x="34777" y="887255"/>
                      <a:pt x="51067" y="826459"/>
                    </a:cubicBezTo>
                    <a:cubicBezTo>
                      <a:pt x="53353" y="817928"/>
                      <a:pt x="57259" y="810264"/>
                      <a:pt x="62366" y="803710"/>
                    </a:cubicBezTo>
                    <a:lnTo>
                      <a:pt x="63802" y="802461"/>
                    </a:lnTo>
                    <a:lnTo>
                      <a:pt x="67377" y="795135"/>
                    </a:lnTo>
                    <a:cubicBezTo>
                      <a:pt x="72387" y="788506"/>
                      <a:pt x="78778" y="782749"/>
                      <a:pt x="86427" y="778333"/>
                    </a:cubicBezTo>
                    <a:cubicBezTo>
                      <a:pt x="145065" y="744478"/>
                      <a:pt x="203703" y="710625"/>
                      <a:pt x="262341" y="676770"/>
                    </a:cubicBezTo>
                    <a:lnTo>
                      <a:pt x="270999" y="675630"/>
                    </a:lnTo>
                    <a:lnTo>
                      <a:pt x="303484" y="653728"/>
                    </a:lnTo>
                    <a:lnTo>
                      <a:pt x="309021" y="617044"/>
                    </a:lnTo>
                    <a:lnTo>
                      <a:pt x="237239" y="600561"/>
                    </a:lnTo>
                    <a:cubicBezTo>
                      <a:pt x="138604" y="553112"/>
                      <a:pt x="69395" y="442029"/>
                      <a:pt x="69395" y="312562"/>
                    </a:cubicBezTo>
                    <a:cubicBezTo>
                      <a:pt x="69395" y="139939"/>
                      <a:pt x="192433" y="0"/>
                      <a:pt x="3442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29950B6-589E-9F75-6FEB-FFF35D861F9A}"/>
                  </a:ext>
                </a:extLst>
              </p:cNvPr>
              <p:cNvSpPr/>
              <p:nvPr/>
            </p:nvSpPr>
            <p:spPr>
              <a:xfrm>
                <a:off x="6302541" y="4957012"/>
                <a:ext cx="1616278" cy="1616278"/>
              </a:xfrm>
              <a:custGeom>
                <a:avLst/>
                <a:gdLst>
                  <a:gd name="connsiteX0" fmla="*/ 1497873 w 1616278"/>
                  <a:gd name="connsiteY0" fmla="*/ 0 h 1616278"/>
                  <a:gd name="connsiteX1" fmla="*/ 1616278 w 1616278"/>
                  <a:gd name="connsiteY1" fmla="*/ 118405 h 1616278"/>
                  <a:gd name="connsiteX2" fmla="*/ 118405 w 1616278"/>
                  <a:gd name="connsiteY2" fmla="*/ 1616278 h 1616278"/>
                  <a:gd name="connsiteX3" fmla="*/ 0 w 1616278"/>
                  <a:gd name="connsiteY3" fmla="*/ 1497873 h 161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6278" h="1616278">
                    <a:moveTo>
                      <a:pt x="1497873" y="0"/>
                    </a:moveTo>
                    <a:lnTo>
                      <a:pt x="1616278" y="118405"/>
                    </a:lnTo>
                    <a:lnTo>
                      <a:pt x="118405" y="1616278"/>
                    </a:lnTo>
                    <a:lnTo>
                      <a:pt x="0" y="1497873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91988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60695</TotalTime>
  <Words>24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pptxm09_立入禁止マーク</dc:title>
  <dc:subject>pptxm09_立入禁止マーク</dc:subject>
  <dc:creator>でじけろお</dc:creator>
  <cp:revision>1</cp:revision>
  <dcterms:created xsi:type="dcterms:W3CDTF">2018-05-20T00:31:01Z</dcterms:created>
  <dcterms:modified xsi:type="dcterms:W3CDTF">2023-11-09T08:30:03Z</dcterms:modified>
  <cp:version>1</cp:version>
</cp:coreProperties>
</file>