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1" r:id="rId3"/>
    <p:sldId id="288" r:id="rId4"/>
    <p:sldId id="287" r:id="rId5"/>
    <p:sldId id="286" r:id="rId6"/>
    <p:sldId id="292" r:id="rId7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171EA7C4-1A5E-53C6-0978-145DF27C8E06}"/>
              </a:ext>
            </a:extLst>
          </p:cNvPr>
          <p:cNvSpPr/>
          <p:nvPr/>
        </p:nvSpPr>
        <p:spPr bwMode="auto">
          <a:xfrm flipH="1">
            <a:off x="1429601" y="3744035"/>
            <a:ext cx="970289" cy="2092327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2B0BD07-F9CB-134A-D439-2F3376084C61}"/>
              </a:ext>
            </a:extLst>
          </p:cNvPr>
          <p:cNvGrpSpPr/>
          <p:nvPr/>
        </p:nvGrpSpPr>
        <p:grpSpPr>
          <a:xfrm>
            <a:off x="1100445" y="1493785"/>
            <a:ext cx="10168448" cy="4723054"/>
            <a:chOff x="632520" y="3080596"/>
            <a:chExt cx="6660571" cy="3093709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111D75B-3653-8247-4ABF-F7374C78A25E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9530E73-819E-E116-66B7-FB0BCAA06C76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67E46D0-87D6-DE6E-EB0E-89E669F52B0F}"/>
              </a:ext>
            </a:extLst>
          </p:cNvPr>
          <p:cNvSpPr/>
          <p:nvPr/>
        </p:nvSpPr>
        <p:spPr bwMode="auto">
          <a:xfrm>
            <a:off x="437962" y="4464115"/>
            <a:ext cx="970289" cy="2092327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62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0023 L -1.25E-6 3.7037E-7 C 0.0444 -0.0037 0.01016 -0.00139 0.10313 -0.00139 L 0.5694 -0.48704 L 0.6974 -0.48704 " pathEditMode="relative" rAng="0" ptsTypes="AAAAA">
                                      <p:cBhvr>
                                        <p:cTn id="1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0" y="-2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5" grpId="0" animBg="1"/>
      <p:bldP spid="1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171EA7C4-1A5E-53C6-0978-145DF27C8E06}"/>
              </a:ext>
            </a:extLst>
          </p:cNvPr>
          <p:cNvSpPr/>
          <p:nvPr/>
        </p:nvSpPr>
        <p:spPr bwMode="auto">
          <a:xfrm>
            <a:off x="9955338" y="3744035"/>
            <a:ext cx="970289" cy="2092327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2B0BD07-F9CB-134A-D439-2F3376084C61}"/>
              </a:ext>
            </a:extLst>
          </p:cNvPr>
          <p:cNvGrpSpPr/>
          <p:nvPr/>
        </p:nvGrpSpPr>
        <p:grpSpPr>
          <a:xfrm flipH="1">
            <a:off x="1100445" y="1493785"/>
            <a:ext cx="10168448" cy="4723054"/>
            <a:chOff x="632520" y="3080596"/>
            <a:chExt cx="6660571" cy="3093709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111D75B-3653-8247-4ABF-F7374C78A25E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9530E73-819E-E116-66B7-FB0BCAA06C76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67E46D0-87D6-DE6E-EB0E-89E669F52B0F}"/>
              </a:ext>
            </a:extLst>
          </p:cNvPr>
          <p:cNvSpPr/>
          <p:nvPr/>
        </p:nvSpPr>
        <p:spPr bwMode="auto">
          <a:xfrm flipH="1">
            <a:off x="10925627" y="4464115"/>
            <a:ext cx="970289" cy="2092327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145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85185E-6 L -2.91667E-6 0.00023 C -0.04557 -0.00347 -0.01041 -0.00116 -0.10573 -0.00116 L -0.5832 -0.48681 L -0.71419 -0.48681 " pathEditMode="relative" rAng="0" ptsTypes="AAAAA">
                                      <p:cBhvr>
                                        <p:cTn id="1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16" y="-2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5" grpId="0" animBg="1"/>
      <p:bldP spid="1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FE1D715A-0D1E-96B2-36B1-595EE92DA995}"/>
              </a:ext>
            </a:extLst>
          </p:cNvPr>
          <p:cNvSpPr/>
          <p:nvPr/>
        </p:nvSpPr>
        <p:spPr bwMode="auto">
          <a:xfrm flipH="1">
            <a:off x="3260685" y="4537563"/>
            <a:ext cx="731067" cy="1576470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7F5F06A-7242-0B28-E1ED-4F0116AC3929}"/>
              </a:ext>
            </a:extLst>
          </p:cNvPr>
          <p:cNvSpPr/>
          <p:nvPr/>
        </p:nvSpPr>
        <p:spPr bwMode="auto">
          <a:xfrm>
            <a:off x="8171235" y="2451676"/>
            <a:ext cx="719381" cy="1551271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9565196-6652-C492-07AD-D1395894F7A9}"/>
              </a:ext>
            </a:extLst>
          </p:cNvPr>
          <p:cNvGrpSpPr/>
          <p:nvPr/>
        </p:nvGrpSpPr>
        <p:grpSpPr>
          <a:xfrm>
            <a:off x="3035660" y="1232910"/>
            <a:ext cx="6162311" cy="4983929"/>
            <a:chOff x="7356140" y="3198454"/>
            <a:chExt cx="3732041" cy="301838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2B0BD07-F9CB-134A-D439-2F3376084C61}"/>
                </a:ext>
              </a:extLst>
            </p:cNvPr>
            <p:cNvGrpSpPr/>
            <p:nvPr/>
          </p:nvGrpSpPr>
          <p:grpSpPr>
            <a:xfrm>
              <a:off x="7356140" y="4483376"/>
              <a:ext cx="3732041" cy="1733463"/>
              <a:chOff x="632520" y="3080596"/>
              <a:chExt cx="6660571" cy="3093709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111D75B-3653-8247-4ABF-F7374C78A25E}"/>
                  </a:ext>
                </a:extLst>
              </p:cNvPr>
              <p:cNvSpPr/>
              <p:nvPr/>
            </p:nvSpPr>
            <p:spPr bwMode="auto">
              <a:xfrm>
                <a:off x="632520" y="3080596"/>
                <a:ext cx="6660571" cy="3093709"/>
              </a:xfrm>
              <a:custGeom>
                <a:avLst/>
                <a:gdLst>
                  <a:gd name="connsiteX0" fmla="*/ 5310420 w 6660571"/>
                  <a:gd name="connsiteY0" fmla="*/ 0 h 3093709"/>
                  <a:gd name="connsiteX1" fmla="*/ 6255526 w 6660571"/>
                  <a:gd name="connsiteY1" fmla="*/ 0 h 3093709"/>
                  <a:gd name="connsiteX2" fmla="*/ 6660571 w 6660571"/>
                  <a:gd name="connsiteY2" fmla="*/ 405045 h 3093709"/>
                  <a:gd name="connsiteX3" fmla="*/ 6255526 w 6660571"/>
                  <a:gd name="connsiteY3" fmla="*/ 810090 h 3093709"/>
                  <a:gd name="connsiteX4" fmla="*/ 5414313 w 6660571"/>
                  <a:gd name="connsiteY4" fmla="*/ 810090 h 3093709"/>
                  <a:gd name="connsiteX5" fmla="*/ 1552414 w 6660571"/>
                  <a:gd name="connsiteY5" fmla="*/ 3039759 h 3093709"/>
                  <a:gd name="connsiteX6" fmla="*/ 1529818 w 6660571"/>
                  <a:gd name="connsiteY6" fmla="*/ 3049935 h 3093709"/>
                  <a:gd name="connsiteX7" fmla="*/ 1507813 w 6660571"/>
                  <a:gd name="connsiteY7" fmla="*/ 3061879 h 3093709"/>
                  <a:gd name="connsiteX8" fmla="*/ 1493272 w 6660571"/>
                  <a:gd name="connsiteY8" fmla="*/ 3066392 h 3093709"/>
                  <a:gd name="connsiteX9" fmla="*/ 1477605 w 6660571"/>
                  <a:gd name="connsiteY9" fmla="*/ 3073448 h 3093709"/>
                  <a:gd name="connsiteX10" fmla="*/ 1451525 w 6660571"/>
                  <a:gd name="connsiteY10" fmla="*/ 3079351 h 3093709"/>
                  <a:gd name="connsiteX11" fmla="*/ 1431782 w 6660571"/>
                  <a:gd name="connsiteY11" fmla="*/ 3085480 h 3093709"/>
                  <a:gd name="connsiteX12" fmla="*/ 1418564 w 6660571"/>
                  <a:gd name="connsiteY12" fmla="*/ 3086813 h 3093709"/>
                  <a:gd name="connsiteX13" fmla="*/ 1399959 w 6660571"/>
                  <a:gd name="connsiteY13" fmla="*/ 3091024 h 3093709"/>
                  <a:gd name="connsiteX14" fmla="*/ 1368600 w 6660571"/>
                  <a:gd name="connsiteY14" fmla="*/ 3091849 h 3093709"/>
                  <a:gd name="connsiteX15" fmla="*/ 1350151 w 6660571"/>
                  <a:gd name="connsiteY15" fmla="*/ 3093709 h 3093709"/>
                  <a:gd name="connsiteX16" fmla="*/ 405045 w 6660571"/>
                  <a:gd name="connsiteY16" fmla="*/ 3093709 h 3093709"/>
                  <a:gd name="connsiteX17" fmla="*/ 0 w 6660571"/>
                  <a:gd name="connsiteY17" fmla="*/ 2688664 h 3093709"/>
                  <a:gd name="connsiteX18" fmla="*/ 405045 w 6660571"/>
                  <a:gd name="connsiteY18" fmla="*/ 2283619 h 3093709"/>
                  <a:gd name="connsiteX19" fmla="*/ 1241906 w 6660571"/>
                  <a:gd name="connsiteY19" fmla="*/ 2283619 h 3093709"/>
                  <a:gd name="connsiteX20" fmla="*/ 5097257 w 6660571"/>
                  <a:gd name="connsiteY20" fmla="*/ 57731 h 3093709"/>
                  <a:gd name="connsiteX21" fmla="*/ 5142952 w 6660571"/>
                  <a:gd name="connsiteY21" fmla="*/ 37153 h 3093709"/>
                  <a:gd name="connsiteX22" fmla="*/ 5152759 w 6660571"/>
                  <a:gd name="connsiteY22" fmla="*/ 31831 h 3093709"/>
                  <a:gd name="connsiteX23" fmla="*/ 5159238 w 6660571"/>
                  <a:gd name="connsiteY23" fmla="*/ 29819 h 3093709"/>
                  <a:gd name="connsiteX24" fmla="*/ 5172066 w 6660571"/>
                  <a:gd name="connsiteY24" fmla="*/ 24043 h 3093709"/>
                  <a:gd name="connsiteX25" fmla="*/ 5193417 w 6660571"/>
                  <a:gd name="connsiteY25" fmla="*/ 19209 h 3093709"/>
                  <a:gd name="connsiteX26" fmla="*/ 5228790 w 6660571"/>
                  <a:gd name="connsiteY26" fmla="*/ 8229 h 3093709"/>
                  <a:gd name="connsiteX27" fmla="*/ 5310420 w 6660571"/>
                  <a:gd name="connsiteY27" fmla="*/ 0 h 309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660571" h="3093709">
                    <a:moveTo>
                      <a:pt x="5310420" y="0"/>
                    </a:moveTo>
                    <a:lnTo>
                      <a:pt x="6255526" y="0"/>
                    </a:lnTo>
                    <a:cubicBezTo>
                      <a:pt x="6479226" y="0"/>
                      <a:pt x="6660571" y="181345"/>
                      <a:pt x="6660571" y="405045"/>
                    </a:cubicBezTo>
                    <a:cubicBezTo>
                      <a:pt x="6660571" y="628745"/>
                      <a:pt x="6479226" y="810090"/>
                      <a:pt x="6255526" y="810090"/>
                    </a:cubicBezTo>
                    <a:lnTo>
                      <a:pt x="5414313" y="810090"/>
                    </a:lnTo>
                    <a:lnTo>
                      <a:pt x="1552414" y="3039759"/>
                    </a:lnTo>
                    <a:lnTo>
                      <a:pt x="1529818" y="3049935"/>
                    </a:lnTo>
                    <a:lnTo>
                      <a:pt x="1507813" y="3061879"/>
                    </a:lnTo>
                    <a:lnTo>
                      <a:pt x="1493272" y="3066392"/>
                    </a:lnTo>
                    <a:lnTo>
                      <a:pt x="1477605" y="3073448"/>
                    </a:lnTo>
                    <a:lnTo>
                      <a:pt x="1451525" y="3079351"/>
                    </a:lnTo>
                    <a:lnTo>
                      <a:pt x="1431782" y="3085480"/>
                    </a:lnTo>
                    <a:lnTo>
                      <a:pt x="1418564" y="3086813"/>
                    </a:lnTo>
                    <a:lnTo>
                      <a:pt x="1399959" y="3091024"/>
                    </a:lnTo>
                    <a:lnTo>
                      <a:pt x="1368600" y="3091849"/>
                    </a:lnTo>
                    <a:lnTo>
                      <a:pt x="1350151" y="3093709"/>
                    </a:lnTo>
                    <a:lnTo>
                      <a:pt x="405045" y="3093709"/>
                    </a:lnTo>
                    <a:cubicBezTo>
                      <a:pt x="181345" y="3093709"/>
                      <a:pt x="0" y="2912364"/>
                      <a:pt x="0" y="2688664"/>
                    </a:cubicBezTo>
                    <a:cubicBezTo>
                      <a:pt x="0" y="2464964"/>
                      <a:pt x="181345" y="2283619"/>
                      <a:pt x="405045" y="2283619"/>
                    </a:cubicBezTo>
                    <a:lnTo>
                      <a:pt x="1241906" y="2283619"/>
                    </a:lnTo>
                    <a:lnTo>
                      <a:pt x="5097257" y="57731"/>
                    </a:lnTo>
                    <a:lnTo>
                      <a:pt x="5142952" y="37153"/>
                    </a:lnTo>
                    <a:lnTo>
                      <a:pt x="5152759" y="31831"/>
                    </a:lnTo>
                    <a:lnTo>
                      <a:pt x="5159238" y="29819"/>
                    </a:lnTo>
                    <a:lnTo>
                      <a:pt x="5172066" y="24043"/>
                    </a:lnTo>
                    <a:lnTo>
                      <a:pt x="5193417" y="19209"/>
                    </a:lnTo>
                    <a:lnTo>
                      <a:pt x="5228790" y="8229"/>
                    </a:lnTo>
                    <a:cubicBezTo>
                      <a:pt x="5255157" y="2834"/>
                      <a:pt x="5282458" y="0"/>
                      <a:pt x="53104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9530E73-819E-E116-66B7-FB0BCAA06C76}"/>
                  </a:ext>
                </a:extLst>
              </p:cNvPr>
              <p:cNvSpPr/>
              <p:nvPr/>
            </p:nvSpPr>
            <p:spPr bwMode="auto">
              <a:xfrm>
                <a:off x="741856" y="3180296"/>
                <a:ext cx="6428564" cy="2894309"/>
              </a:xfrm>
              <a:custGeom>
                <a:avLst/>
                <a:gdLst>
                  <a:gd name="connsiteX0" fmla="*/ 5224055 w 6428564"/>
                  <a:gd name="connsiteY0" fmla="*/ 0 h 2894309"/>
                  <a:gd name="connsiteX1" fmla="*/ 6123219 w 6428564"/>
                  <a:gd name="connsiteY1" fmla="*/ 0 h 2894309"/>
                  <a:gd name="connsiteX2" fmla="*/ 6428564 w 6428564"/>
                  <a:gd name="connsiteY2" fmla="*/ 305345 h 2894309"/>
                  <a:gd name="connsiteX3" fmla="*/ 6123219 w 6428564"/>
                  <a:gd name="connsiteY3" fmla="*/ 610690 h 2894309"/>
                  <a:gd name="connsiteX4" fmla="*/ 5278262 w 6428564"/>
                  <a:gd name="connsiteY4" fmla="*/ 610690 h 2894309"/>
                  <a:gd name="connsiteX5" fmla="*/ 1404871 w 6428564"/>
                  <a:gd name="connsiteY5" fmla="*/ 2846994 h 2894309"/>
                  <a:gd name="connsiteX6" fmla="*/ 1348476 w 6428564"/>
                  <a:gd name="connsiteY6" fmla="*/ 2872391 h 2894309"/>
                  <a:gd name="connsiteX7" fmla="*/ 1329518 w 6428564"/>
                  <a:gd name="connsiteY7" fmla="*/ 2876682 h 2894309"/>
                  <a:gd name="connsiteX8" fmla="*/ 1292717 w 6428564"/>
                  <a:gd name="connsiteY8" fmla="*/ 2888106 h 2894309"/>
                  <a:gd name="connsiteX9" fmla="*/ 1231179 w 6428564"/>
                  <a:gd name="connsiteY9" fmla="*/ 2894309 h 2894309"/>
                  <a:gd name="connsiteX10" fmla="*/ 305345 w 6428564"/>
                  <a:gd name="connsiteY10" fmla="*/ 2894309 h 2894309"/>
                  <a:gd name="connsiteX11" fmla="*/ 0 w 6428564"/>
                  <a:gd name="connsiteY11" fmla="*/ 2588964 h 2894309"/>
                  <a:gd name="connsiteX12" fmla="*/ 305345 w 6428564"/>
                  <a:gd name="connsiteY12" fmla="*/ 2283619 h 2894309"/>
                  <a:gd name="connsiteX13" fmla="*/ 1159285 w 6428564"/>
                  <a:gd name="connsiteY13" fmla="*/ 2283619 h 2894309"/>
                  <a:gd name="connsiteX14" fmla="*/ 5026128 w 6428564"/>
                  <a:gd name="connsiteY14" fmla="*/ 51096 h 2894309"/>
                  <a:gd name="connsiteX15" fmla="*/ 5111627 w 6428564"/>
                  <a:gd name="connsiteY15" fmla="*/ 17584 h 2894309"/>
                  <a:gd name="connsiteX16" fmla="*/ 5130437 w 6428564"/>
                  <a:gd name="connsiteY16" fmla="*/ 16162 h 2894309"/>
                  <a:gd name="connsiteX17" fmla="*/ 5162518 w 6428564"/>
                  <a:gd name="connsiteY17" fmla="*/ 6203 h 2894309"/>
                  <a:gd name="connsiteX18" fmla="*/ 5224055 w 6428564"/>
                  <a:gd name="connsiteY18" fmla="*/ 0 h 2894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28564" h="2894309">
                    <a:moveTo>
                      <a:pt x="5224055" y="0"/>
                    </a:moveTo>
                    <a:lnTo>
                      <a:pt x="6123219" y="0"/>
                    </a:lnTo>
                    <a:cubicBezTo>
                      <a:pt x="6291856" y="0"/>
                      <a:pt x="6428564" y="136708"/>
                      <a:pt x="6428564" y="305345"/>
                    </a:cubicBezTo>
                    <a:cubicBezTo>
                      <a:pt x="6428564" y="473982"/>
                      <a:pt x="6291856" y="610690"/>
                      <a:pt x="6123219" y="610690"/>
                    </a:cubicBezTo>
                    <a:lnTo>
                      <a:pt x="5278262" y="610690"/>
                    </a:lnTo>
                    <a:lnTo>
                      <a:pt x="1404871" y="2846994"/>
                    </a:lnTo>
                    <a:cubicBezTo>
                      <a:pt x="1386615" y="2857534"/>
                      <a:pt x="1367724" y="2865975"/>
                      <a:pt x="1348476" y="2872391"/>
                    </a:cubicBezTo>
                    <a:lnTo>
                      <a:pt x="1329518" y="2876682"/>
                    </a:lnTo>
                    <a:lnTo>
                      <a:pt x="1292717" y="2888106"/>
                    </a:lnTo>
                    <a:cubicBezTo>
                      <a:pt x="1272840" y="2892173"/>
                      <a:pt x="1252259" y="2894309"/>
                      <a:pt x="1231179" y="2894309"/>
                    </a:cubicBezTo>
                    <a:lnTo>
                      <a:pt x="305345" y="2894309"/>
                    </a:lnTo>
                    <a:cubicBezTo>
                      <a:pt x="136708" y="2894309"/>
                      <a:pt x="0" y="2757601"/>
                      <a:pt x="0" y="2588964"/>
                    </a:cubicBezTo>
                    <a:cubicBezTo>
                      <a:pt x="0" y="2420327"/>
                      <a:pt x="136708" y="2283619"/>
                      <a:pt x="305345" y="2283619"/>
                    </a:cubicBezTo>
                    <a:lnTo>
                      <a:pt x="1159285" y="2283619"/>
                    </a:lnTo>
                    <a:lnTo>
                      <a:pt x="5026128" y="51096"/>
                    </a:lnTo>
                    <a:cubicBezTo>
                      <a:pt x="5053511" y="35286"/>
                      <a:pt x="5082325" y="24200"/>
                      <a:pt x="5111627" y="17584"/>
                    </a:cubicBezTo>
                    <a:lnTo>
                      <a:pt x="5130437" y="16162"/>
                    </a:lnTo>
                    <a:lnTo>
                      <a:pt x="5162518" y="6203"/>
                    </a:lnTo>
                    <a:cubicBezTo>
                      <a:pt x="5182395" y="2136"/>
                      <a:pt x="5202976" y="0"/>
                      <a:pt x="52240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9B88C18-745D-201D-7BDF-F7F2F1089509}"/>
                </a:ext>
              </a:extLst>
            </p:cNvPr>
            <p:cNvGrpSpPr/>
            <p:nvPr/>
          </p:nvGrpSpPr>
          <p:grpSpPr>
            <a:xfrm flipH="1">
              <a:off x="7356140" y="3198454"/>
              <a:ext cx="3732041" cy="1733463"/>
              <a:chOff x="632520" y="3080596"/>
              <a:chExt cx="6660571" cy="3093709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B5C0496-3072-60C8-E136-A583C1A78291}"/>
                  </a:ext>
                </a:extLst>
              </p:cNvPr>
              <p:cNvSpPr/>
              <p:nvPr/>
            </p:nvSpPr>
            <p:spPr bwMode="auto">
              <a:xfrm>
                <a:off x="632520" y="3080596"/>
                <a:ext cx="6660571" cy="3093709"/>
              </a:xfrm>
              <a:custGeom>
                <a:avLst/>
                <a:gdLst>
                  <a:gd name="connsiteX0" fmla="*/ 5310420 w 6660571"/>
                  <a:gd name="connsiteY0" fmla="*/ 0 h 3093709"/>
                  <a:gd name="connsiteX1" fmla="*/ 6255526 w 6660571"/>
                  <a:gd name="connsiteY1" fmla="*/ 0 h 3093709"/>
                  <a:gd name="connsiteX2" fmla="*/ 6660571 w 6660571"/>
                  <a:gd name="connsiteY2" fmla="*/ 405045 h 3093709"/>
                  <a:gd name="connsiteX3" fmla="*/ 6255526 w 6660571"/>
                  <a:gd name="connsiteY3" fmla="*/ 810090 h 3093709"/>
                  <a:gd name="connsiteX4" fmla="*/ 5414313 w 6660571"/>
                  <a:gd name="connsiteY4" fmla="*/ 810090 h 3093709"/>
                  <a:gd name="connsiteX5" fmla="*/ 1552414 w 6660571"/>
                  <a:gd name="connsiteY5" fmla="*/ 3039759 h 3093709"/>
                  <a:gd name="connsiteX6" fmla="*/ 1529818 w 6660571"/>
                  <a:gd name="connsiteY6" fmla="*/ 3049935 h 3093709"/>
                  <a:gd name="connsiteX7" fmla="*/ 1507813 w 6660571"/>
                  <a:gd name="connsiteY7" fmla="*/ 3061879 h 3093709"/>
                  <a:gd name="connsiteX8" fmla="*/ 1493272 w 6660571"/>
                  <a:gd name="connsiteY8" fmla="*/ 3066392 h 3093709"/>
                  <a:gd name="connsiteX9" fmla="*/ 1477605 w 6660571"/>
                  <a:gd name="connsiteY9" fmla="*/ 3073448 h 3093709"/>
                  <a:gd name="connsiteX10" fmla="*/ 1451525 w 6660571"/>
                  <a:gd name="connsiteY10" fmla="*/ 3079351 h 3093709"/>
                  <a:gd name="connsiteX11" fmla="*/ 1431782 w 6660571"/>
                  <a:gd name="connsiteY11" fmla="*/ 3085480 h 3093709"/>
                  <a:gd name="connsiteX12" fmla="*/ 1418564 w 6660571"/>
                  <a:gd name="connsiteY12" fmla="*/ 3086813 h 3093709"/>
                  <a:gd name="connsiteX13" fmla="*/ 1399959 w 6660571"/>
                  <a:gd name="connsiteY13" fmla="*/ 3091024 h 3093709"/>
                  <a:gd name="connsiteX14" fmla="*/ 1368600 w 6660571"/>
                  <a:gd name="connsiteY14" fmla="*/ 3091849 h 3093709"/>
                  <a:gd name="connsiteX15" fmla="*/ 1350151 w 6660571"/>
                  <a:gd name="connsiteY15" fmla="*/ 3093709 h 3093709"/>
                  <a:gd name="connsiteX16" fmla="*/ 405045 w 6660571"/>
                  <a:gd name="connsiteY16" fmla="*/ 3093709 h 3093709"/>
                  <a:gd name="connsiteX17" fmla="*/ 0 w 6660571"/>
                  <a:gd name="connsiteY17" fmla="*/ 2688664 h 3093709"/>
                  <a:gd name="connsiteX18" fmla="*/ 405045 w 6660571"/>
                  <a:gd name="connsiteY18" fmla="*/ 2283619 h 3093709"/>
                  <a:gd name="connsiteX19" fmla="*/ 1241906 w 6660571"/>
                  <a:gd name="connsiteY19" fmla="*/ 2283619 h 3093709"/>
                  <a:gd name="connsiteX20" fmla="*/ 5097257 w 6660571"/>
                  <a:gd name="connsiteY20" fmla="*/ 57731 h 3093709"/>
                  <a:gd name="connsiteX21" fmla="*/ 5142952 w 6660571"/>
                  <a:gd name="connsiteY21" fmla="*/ 37153 h 3093709"/>
                  <a:gd name="connsiteX22" fmla="*/ 5152759 w 6660571"/>
                  <a:gd name="connsiteY22" fmla="*/ 31831 h 3093709"/>
                  <a:gd name="connsiteX23" fmla="*/ 5159238 w 6660571"/>
                  <a:gd name="connsiteY23" fmla="*/ 29819 h 3093709"/>
                  <a:gd name="connsiteX24" fmla="*/ 5172066 w 6660571"/>
                  <a:gd name="connsiteY24" fmla="*/ 24043 h 3093709"/>
                  <a:gd name="connsiteX25" fmla="*/ 5193417 w 6660571"/>
                  <a:gd name="connsiteY25" fmla="*/ 19209 h 3093709"/>
                  <a:gd name="connsiteX26" fmla="*/ 5228790 w 6660571"/>
                  <a:gd name="connsiteY26" fmla="*/ 8229 h 3093709"/>
                  <a:gd name="connsiteX27" fmla="*/ 5310420 w 6660571"/>
                  <a:gd name="connsiteY27" fmla="*/ 0 h 309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660571" h="3093709">
                    <a:moveTo>
                      <a:pt x="5310420" y="0"/>
                    </a:moveTo>
                    <a:lnTo>
                      <a:pt x="6255526" y="0"/>
                    </a:lnTo>
                    <a:cubicBezTo>
                      <a:pt x="6479226" y="0"/>
                      <a:pt x="6660571" y="181345"/>
                      <a:pt x="6660571" y="405045"/>
                    </a:cubicBezTo>
                    <a:cubicBezTo>
                      <a:pt x="6660571" y="628745"/>
                      <a:pt x="6479226" y="810090"/>
                      <a:pt x="6255526" y="810090"/>
                    </a:cubicBezTo>
                    <a:lnTo>
                      <a:pt x="5414313" y="810090"/>
                    </a:lnTo>
                    <a:lnTo>
                      <a:pt x="1552414" y="3039759"/>
                    </a:lnTo>
                    <a:lnTo>
                      <a:pt x="1529818" y="3049935"/>
                    </a:lnTo>
                    <a:lnTo>
                      <a:pt x="1507813" y="3061879"/>
                    </a:lnTo>
                    <a:lnTo>
                      <a:pt x="1493272" y="3066392"/>
                    </a:lnTo>
                    <a:lnTo>
                      <a:pt x="1477605" y="3073448"/>
                    </a:lnTo>
                    <a:lnTo>
                      <a:pt x="1451525" y="3079351"/>
                    </a:lnTo>
                    <a:lnTo>
                      <a:pt x="1431782" y="3085480"/>
                    </a:lnTo>
                    <a:lnTo>
                      <a:pt x="1418564" y="3086813"/>
                    </a:lnTo>
                    <a:lnTo>
                      <a:pt x="1399959" y="3091024"/>
                    </a:lnTo>
                    <a:lnTo>
                      <a:pt x="1368600" y="3091849"/>
                    </a:lnTo>
                    <a:lnTo>
                      <a:pt x="1350151" y="3093709"/>
                    </a:lnTo>
                    <a:lnTo>
                      <a:pt x="405045" y="3093709"/>
                    </a:lnTo>
                    <a:cubicBezTo>
                      <a:pt x="181345" y="3093709"/>
                      <a:pt x="0" y="2912364"/>
                      <a:pt x="0" y="2688664"/>
                    </a:cubicBezTo>
                    <a:cubicBezTo>
                      <a:pt x="0" y="2464964"/>
                      <a:pt x="181345" y="2283619"/>
                      <a:pt x="405045" y="2283619"/>
                    </a:cubicBezTo>
                    <a:lnTo>
                      <a:pt x="1241906" y="2283619"/>
                    </a:lnTo>
                    <a:lnTo>
                      <a:pt x="5097257" y="57731"/>
                    </a:lnTo>
                    <a:lnTo>
                      <a:pt x="5142952" y="37153"/>
                    </a:lnTo>
                    <a:lnTo>
                      <a:pt x="5152759" y="31831"/>
                    </a:lnTo>
                    <a:lnTo>
                      <a:pt x="5159238" y="29819"/>
                    </a:lnTo>
                    <a:lnTo>
                      <a:pt x="5172066" y="24043"/>
                    </a:lnTo>
                    <a:lnTo>
                      <a:pt x="5193417" y="19209"/>
                    </a:lnTo>
                    <a:lnTo>
                      <a:pt x="5228790" y="8229"/>
                    </a:lnTo>
                    <a:cubicBezTo>
                      <a:pt x="5255157" y="2834"/>
                      <a:pt x="5282458" y="0"/>
                      <a:pt x="53104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97F8129-36C6-F4C9-D0D5-D56D9B1C7D6E}"/>
                  </a:ext>
                </a:extLst>
              </p:cNvPr>
              <p:cNvSpPr/>
              <p:nvPr/>
            </p:nvSpPr>
            <p:spPr bwMode="auto">
              <a:xfrm>
                <a:off x="741856" y="3180296"/>
                <a:ext cx="6428564" cy="2894309"/>
              </a:xfrm>
              <a:custGeom>
                <a:avLst/>
                <a:gdLst>
                  <a:gd name="connsiteX0" fmla="*/ 5224055 w 6428564"/>
                  <a:gd name="connsiteY0" fmla="*/ 0 h 2894309"/>
                  <a:gd name="connsiteX1" fmla="*/ 6123219 w 6428564"/>
                  <a:gd name="connsiteY1" fmla="*/ 0 h 2894309"/>
                  <a:gd name="connsiteX2" fmla="*/ 6428564 w 6428564"/>
                  <a:gd name="connsiteY2" fmla="*/ 305345 h 2894309"/>
                  <a:gd name="connsiteX3" fmla="*/ 6123219 w 6428564"/>
                  <a:gd name="connsiteY3" fmla="*/ 610690 h 2894309"/>
                  <a:gd name="connsiteX4" fmla="*/ 5278262 w 6428564"/>
                  <a:gd name="connsiteY4" fmla="*/ 610690 h 2894309"/>
                  <a:gd name="connsiteX5" fmla="*/ 1404871 w 6428564"/>
                  <a:gd name="connsiteY5" fmla="*/ 2846994 h 2894309"/>
                  <a:gd name="connsiteX6" fmla="*/ 1348476 w 6428564"/>
                  <a:gd name="connsiteY6" fmla="*/ 2872391 h 2894309"/>
                  <a:gd name="connsiteX7" fmla="*/ 1329518 w 6428564"/>
                  <a:gd name="connsiteY7" fmla="*/ 2876682 h 2894309"/>
                  <a:gd name="connsiteX8" fmla="*/ 1292717 w 6428564"/>
                  <a:gd name="connsiteY8" fmla="*/ 2888106 h 2894309"/>
                  <a:gd name="connsiteX9" fmla="*/ 1231179 w 6428564"/>
                  <a:gd name="connsiteY9" fmla="*/ 2894309 h 2894309"/>
                  <a:gd name="connsiteX10" fmla="*/ 305345 w 6428564"/>
                  <a:gd name="connsiteY10" fmla="*/ 2894309 h 2894309"/>
                  <a:gd name="connsiteX11" fmla="*/ 0 w 6428564"/>
                  <a:gd name="connsiteY11" fmla="*/ 2588964 h 2894309"/>
                  <a:gd name="connsiteX12" fmla="*/ 305345 w 6428564"/>
                  <a:gd name="connsiteY12" fmla="*/ 2283619 h 2894309"/>
                  <a:gd name="connsiteX13" fmla="*/ 1159285 w 6428564"/>
                  <a:gd name="connsiteY13" fmla="*/ 2283619 h 2894309"/>
                  <a:gd name="connsiteX14" fmla="*/ 5026128 w 6428564"/>
                  <a:gd name="connsiteY14" fmla="*/ 51096 h 2894309"/>
                  <a:gd name="connsiteX15" fmla="*/ 5111627 w 6428564"/>
                  <a:gd name="connsiteY15" fmla="*/ 17584 h 2894309"/>
                  <a:gd name="connsiteX16" fmla="*/ 5130437 w 6428564"/>
                  <a:gd name="connsiteY16" fmla="*/ 16162 h 2894309"/>
                  <a:gd name="connsiteX17" fmla="*/ 5162518 w 6428564"/>
                  <a:gd name="connsiteY17" fmla="*/ 6203 h 2894309"/>
                  <a:gd name="connsiteX18" fmla="*/ 5224055 w 6428564"/>
                  <a:gd name="connsiteY18" fmla="*/ 0 h 2894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28564" h="2894309">
                    <a:moveTo>
                      <a:pt x="5224055" y="0"/>
                    </a:moveTo>
                    <a:lnTo>
                      <a:pt x="6123219" y="0"/>
                    </a:lnTo>
                    <a:cubicBezTo>
                      <a:pt x="6291856" y="0"/>
                      <a:pt x="6428564" y="136708"/>
                      <a:pt x="6428564" y="305345"/>
                    </a:cubicBezTo>
                    <a:cubicBezTo>
                      <a:pt x="6428564" y="473982"/>
                      <a:pt x="6291856" y="610690"/>
                      <a:pt x="6123219" y="610690"/>
                    </a:cubicBezTo>
                    <a:lnTo>
                      <a:pt x="5278262" y="610690"/>
                    </a:lnTo>
                    <a:lnTo>
                      <a:pt x="1404871" y="2846994"/>
                    </a:lnTo>
                    <a:cubicBezTo>
                      <a:pt x="1386615" y="2857534"/>
                      <a:pt x="1367724" y="2865975"/>
                      <a:pt x="1348476" y="2872391"/>
                    </a:cubicBezTo>
                    <a:lnTo>
                      <a:pt x="1329518" y="2876682"/>
                    </a:lnTo>
                    <a:lnTo>
                      <a:pt x="1292717" y="2888106"/>
                    </a:lnTo>
                    <a:cubicBezTo>
                      <a:pt x="1272840" y="2892173"/>
                      <a:pt x="1252259" y="2894309"/>
                      <a:pt x="1231179" y="2894309"/>
                    </a:cubicBezTo>
                    <a:lnTo>
                      <a:pt x="305345" y="2894309"/>
                    </a:lnTo>
                    <a:cubicBezTo>
                      <a:pt x="136708" y="2894309"/>
                      <a:pt x="0" y="2757601"/>
                      <a:pt x="0" y="2588964"/>
                    </a:cubicBezTo>
                    <a:cubicBezTo>
                      <a:pt x="0" y="2420327"/>
                      <a:pt x="136708" y="2283619"/>
                      <a:pt x="305345" y="2283619"/>
                    </a:cubicBezTo>
                    <a:lnTo>
                      <a:pt x="1159285" y="2283619"/>
                    </a:lnTo>
                    <a:lnTo>
                      <a:pt x="5026128" y="51096"/>
                    </a:lnTo>
                    <a:cubicBezTo>
                      <a:pt x="5053511" y="35286"/>
                      <a:pt x="5082325" y="24200"/>
                      <a:pt x="5111627" y="17584"/>
                    </a:cubicBezTo>
                    <a:lnTo>
                      <a:pt x="5130437" y="16162"/>
                    </a:lnTo>
                    <a:lnTo>
                      <a:pt x="5162518" y="6203"/>
                    </a:lnTo>
                    <a:cubicBezTo>
                      <a:pt x="5182395" y="2136"/>
                      <a:pt x="5202976" y="0"/>
                      <a:pt x="52240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3203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435 L 4.16667E-6 -0.01389 C 0.02617 -0.01667 0.00586 -0.01505 0.06093 -0.01505 L 0.33711 -0.29491 L 0.41302 -0.29491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51" y="-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1088 L 0.05573 0.01158 C 0.02617 0.00903 0.0487 0.01042 -0.01237 0.01042 L -0.31901 -0.29606 L -0.403 -0.29606 " pathEditMode="relative" rAng="0" ptsTypes="AAA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43" y="-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23" grpId="0" animBg="1"/>
      <p:bldP spid="2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7890675F-9A18-B104-4A72-B52285E86FE5}"/>
              </a:ext>
            </a:extLst>
          </p:cNvPr>
          <p:cNvSpPr/>
          <p:nvPr/>
        </p:nvSpPr>
        <p:spPr bwMode="auto">
          <a:xfrm flipH="1">
            <a:off x="3530715" y="2213865"/>
            <a:ext cx="895332" cy="1930692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0635A6-BAA9-DAD6-EC1B-69ED888CBD57}"/>
              </a:ext>
            </a:extLst>
          </p:cNvPr>
          <p:cNvGrpSpPr/>
          <p:nvPr/>
        </p:nvGrpSpPr>
        <p:grpSpPr>
          <a:xfrm>
            <a:off x="3337546" y="1362382"/>
            <a:ext cx="5039837" cy="3015915"/>
            <a:chOff x="5554920" y="5553075"/>
            <a:chExt cx="1167067" cy="698391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2DED709-0C6F-DCF0-6E4C-2C8CB4788CBA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7D74944-44B3-8FCB-2723-B8EE144AEE05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7F6A019D-CA97-0DC6-D858-3CC3ABAD8FEA}"/>
              </a:ext>
            </a:extLst>
          </p:cNvPr>
          <p:cNvSpPr/>
          <p:nvPr/>
        </p:nvSpPr>
        <p:spPr bwMode="auto">
          <a:xfrm>
            <a:off x="7426809" y="4249971"/>
            <a:ext cx="895334" cy="1930692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B458908-C920-D6B5-5099-ABC70AE8C74A}"/>
              </a:ext>
            </a:extLst>
          </p:cNvPr>
          <p:cNvGrpSpPr/>
          <p:nvPr/>
        </p:nvGrpSpPr>
        <p:grpSpPr>
          <a:xfrm flipH="1">
            <a:off x="3336823" y="3374873"/>
            <a:ext cx="5039837" cy="3015915"/>
            <a:chOff x="5554920" y="5553075"/>
            <a:chExt cx="1167067" cy="698391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2939A8F-AA8F-5ECF-DB32-49359F20A41F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4498561-5623-742C-ECB7-48C28324F4D6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1019 L -0.08698 -0.01019 L -0.24713 -0.29491 L -0.34635 -0.29491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5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1459 L 0.09623 -0.01459 L 0.26328 -0.30903 L 0.3668 -0.30903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47" y="-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D2D7AA97-874D-D13E-1380-BB78AEEC0164}"/>
              </a:ext>
            </a:extLst>
          </p:cNvPr>
          <p:cNvSpPr/>
          <p:nvPr/>
        </p:nvSpPr>
        <p:spPr bwMode="auto">
          <a:xfrm flipH="1">
            <a:off x="4484351" y="3924055"/>
            <a:ext cx="491317" cy="1059475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A0F132DC-25D0-29B7-927D-947C706B50F6}"/>
              </a:ext>
            </a:extLst>
          </p:cNvPr>
          <p:cNvSpPr/>
          <p:nvPr/>
        </p:nvSpPr>
        <p:spPr bwMode="auto">
          <a:xfrm flipH="1">
            <a:off x="4494999" y="1468549"/>
            <a:ext cx="491317" cy="1059475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041630-B487-6BA2-C33B-0FDABADF41A6}"/>
              </a:ext>
            </a:extLst>
          </p:cNvPr>
          <p:cNvGrpSpPr/>
          <p:nvPr/>
        </p:nvGrpSpPr>
        <p:grpSpPr>
          <a:xfrm>
            <a:off x="4476267" y="3330847"/>
            <a:ext cx="3115653" cy="1864454"/>
            <a:chOff x="5554920" y="5553075"/>
            <a:chExt cx="1167067" cy="698391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1C53EC2-09E7-E44B-E5E1-C762619BEFCA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4A89CA1-17C1-8D19-D31B-861EF1AD36FB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9AD0834-B061-0AB7-E74C-A57230173B76}"/>
              </a:ext>
            </a:extLst>
          </p:cNvPr>
          <p:cNvGrpSpPr/>
          <p:nvPr/>
        </p:nvGrpSpPr>
        <p:grpSpPr>
          <a:xfrm>
            <a:off x="4476267" y="850424"/>
            <a:ext cx="3115653" cy="1864454"/>
            <a:chOff x="5554920" y="5553075"/>
            <a:chExt cx="1167067" cy="698391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C9608D0-457C-E962-19F9-AB1FA597D04C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9291D90-8B2E-4F08-C5C5-2AB26FF0A614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28B88D16-1E50-E414-E5C2-4029661B7DFA}"/>
              </a:ext>
            </a:extLst>
          </p:cNvPr>
          <p:cNvSpPr/>
          <p:nvPr/>
        </p:nvSpPr>
        <p:spPr bwMode="auto">
          <a:xfrm>
            <a:off x="7001442" y="5226030"/>
            <a:ext cx="491318" cy="1059475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5309DC6-4A62-811F-E228-D945FED03501}"/>
              </a:ext>
            </a:extLst>
          </p:cNvPr>
          <p:cNvSpPr/>
          <p:nvPr/>
        </p:nvSpPr>
        <p:spPr bwMode="auto">
          <a:xfrm>
            <a:off x="6987556" y="2712233"/>
            <a:ext cx="491318" cy="1059475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2 h 2092327"/>
              <a:gd name="connsiteX12" fmla="*/ 961112 w 970289"/>
              <a:gd name="connsiteY12" fmla="*/ 1281184 h 2092327"/>
              <a:gd name="connsiteX13" fmla="*/ 925815 w 970289"/>
              <a:gd name="connsiteY13" fmla="*/ 1391878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0 w 970289"/>
              <a:gd name="connsiteY24" fmla="*/ 1833942 h 2092327"/>
              <a:gd name="connsiteX25" fmla="*/ 502089 w 970289"/>
              <a:gd name="connsiteY25" fmla="*/ 1637870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8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1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6 h 2092327"/>
              <a:gd name="connsiteX42" fmla="*/ 338019 w 970289"/>
              <a:gd name="connsiteY42" fmla="*/ 880007 h 2092327"/>
              <a:gd name="connsiteX43" fmla="*/ 338343 w 970289"/>
              <a:gd name="connsiteY43" fmla="*/ 879835 h 2092327"/>
              <a:gd name="connsiteX44" fmla="*/ 357110 w 970289"/>
              <a:gd name="connsiteY44" fmla="*/ 852000 h 2092327"/>
              <a:gd name="connsiteX45" fmla="*/ 398430 w 970289"/>
              <a:gd name="connsiteY45" fmla="*/ 824141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5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8"/>
                  <a:pt x="782334" y="1001322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2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5" y="1391878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0" y="1833942"/>
                </a:lnTo>
                <a:lnTo>
                  <a:pt x="502089" y="1637870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3" y="1471446"/>
                  <a:pt x="300153" y="1458339"/>
                  <a:pt x="300153" y="1444914"/>
                </a:cubicBezTo>
                <a:lnTo>
                  <a:pt x="300153" y="1283338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7"/>
                  <a:pt x="13619" y="1376381"/>
                </a:cubicBezTo>
                <a:lnTo>
                  <a:pt x="13620" y="1376381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6"/>
                </a:lnTo>
                <a:cubicBezTo>
                  <a:pt x="322627" y="895192"/>
                  <a:pt x="329732" y="886732"/>
                  <a:pt x="338019" y="880007"/>
                </a:cubicBezTo>
                <a:lnTo>
                  <a:pt x="338343" y="879835"/>
                </a:lnTo>
                <a:lnTo>
                  <a:pt x="357110" y="852000"/>
                </a:lnTo>
                <a:lnTo>
                  <a:pt x="398430" y="824141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299D749-385A-C7B0-C887-5FFB8C9A0FE3}"/>
              </a:ext>
            </a:extLst>
          </p:cNvPr>
          <p:cNvGrpSpPr/>
          <p:nvPr/>
        </p:nvGrpSpPr>
        <p:grpSpPr>
          <a:xfrm flipH="1">
            <a:off x="4475820" y="4574979"/>
            <a:ext cx="3115653" cy="1864454"/>
            <a:chOff x="5554920" y="5553075"/>
            <a:chExt cx="1167067" cy="698391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215B56B-C2C9-DB88-6B91-A2D4850599E4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72B7C8E-78EC-FBEC-CCD8-7E571D14DD7E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7520CD9-BE3D-C827-77CC-0FCF9EA2B45E}"/>
              </a:ext>
            </a:extLst>
          </p:cNvPr>
          <p:cNvGrpSpPr/>
          <p:nvPr/>
        </p:nvGrpSpPr>
        <p:grpSpPr>
          <a:xfrm flipH="1">
            <a:off x="4475820" y="2094555"/>
            <a:ext cx="3115653" cy="1864454"/>
            <a:chOff x="5554920" y="5553075"/>
            <a:chExt cx="1167067" cy="698391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434E5AF-8097-1E3A-E379-DC2FEC7BEE13}"/>
                </a:ext>
              </a:extLst>
            </p:cNvPr>
            <p:cNvSpPr/>
            <p:nvPr/>
          </p:nvSpPr>
          <p:spPr bwMode="auto">
            <a:xfrm>
              <a:off x="5554920" y="5553075"/>
              <a:ext cx="1167067" cy="698391"/>
            </a:xfrm>
            <a:custGeom>
              <a:avLst/>
              <a:gdLst>
                <a:gd name="connsiteX0" fmla="*/ 1136066 w 1614137"/>
                <a:gd name="connsiteY0" fmla="*/ 0 h 965926"/>
                <a:gd name="connsiteX1" fmla="*/ 1453074 w 1614137"/>
                <a:gd name="connsiteY1" fmla="*/ 0 h 965926"/>
                <a:gd name="connsiteX2" fmla="*/ 1614137 w 1614137"/>
                <a:gd name="connsiteY2" fmla="*/ 161063 h 965926"/>
                <a:gd name="connsiteX3" fmla="*/ 1614136 w 1614137"/>
                <a:gd name="connsiteY3" fmla="*/ 161063 h 965926"/>
                <a:gd name="connsiteX4" fmla="*/ 1453073 w 1614137"/>
                <a:gd name="connsiteY4" fmla="*/ 322126 h 965926"/>
                <a:gd name="connsiteX5" fmla="*/ 1200977 w 1614137"/>
                <a:gd name="connsiteY5" fmla="*/ 322125 h 965926"/>
                <a:gd name="connsiteX6" fmla="*/ 611696 w 1614137"/>
                <a:gd name="connsiteY6" fmla="*/ 911404 h 965926"/>
                <a:gd name="connsiteX7" fmla="*/ 572709 w 1614137"/>
                <a:gd name="connsiteY7" fmla="*/ 940151 h 965926"/>
                <a:gd name="connsiteX8" fmla="*/ 546683 w 1614137"/>
                <a:gd name="connsiteY8" fmla="*/ 949278 h 965926"/>
                <a:gd name="connsiteX9" fmla="*/ 540763 w 1614137"/>
                <a:gd name="connsiteY9" fmla="*/ 953269 h 965926"/>
                <a:gd name="connsiteX10" fmla="*/ 478070 w 1614137"/>
                <a:gd name="connsiteY10" fmla="*/ 965926 h 965926"/>
                <a:gd name="connsiteX11" fmla="*/ 161063 w 1614137"/>
                <a:gd name="connsiteY11" fmla="*/ 965925 h 965926"/>
                <a:gd name="connsiteX12" fmla="*/ 12657 w 1614137"/>
                <a:gd name="connsiteY12" fmla="*/ 867555 h 965926"/>
                <a:gd name="connsiteX13" fmla="*/ 0 w 1614137"/>
                <a:gd name="connsiteY13" fmla="*/ 804863 h 965926"/>
                <a:gd name="connsiteX14" fmla="*/ 12657 w 1614137"/>
                <a:gd name="connsiteY14" fmla="*/ 742170 h 965926"/>
                <a:gd name="connsiteX15" fmla="*/ 161063 w 1614137"/>
                <a:gd name="connsiteY15" fmla="*/ 643800 h 965926"/>
                <a:gd name="connsiteX16" fmla="*/ 423746 w 1614137"/>
                <a:gd name="connsiteY16" fmla="*/ 643800 h 965926"/>
                <a:gd name="connsiteX17" fmla="*/ 1018656 w 1614137"/>
                <a:gd name="connsiteY17" fmla="*/ 48891 h 965926"/>
                <a:gd name="connsiteX18" fmla="*/ 1071937 w 1614137"/>
                <a:gd name="connsiteY18" fmla="*/ 13510 h 965926"/>
                <a:gd name="connsiteX19" fmla="*/ 1072178 w 1614137"/>
                <a:gd name="connsiteY19" fmla="*/ 13463 h 965926"/>
                <a:gd name="connsiteX20" fmla="*/ 1073373 w 1614137"/>
                <a:gd name="connsiteY20" fmla="*/ 12657 h 965926"/>
                <a:gd name="connsiteX21" fmla="*/ 1136066 w 1614137"/>
                <a:gd name="connsiteY21" fmla="*/ 0 h 9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14137" h="965926">
                  <a:moveTo>
                    <a:pt x="1136066" y="0"/>
                  </a:moveTo>
                  <a:lnTo>
                    <a:pt x="1453074" y="0"/>
                  </a:lnTo>
                  <a:cubicBezTo>
                    <a:pt x="1542027" y="0"/>
                    <a:pt x="1614137" y="72110"/>
                    <a:pt x="1614137" y="161063"/>
                  </a:cubicBezTo>
                  <a:lnTo>
                    <a:pt x="1614136" y="161063"/>
                  </a:lnTo>
                  <a:cubicBezTo>
                    <a:pt x="1614136" y="250016"/>
                    <a:pt x="1542026" y="322126"/>
                    <a:pt x="1453073" y="322126"/>
                  </a:cubicBezTo>
                  <a:lnTo>
                    <a:pt x="1200977" y="322125"/>
                  </a:lnTo>
                  <a:lnTo>
                    <a:pt x="611696" y="911404"/>
                  </a:lnTo>
                  <a:cubicBezTo>
                    <a:pt x="599903" y="923197"/>
                    <a:pt x="586735" y="932780"/>
                    <a:pt x="572709" y="940151"/>
                  </a:cubicBezTo>
                  <a:lnTo>
                    <a:pt x="546683" y="949278"/>
                  </a:lnTo>
                  <a:lnTo>
                    <a:pt x="540763" y="953269"/>
                  </a:lnTo>
                  <a:cubicBezTo>
                    <a:pt x="521494" y="961419"/>
                    <a:pt x="500308" y="965926"/>
                    <a:pt x="478070" y="965926"/>
                  </a:cubicBezTo>
                  <a:lnTo>
                    <a:pt x="161063" y="965925"/>
                  </a:lnTo>
                  <a:cubicBezTo>
                    <a:pt x="94348" y="965925"/>
                    <a:pt x="37107" y="925363"/>
                    <a:pt x="12657" y="867555"/>
                  </a:cubicBezTo>
                  <a:lnTo>
                    <a:pt x="0" y="804863"/>
                  </a:lnTo>
                  <a:lnTo>
                    <a:pt x="12657" y="742170"/>
                  </a:lnTo>
                  <a:cubicBezTo>
                    <a:pt x="37107" y="684362"/>
                    <a:pt x="94348" y="643800"/>
                    <a:pt x="161063" y="643800"/>
                  </a:cubicBezTo>
                  <a:lnTo>
                    <a:pt x="423746" y="643800"/>
                  </a:lnTo>
                  <a:lnTo>
                    <a:pt x="1018656" y="48891"/>
                  </a:lnTo>
                  <a:cubicBezTo>
                    <a:pt x="1034381" y="33166"/>
                    <a:pt x="1052548" y="21372"/>
                    <a:pt x="1071937" y="13510"/>
                  </a:cubicBezTo>
                  <a:lnTo>
                    <a:pt x="1072178" y="13463"/>
                  </a:lnTo>
                  <a:lnTo>
                    <a:pt x="1073373" y="12657"/>
                  </a:lnTo>
                  <a:cubicBezTo>
                    <a:pt x="1092642" y="4507"/>
                    <a:pt x="1113828" y="0"/>
                    <a:pt x="113606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7E27EA7-4552-DF72-D4DE-204896D81099}"/>
                </a:ext>
              </a:extLst>
            </p:cNvPr>
            <p:cNvSpPr/>
            <p:nvPr/>
          </p:nvSpPr>
          <p:spPr bwMode="auto">
            <a:xfrm>
              <a:off x="5586272" y="5582364"/>
              <a:ext cx="1102576" cy="634284"/>
            </a:xfrm>
            <a:custGeom>
              <a:avLst/>
              <a:gdLst>
                <a:gd name="connsiteX0" fmla="*/ 1103369 w 1524942"/>
                <a:gd name="connsiteY0" fmla="*/ 0 h 877262"/>
                <a:gd name="connsiteX1" fmla="*/ 1405349 w 1524942"/>
                <a:gd name="connsiteY1" fmla="*/ 962 h 877262"/>
                <a:gd name="connsiteX2" fmla="*/ 1524942 w 1524942"/>
                <a:gd name="connsiteY2" fmla="*/ 120555 h 877262"/>
                <a:gd name="connsiteX3" fmla="*/ 1405349 w 1524942"/>
                <a:gd name="connsiteY3" fmla="*/ 240148 h 877262"/>
                <a:gd name="connsiteX4" fmla="*/ 1135737 w 1524942"/>
                <a:gd name="connsiteY4" fmla="*/ 240148 h 877262"/>
                <a:gd name="connsiteX5" fmla="*/ 539162 w 1524942"/>
                <a:gd name="connsiteY5" fmla="*/ 836721 h 877262"/>
                <a:gd name="connsiteX6" fmla="*/ 511838 w 1524942"/>
                <a:gd name="connsiteY6" fmla="*/ 856868 h 877262"/>
                <a:gd name="connsiteX7" fmla="*/ 489532 w 1524942"/>
                <a:gd name="connsiteY7" fmla="*/ 868127 h 877262"/>
                <a:gd name="connsiteX8" fmla="*/ 444283 w 1524942"/>
                <a:gd name="connsiteY8" fmla="*/ 877262 h 877262"/>
                <a:gd name="connsiteX9" fmla="*/ 116250 w 1524942"/>
                <a:gd name="connsiteY9" fmla="*/ 877261 h 877262"/>
                <a:gd name="connsiteX10" fmla="*/ 9135 w 1524942"/>
                <a:gd name="connsiteY10" fmla="*/ 806261 h 877262"/>
                <a:gd name="connsiteX11" fmla="*/ 0 w 1524942"/>
                <a:gd name="connsiteY11" fmla="*/ 761012 h 877262"/>
                <a:gd name="connsiteX12" fmla="*/ 9135 w 1524942"/>
                <a:gd name="connsiteY12" fmla="*/ 715762 h 877262"/>
                <a:gd name="connsiteX13" fmla="*/ 116250 w 1524942"/>
                <a:gd name="connsiteY13" fmla="*/ 644762 h 877262"/>
                <a:gd name="connsiteX14" fmla="*/ 411849 w 1524942"/>
                <a:gd name="connsiteY14" fmla="*/ 644762 h 877262"/>
                <a:gd name="connsiteX15" fmla="*/ 1023551 w 1524942"/>
                <a:gd name="connsiteY15" fmla="*/ 33062 h 877262"/>
                <a:gd name="connsiteX16" fmla="*/ 1103369 w 1524942"/>
                <a:gd name="connsiteY16" fmla="*/ 0 h 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942" h="877262">
                  <a:moveTo>
                    <a:pt x="1103369" y="0"/>
                  </a:moveTo>
                  <a:lnTo>
                    <a:pt x="1405349" y="962"/>
                  </a:lnTo>
                  <a:cubicBezTo>
                    <a:pt x="1471398" y="962"/>
                    <a:pt x="1524942" y="54506"/>
                    <a:pt x="1524942" y="120555"/>
                  </a:cubicBezTo>
                  <a:cubicBezTo>
                    <a:pt x="1524942" y="186604"/>
                    <a:pt x="1471398" y="240148"/>
                    <a:pt x="1405349" y="240148"/>
                  </a:cubicBezTo>
                  <a:lnTo>
                    <a:pt x="1135737" y="240148"/>
                  </a:lnTo>
                  <a:lnTo>
                    <a:pt x="539162" y="836721"/>
                  </a:lnTo>
                  <a:cubicBezTo>
                    <a:pt x="530897" y="844986"/>
                    <a:pt x="521668" y="851702"/>
                    <a:pt x="511838" y="856868"/>
                  </a:cubicBezTo>
                  <a:lnTo>
                    <a:pt x="489532" y="868127"/>
                  </a:lnTo>
                  <a:cubicBezTo>
                    <a:pt x="475625" y="874009"/>
                    <a:pt x="460334" y="877262"/>
                    <a:pt x="444283" y="877262"/>
                  </a:cubicBezTo>
                  <a:lnTo>
                    <a:pt x="116250" y="877261"/>
                  </a:lnTo>
                  <a:cubicBezTo>
                    <a:pt x="68098" y="877261"/>
                    <a:pt x="26783" y="847985"/>
                    <a:pt x="9135" y="806261"/>
                  </a:cubicBezTo>
                  <a:lnTo>
                    <a:pt x="0" y="761012"/>
                  </a:lnTo>
                  <a:lnTo>
                    <a:pt x="9135" y="715762"/>
                  </a:lnTo>
                  <a:cubicBezTo>
                    <a:pt x="26783" y="674039"/>
                    <a:pt x="68098" y="644762"/>
                    <a:pt x="116250" y="644762"/>
                  </a:cubicBezTo>
                  <a:lnTo>
                    <a:pt x="411849" y="644762"/>
                  </a:lnTo>
                  <a:lnTo>
                    <a:pt x="1023551" y="33062"/>
                  </a:lnTo>
                  <a:cubicBezTo>
                    <a:pt x="1045592" y="11020"/>
                    <a:pt x="1074481" y="0"/>
                    <a:pt x="110336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7037E-7 L -0.05169 -3.7037E-7 L -0.14687 -0.18287 L -0.20586 -0.1828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99" y="-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0.05573 4.44444E-6 L 0.15885 -0.17755 L 0.22292 -0.17755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46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05169 4.81481E-6 L -0.14688 -0.18288 L -0.20586 -0.18288 " pathEditMode="relative" rAng="0" ptsTypes="AAAA">
                                      <p:cBhvr>
                                        <p:cTn id="2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99" y="-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6 L 0.05573 -3.7037E-6 L 0.15886 -0.17754 L 0.22292 -0.17754 " pathEditMode="relative" rAng="0" ptsTypes="AAAA">
                                      <p:cBhvr>
                                        <p:cTn id="3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46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4" grpId="2" animBg="1"/>
      <p:bldP spid="47" grpId="0" animBg="1"/>
      <p:bldP spid="47" grpId="1" animBg="1"/>
      <p:bldP spid="47" grpId="2" animBg="1"/>
      <p:bldP spid="45" grpId="0" animBg="1"/>
      <p:bldP spid="45" grpId="1" animBg="1"/>
      <p:bldP spid="46" grpId="0" animBg="1"/>
      <p:bldP spid="46" grpId="1" animBg="1"/>
      <p:bldP spid="46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13BF484-680A-DBEE-8675-440B63A7F9A7}"/>
              </a:ext>
            </a:extLst>
          </p:cNvPr>
          <p:cNvSpPr/>
          <p:nvPr/>
        </p:nvSpPr>
        <p:spPr bwMode="auto">
          <a:xfrm>
            <a:off x="7564461" y="1644155"/>
            <a:ext cx="398439" cy="859192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1626DA9-60D3-276D-B52A-43F40FEC2FF7}"/>
              </a:ext>
            </a:extLst>
          </p:cNvPr>
          <p:cNvSpPr/>
          <p:nvPr/>
        </p:nvSpPr>
        <p:spPr bwMode="auto">
          <a:xfrm flipH="1">
            <a:off x="4430814" y="2900283"/>
            <a:ext cx="404911" cy="873149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F1F4845-7875-E6C9-5319-98D494EBB6D1}"/>
              </a:ext>
            </a:extLst>
          </p:cNvPr>
          <p:cNvSpPr/>
          <p:nvPr/>
        </p:nvSpPr>
        <p:spPr bwMode="auto">
          <a:xfrm>
            <a:off x="7558353" y="4214779"/>
            <a:ext cx="398439" cy="859192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9FD9DDF-AFA0-55D1-16D7-1D2F4C8E3A04}"/>
              </a:ext>
            </a:extLst>
          </p:cNvPr>
          <p:cNvSpPr/>
          <p:nvPr/>
        </p:nvSpPr>
        <p:spPr bwMode="auto">
          <a:xfrm flipH="1">
            <a:off x="4430814" y="5510420"/>
            <a:ext cx="404911" cy="873149"/>
          </a:xfrm>
          <a:custGeom>
            <a:avLst/>
            <a:gdLst>
              <a:gd name="connsiteX0" fmla="*/ 480629 w 970289"/>
              <a:gd name="connsiteY0" fmla="*/ 0 h 2092327"/>
              <a:gd name="connsiteX1" fmla="*/ 835896 w 970289"/>
              <a:gd name="connsiteY1" fmla="*/ 388178 h 2092327"/>
              <a:gd name="connsiteX2" fmla="*/ 618915 w 970289"/>
              <a:gd name="connsiteY2" fmla="*/ 745851 h 2092327"/>
              <a:gd name="connsiteX3" fmla="*/ 553242 w 970289"/>
              <a:gd name="connsiteY3" fmla="*/ 760338 h 2092327"/>
              <a:gd name="connsiteX4" fmla="*/ 560515 w 970289"/>
              <a:gd name="connsiteY4" fmla="*/ 808347 h 2092327"/>
              <a:gd name="connsiteX5" fmla="*/ 570311 w 970289"/>
              <a:gd name="connsiteY5" fmla="*/ 810325 h 2092327"/>
              <a:gd name="connsiteX6" fmla="*/ 618314 w 970289"/>
              <a:gd name="connsiteY6" fmla="*/ 839449 h 2092327"/>
              <a:gd name="connsiteX7" fmla="*/ 642475 w 970289"/>
              <a:gd name="connsiteY7" fmla="*/ 866039 h 2092327"/>
              <a:gd name="connsiteX8" fmla="*/ 650289 w 970289"/>
              <a:gd name="connsiteY8" fmla="*/ 869276 h 2092327"/>
              <a:gd name="connsiteX9" fmla="*/ 848357 w 970289"/>
              <a:gd name="connsiteY9" fmla="*/ 1067345 h 2092327"/>
              <a:gd name="connsiteX10" fmla="*/ 866404 w 970289"/>
              <a:gd name="connsiteY10" fmla="*/ 1094523 h 2092327"/>
              <a:gd name="connsiteX11" fmla="*/ 867427 w 970289"/>
              <a:gd name="connsiteY11" fmla="*/ 1099781 h 2092327"/>
              <a:gd name="connsiteX12" fmla="*/ 961112 w 970289"/>
              <a:gd name="connsiteY12" fmla="*/ 1281184 h 2092327"/>
              <a:gd name="connsiteX13" fmla="*/ 925816 w 970289"/>
              <a:gd name="connsiteY13" fmla="*/ 1391879 h 2092327"/>
              <a:gd name="connsiteX14" fmla="*/ 925816 w 970289"/>
              <a:gd name="connsiteY14" fmla="*/ 1391877 h 2092327"/>
              <a:gd name="connsiteX15" fmla="*/ 815121 w 970289"/>
              <a:gd name="connsiteY15" fmla="*/ 1356580 h 2092327"/>
              <a:gd name="connsiteX16" fmla="*/ 718889 w 970289"/>
              <a:gd name="connsiteY16" fmla="*/ 1170248 h 2092327"/>
              <a:gd name="connsiteX17" fmla="*/ 689081 w 970289"/>
              <a:gd name="connsiteY17" fmla="*/ 1140440 h 2092327"/>
              <a:gd name="connsiteX18" fmla="*/ 689080 w 970289"/>
              <a:gd name="connsiteY18" fmla="*/ 1444915 h 2092327"/>
              <a:gd name="connsiteX19" fmla="*/ 673798 w 970289"/>
              <a:gd name="connsiteY19" fmla="*/ 1520610 h 2092327"/>
              <a:gd name="connsiteX20" fmla="*/ 671536 w 970289"/>
              <a:gd name="connsiteY20" fmla="*/ 1523965 h 2092327"/>
              <a:gd name="connsiteX21" fmla="*/ 723465 w 970289"/>
              <a:gd name="connsiteY21" fmla="*/ 1798438 h 2092327"/>
              <a:gd name="connsiteX22" fmla="*/ 922578 w 970289"/>
              <a:gd name="connsiteY22" fmla="*/ 2018855 h 2092327"/>
              <a:gd name="connsiteX23" fmla="*/ 849106 w 970289"/>
              <a:gd name="connsiteY23" fmla="*/ 2092327 h 2092327"/>
              <a:gd name="connsiteX24" fmla="*/ 570701 w 970289"/>
              <a:gd name="connsiteY24" fmla="*/ 1833942 h 2092327"/>
              <a:gd name="connsiteX25" fmla="*/ 502089 w 970289"/>
              <a:gd name="connsiteY25" fmla="*/ 1637871 h 2092327"/>
              <a:gd name="connsiteX26" fmla="*/ 494616 w 970289"/>
              <a:gd name="connsiteY26" fmla="*/ 1639379 h 2092327"/>
              <a:gd name="connsiteX27" fmla="*/ 494617 w 970289"/>
              <a:gd name="connsiteY27" fmla="*/ 1639378 h 2092327"/>
              <a:gd name="connsiteX28" fmla="*/ 463795 w 970289"/>
              <a:gd name="connsiteY28" fmla="*/ 1633156 h 2092327"/>
              <a:gd name="connsiteX29" fmla="*/ 246905 w 970289"/>
              <a:gd name="connsiteY29" fmla="*/ 2065040 h 2092327"/>
              <a:gd name="connsiteX30" fmla="*/ 154468 w 970289"/>
              <a:gd name="connsiteY30" fmla="*/ 2027742 h 2092327"/>
              <a:gd name="connsiteX31" fmla="*/ 313846 w 970289"/>
              <a:gd name="connsiteY31" fmla="*/ 1515491 h 2092327"/>
              <a:gd name="connsiteX32" fmla="*/ 304104 w 970289"/>
              <a:gd name="connsiteY32" fmla="*/ 1484106 h 2092327"/>
              <a:gd name="connsiteX33" fmla="*/ 300153 w 970289"/>
              <a:gd name="connsiteY33" fmla="*/ 1444914 h 2092327"/>
              <a:gd name="connsiteX34" fmla="*/ 300153 w 970289"/>
              <a:gd name="connsiteY34" fmla="*/ 1283339 h 2092327"/>
              <a:gd name="connsiteX35" fmla="*/ 293629 w 970289"/>
              <a:gd name="connsiteY35" fmla="*/ 1289833 h 2092327"/>
              <a:gd name="connsiteX36" fmla="*/ 127455 w 970289"/>
              <a:gd name="connsiteY36" fmla="*/ 1399634 h 2092327"/>
              <a:gd name="connsiteX37" fmla="*/ 13619 w 970289"/>
              <a:gd name="connsiteY37" fmla="*/ 1376381 h 2092327"/>
              <a:gd name="connsiteX38" fmla="*/ 13620 w 970289"/>
              <a:gd name="connsiteY38" fmla="*/ 1376382 h 2092327"/>
              <a:gd name="connsiteX39" fmla="*/ 36873 w 970289"/>
              <a:gd name="connsiteY39" fmla="*/ 1262546 h 2092327"/>
              <a:gd name="connsiteX40" fmla="*/ 176129 w 970289"/>
              <a:gd name="connsiteY40" fmla="*/ 1170531 h 2092327"/>
              <a:gd name="connsiteX41" fmla="*/ 317299 w 970289"/>
              <a:gd name="connsiteY41" fmla="*/ 905207 h 2092327"/>
              <a:gd name="connsiteX42" fmla="*/ 338019 w 970289"/>
              <a:gd name="connsiteY42" fmla="*/ 880008 h 2092327"/>
              <a:gd name="connsiteX43" fmla="*/ 338343 w 970289"/>
              <a:gd name="connsiteY43" fmla="*/ 879836 h 2092327"/>
              <a:gd name="connsiteX44" fmla="*/ 357110 w 970289"/>
              <a:gd name="connsiteY44" fmla="*/ 852000 h 2092327"/>
              <a:gd name="connsiteX45" fmla="*/ 398430 w 970289"/>
              <a:gd name="connsiteY45" fmla="*/ 824142 h 2092327"/>
              <a:gd name="connsiteX46" fmla="*/ 408092 w 970289"/>
              <a:gd name="connsiteY46" fmla="*/ 760355 h 2092327"/>
              <a:gd name="connsiteX47" fmla="*/ 342343 w 970289"/>
              <a:gd name="connsiteY47" fmla="*/ 745851 h 2092327"/>
              <a:gd name="connsiteX48" fmla="*/ 125362 w 970289"/>
              <a:gd name="connsiteY48" fmla="*/ 388178 h 2092327"/>
              <a:gd name="connsiteX49" fmla="*/ 480629 w 970289"/>
              <a:gd name="connsiteY49" fmla="*/ 0 h 209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70289" h="2092327">
                <a:moveTo>
                  <a:pt x="480629" y="0"/>
                </a:moveTo>
                <a:cubicBezTo>
                  <a:pt x="676838" y="0"/>
                  <a:pt x="835896" y="173793"/>
                  <a:pt x="835896" y="388178"/>
                </a:cubicBezTo>
                <a:cubicBezTo>
                  <a:pt x="835896" y="548967"/>
                  <a:pt x="746426" y="686923"/>
                  <a:pt x="618915" y="745851"/>
                </a:cubicBezTo>
                <a:lnTo>
                  <a:pt x="553242" y="760338"/>
                </a:lnTo>
                <a:lnTo>
                  <a:pt x="560515" y="808347"/>
                </a:lnTo>
                <a:lnTo>
                  <a:pt x="570311" y="810325"/>
                </a:lnTo>
                <a:cubicBezTo>
                  <a:pt x="587760" y="817706"/>
                  <a:pt x="603908" y="827560"/>
                  <a:pt x="618314" y="839449"/>
                </a:cubicBezTo>
                <a:lnTo>
                  <a:pt x="642475" y="866039"/>
                </a:lnTo>
                <a:lnTo>
                  <a:pt x="650289" y="869276"/>
                </a:lnTo>
                <a:cubicBezTo>
                  <a:pt x="716312" y="935299"/>
                  <a:pt x="782334" y="1001323"/>
                  <a:pt x="848357" y="1067345"/>
                </a:cubicBezTo>
                <a:cubicBezTo>
                  <a:pt x="856378" y="1075366"/>
                  <a:pt x="862394" y="1084633"/>
                  <a:pt x="866404" y="1094523"/>
                </a:cubicBezTo>
                <a:lnTo>
                  <a:pt x="867427" y="1099781"/>
                </a:lnTo>
                <a:lnTo>
                  <a:pt x="961112" y="1281184"/>
                </a:lnTo>
                <a:cubicBezTo>
                  <a:pt x="981933" y="1321499"/>
                  <a:pt x="966130" y="1371058"/>
                  <a:pt x="925816" y="1391879"/>
                </a:cubicBezTo>
                <a:lnTo>
                  <a:pt x="925816" y="1391877"/>
                </a:lnTo>
                <a:cubicBezTo>
                  <a:pt x="885501" y="1412698"/>
                  <a:pt x="835942" y="1396895"/>
                  <a:pt x="815121" y="1356580"/>
                </a:cubicBezTo>
                <a:lnTo>
                  <a:pt x="718889" y="1170248"/>
                </a:lnTo>
                <a:lnTo>
                  <a:pt x="689081" y="1140440"/>
                </a:lnTo>
                <a:lnTo>
                  <a:pt x="689080" y="1444915"/>
                </a:lnTo>
                <a:cubicBezTo>
                  <a:pt x="689080" y="1471765"/>
                  <a:pt x="683639" y="1497344"/>
                  <a:pt x="673798" y="1520610"/>
                </a:cubicBezTo>
                <a:lnTo>
                  <a:pt x="671536" y="1523965"/>
                </a:lnTo>
                <a:lnTo>
                  <a:pt x="723465" y="1798438"/>
                </a:lnTo>
                <a:lnTo>
                  <a:pt x="922578" y="2018855"/>
                </a:lnTo>
                <a:lnTo>
                  <a:pt x="849106" y="2092327"/>
                </a:lnTo>
                <a:lnTo>
                  <a:pt x="570701" y="1833942"/>
                </a:lnTo>
                <a:lnTo>
                  <a:pt x="502089" y="1637871"/>
                </a:lnTo>
                <a:lnTo>
                  <a:pt x="494616" y="1639379"/>
                </a:lnTo>
                <a:lnTo>
                  <a:pt x="494617" y="1639378"/>
                </a:lnTo>
                <a:lnTo>
                  <a:pt x="463795" y="1633156"/>
                </a:lnTo>
                <a:lnTo>
                  <a:pt x="246905" y="2065040"/>
                </a:lnTo>
                <a:lnTo>
                  <a:pt x="154468" y="2027742"/>
                </a:lnTo>
                <a:lnTo>
                  <a:pt x="313846" y="1515491"/>
                </a:lnTo>
                <a:lnTo>
                  <a:pt x="304104" y="1484106"/>
                </a:lnTo>
                <a:cubicBezTo>
                  <a:pt x="301514" y="1471447"/>
                  <a:pt x="300153" y="1458339"/>
                  <a:pt x="300153" y="1444914"/>
                </a:cubicBezTo>
                <a:lnTo>
                  <a:pt x="300153" y="1283339"/>
                </a:lnTo>
                <a:lnTo>
                  <a:pt x="293629" y="1289833"/>
                </a:lnTo>
                <a:cubicBezTo>
                  <a:pt x="238237" y="1326434"/>
                  <a:pt x="182846" y="1363033"/>
                  <a:pt x="127455" y="1399634"/>
                </a:cubicBezTo>
                <a:cubicBezTo>
                  <a:pt x="89598" y="1424648"/>
                  <a:pt x="38633" y="1414238"/>
                  <a:pt x="13619" y="1376381"/>
                </a:cubicBezTo>
                <a:lnTo>
                  <a:pt x="13620" y="1376382"/>
                </a:lnTo>
                <a:cubicBezTo>
                  <a:pt x="-11394" y="1338525"/>
                  <a:pt x="-983" y="1287560"/>
                  <a:pt x="36873" y="1262546"/>
                </a:cubicBezTo>
                <a:lnTo>
                  <a:pt x="176129" y="1170531"/>
                </a:lnTo>
                <a:lnTo>
                  <a:pt x="317299" y="905207"/>
                </a:lnTo>
                <a:cubicBezTo>
                  <a:pt x="322627" y="895193"/>
                  <a:pt x="329732" y="886732"/>
                  <a:pt x="338019" y="880008"/>
                </a:cubicBezTo>
                <a:lnTo>
                  <a:pt x="338343" y="879836"/>
                </a:lnTo>
                <a:lnTo>
                  <a:pt x="357110" y="852000"/>
                </a:lnTo>
                <a:lnTo>
                  <a:pt x="398430" y="824142"/>
                </a:lnTo>
                <a:lnTo>
                  <a:pt x="408092" y="760355"/>
                </a:lnTo>
                <a:lnTo>
                  <a:pt x="342343" y="745851"/>
                </a:lnTo>
                <a:cubicBezTo>
                  <a:pt x="214832" y="686923"/>
                  <a:pt x="125362" y="548967"/>
                  <a:pt x="125362" y="388178"/>
                </a:cubicBezTo>
                <a:cubicBezTo>
                  <a:pt x="125362" y="173793"/>
                  <a:pt x="284420" y="0"/>
                  <a:pt x="48062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2B0BD07-F9CB-134A-D439-2F3376084C61}"/>
              </a:ext>
            </a:extLst>
          </p:cNvPr>
          <p:cNvGrpSpPr/>
          <p:nvPr/>
        </p:nvGrpSpPr>
        <p:grpSpPr>
          <a:xfrm>
            <a:off x="4229979" y="4705970"/>
            <a:ext cx="3732041" cy="1733463"/>
            <a:chOff x="632520" y="3080596"/>
            <a:chExt cx="6660571" cy="3093709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111D75B-3653-8247-4ABF-F7374C78A25E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9530E73-819E-E116-66B7-FB0BCAA06C76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9B88C18-745D-201D-7BDF-F7F2F1089509}"/>
              </a:ext>
            </a:extLst>
          </p:cNvPr>
          <p:cNvGrpSpPr/>
          <p:nvPr/>
        </p:nvGrpSpPr>
        <p:grpSpPr>
          <a:xfrm flipH="1">
            <a:off x="4229979" y="3421048"/>
            <a:ext cx="3732041" cy="1733463"/>
            <a:chOff x="632520" y="3080596"/>
            <a:chExt cx="6660571" cy="3093709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B5C0496-3072-60C8-E136-A583C1A78291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97F8129-36C6-F4C9-D0D5-D56D9B1C7D6E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91A1577-96AC-8D15-E4D8-92F469274043}"/>
              </a:ext>
            </a:extLst>
          </p:cNvPr>
          <p:cNvGrpSpPr/>
          <p:nvPr/>
        </p:nvGrpSpPr>
        <p:grpSpPr>
          <a:xfrm>
            <a:off x="4229979" y="2135346"/>
            <a:ext cx="3732041" cy="1733463"/>
            <a:chOff x="632520" y="3080596"/>
            <a:chExt cx="6660571" cy="3093709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4861B68-5E4E-6484-9204-3F02AFF12634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F67E8A6-ED7A-F5AF-40EC-946F808EB98D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D10E464-8116-824C-2656-111D2397CF85}"/>
              </a:ext>
            </a:extLst>
          </p:cNvPr>
          <p:cNvGrpSpPr/>
          <p:nvPr/>
        </p:nvGrpSpPr>
        <p:grpSpPr>
          <a:xfrm flipH="1">
            <a:off x="4229979" y="850424"/>
            <a:ext cx="3732041" cy="1733463"/>
            <a:chOff x="632520" y="3080596"/>
            <a:chExt cx="6660571" cy="3093709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471AE15-F73C-5C4B-4628-3DD71FF328E3}"/>
                </a:ext>
              </a:extLst>
            </p:cNvPr>
            <p:cNvSpPr/>
            <p:nvPr/>
          </p:nvSpPr>
          <p:spPr bwMode="auto">
            <a:xfrm>
              <a:off x="632520" y="3080596"/>
              <a:ext cx="6660571" cy="3093709"/>
            </a:xfrm>
            <a:custGeom>
              <a:avLst/>
              <a:gdLst>
                <a:gd name="connsiteX0" fmla="*/ 5310420 w 6660571"/>
                <a:gd name="connsiteY0" fmla="*/ 0 h 3093709"/>
                <a:gd name="connsiteX1" fmla="*/ 6255526 w 6660571"/>
                <a:gd name="connsiteY1" fmla="*/ 0 h 3093709"/>
                <a:gd name="connsiteX2" fmla="*/ 6660571 w 6660571"/>
                <a:gd name="connsiteY2" fmla="*/ 405045 h 3093709"/>
                <a:gd name="connsiteX3" fmla="*/ 6255526 w 6660571"/>
                <a:gd name="connsiteY3" fmla="*/ 810090 h 3093709"/>
                <a:gd name="connsiteX4" fmla="*/ 5414313 w 6660571"/>
                <a:gd name="connsiteY4" fmla="*/ 810090 h 3093709"/>
                <a:gd name="connsiteX5" fmla="*/ 1552414 w 6660571"/>
                <a:gd name="connsiteY5" fmla="*/ 3039759 h 3093709"/>
                <a:gd name="connsiteX6" fmla="*/ 1529818 w 6660571"/>
                <a:gd name="connsiteY6" fmla="*/ 3049935 h 3093709"/>
                <a:gd name="connsiteX7" fmla="*/ 1507813 w 6660571"/>
                <a:gd name="connsiteY7" fmla="*/ 3061879 h 3093709"/>
                <a:gd name="connsiteX8" fmla="*/ 1493272 w 6660571"/>
                <a:gd name="connsiteY8" fmla="*/ 3066392 h 3093709"/>
                <a:gd name="connsiteX9" fmla="*/ 1477605 w 6660571"/>
                <a:gd name="connsiteY9" fmla="*/ 3073448 h 3093709"/>
                <a:gd name="connsiteX10" fmla="*/ 1451525 w 6660571"/>
                <a:gd name="connsiteY10" fmla="*/ 3079351 h 3093709"/>
                <a:gd name="connsiteX11" fmla="*/ 1431782 w 6660571"/>
                <a:gd name="connsiteY11" fmla="*/ 3085480 h 3093709"/>
                <a:gd name="connsiteX12" fmla="*/ 1418564 w 6660571"/>
                <a:gd name="connsiteY12" fmla="*/ 3086813 h 3093709"/>
                <a:gd name="connsiteX13" fmla="*/ 1399959 w 6660571"/>
                <a:gd name="connsiteY13" fmla="*/ 3091024 h 3093709"/>
                <a:gd name="connsiteX14" fmla="*/ 1368600 w 6660571"/>
                <a:gd name="connsiteY14" fmla="*/ 3091849 h 3093709"/>
                <a:gd name="connsiteX15" fmla="*/ 1350151 w 6660571"/>
                <a:gd name="connsiteY15" fmla="*/ 3093709 h 3093709"/>
                <a:gd name="connsiteX16" fmla="*/ 405045 w 6660571"/>
                <a:gd name="connsiteY16" fmla="*/ 3093709 h 3093709"/>
                <a:gd name="connsiteX17" fmla="*/ 0 w 6660571"/>
                <a:gd name="connsiteY17" fmla="*/ 2688664 h 3093709"/>
                <a:gd name="connsiteX18" fmla="*/ 405045 w 6660571"/>
                <a:gd name="connsiteY18" fmla="*/ 2283619 h 3093709"/>
                <a:gd name="connsiteX19" fmla="*/ 1241906 w 6660571"/>
                <a:gd name="connsiteY19" fmla="*/ 2283619 h 3093709"/>
                <a:gd name="connsiteX20" fmla="*/ 5097257 w 6660571"/>
                <a:gd name="connsiteY20" fmla="*/ 57731 h 3093709"/>
                <a:gd name="connsiteX21" fmla="*/ 5142952 w 6660571"/>
                <a:gd name="connsiteY21" fmla="*/ 37153 h 3093709"/>
                <a:gd name="connsiteX22" fmla="*/ 5152759 w 6660571"/>
                <a:gd name="connsiteY22" fmla="*/ 31831 h 3093709"/>
                <a:gd name="connsiteX23" fmla="*/ 5159238 w 6660571"/>
                <a:gd name="connsiteY23" fmla="*/ 29819 h 3093709"/>
                <a:gd name="connsiteX24" fmla="*/ 5172066 w 6660571"/>
                <a:gd name="connsiteY24" fmla="*/ 24043 h 3093709"/>
                <a:gd name="connsiteX25" fmla="*/ 5193417 w 6660571"/>
                <a:gd name="connsiteY25" fmla="*/ 19209 h 3093709"/>
                <a:gd name="connsiteX26" fmla="*/ 5228790 w 6660571"/>
                <a:gd name="connsiteY26" fmla="*/ 8229 h 3093709"/>
                <a:gd name="connsiteX27" fmla="*/ 5310420 w 6660571"/>
                <a:gd name="connsiteY27" fmla="*/ 0 h 309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60571" h="3093709">
                  <a:moveTo>
                    <a:pt x="5310420" y="0"/>
                  </a:moveTo>
                  <a:lnTo>
                    <a:pt x="6255526" y="0"/>
                  </a:lnTo>
                  <a:cubicBezTo>
                    <a:pt x="6479226" y="0"/>
                    <a:pt x="6660571" y="181345"/>
                    <a:pt x="6660571" y="405045"/>
                  </a:cubicBezTo>
                  <a:cubicBezTo>
                    <a:pt x="6660571" y="628745"/>
                    <a:pt x="6479226" y="810090"/>
                    <a:pt x="6255526" y="810090"/>
                  </a:cubicBezTo>
                  <a:lnTo>
                    <a:pt x="5414313" y="810090"/>
                  </a:lnTo>
                  <a:lnTo>
                    <a:pt x="1552414" y="3039759"/>
                  </a:lnTo>
                  <a:lnTo>
                    <a:pt x="1529818" y="3049935"/>
                  </a:lnTo>
                  <a:lnTo>
                    <a:pt x="1507813" y="3061879"/>
                  </a:lnTo>
                  <a:lnTo>
                    <a:pt x="1493272" y="3066392"/>
                  </a:lnTo>
                  <a:lnTo>
                    <a:pt x="1477605" y="3073448"/>
                  </a:lnTo>
                  <a:lnTo>
                    <a:pt x="1451525" y="3079351"/>
                  </a:lnTo>
                  <a:lnTo>
                    <a:pt x="1431782" y="3085480"/>
                  </a:lnTo>
                  <a:lnTo>
                    <a:pt x="1418564" y="3086813"/>
                  </a:lnTo>
                  <a:lnTo>
                    <a:pt x="1399959" y="3091024"/>
                  </a:lnTo>
                  <a:lnTo>
                    <a:pt x="1368600" y="3091849"/>
                  </a:lnTo>
                  <a:lnTo>
                    <a:pt x="1350151" y="3093709"/>
                  </a:lnTo>
                  <a:lnTo>
                    <a:pt x="405045" y="3093709"/>
                  </a:lnTo>
                  <a:cubicBezTo>
                    <a:pt x="181345" y="3093709"/>
                    <a:pt x="0" y="2912364"/>
                    <a:pt x="0" y="2688664"/>
                  </a:cubicBezTo>
                  <a:cubicBezTo>
                    <a:pt x="0" y="2464964"/>
                    <a:pt x="181345" y="2283619"/>
                    <a:pt x="405045" y="2283619"/>
                  </a:cubicBezTo>
                  <a:lnTo>
                    <a:pt x="1241906" y="2283619"/>
                  </a:lnTo>
                  <a:lnTo>
                    <a:pt x="5097257" y="57731"/>
                  </a:lnTo>
                  <a:lnTo>
                    <a:pt x="5142952" y="37153"/>
                  </a:lnTo>
                  <a:lnTo>
                    <a:pt x="5152759" y="31831"/>
                  </a:lnTo>
                  <a:lnTo>
                    <a:pt x="5159238" y="29819"/>
                  </a:lnTo>
                  <a:lnTo>
                    <a:pt x="5172066" y="24043"/>
                  </a:lnTo>
                  <a:lnTo>
                    <a:pt x="5193417" y="19209"/>
                  </a:lnTo>
                  <a:lnTo>
                    <a:pt x="5228790" y="8229"/>
                  </a:lnTo>
                  <a:cubicBezTo>
                    <a:pt x="5255157" y="2834"/>
                    <a:pt x="5282458" y="0"/>
                    <a:pt x="531042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7384656-C707-2081-0849-31CCC0F25B66}"/>
                </a:ext>
              </a:extLst>
            </p:cNvPr>
            <p:cNvSpPr/>
            <p:nvPr/>
          </p:nvSpPr>
          <p:spPr bwMode="auto">
            <a:xfrm>
              <a:off x="741856" y="3180296"/>
              <a:ext cx="6428564" cy="2894309"/>
            </a:xfrm>
            <a:custGeom>
              <a:avLst/>
              <a:gdLst>
                <a:gd name="connsiteX0" fmla="*/ 5224055 w 6428564"/>
                <a:gd name="connsiteY0" fmla="*/ 0 h 2894309"/>
                <a:gd name="connsiteX1" fmla="*/ 6123219 w 6428564"/>
                <a:gd name="connsiteY1" fmla="*/ 0 h 2894309"/>
                <a:gd name="connsiteX2" fmla="*/ 6428564 w 6428564"/>
                <a:gd name="connsiteY2" fmla="*/ 305345 h 2894309"/>
                <a:gd name="connsiteX3" fmla="*/ 6123219 w 6428564"/>
                <a:gd name="connsiteY3" fmla="*/ 610690 h 2894309"/>
                <a:gd name="connsiteX4" fmla="*/ 5278262 w 6428564"/>
                <a:gd name="connsiteY4" fmla="*/ 610690 h 2894309"/>
                <a:gd name="connsiteX5" fmla="*/ 1404871 w 6428564"/>
                <a:gd name="connsiteY5" fmla="*/ 2846994 h 2894309"/>
                <a:gd name="connsiteX6" fmla="*/ 1348476 w 6428564"/>
                <a:gd name="connsiteY6" fmla="*/ 2872391 h 2894309"/>
                <a:gd name="connsiteX7" fmla="*/ 1329518 w 6428564"/>
                <a:gd name="connsiteY7" fmla="*/ 2876682 h 2894309"/>
                <a:gd name="connsiteX8" fmla="*/ 1292717 w 6428564"/>
                <a:gd name="connsiteY8" fmla="*/ 2888106 h 2894309"/>
                <a:gd name="connsiteX9" fmla="*/ 1231179 w 6428564"/>
                <a:gd name="connsiteY9" fmla="*/ 2894309 h 2894309"/>
                <a:gd name="connsiteX10" fmla="*/ 305345 w 6428564"/>
                <a:gd name="connsiteY10" fmla="*/ 2894309 h 2894309"/>
                <a:gd name="connsiteX11" fmla="*/ 0 w 6428564"/>
                <a:gd name="connsiteY11" fmla="*/ 2588964 h 2894309"/>
                <a:gd name="connsiteX12" fmla="*/ 305345 w 6428564"/>
                <a:gd name="connsiteY12" fmla="*/ 2283619 h 2894309"/>
                <a:gd name="connsiteX13" fmla="*/ 1159285 w 6428564"/>
                <a:gd name="connsiteY13" fmla="*/ 2283619 h 2894309"/>
                <a:gd name="connsiteX14" fmla="*/ 5026128 w 6428564"/>
                <a:gd name="connsiteY14" fmla="*/ 51096 h 2894309"/>
                <a:gd name="connsiteX15" fmla="*/ 5111627 w 6428564"/>
                <a:gd name="connsiteY15" fmla="*/ 17584 h 2894309"/>
                <a:gd name="connsiteX16" fmla="*/ 5130437 w 6428564"/>
                <a:gd name="connsiteY16" fmla="*/ 16162 h 2894309"/>
                <a:gd name="connsiteX17" fmla="*/ 5162518 w 6428564"/>
                <a:gd name="connsiteY17" fmla="*/ 6203 h 2894309"/>
                <a:gd name="connsiteX18" fmla="*/ 5224055 w 6428564"/>
                <a:gd name="connsiteY18" fmla="*/ 0 h 28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28564" h="2894309">
                  <a:moveTo>
                    <a:pt x="5224055" y="0"/>
                  </a:moveTo>
                  <a:lnTo>
                    <a:pt x="6123219" y="0"/>
                  </a:lnTo>
                  <a:cubicBezTo>
                    <a:pt x="6291856" y="0"/>
                    <a:pt x="6428564" y="136708"/>
                    <a:pt x="6428564" y="305345"/>
                  </a:cubicBezTo>
                  <a:cubicBezTo>
                    <a:pt x="6428564" y="473982"/>
                    <a:pt x="6291856" y="610690"/>
                    <a:pt x="6123219" y="610690"/>
                  </a:cubicBezTo>
                  <a:lnTo>
                    <a:pt x="5278262" y="610690"/>
                  </a:lnTo>
                  <a:lnTo>
                    <a:pt x="1404871" y="2846994"/>
                  </a:lnTo>
                  <a:cubicBezTo>
                    <a:pt x="1386615" y="2857534"/>
                    <a:pt x="1367724" y="2865975"/>
                    <a:pt x="1348476" y="2872391"/>
                  </a:cubicBezTo>
                  <a:lnTo>
                    <a:pt x="1329518" y="2876682"/>
                  </a:lnTo>
                  <a:lnTo>
                    <a:pt x="1292717" y="2888106"/>
                  </a:lnTo>
                  <a:cubicBezTo>
                    <a:pt x="1272840" y="2892173"/>
                    <a:pt x="1252259" y="2894309"/>
                    <a:pt x="1231179" y="2894309"/>
                  </a:cubicBezTo>
                  <a:lnTo>
                    <a:pt x="305345" y="2894309"/>
                  </a:lnTo>
                  <a:cubicBezTo>
                    <a:pt x="136708" y="2894309"/>
                    <a:pt x="0" y="2757601"/>
                    <a:pt x="0" y="2588964"/>
                  </a:cubicBezTo>
                  <a:cubicBezTo>
                    <a:pt x="0" y="2420327"/>
                    <a:pt x="136708" y="2283619"/>
                    <a:pt x="305345" y="2283619"/>
                  </a:cubicBezTo>
                  <a:lnTo>
                    <a:pt x="1159285" y="2283619"/>
                  </a:lnTo>
                  <a:lnTo>
                    <a:pt x="5026128" y="51096"/>
                  </a:lnTo>
                  <a:cubicBezTo>
                    <a:pt x="5053511" y="35286"/>
                    <a:pt x="5082325" y="24200"/>
                    <a:pt x="5111627" y="17584"/>
                  </a:cubicBezTo>
                  <a:lnTo>
                    <a:pt x="5130437" y="16162"/>
                  </a:lnTo>
                  <a:lnTo>
                    <a:pt x="5162518" y="6203"/>
                  </a:lnTo>
                  <a:cubicBezTo>
                    <a:pt x="5182395" y="2136"/>
                    <a:pt x="5202976" y="0"/>
                    <a:pt x="52240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591412-BDE6-651D-A085-11E4428FC895}"/>
              </a:ext>
            </a:extLst>
          </p:cNvPr>
          <p:cNvSpPr txBox="1"/>
          <p:nvPr/>
        </p:nvSpPr>
        <p:spPr>
          <a:xfrm>
            <a:off x="8121225" y="4554125"/>
            <a:ext cx="26404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STEP1</a:t>
            </a:r>
          </a:p>
          <a:p>
            <a:r>
              <a:rPr kumimoji="1" lang="en-US" altLang="ja-JP" sz="2800" b="1" dirty="0">
                <a:latin typeface="+mj-ea"/>
                <a:ea typeface="+mj-ea"/>
              </a:rPr>
              <a:t>PLAN</a:t>
            </a:r>
            <a:r>
              <a:rPr kumimoji="1" lang="ja-JP" altLang="en-US" sz="2800" b="1" dirty="0">
                <a:latin typeface="+mj-ea"/>
                <a:ea typeface="+mj-ea"/>
              </a:rPr>
              <a:t>（計画）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21E0708-C63F-3EB3-DFB8-D71F239766A1}"/>
              </a:ext>
            </a:extLst>
          </p:cNvPr>
          <p:cNvSpPr txBox="1"/>
          <p:nvPr/>
        </p:nvSpPr>
        <p:spPr>
          <a:xfrm>
            <a:off x="2037302" y="3158970"/>
            <a:ext cx="219162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STEP2</a:t>
            </a:r>
          </a:p>
          <a:p>
            <a:r>
              <a:rPr kumimoji="1" lang="en-US" altLang="ja-JP" sz="2800" b="1" dirty="0">
                <a:latin typeface="+mj-ea"/>
                <a:ea typeface="+mj-ea"/>
              </a:rPr>
              <a:t>DO</a:t>
            </a:r>
            <a:r>
              <a:rPr kumimoji="1" lang="ja-JP" altLang="en-US" sz="2800" b="1" dirty="0">
                <a:latin typeface="+mj-ea"/>
                <a:ea typeface="+mj-ea"/>
              </a:rPr>
              <a:t>（</a:t>
            </a:r>
            <a:r>
              <a:rPr lang="ja-JP" altLang="en-US" sz="2800" b="1" dirty="0">
                <a:latin typeface="+mj-ea"/>
                <a:ea typeface="+mj-ea"/>
              </a:rPr>
              <a:t>実行</a:t>
            </a:r>
            <a:r>
              <a:rPr kumimoji="1" lang="ja-JP" altLang="en-US" sz="2800" b="1" dirty="0">
                <a:latin typeface="+mj-ea"/>
                <a:ea typeface="+mj-ea"/>
              </a:rPr>
              <a:t>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15C94A5-574E-F3D8-999D-E7366843373B}"/>
              </a:ext>
            </a:extLst>
          </p:cNvPr>
          <p:cNvSpPr txBox="1"/>
          <p:nvPr/>
        </p:nvSpPr>
        <p:spPr>
          <a:xfrm>
            <a:off x="8093420" y="1988840"/>
            <a:ext cx="29049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STEP3</a:t>
            </a:r>
          </a:p>
          <a:p>
            <a:r>
              <a:rPr kumimoji="1" lang="en-US" altLang="ja-JP" sz="2800" b="1" dirty="0">
                <a:latin typeface="+mj-ea"/>
                <a:ea typeface="+mj-ea"/>
              </a:rPr>
              <a:t>CHECK</a:t>
            </a:r>
            <a:r>
              <a:rPr kumimoji="1" lang="ja-JP" altLang="en-US" sz="2800" b="1" dirty="0">
                <a:latin typeface="+mj-ea"/>
                <a:ea typeface="+mj-ea"/>
              </a:rPr>
              <a:t>（</a:t>
            </a:r>
            <a:r>
              <a:rPr lang="ja-JP" altLang="en-US" sz="2800" b="1" dirty="0">
                <a:latin typeface="+mj-ea"/>
                <a:ea typeface="+mj-ea"/>
              </a:rPr>
              <a:t>評価</a:t>
            </a:r>
            <a:r>
              <a:rPr kumimoji="1" lang="ja-JP" altLang="en-US" sz="2800" b="1" dirty="0">
                <a:latin typeface="+mj-ea"/>
                <a:ea typeface="+mj-ea"/>
              </a:rPr>
              <a:t>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78CB9A-081E-0F3B-0F0D-983B38A64AC3}"/>
              </a:ext>
            </a:extLst>
          </p:cNvPr>
          <p:cNvSpPr txBox="1"/>
          <p:nvPr/>
        </p:nvSpPr>
        <p:spPr>
          <a:xfrm>
            <a:off x="1114673" y="593685"/>
            <a:ext cx="31227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STEP4</a:t>
            </a:r>
          </a:p>
          <a:p>
            <a:r>
              <a:rPr kumimoji="1" lang="en-US" altLang="ja-JP" sz="2800" b="1" dirty="0">
                <a:latin typeface="+mj-ea"/>
                <a:ea typeface="+mj-ea"/>
              </a:rPr>
              <a:t>ACTION</a:t>
            </a:r>
            <a:r>
              <a:rPr kumimoji="1" lang="ja-JP" altLang="en-US" sz="2800" b="1" dirty="0">
                <a:latin typeface="+mj-ea"/>
                <a:ea typeface="+mj-ea"/>
              </a:rPr>
              <a:t>（改善）</a:t>
            </a:r>
          </a:p>
        </p:txBody>
      </p:sp>
    </p:spTree>
    <p:extLst>
      <p:ext uri="{BB962C8B-B14F-4D97-AF65-F5344CB8AC3E}">
        <p14:creationId xmlns:p14="http://schemas.microsoft.com/office/powerpoint/2010/main" val="133823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0046 L 2.08333E-6 0.00046 C 0.01588 -0.00185 0.00351 -0.00093 0.03698 -0.00093 L 0.20482 -0.19653 L 0.25104 -0.19653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52" y="-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33333E-6 L 2.08333E-6 0.00047 C -0.01823 -0.00115 -0.00456 -0.00046 -0.0418 -0.00046 L -0.23008 -0.19051 L -0.28125 -0.19051 " pathEditMode="relative" rAng="0" ptsTypes="AAAAA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3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4.07407E-6 L -0.025 0.00093 C -0.00821 -0.00138 -0.02136 -0.00046 0.01432 -0.00046 L 0.1944 -0.18379 L 0.24427 -0.18379 " pathEditMode="relative" rAng="0" ptsTypes="AAAAA">
                                      <p:cBhvr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64" y="-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500"/>
                            </p:stCondLst>
                            <p:childTnLst>
                              <p:par>
                                <p:cTn id="4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1.25E-6 0.00047 C -0.01823 -0.00115 -0.00456 -0.00046 -0.0418 -0.00046 L -0.23008 -0.1905 L -0.28125 -0.1905 " pathEditMode="relative" rAng="0" ptsTypes="AAAAA">
                                      <p:cBhvr>
                                        <p:cTn id="4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3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0"/>
                            </p:stCondLst>
                            <p:childTnLst>
                              <p:par>
                                <p:cTn id="5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6" grpId="0" animBg="1"/>
      <p:bldP spid="6" grpId="1" animBg="1"/>
      <p:bldP spid="6" grpId="2" animBg="1"/>
      <p:bldP spid="4" grpId="0" animBg="1"/>
      <p:bldP spid="4" grpId="1" animBg="1"/>
      <p:bldP spid="4" grpId="2" animBg="1"/>
      <p:bldP spid="2" grpId="0" animBg="1"/>
      <p:bldP spid="2" grpId="1" animBg="1"/>
      <p:bldP spid="2" grpId="2" animBg="1"/>
      <p:bldP spid="8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ワイド画面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anm041_エスカレーターのアニメ</dc:title>
  <dc:subject>anm041_エスカレーターのアニメ</dc:subject>
  <dc:creator>でじけろお</dc:creator>
  <cp:lastModifiedBy/>
  <cp:revision>1</cp:revision>
  <dcterms:created xsi:type="dcterms:W3CDTF">2017-10-06T02:08:43Z</dcterms:created>
  <dcterms:modified xsi:type="dcterms:W3CDTF">2023-12-19T01:03:47Z</dcterms:modified>
  <cp:category/>
  <cp:version>1</cp:version>
</cp:coreProperties>
</file>