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sldIdLst>
    <p:sldId id="514" r:id="rId2"/>
    <p:sldId id="515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CC"/>
    <a:srgbClr val="CCECFF"/>
    <a:srgbClr val="008000"/>
    <a:srgbClr val="FFFF00"/>
    <a:srgbClr val="00FF00"/>
    <a:srgbClr val="FF3399"/>
    <a:srgbClr val="993300"/>
    <a:srgbClr val="663300"/>
    <a:srgbClr val="660033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66" d="100"/>
          <a:sy n="66" d="100"/>
        </p:scale>
        <p:origin x="66" y="5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13F616-1F4D-4E9B-AE10-54C2C8B7CBA0}" type="datetimeFigureOut">
              <a:rPr kumimoji="1" lang="ja-JP" altLang="en-US" smtClean="0"/>
              <a:t>2024/4/21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63A1AA-6E8E-4828-A41D-F448F94FEC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931590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Rectangle 11">
            <a:extLst>
              <a:ext uri="{FF2B5EF4-FFF2-40B4-BE49-F238E27FC236}">
                <a16:creationId xmlns:a16="http://schemas.microsoft.com/office/drawing/2014/main" id="{DA0963AC-A335-4AC4-A789-B465BD28545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5" name="Rectangle 12">
            <a:extLst>
              <a:ext uri="{FF2B5EF4-FFF2-40B4-BE49-F238E27FC236}">
                <a16:creationId xmlns:a16="http://schemas.microsoft.com/office/drawing/2014/main" id="{E90B4043-A148-4716-BDEF-5E21EA9D4F8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6" name="Rectangle 13">
            <a:extLst>
              <a:ext uri="{FF2B5EF4-FFF2-40B4-BE49-F238E27FC236}">
                <a16:creationId xmlns:a16="http://schemas.microsoft.com/office/drawing/2014/main" id="{AF9FA88B-81A4-4AD9-ADFF-3A2AAA2ACD9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7" name="Rectangle 14">
            <a:extLst>
              <a:ext uri="{FF2B5EF4-FFF2-40B4-BE49-F238E27FC236}">
                <a16:creationId xmlns:a16="http://schemas.microsoft.com/office/drawing/2014/main" id="{A1B7F4D6-652F-4AFD-B17A-1A8685B1E3D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8" name="Rectangle 18">
            <a:extLst>
              <a:ext uri="{FF2B5EF4-FFF2-40B4-BE49-F238E27FC236}">
                <a16:creationId xmlns:a16="http://schemas.microsoft.com/office/drawing/2014/main" id="{1566D461-2B0A-44C1-98E7-090C92D7AEF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9" name="Rectangle 19">
            <a:extLst>
              <a:ext uri="{FF2B5EF4-FFF2-40B4-BE49-F238E27FC236}">
                <a16:creationId xmlns:a16="http://schemas.microsoft.com/office/drawing/2014/main" id="{4B1ED7CE-AC6F-49C4-A93C-80CC0732AAD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>
            <a:extLst>
              <a:ext uri="{FF2B5EF4-FFF2-40B4-BE49-F238E27FC236}">
                <a16:creationId xmlns:a16="http://schemas.microsoft.com/office/drawing/2014/main" id="{544376FD-B106-47F8-BD18-068AFE15FDF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" name="Rectangle 12">
            <a:extLst>
              <a:ext uri="{FF2B5EF4-FFF2-40B4-BE49-F238E27FC236}">
                <a16:creationId xmlns:a16="http://schemas.microsoft.com/office/drawing/2014/main" id="{4DD2332D-8993-4DFD-807A-4CEF4574B4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Rectangle 13">
            <a:extLst>
              <a:ext uri="{FF2B5EF4-FFF2-40B4-BE49-F238E27FC236}">
                <a16:creationId xmlns:a16="http://schemas.microsoft.com/office/drawing/2014/main" id="{13182939-72F8-480F-91A0-DE7D5DFF15B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" name="Rectangle 14">
            <a:extLst>
              <a:ext uri="{FF2B5EF4-FFF2-40B4-BE49-F238E27FC236}">
                <a16:creationId xmlns:a16="http://schemas.microsoft.com/office/drawing/2014/main" id="{25150DBB-A2F6-4480-9FD2-B55266A0B88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" name="Rectangle 15">
            <a:extLst>
              <a:ext uri="{FF2B5EF4-FFF2-40B4-BE49-F238E27FC236}">
                <a16:creationId xmlns:a16="http://schemas.microsoft.com/office/drawing/2014/main" id="{43702291-6286-47E4-BC8A-1DB2942116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Rectangle 16">
            <a:extLst>
              <a:ext uri="{FF2B5EF4-FFF2-40B4-BE49-F238E27FC236}">
                <a16:creationId xmlns:a16="http://schemas.microsoft.com/office/drawing/2014/main" id="{35215D61-E62F-4AA9-916E-1162EF50F41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" name="Rectangle 18">
            <a:extLst>
              <a:ext uri="{FF2B5EF4-FFF2-40B4-BE49-F238E27FC236}">
                <a16:creationId xmlns:a16="http://schemas.microsoft.com/office/drawing/2014/main" id="{81605EC3-DB25-430E-AA4F-8C80AAB7C4B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" name="Rectangle 19">
            <a:extLst>
              <a:ext uri="{FF2B5EF4-FFF2-40B4-BE49-F238E27FC236}">
                <a16:creationId xmlns:a16="http://schemas.microsoft.com/office/drawing/2014/main" id="{08368F6E-66CE-49DA-B738-ABF5C7A44E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" name="Rectangle 20">
            <a:extLst>
              <a:ext uri="{FF2B5EF4-FFF2-40B4-BE49-F238E27FC236}">
                <a16:creationId xmlns:a16="http://schemas.microsoft.com/office/drawing/2014/main" id="{205CCA42-22FD-4F88-87CC-4048B541E20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" name="Rectangle 21">
            <a:extLst>
              <a:ext uri="{FF2B5EF4-FFF2-40B4-BE49-F238E27FC236}">
                <a16:creationId xmlns:a16="http://schemas.microsoft.com/office/drawing/2014/main" id="{FFEE13D6-B004-4821-B16C-CA1F2C5EC0C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" name="Rectangle 22">
            <a:extLst>
              <a:ext uri="{FF2B5EF4-FFF2-40B4-BE49-F238E27FC236}">
                <a16:creationId xmlns:a16="http://schemas.microsoft.com/office/drawing/2014/main" id="{266CDB5F-5661-40E5-9368-D1BAB026EF1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" name="Rectangle 23">
            <a:extLst>
              <a:ext uri="{FF2B5EF4-FFF2-40B4-BE49-F238E27FC236}">
                <a16:creationId xmlns:a16="http://schemas.microsoft.com/office/drawing/2014/main" id="{55C69052-83F1-46A5-B3D4-818BC59A325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" name="Rectangle 24">
            <a:extLst>
              <a:ext uri="{FF2B5EF4-FFF2-40B4-BE49-F238E27FC236}">
                <a16:creationId xmlns:a16="http://schemas.microsoft.com/office/drawing/2014/main" id="{0346FBE1-C238-47FE-8113-4CC9A226D8E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5" name="Rectangle 25">
            <a:extLst>
              <a:ext uri="{FF2B5EF4-FFF2-40B4-BE49-F238E27FC236}">
                <a16:creationId xmlns:a16="http://schemas.microsoft.com/office/drawing/2014/main" id="{DAB5F060-A4DE-4C17-B90C-D01058FCE32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6" name="Rectangle 26">
            <a:extLst>
              <a:ext uri="{FF2B5EF4-FFF2-40B4-BE49-F238E27FC236}">
                <a16:creationId xmlns:a16="http://schemas.microsoft.com/office/drawing/2014/main" id="{D50F0BF7-1D05-4B51-8184-0723488202A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6875144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024154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E46F18B2-1E8E-A2F4-D471-49B5FE3A9266}"/>
              </a:ext>
            </a:extLst>
          </p:cNvPr>
          <p:cNvGrpSpPr/>
          <p:nvPr userDrawn="1"/>
        </p:nvGrpSpPr>
        <p:grpSpPr>
          <a:xfrm>
            <a:off x="1680797" y="311997"/>
            <a:ext cx="6283882" cy="6234006"/>
            <a:chOff x="2159282" y="845158"/>
            <a:chExt cx="5651654" cy="5606797"/>
          </a:xfrm>
        </p:grpSpPr>
        <p:sp>
          <p:nvSpPr>
            <p:cNvPr id="3" name="Rectangle 11">
              <a:extLst>
                <a:ext uri="{FF2B5EF4-FFF2-40B4-BE49-F238E27FC236}">
                  <a16:creationId xmlns:a16="http://schemas.microsoft.com/office/drawing/2014/main" id="{C30DCEA1-435A-E9D1-0E77-B7DE460752B0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2159282" y="845158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" name="Rectangle 12">
              <a:extLst>
                <a:ext uri="{FF2B5EF4-FFF2-40B4-BE49-F238E27FC236}">
                  <a16:creationId xmlns:a16="http://schemas.microsoft.com/office/drawing/2014/main" id="{62764DC5-1CD7-9C91-C6FA-15C1DBDB9A72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107677" y="845158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" name="Rectangle 13">
              <a:extLst>
                <a:ext uri="{FF2B5EF4-FFF2-40B4-BE49-F238E27FC236}">
                  <a16:creationId xmlns:a16="http://schemas.microsoft.com/office/drawing/2014/main" id="{3E13BEFE-1318-B4C9-E7BF-D7E611F9C59F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2159282" y="3748696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" name="Rectangle 14">
              <a:extLst>
                <a:ext uri="{FF2B5EF4-FFF2-40B4-BE49-F238E27FC236}">
                  <a16:creationId xmlns:a16="http://schemas.microsoft.com/office/drawing/2014/main" id="{A3C2A3E5-6D6B-177A-32A9-2715E4F8B309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107677" y="3748696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9348918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3E40BBC4-7F08-7D0B-FAE9-F478BD52CED1}"/>
              </a:ext>
            </a:extLst>
          </p:cNvPr>
          <p:cNvSpPr/>
          <p:nvPr userDrawn="1"/>
        </p:nvSpPr>
        <p:spPr>
          <a:xfrm>
            <a:off x="51275" y="68366"/>
            <a:ext cx="9803450" cy="67597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538543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digipot.net/" TargetMode="External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Copyright©2024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8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5" r:id="rId4"/>
    <p:sldLayoutId id="2147483664" r:id="rId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AD3BFF38-B0F4-42E7-BBB1-F6C7A7D8F479}"/>
              </a:ext>
            </a:extLst>
          </p:cNvPr>
          <p:cNvSpPr txBox="1"/>
          <p:nvPr/>
        </p:nvSpPr>
        <p:spPr>
          <a:xfrm>
            <a:off x="276046" y="232912"/>
            <a:ext cx="541686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電動キックボードに乗る人のイラスト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8670CC32-B5A7-1544-B2E2-EE4F90C76BBF}"/>
              </a:ext>
            </a:extLst>
          </p:cNvPr>
          <p:cNvGrpSpPr/>
          <p:nvPr/>
        </p:nvGrpSpPr>
        <p:grpSpPr>
          <a:xfrm>
            <a:off x="6804465" y="806194"/>
            <a:ext cx="2261959" cy="2716781"/>
            <a:chOff x="6804465" y="806194"/>
            <a:chExt cx="2261959" cy="2716781"/>
          </a:xfrm>
        </p:grpSpPr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779D0D0D-BF45-276D-FD29-6C80B1CB5E97}"/>
                </a:ext>
              </a:extLst>
            </p:cNvPr>
            <p:cNvGrpSpPr/>
            <p:nvPr/>
          </p:nvGrpSpPr>
          <p:grpSpPr>
            <a:xfrm>
              <a:off x="6804465" y="1490550"/>
              <a:ext cx="2195099" cy="1958499"/>
              <a:chOff x="948286" y="1430768"/>
              <a:chExt cx="4379726" cy="3907655"/>
            </a:xfrm>
          </p:grpSpPr>
          <p:sp>
            <p:nvSpPr>
              <p:cNvPr id="37" name="四角形: 上の 2 つの角を丸める 36">
                <a:extLst>
                  <a:ext uri="{FF2B5EF4-FFF2-40B4-BE49-F238E27FC236}">
                    <a16:creationId xmlns:a16="http://schemas.microsoft.com/office/drawing/2014/main" id="{A5CCAB8D-33C3-0A3B-12A7-24F5DDEBAA7A}"/>
                  </a:ext>
                </a:extLst>
              </p:cNvPr>
              <p:cNvSpPr/>
              <p:nvPr/>
            </p:nvSpPr>
            <p:spPr bwMode="auto">
              <a:xfrm rot="792178">
                <a:off x="1944183" y="2410396"/>
                <a:ext cx="76574" cy="1033106"/>
              </a:xfrm>
              <a:prstGeom prst="round2SameRect">
                <a:avLst>
                  <a:gd name="adj1" fmla="val 16667"/>
                  <a:gd name="adj2" fmla="val 50000"/>
                </a:avLst>
              </a:prstGeom>
              <a:solidFill>
                <a:schemeClr val="bg1">
                  <a:lumMod val="8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8" name="楕円 37">
                <a:extLst>
                  <a:ext uri="{FF2B5EF4-FFF2-40B4-BE49-F238E27FC236}">
                    <a16:creationId xmlns:a16="http://schemas.microsoft.com/office/drawing/2014/main" id="{010F3BCE-CBF4-4664-C35C-5C7EB5E0B889}"/>
                  </a:ext>
                </a:extLst>
              </p:cNvPr>
              <p:cNvSpPr/>
              <p:nvPr/>
            </p:nvSpPr>
            <p:spPr bwMode="auto">
              <a:xfrm>
                <a:off x="4236226" y="4522123"/>
                <a:ext cx="816300" cy="816300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9" name="楕円 38">
                <a:extLst>
                  <a:ext uri="{FF2B5EF4-FFF2-40B4-BE49-F238E27FC236}">
                    <a16:creationId xmlns:a16="http://schemas.microsoft.com/office/drawing/2014/main" id="{2611C093-5BF2-ABB3-7C0B-4AAC58E9C812}"/>
                  </a:ext>
                </a:extLst>
              </p:cNvPr>
              <p:cNvSpPr/>
              <p:nvPr/>
            </p:nvSpPr>
            <p:spPr bwMode="auto">
              <a:xfrm>
                <a:off x="1099326" y="4522123"/>
                <a:ext cx="816300" cy="816300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0" name="四角形: 上の 2 つの角を丸める 39">
                <a:extLst>
                  <a:ext uri="{FF2B5EF4-FFF2-40B4-BE49-F238E27FC236}">
                    <a16:creationId xmlns:a16="http://schemas.microsoft.com/office/drawing/2014/main" id="{1367FBC1-8127-9B30-BE9B-B02C185959CA}"/>
                  </a:ext>
                </a:extLst>
              </p:cNvPr>
              <p:cNvSpPr/>
              <p:nvPr/>
            </p:nvSpPr>
            <p:spPr bwMode="auto">
              <a:xfrm rot="16200000">
                <a:off x="1522870" y="3575051"/>
                <a:ext cx="231135" cy="194878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bg1">
                  <a:lumMod val="6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41" name="四角形: 上の 2 つの角を丸める 40">
                <a:extLst>
                  <a:ext uri="{FF2B5EF4-FFF2-40B4-BE49-F238E27FC236}">
                    <a16:creationId xmlns:a16="http://schemas.microsoft.com/office/drawing/2014/main" id="{F54B537B-3B59-90A9-2549-54B3BB15921F}"/>
                  </a:ext>
                </a:extLst>
              </p:cNvPr>
              <p:cNvSpPr/>
              <p:nvPr/>
            </p:nvSpPr>
            <p:spPr bwMode="auto">
              <a:xfrm rot="5400000">
                <a:off x="5110940" y="4576205"/>
                <a:ext cx="239152" cy="194993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bg1">
                  <a:lumMod val="6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42" name="楕円 41">
                <a:extLst>
                  <a:ext uri="{FF2B5EF4-FFF2-40B4-BE49-F238E27FC236}">
                    <a16:creationId xmlns:a16="http://schemas.microsoft.com/office/drawing/2014/main" id="{3F5CA905-7B58-F48C-155D-67328DEBBFEA}"/>
                  </a:ext>
                </a:extLst>
              </p:cNvPr>
              <p:cNvSpPr/>
              <p:nvPr/>
            </p:nvSpPr>
            <p:spPr bwMode="auto">
              <a:xfrm>
                <a:off x="1221929" y="4644726"/>
                <a:ext cx="571094" cy="571094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3" name="フリーフォーム: 図形 42">
                <a:extLst>
                  <a:ext uri="{FF2B5EF4-FFF2-40B4-BE49-F238E27FC236}">
                    <a16:creationId xmlns:a16="http://schemas.microsoft.com/office/drawing/2014/main" id="{0B71B2FD-22D9-8E69-CF39-329D5B681622}"/>
                  </a:ext>
                </a:extLst>
              </p:cNvPr>
              <p:cNvSpPr/>
              <p:nvPr/>
            </p:nvSpPr>
            <p:spPr bwMode="auto">
              <a:xfrm rot="3074834" flipV="1">
                <a:off x="1474695" y="4246570"/>
                <a:ext cx="1266496" cy="233540"/>
              </a:xfrm>
              <a:custGeom>
                <a:avLst/>
                <a:gdLst>
                  <a:gd name="connsiteX0" fmla="*/ 0 w 1266495"/>
                  <a:gd name="connsiteY0" fmla="*/ 233539 h 233539"/>
                  <a:gd name="connsiteX1" fmla="*/ 1266495 w 1266495"/>
                  <a:gd name="connsiteY1" fmla="*/ 233539 h 233539"/>
                  <a:gd name="connsiteX2" fmla="*/ 1129517 w 1266495"/>
                  <a:gd name="connsiteY2" fmla="*/ 0 h 233539"/>
                  <a:gd name="connsiteX3" fmla="*/ 136978 w 1266495"/>
                  <a:gd name="connsiteY3" fmla="*/ 0 h 233539"/>
                  <a:gd name="connsiteX4" fmla="*/ 92022 w 1266495"/>
                  <a:gd name="connsiteY4" fmla="*/ 76646 h 233539"/>
                  <a:gd name="connsiteX5" fmla="*/ 471690 w 1266495"/>
                  <a:gd name="connsiteY5" fmla="*/ 76646 h 233539"/>
                  <a:gd name="connsiteX6" fmla="*/ 425448 w 1266495"/>
                  <a:gd name="connsiteY6" fmla="*/ 155487 h 233539"/>
                  <a:gd name="connsiteX7" fmla="*/ 90380 w 1266495"/>
                  <a:gd name="connsiteY7" fmla="*/ 155486 h 233539"/>
                  <a:gd name="connsiteX8" fmla="*/ 68080 w 1266495"/>
                  <a:gd name="connsiteY8" fmla="*/ 117467 h 233539"/>
                  <a:gd name="connsiteX0" fmla="*/ 0 w 1266495"/>
                  <a:gd name="connsiteY0" fmla="*/ 233539 h 233539"/>
                  <a:gd name="connsiteX1" fmla="*/ 1266495 w 1266495"/>
                  <a:gd name="connsiteY1" fmla="*/ 233539 h 233539"/>
                  <a:gd name="connsiteX2" fmla="*/ 1129517 w 1266495"/>
                  <a:gd name="connsiteY2" fmla="*/ 0 h 233539"/>
                  <a:gd name="connsiteX3" fmla="*/ 136978 w 1266495"/>
                  <a:gd name="connsiteY3" fmla="*/ 0 h 233539"/>
                  <a:gd name="connsiteX4" fmla="*/ 92022 w 1266495"/>
                  <a:gd name="connsiteY4" fmla="*/ 76646 h 233539"/>
                  <a:gd name="connsiteX5" fmla="*/ 471690 w 1266495"/>
                  <a:gd name="connsiteY5" fmla="*/ 76646 h 233539"/>
                  <a:gd name="connsiteX6" fmla="*/ 425448 w 1266495"/>
                  <a:gd name="connsiteY6" fmla="*/ 155487 h 233539"/>
                  <a:gd name="connsiteX7" fmla="*/ 68080 w 1266495"/>
                  <a:gd name="connsiteY7" fmla="*/ 117467 h 233539"/>
                  <a:gd name="connsiteX8" fmla="*/ 0 w 1266495"/>
                  <a:gd name="connsiteY8" fmla="*/ 233539 h 233539"/>
                  <a:gd name="connsiteX0" fmla="*/ 0 w 1266495"/>
                  <a:gd name="connsiteY0" fmla="*/ 233539 h 233539"/>
                  <a:gd name="connsiteX1" fmla="*/ 1266495 w 1266495"/>
                  <a:gd name="connsiteY1" fmla="*/ 233539 h 233539"/>
                  <a:gd name="connsiteX2" fmla="*/ 1129517 w 1266495"/>
                  <a:gd name="connsiteY2" fmla="*/ 0 h 233539"/>
                  <a:gd name="connsiteX3" fmla="*/ 136978 w 1266495"/>
                  <a:gd name="connsiteY3" fmla="*/ 0 h 233539"/>
                  <a:gd name="connsiteX4" fmla="*/ 92022 w 1266495"/>
                  <a:gd name="connsiteY4" fmla="*/ 76646 h 233539"/>
                  <a:gd name="connsiteX5" fmla="*/ 471690 w 1266495"/>
                  <a:gd name="connsiteY5" fmla="*/ 76646 h 233539"/>
                  <a:gd name="connsiteX6" fmla="*/ 425448 w 1266495"/>
                  <a:gd name="connsiteY6" fmla="*/ 155487 h 233539"/>
                  <a:gd name="connsiteX7" fmla="*/ 0 w 1266495"/>
                  <a:gd name="connsiteY7" fmla="*/ 233539 h 233539"/>
                  <a:gd name="connsiteX0" fmla="*/ 0 w 1266495"/>
                  <a:gd name="connsiteY0" fmla="*/ 233539 h 233539"/>
                  <a:gd name="connsiteX1" fmla="*/ 1266495 w 1266495"/>
                  <a:gd name="connsiteY1" fmla="*/ 233539 h 233539"/>
                  <a:gd name="connsiteX2" fmla="*/ 1129517 w 1266495"/>
                  <a:gd name="connsiteY2" fmla="*/ 0 h 233539"/>
                  <a:gd name="connsiteX3" fmla="*/ 136978 w 1266495"/>
                  <a:gd name="connsiteY3" fmla="*/ 0 h 233539"/>
                  <a:gd name="connsiteX4" fmla="*/ 471690 w 1266495"/>
                  <a:gd name="connsiteY4" fmla="*/ 76646 h 233539"/>
                  <a:gd name="connsiteX5" fmla="*/ 425448 w 1266495"/>
                  <a:gd name="connsiteY5" fmla="*/ 155487 h 233539"/>
                  <a:gd name="connsiteX6" fmla="*/ 0 w 1266495"/>
                  <a:gd name="connsiteY6" fmla="*/ 233539 h 233539"/>
                  <a:gd name="connsiteX0" fmla="*/ 0 w 1266495"/>
                  <a:gd name="connsiteY0" fmla="*/ 233539 h 233539"/>
                  <a:gd name="connsiteX1" fmla="*/ 1266495 w 1266495"/>
                  <a:gd name="connsiteY1" fmla="*/ 233539 h 233539"/>
                  <a:gd name="connsiteX2" fmla="*/ 1129517 w 1266495"/>
                  <a:gd name="connsiteY2" fmla="*/ 0 h 233539"/>
                  <a:gd name="connsiteX3" fmla="*/ 136978 w 1266495"/>
                  <a:gd name="connsiteY3" fmla="*/ 0 h 233539"/>
                  <a:gd name="connsiteX4" fmla="*/ 471690 w 1266495"/>
                  <a:gd name="connsiteY4" fmla="*/ 76646 h 233539"/>
                  <a:gd name="connsiteX5" fmla="*/ 0 w 1266495"/>
                  <a:gd name="connsiteY5" fmla="*/ 233539 h 233539"/>
                  <a:gd name="connsiteX0" fmla="*/ 0 w 1266495"/>
                  <a:gd name="connsiteY0" fmla="*/ 233539 h 233539"/>
                  <a:gd name="connsiteX1" fmla="*/ 1266495 w 1266495"/>
                  <a:gd name="connsiteY1" fmla="*/ 233539 h 233539"/>
                  <a:gd name="connsiteX2" fmla="*/ 1129517 w 1266495"/>
                  <a:gd name="connsiteY2" fmla="*/ 0 h 233539"/>
                  <a:gd name="connsiteX3" fmla="*/ 136978 w 1266495"/>
                  <a:gd name="connsiteY3" fmla="*/ 0 h 233539"/>
                  <a:gd name="connsiteX4" fmla="*/ 0 w 1266495"/>
                  <a:gd name="connsiteY4" fmla="*/ 233539 h 233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66495" h="233539">
                    <a:moveTo>
                      <a:pt x="0" y="233539"/>
                    </a:moveTo>
                    <a:lnTo>
                      <a:pt x="1266495" y="233539"/>
                    </a:lnTo>
                    <a:lnTo>
                      <a:pt x="1129517" y="0"/>
                    </a:lnTo>
                    <a:lnTo>
                      <a:pt x="136978" y="0"/>
                    </a:lnTo>
                    <a:lnTo>
                      <a:pt x="0" y="233539"/>
                    </a:lnTo>
                    <a:close/>
                  </a:path>
                </a:pathLst>
              </a:cu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44" name="アーチ 43">
                <a:extLst>
                  <a:ext uri="{FF2B5EF4-FFF2-40B4-BE49-F238E27FC236}">
                    <a16:creationId xmlns:a16="http://schemas.microsoft.com/office/drawing/2014/main" id="{9684EDF5-DF19-A1F4-AC29-4F2851CB56E0}"/>
                  </a:ext>
                </a:extLst>
              </p:cNvPr>
              <p:cNvSpPr/>
              <p:nvPr/>
            </p:nvSpPr>
            <p:spPr bwMode="auto">
              <a:xfrm rot="17100000">
                <a:off x="1482572" y="2621600"/>
                <a:ext cx="979229" cy="465823"/>
              </a:xfrm>
              <a:prstGeom prst="blockArc">
                <a:avLst>
                  <a:gd name="adj1" fmla="val 10800000"/>
                  <a:gd name="adj2" fmla="val 21267315"/>
                  <a:gd name="adj3" fmla="val 6833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5" name="フリーフォーム: 図形 44">
                <a:extLst>
                  <a:ext uri="{FF2B5EF4-FFF2-40B4-BE49-F238E27FC236}">
                    <a16:creationId xmlns:a16="http://schemas.microsoft.com/office/drawing/2014/main" id="{8DA313DB-3058-C495-6FD1-B75E8814459B}"/>
                  </a:ext>
                </a:extLst>
              </p:cNvPr>
              <p:cNvSpPr/>
              <p:nvPr/>
            </p:nvSpPr>
            <p:spPr bwMode="auto">
              <a:xfrm>
                <a:off x="948286" y="4367908"/>
                <a:ext cx="1124730" cy="611586"/>
              </a:xfrm>
              <a:custGeom>
                <a:avLst/>
                <a:gdLst>
                  <a:gd name="connsiteX0" fmla="*/ 562365 w 1124730"/>
                  <a:gd name="connsiteY0" fmla="*/ 0 h 611586"/>
                  <a:gd name="connsiteX1" fmla="*/ 1124730 w 1124730"/>
                  <a:gd name="connsiteY1" fmla="*/ 562365 h 611586"/>
                  <a:gd name="connsiteX2" fmla="*/ 1119768 w 1124730"/>
                  <a:gd name="connsiteY2" fmla="*/ 611586 h 611586"/>
                  <a:gd name="connsiteX3" fmla="*/ 1036684 w 1124730"/>
                  <a:gd name="connsiteY3" fmla="*/ 611586 h 611586"/>
                  <a:gd name="connsiteX4" fmla="*/ 1041646 w 1124730"/>
                  <a:gd name="connsiteY4" fmla="*/ 562365 h 611586"/>
                  <a:gd name="connsiteX5" fmla="*/ 562365 w 1124730"/>
                  <a:gd name="connsiteY5" fmla="*/ 83084 h 611586"/>
                  <a:gd name="connsiteX6" fmla="*/ 83084 w 1124730"/>
                  <a:gd name="connsiteY6" fmla="*/ 562365 h 611586"/>
                  <a:gd name="connsiteX7" fmla="*/ 88046 w 1124730"/>
                  <a:gd name="connsiteY7" fmla="*/ 611586 h 611586"/>
                  <a:gd name="connsiteX8" fmla="*/ 4962 w 1124730"/>
                  <a:gd name="connsiteY8" fmla="*/ 611586 h 611586"/>
                  <a:gd name="connsiteX9" fmla="*/ 0 w 1124730"/>
                  <a:gd name="connsiteY9" fmla="*/ 562365 h 611586"/>
                  <a:gd name="connsiteX10" fmla="*/ 562365 w 1124730"/>
                  <a:gd name="connsiteY10" fmla="*/ 0 h 6115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124730" h="611586">
                    <a:moveTo>
                      <a:pt x="562365" y="0"/>
                    </a:moveTo>
                    <a:cubicBezTo>
                      <a:pt x="872951" y="0"/>
                      <a:pt x="1124730" y="251779"/>
                      <a:pt x="1124730" y="562365"/>
                    </a:cubicBezTo>
                    <a:lnTo>
                      <a:pt x="1119768" y="611586"/>
                    </a:lnTo>
                    <a:lnTo>
                      <a:pt x="1036684" y="611586"/>
                    </a:lnTo>
                    <a:lnTo>
                      <a:pt x="1041646" y="562365"/>
                    </a:lnTo>
                    <a:cubicBezTo>
                      <a:pt x="1041646" y="297665"/>
                      <a:pt x="827065" y="83084"/>
                      <a:pt x="562365" y="83084"/>
                    </a:cubicBezTo>
                    <a:cubicBezTo>
                      <a:pt x="297665" y="83084"/>
                      <a:pt x="83084" y="297665"/>
                      <a:pt x="83084" y="562365"/>
                    </a:cubicBezTo>
                    <a:lnTo>
                      <a:pt x="88046" y="611586"/>
                    </a:lnTo>
                    <a:lnTo>
                      <a:pt x="4962" y="611586"/>
                    </a:lnTo>
                    <a:lnTo>
                      <a:pt x="0" y="562365"/>
                    </a:lnTo>
                    <a:cubicBezTo>
                      <a:pt x="0" y="251779"/>
                      <a:pt x="251779" y="0"/>
                      <a:pt x="562365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6" name="フリーフォーム: 図形 45">
                <a:extLst>
                  <a:ext uri="{FF2B5EF4-FFF2-40B4-BE49-F238E27FC236}">
                    <a16:creationId xmlns:a16="http://schemas.microsoft.com/office/drawing/2014/main" id="{38B4238F-66FD-E68C-0CBF-0C58A495D7F6}"/>
                  </a:ext>
                </a:extLst>
              </p:cNvPr>
              <p:cNvSpPr/>
              <p:nvPr/>
            </p:nvSpPr>
            <p:spPr bwMode="auto">
              <a:xfrm rot="16200000">
                <a:off x="3379406" y="3152160"/>
                <a:ext cx="611586" cy="3043083"/>
              </a:xfrm>
              <a:custGeom>
                <a:avLst/>
                <a:gdLst>
                  <a:gd name="connsiteX0" fmla="*/ 611586 w 611586"/>
                  <a:gd name="connsiteY0" fmla="*/ 2480718 h 3043083"/>
                  <a:gd name="connsiteX1" fmla="*/ 49221 w 611586"/>
                  <a:gd name="connsiteY1" fmla="*/ 3043083 h 3043083"/>
                  <a:gd name="connsiteX2" fmla="*/ 0 w 611586"/>
                  <a:gd name="connsiteY2" fmla="*/ 3038121 h 3043083"/>
                  <a:gd name="connsiteX3" fmla="*/ 0 w 611586"/>
                  <a:gd name="connsiteY3" fmla="*/ 2955037 h 3043083"/>
                  <a:gd name="connsiteX4" fmla="*/ 49221 w 611586"/>
                  <a:gd name="connsiteY4" fmla="*/ 2959999 h 3043083"/>
                  <a:gd name="connsiteX5" fmla="*/ 528502 w 611586"/>
                  <a:gd name="connsiteY5" fmla="*/ 2480718 h 3043083"/>
                  <a:gd name="connsiteX6" fmla="*/ 49221 w 611586"/>
                  <a:gd name="connsiteY6" fmla="*/ 2001437 h 3043083"/>
                  <a:gd name="connsiteX7" fmla="*/ 0 w 611586"/>
                  <a:gd name="connsiteY7" fmla="*/ 2006399 h 3043083"/>
                  <a:gd name="connsiteX8" fmla="*/ 0 w 611586"/>
                  <a:gd name="connsiteY8" fmla="*/ 1948562 h 3043083"/>
                  <a:gd name="connsiteX9" fmla="*/ 0 w 611586"/>
                  <a:gd name="connsiteY9" fmla="*/ 1948562 h 3043083"/>
                  <a:gd name="connsiteX10" fmla="*/ 0 w 611586"/>
                  <a:gd name="connsiteY10" fmla="*/ 114285 h 3043083"/>
                  <a:gd name="connsiteX11" fmla="*/ 114285 w 611586"/>
                  <a:gd name="connsiteY11" fmla="*/ 0 h 3043083"/>
                  <a:gd name="connsiteX12" fmla="*/ 228570 w 611586"/>
                  <a:gd name="connsiteY12" fmla="*/ 114285 h 3043083"/>
                  <a:gd name="connsiteX13" fmla="*/ 228570 w 611586"/>
                  <a:gd name="connsiteY13" fmla="*/ 1950270 h 3043083"/>
                  <a:gd name="connsiteX14" fmla="*/ 268119 w 611586"/>
                  <a:gd name="connsiteY14" fmla="*/ 1962547 h 3043083"/>
                  <a:gd name="connsiteX15" fmla="*/ 611586 w 611586"/>
                  <a:gd name="connsiteY15" fmla="*/ 2480718 h 30430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611586" h="3043083">
                    <a:moveTo>
                      <a:pt x="611586" y="2480718"/>
                    </a:moveTo>
                    <a:cubicBezTo>
                      <a:pt x="611586" y="2791304"/>
                      <a:pt x="359807" y="3043083"/>
                      <a:pt x="49221" y="3043083"/>
                    </a:cubicBezTo>
                    <a:lnTo>
                      <a:pt x="0" y="3038121"/>
                    </a:lnTo>
                    <a:lnTo>
                      <a:pt x="0" y="2955037"/>
                    </a:lnTo>
                    <a:lnTo>
                      <a:pt x="49221" y="2959999"/>
                    </a:lnTo>
                    <a:cubicBezTo>
                      <a:pt x="313921" y="2959999"/>
                      <a:pt x="528502" y="2745418"/>
                      <a:pt x="528502" y="2480718"/>
                    </a:cubicBezTo>
                    <a:cubicBezTo>
                      <a:pt x="528502" y="2216018"/>
                      <a:pt x="313921" y="2001437"/>
                      <a:pt x="49221" y="2001437"/>
                    </a:cubicBezTo>
                    <a:lnTo>
                      <a:pt x="0" y="2006399"/>
                    </a:lnTo>
                    <a:lnTo>
                      <a:pt x="0" y="1948562"/>
                    </a:lnTo>
                    <a:lnTo>
                      <a:pt x="0" y="1948562"/>
                    </a:lnTo>
                    <a:lnTo>
                      <a:pt x="0" y="114285"/>
                    </a:lnTo>
                    <a:cubicBezTo>
                      <a:pt x="0" y="51167"/>
                      <a:pt x="51167" y="0"/>
                      <a:pt x="114285" y="0"/>
                    </a:cubicBezTo>
                    <a:cubicBezTo>
                      <a:pt x="177403" y="0"/>
                      <a:pt x="228570" y="51167"/>
                      <a:pt x="228570" y="114285"/>
                    </a:cubicBezTo>
                    <a:lnTo>
                      <a:pt x="228570" y="1950270"/>
                    </a:lnTo>
                    <a:lnTo>
                      <a:pt x="268119" y="1962547"/>
                    </a:lnTo>
                    <a:cubicBezTo>
                      <a:pt x="469961" y="2047918"/>
                      <a:pt x="611586" y="2247779"/>
                      <a:pt x="611586" y="2480718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47" name="四角形: 上の 2 つの角を丸める 46">
                <a:extLst>
                  <a:ext uri="{FF2B5EF4-FFF2-40B4-BE49-F238E27FC236}">
                    <a16:creationId xmlns:a16="http://schemas.microsoft.com/office/drawing/2014/main" id="{3565B128-AB14-3B06-DAB9-DD7FEB85748F}"/>
                  </a:ext>
                </a:extLst>
              </p:cNvPr>
              <p:cNvSpPr/>
              <p:nvPr/>
            </p:nvSpPr>
            <p:spPr bwMode="auto">
              <a:xfrm rot="792178">
                <a:off x="1615739" y="3302731"/>
                <a:ext cx="152071" cy="1735125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48" name="平行四辺形 47">
                <a:extLst>
                  <a:ext uri="{FF2B5EF4-FFF2-40B4-BE49-F238E27FC236}">
                    <a16:creationId xmlns:a16="http://schemas.microsoft.com/office/drawing/2014/main" id="{33CFA095-C535-B657-E1A8-BD25B0038BF8}"/>
                  </a:ext>
                </a:extLst>
              </p:cNvPr>
              <p:cNvSpPr/>
              <p:nvPr/>
            </p:nvSpPr>
            <p:spPr bwMode="auto">
              <a:xfrm rot="20700000" flipH="1">
                <a:off x="1914409" y="1786581"/>
                <a:ext cx="57127" cy="533175"/>
              </a:xfrm>
              <a:prstGeom prst="parallelogram">
                <a:avLst/>
              </a:prstGeom>
              <a:solidFill>
                <a:schemeClr val="bg1">
                  <a:lumMod val="5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49" name="四角形: 上の 2 つの角を丸める 48">
                <a:extLst>
                  <a:ext uri="{FF2B5EF4-FFF2-40B4-BE49-F238E27FC236}">
                    <a16:creationId xmlns:a16="http://schemas.microsoft.com/office/drawing/2014/main" id="{2BA19F66-20DB-8FDC-7789-390F579FA71C}"/>
                  </a:ext>
                </a:extLst>
              </p:cNvPr>
              <p:cNvSpPr/>
              <p:nvPr/>
            </p:nvSpPr>
            <p:spPr bwMode="auto">
              <a:xfrm rot="5400000">
                <a:off x="1646676" y="1597583"/>
                <a:ext cx="451549" cy="1179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0" name="四角形: 上の 2 つの角を丸める 49">
                <a:extLst>
                  <a:ext uri="{FF2B5EF4-FFF2-40B4-BE49-F238E27FC236}">
                    <a16:creationId xmlns:a16="http://schemas.microsoft.com/office/drawing/2014/main" id="{DEE8EAED-1288-DA67-F4F7-9F9D8B72E94F}"/>
                  </a:ext>
                </a:extLst>
              </p:cNvPr>
              <p:cNvSpPr/>
              <p:nvPr/>
            </p:nvSpPr>
            <p:spPr bwMode="auto">
              <a:xfrm rot="792178">
                <a:off x="1818518" y="3283710"/>
                <a:ext cx="150289" cy="46513"/>
              </a:xfrm>
              <a:prstGeom prst="round2SameRect">
                <a:avLst>
                  <a:gd name="adj1" fmla="val 16667"/>
                  <a:gd name="adj2" fmla="val 0"/>
                </a:avLst>
              </a:prstGeom>
              <a:solidFill>
                <a:schemeClr val="bg1">
                  <a:lumMod val="6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1" name="台形 50">
                <a:extLst>
                  <a:ext uri="{FF2B5EF4-FFF2-40B4-BE49-F238E27FC236}">
                    <a16:creationId xmlns:a16="http://schemas.microsoft.com/office/drawing/2014/main" id="{4E6CCE76-0D8E-57E8-25C5-8DF9407D92DA}"/>
                  </a:ext>
                </a:extLst>
              </p:cNvPr>
              <p:cNvSpPr/>
              <p:nvPr/>
            </p:nvSpPr>
            <p:spPr bwMode="auto">
              <a:xfrm rot="6300000">
                <a:off x="2944692" y="4707735"/>
                <a:ext cx="100111" cy="569535"/>
              </a:xfrm>
              <a:prstGeom prst="trapezoid">
                <a:avLst/>
              </a:prstGeom>
              <a:solidFill>
                <a:schemeClr val="bg1">
                  <a:lumMod val="6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2" name="楕円 51">
                <a:extLst>
                  <a:ext uri="{FF2B5EF4-FFF2-40B4-BE49-F238E27FC236}">
                    <a16:creationId xmlns:a16="http://schemas.microsoft.com/office/drawing/2014/main" id="{B566C5E7-62F7-2A14-7AD8-3BADC5CAB5E2}"/>
                  </a:ext>
                </a:extLst>
              </p:cNvPr>
              <p:cNvSpPr/>
              <p:nvPr/>
            </p:nvSpPr>
            <p:spPr bwMode="auto">
              <a:xfrm>
                <a:off x="4358829" y="4644726"/>
                <a:ext cx="571094" cy="571094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3" name="四角形: 上の 2 つの角を丸める 52">
                <a:extLst>
                  <a:ext uri="{FF2B5EF4-FFF2-40B4-BE49-F238E27FC236}">
                    <a16:creationId xmlns:a16="http://schemas.microsoft.com/office/drawing/2014/main" id="{BC523A50-503C-2C21-FE77-77783F4B862E}"/>
                  </a:ext>
                </a:extLst>
              </p:cNvPr>
              <p:cNvSpPr/>
              <p:nvPr/>
            </p:nvSpPr>
            <p:spPr bwMode="auto">
              <a:xfrm rot="792178">
                <a:off x="1958697" y="2164474"/>
                <a:ext cx="332318" cy="342452"/>
              </a:xfrm>
              <a:prstGeom prst="round2SameRect">
                <a:avLst>
                  <a:gd name="adj1" fmla="val 16667"/>
                  <a:gd name="adj2" fmla="val 50000"/>
                </a:avLst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4" name="四角形: 上の 2 つの角を丸める 53">
                <a:extLst>
                  <a:ext uri="{FF2B5EF4-FFF2-40B4-BE49-F238E27FC236}">
                    <a16:creationId xmlns:a16="http://schemas.microsoft.com/office/drawing/2014/main" id="{DA86C8EB-6D59-6499-2523-965576BD2018}"/>
                  </a:ext>
                </a:extLst>
              </p:cNvPr>
              <p:cNvSpPr/>
              <p:nvPr/>
            </p:nvSpPr>
            <p:spPr bwMode="auto">
              <a:xfrm rot="6300000">
                <a:off x="2204441" y="2211447"/>
                <a:ext cx="145219" cy="351506"/>
              </a:xfrm>
              <a:prstGeom prst="round2SameRect">
                <a:avLst>
                  <a:gd name="adj1" fmla="val 16667"/>
                  <a:gd name="adj2" fmla="val 50000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6F1A78C0-0F5C-2211-AF29-FB377C056ECC}"/>
                </a:ext>
              </a:extLst>
            </p:cNvPr>
            <p:cNvGrpSpPr/>
            <p:nvPr/>
          </p:nvGrpSpPr>
          <p:grpSpPr>
            <a:xfrm>
              <a:off x="7301556" y="806194"/>
              <a:ext cx="1764868" cy="2716781"/>
              <a:chOff x="7240875" y="1018596"/>
              <a:chExt cx="1626888" cy="2504379"/>
            </a:xfrm>
          </p:grpSpPr>
          <p:grpSp>
            <p:nvGrpSpPr>
              <p:cNvPr id="6" name="グループ化 5">
                <a:extLst>
                  <a:ext uri="{FF2B5EF4-FFF2-40B4-BE49-F238E27FC236}">
                    <a16:creationId xmlns:a16="http://schemas.microsoft.com/office/drawing/2014/main" id="{7282F7FB-B816-51D9-C514-3A005FBBDF3F}"/>
                  </a:ext>
                </a:extLst>
              </p:cNvPr>
              <p:cNvGrpSpPr/>
              <p:nvPr/>
            </p:nvGrpSpPr>
            <p:grpSpPr>
              <a:xfrm rot="8672084">
                <a:off x="7382846" y="1578720"/>
                <a:ext cx="752578" cy="731534"/>
                <a:chOff x="7845935" y="1967657"/>
                <a:chExt cx="752578" cy="731534"/>
              </a:xfrm>
            </p:grpSpPr>
            <p:sp>
              <p:nvSpPr>
                <p:cNvPr id="29" name="アーチ 28">
                  <a:extLst>
                    <a:ext uri="{FF2B5EF4-FFF2-40B4-BE49-F238E27FC236}">
                      <a16:creationId xmlns:a16="http://schemas.microsoft.com/office/drawing/2014/main" id="{A0A46474-8411-165B-EDF7-C45E7AE9DDDA}"/>
                    </a:ext>
                  </a:extLst>
                </p:cNvPr>
                <p:cNvSpPr/>
                <p:nvPr/>
              </p:nvSpPr>
              <p:spPr>
                <a:xfrm rot="9900000">
                  <a:off x="7845935" y="1967657"/>
                  <a:ext cx="731534" cy="731534"/>
                </a:xfrm>
                <a:prstGeom prst="blockArc">
                  <a:avLst>
                    <a:gd name="adj1" fmla="val 3773941"/>
                    <a:gd name="adj2" fmla="val 11827404"/>
                    <a:gd name="adj3" fmla="val 18608"/>
                  </a:avLst>
                </a:prstGeom>
                <a:solidFill>
                  <a:srgbClr val="FF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30" name="グループ化 29">
                  <a:extLst>
                    <a:ext uri="{FF2B5EF4-FFF2-40B4-BE49-F238E27FC236}">
                      <a16:creationId xmlns:a16="http://schemas.microsoft.com/office/drawing/2014/main" id="{4AF530BF-67F2-2A23-F9E4-A4024FEC926B}"/>
                    </a:ext>
                  </a:extLst>
                </p:cNvPr>
                <p:cNvGrpSpPr/>
                <p:nvPr/>
              </p:nvGrpSpPr>
              <p:grpSpPr>
                <a:xfrm>
                  <a:off x="8393186" y="2330975"/>
                  <a:ext cx="205327" cy="159814"/>
                  <a:chOff x="6769382" y="2707481"/>
                  <a:chExt cx="324450" cy="252531"/>
                </a:xfrm>
                <a:solidFill>
                  <a:srgbClr val="ED7D31">
                    <a:lumMod val="40000"/>
                    <a:lumOff val="60000"/>
                  </a:srgbClr>
                </a:solidFill>
              </p:grpSpPr>
              <p:sp>
                <p:nvSpPr>
                  <p:cNvPr id="31" name="四角形: 角を丸くする 30">
                    <a:extLst>
                      <a:ext uri="{FF2B5EF4-FFF2-40B4-BE49-F238E27FC236}">
                        <a16:creationId xmlns:a16="http://schemas.microsoft.com/office/drawing/2014/main" id="{DACD72E0-0086-C3C6-6CF6-3A15EA16542B}"/>
                      </a:ext>
                    </a:extLst>
                  </p:cNvPr>
                  <p:cNvSpPr/>
                  <p:nvPr/>
                </p:nvSpPr>
                <p:spPr>
                  <a:xfrm>
                    <a:off x="6797608" y="2707481"/>
                    <a:ext cx="293755" cy="209989"/>
                  </a:xfrm>
                  <a:prstGeom prst="roundRect">
                    <a:avLst>
                      <a:gd name="adj" fmla="val 38881"/>
                    </a:avLst>
                  </a:pr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ysClr val="window" lastClr="FFFFFF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2" name="四角形: 角を丸くする 31">
                    <a:extLst>
                      <a:ext uri="{FF2B5EF4-FFF2-40B4-BE49-F238E27FC236}">
                        <a16:creationId xmlns:a16="http://schemas.microsoft.com/office/drawing/2014/main" id="{E79BDA29-0205-E512-DD73-B7730F5E3BB8}"/>
                      </a:ext>
                    </a:extLst>
                  </p:cNvPr>
                  <p:cNvSpPr/>
                  <p:nvPr/>
                </p:nvSpPr>
                <p:spPr>
                  <a:xfrm>
                    <a:off x="6798216" y="2819399"/>
                    <a:ext cx="74072" cy="140613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ysClr val="window" lastClr="FFFFFF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3" name="四角形: 角を丸くする 32">
                    <a:extLst>
                      <a:ext uri="{FF2B5EF4-FFF2-40B4-BE49-F238E27FC236}">
                        <a16:creationId xmlns:a16="http://schemas.microsoft.com/office/drawing/2014/main" id="{EAC357C7-E658-57BB-8AE8-F4FC9913FAAA}"/>
                      </a:ext>
                    </a:extLst>
                  </p:cNvPr>
                  <p:cNvSpPr/>
                  <p:nvPr/>
                </p:nvSpPr>
                <p:spPr>
                  <a:xfrm>
                    <a:off x="6872288" y="2819399"/>
                    <a:ext cx="74072" cy="140613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ysClr val="window" lastClr="FFFFFF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4" name="四角形: 角を丸くする 33">
                    <a:extLst>
                      <a:ext uri="{FF2B5EF4-FFF2-40B4-BE49-F238E27FC236}">
                        <a16:creationId xmlns:a16="http://schemas.microsoft.com/office/drawing/2014/main" id="{63922C9E-135D-011B-69E4-2FB6C5931DD5}"/>
                      </a:ext>
                    </a:extLst>
                  </p:cNvPr>
                  <p:cNvSpPr/>
                  <p:nvPr/>
                </p:nvSpPr>
                <p:spPr>
                  <a:xfrm>
                    <a:off x="6945688" y="2819399"/>
                    <a:ext cx="74072" cy="140613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ysClr val="window" lastClr="FFFFFF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5" name="四角形: 角を丸くする 34">
                    <a:extLst>
                      <a:ext uri="{FF2B5EF4-FFF2-40B4-BE49-F238E27FC236}">
                        <a16:creationId xmlns:a16="http://schemas.microsoft.com/office/drawing/2014/main" id="{E7573DD1-4634-9C09-7D36-2CAA03F8EA0A}"/>
                      </a:ext>
                    </a:extLst>
                  </p:cNvPr>
                  <p:cNvSpPr/>
                  <p:nvPr/>
                </p:nvSpPr>
                <p:spPr>
                  <a:xfrm>
                    <a:off x="7019760" y="2819399"/>
                    <a:ext cx="74072" cy="140613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ysClr val="window" lastClr="FFFFFF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6" name="四角形: 角を丸くする 35">
                    <a:extLst>
                      <a:ext uri="{FF2B5EF4-FFF2-40B4-BE49-F238E27FC236}">
                        <a16:creationId xmlns:a16="http://schemas.microsoft.com/office/drawing/2014/main" id="{60D032BF-E233-3843-2E40-CD21D0DC78E0}"/>
                      </a:ext>
                    </a:extLst>
                  </p:cNvPr>
                  <p:cNvSpPr/>
                  <p:nvPr/>
                </p:nvSpPr>
                <p:spPr>
                  <a:xfrm rot="6917992">
                    <a:off x="6806344" y="2730711"/>
                    <a:ext cx="85977" cy="159901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ysClr val="window" lastClr="FFFFFF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</p:grpSp>
          <p:sp>
            <p:nvSpPr>
              <p:cNvPr id="7" name="フリーフォーム: 図形 6">
                <a:extLst>
                  <a:ext uri="{FF2B5EF4-FFF2-40B4-BE49-F238E27FC236}">
                    <a16:creationId xmlns:a16="http://schemas.microsoft.com/office/drawing/2014/main" id="{61D3B93F-84D1-29AB-3B03-0F87A08FC057}"/>
                  </a:ext>
                </a:extLst>
              </p:cNvPr>
              <p:cNvSpPr/>
              <p:nvPr/>
            </p:nvSpPr>
            <p:spPr>
              <a:xfrm rot="2700000">
                <a:off x="7200949" y="3249275"/>
                <a:ext cx="296858" cy="217005"/>
              </a:xfrm>
              <a:custGeom>
                <a:avLst/>
                <a:gdLst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435087 w 600843"/>
                  <a:gd name="connsiteY7" fmla="*/ 293370 h 439221"/>
                  <a:gd name="connsiteX8" fmla="*/ 314721 w 600843"/>
                  <a:gd name="connsiteY8" fmla="*/ 391045 h 439221"/>
                  <a:gd name="connsiteX9" fmla="*/ 291267 w 600843"/>
                  <a:gd name="connsiteY9" fmla="*/ 403330 h 439221"/>
                  <a:gd name="connsiteX10" fmla="*/ 280575 w 600843"/>
                  <a:gd name="connsiteY10" fmla="*/ 404278 h 439221"/>
                  <a:gd name="connsiteX11" fmla="*/ 271690 w 600843"/>
                  <a:gd name="connsiteY11" fmla="*/ 425728 h 439221"/>
                  <a:gd name="connsiteX12" fmla="*/ 239117 w 600843"/>
                  <a:gd name="connsiteY12" fmla="*/ 439220 h 439221"/>
                  <a:gd name="connsiteX13" fmla="*/ 46065 w 600843"/>
                  <a:gd name="connsiteY13" fmla="*/ 439220 h 439221"/>
                  <a:gd name="connsiteX14" fmla="*/ 0 w 600843"/>
                  <a:gd name="connsiteY14" fmla="*/ 393155 h 439221"/>
                  <a:gd name="connsiteX15" fmla="*/ 0 w 600843"/>
                  <a:gd name="connsiteY15" fmla="*/ 348733 h 439221"/>
                  <a:gd name="connsiteX16" fmla="*/ 90488 w 600843"/>
                  <a:gd name="connsiteY16" fmla="*/ 258245 h 439221"/>
                  <a:gd name="connsiteX17" fmla="*/ 153892 w 600843"/>
                  <a:gd name="connsiteY17" fmla="*/ 258245 h 439221"/>
                  <a:gd name="connsiteX18" fmla="*/ 151854 w 600843"/>
                  <a:gd name="connsiteY18" fmla="*/ 235277 h 439221"/>
                  <a:gd name="connsiteX19" fmla="*/ 199594 w 600843"/>
                  <a:gd name="connsiteY19" fmla="*/ 147136 h 439221"/>
                  <a:gd name="connsiteX20" fmla="*/ 342912 w 600843"/>
                  <a:gd name="connsiteY20" fmla="*/ 30836 h 439221"/>
                  <a:gd name="connsiteX21" fmla="*/ 362726 w 600843"/>
                  <a:gd name="connsiteY21" fmla="*/ 20458 h 439221"/>
                  <a:gd name="connsiteX22" fmla="*/ 364040 w 600843"/>
                  <a:gd name="connsiteY22" fmla="*/ 17286 h 439221"/>
                  <a:gd name="connsiteX23" fmla="*/ 405772 w 600843"/>
                  <a:gd name="connsiteY23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435087 w 600843"/>
                  <a:gd name="connsiteY7" fmla="*/ 293370 h 439221"/>
                  <a:gd name="connsiteX8" fmla="*/ 314721 w 600843"/>
                  <a:gd name="connsiteY8" fmla="*/ 391045 h 439221"/>
                  <a:gd name="connsiteX9" fmla="*/ 291267 w 600843"/>
                  <a:gd name="connsiteY9" fmla="*/ 403330 h 439221"/>
                  <a:gd name="connsiteX10" fmla="*/ 280575 w 600843"/>
                  <a:gd name="connsiteY10" fmla="*/ 404278 h 439221"/>
                  <a:gd name="connsiteX11" fmla="*/ 271690 w 600843"/>
                  <a:gd name="connsiteY11" fmla="*/ 425728 h 439221"/>
                  <a:gd name="connsiteX12" fmla="*/ 239117 w 600843"/>
                  <a:gd name="connsiteY12" fmla="*/ 439220 h 439221"/>
                  <a:gd name="connsiteX13" fmla="*/ 46065 w 600843"/>
                  <a:gd name="connsiteY13" fmla="*/ 439220 h 439221"/>
                  <a:gd name="connsiteX14" fmla="*/ 0 w 600843"/>
                  <a:gd name="connsiteY14" fmla="*/ 393155 h 439221"/>
                  <a:gd name="connsiteX15" fmla="*/ 0 w 600843"/>
                  <a:gd name="connsiteY15" fmla="*/ 348733 h 439221"/>
                  <a:gd name="connsiteX16" fmla="*/ 90488 w 600843"/>
                  <a:gd name="connsiteY16" fmla="*/ 258245 h 439221"/>
                  <a:gd name="connsiteX17" fmla="*/ 153892 w 600843"/>
                  <a:gd name="connsiteY17" fmla="*/ 258245 h 439221"/>
                  <a:gd name="connsiteX18" fmla="*/ 151854 w 600843"/>
                  <a:gd name="connsiteY18" fmla="*/ 235277 h 439221"/>
                  <a:gd name="connsiteX19" fmla="*/ 342912 w 600843"/>
                  <a:gd name="connsiteY19" fmla="*/ 30836 h 439221"/>
                  <a:gd name="connsiteX20" fmla="*/ 362726 w 600843"/>
                  <a:gd name="connsiteY20" fmla="*/ 20458 h 439221"/>
                  <a:gd name="connsiteX21" fmla="*/ 364040 w 600843"/>
                  <a:gd name="connsiteY21" fmla="*/ 17286 h 439221"/>
                  <a:gd name="connsiteX22" fmla="*/ 405772 w 600843"/>
                  <a:gd name="connsiteY22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435087 w 600843"/>
                  <a:gd name="connsiteY7" fmla="*/ 293370 h 439221"/>
                  <a:gd name="connsiteX8" fmla="*/ 314721 w 600843"/>
                  <a:gd name="connsiteY8" fmla="*/ 391045 h 439221"/>
                  <a:gd name="connsiteX9" fmla="*/ 291267 w 600843"/>
                  <a:gd name="connsiteY9" fmla="*/ 403330 h 439221"/>
                  <a:gd name="connsiteX10" fmla="*/ 280575 w 600843"/>
                  <a:gd name="connsiteY10" fmla="*/ 404278 h 439221"/>
                  <a:gd name="connsiteX11" fmla="*/ 271690 w 600843"/>
                  <a:gd name="connsiteY11" fmla="*/ 425728 h 439221"/>
                  <a:gd name="connsiteX12" fmla="*/ 239117 w 600843"/>
                  <a:gd name="connsiteY12" fmla="*/ 439220 h 439221"/>
                  <a:gd name="connsiteX13" fmla="*/ 46065 w 600843"/>
                  <a:gd name="connsiteY13" fmla="*/ 439220 h 439221"/>
                  <a:gd name="connsiteX14" fmla="*/ 0 w 600843"/>
                  <a:gd name="connsiteY14" fmla="*/ 393155 h 439221"/>
                  <a:gd name="connsiteX15" fmla="*/ 0 w 600843"/>
                  <a:gd name="connsiteY15" fmla="*/ 348733 h 439221"/>
                  <a:gd name="connsiteX16" fmla="*/ 90488 w 600843"/>
                  <a:gd name="connsiteY16" fmla="*/ 258245 h 439221"/>
                  <a:gd name="connsiteX17" fmla="*/ 153892 w 600843"/>
                  <a:gd name="connsiteY17" fmla="*/ 258245 h 439221"/>
                  <a:gd name="connsiteX18" fmla="*/ 342912 w 600843"/>
                  <a:gd name="connsiteY18" fmla="*/ 30836 h 439221"/>
                  <a:gd name="connsiteX19" fmla="*/ 362726 w 600843"/>
                  <a:gd name="connsiteY19" fmla="*/ 20458 h 439221"/>
                  <a:gd name="connsiteX20" fmla="*/ 364040 w 600843"/>
                  <a:gd name="connsiteY20" fmla="*/ 17286 h 439221"/>
                  <a:gd name="connsiteX21" fmla="*/ 405772 w 600843"/>
                  <a:gd name="connsiteY21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435087 w 600843"/>
                  <a:gd name="connsiteY7" fmla="*/ 293370 h 439221"/>
                  <a:gd name="connsiteX8" fmla="*/ 314721 w 600843"/>
                  <a:gd name="connsiteY8" fmla="*/ 391045 h 439221"/>
                  <a:gd name="connsiteX9" fmla="*/ 291267 w 600843"/>
                  <a:gd name="connsiteY9" fmla="*/ 403330 h 439221"/>
                  <a:gd name="connsiteX10" fmla="*/ 271690 w 600843"/>
                  <a:gd name="connsiteY10" fmla="*/ 425728 h 439221"/>
                  <a:gd name="connsiteX11" fmla="*/ 239117 w 600843"/>
                  <a:gd name="connsiteY11" fmla="*/ 439220 h 439221"/>
                  <a:gd name="connsiteX12" fmla="*/ 46065 w 600843"/>
                  <a:gd name="connsiteY12" fmla="*/ 439220 h 439221"/>
                  <a:gd name="connsiteX13" fmla="*/ 0 w 600843"/>
                  <a:gd name="connsiteY13" fmla="*/ 393155 h 439221"/>
                  <a:gd name="connsiteX14" fmla="*/ 0 w 600843"/>
                  <a:gd name="connsiteY14" fmla="*/ 348733 h 439221"/>
                  <a:gd name="connsiteX15" fmla="*/ 90488 w 600843"/>
                  <a:gd name="connsiteY15" fmla="*/ 258245 h 439221"/>
                  <a:gd name="connsiteX16" fmla="*/ 153892 w 600843"/>
                  <a:gd name="connsiteY16" fmla="*/ 258245 h 439221"/>
                  <a:gd name="connsiteX17" fmla="*/ 342912 w 600843"/>
                  <a:gd name="connsiteY17" fmla="*/ 30836 h 439221"/>
                  <a:gd name="connsiteX18" fmla="*/ 362726 w 600843"/>
                  <a:gd name="connsiteY18" fmla="*/ 20458 h 439221"/>
                  <a:gd name="connsiteX19" fmla="*/ 364040 w 600843"/>
                  <a:gd name="connsiteY19" fmla="*/ 17286 h 439221"/>
                  <a:gd name="connsiteX20" fmla="*/ 405772 w 600843"/>
                  <a:gd name="connsiteY20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435087 w 600843"/>
                  <a:gd name="connsiteY7" fmla="*/ 293370 h 439221"/>
                  <a:gd name="connsiteX8" fmla="*/ 314721 w 600843"/>
                  <a:gd name="connsiteY8" fmla="*/ 391045 h 439221"/>
                  <a:gd name="connsiteX9" fmla="*/ 271690 w 600843"/>
                  <a:gd name="connsiteY9" fmla="*/ 425728 h 439221"/>
                  <a:gd name="connsiteX10" fmla="*/ 239117 w 600843"/>
                  <a:gd name="connsiteY10" fmla="*/ 439220 h 439221"/>
                  <a:gd name="connsiteX11" fmla="*/ 46065 w 600843"/>
                  <a:gd name="connsiteY11" fmla="*/ 439220 h 439221"/>
                  <a:gd name="connsiteX12" fmla="*/ 0 w 600843"/>
                  <a:gd name="connsiteY12" fmla="*/ 393155 h 439221"/>
                  <a:gd name="connsiteX13" fmla="*/ 0 w 600843"/>
                  <a:gd name="connsiteY13" fmla="*/ 348733 h 439221"/>
                  <a:gd name="connsiteX14" fmla="*/ 90488 w 600843"/>
                  <a:gd name="connsiteY14" fmla="*/ 258245 h 439221"/>
                  <a:gd name="connsiteX15" fmla="*/ 153892 w 600843"/>
                  <a:gd name="connsiteY15" fmla="*/ 258245 h 439221"/>
                  <a:gd name="connsiteX16" fmla="*/ 342912 w 600843"/>
                  <a:gd name="connsiteY16" fmla="*/ 30836 h 439221"/>
                  <a:gd name="connsiteX17" fmla="*/ 362726 w 600843"/>
                  <a:gd name="connsiteY17" fmla="*/ 20458 h 439221"/>
                  <a:gd name="connsiteX18" fmla="*/ 364040 w 600843"/>
                  <a:gd name="connsiteY18" fmla="*/ 17286 h 439221"/>
                  <a:gd name="connsiteX19" fmla="*/ 405772 w 600843"/>
                  <a:gd name="connsiteY19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435087 w 600843"/>
                  <a:gd name="connsiteY7" fmla="*/ 293370 h 439221"/>
                  <a:gd name="connsiteX8" fmla="*/ 271690 w 600843"/>
                  <a:gd name="connsiteY8" fmla="*/ 425728 h 439221"/>
                  <a:gd name="connsiteX9" fmla="*/ 239117 w 600843"/>
                  <a:gd name="connsiteY9" fmla="*/ 439220 h 439221"/>
                  <a:gd name="connsiteX10" fmla="*/ 46065 w 600843"/>
                  <a:gd name="connsiteY10" fmla="*/ 439220 h 439221"/>
                  <a:gd name="connsiteX11" fmla="*/ 0 w 600843"/>
                  <a:gd name="connsiteY11" fmla="*/ 393155 h 439221"/>
                  <a:gd name="connsiteX12" fmla="*/ 0 w 600843"/>
                  <a:gd name="connsiteY12" fmla="*/ 348733 h 439221"/>
                  <a:gd name="connsiteX13" fmla="*/ 90488 w 600843"/>
                  <a:gd name="connsiteY13" fmla="*/ 258245 h 439221"/>
                  <a:gd name="connsiteX14" fmla="*/ 153892 w 600843"/>
                  <a:gd name="connsiteY14" fmla="*/ 258245 h 439221"/>
                  <a:gd name="connsiteX15" fmla="*/ 342912 w 600843"/>
                  <a:gd name="connsiteY15" fmla="*/ 30836 h 439221"/>
                  <a:gd name="connsiteX16" fmla="*/ 362726 w 600843"/>
                  <a:gd name="connsiteY16" fmla="*/ 20458 h 439221"/>
                  <a:gd name="connsiteX17" fmla="*/ 364040 w 600843"/>
                  <a:gd name="connsiteY17" fmla="*/ 17286 h 439221"/>
                  <a:gd name="connsiteX18" fmla="*/ 405772 w 600843"/>
                  <a:gd name="connsiteY18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435087 w 600843"/>
                  <a:gd name="connsiteY7" fmla="*/ 293370 h 439221"/>
                  <a:gd name="connsiteX8" fmla="*/ 239117 w 600843"/>
                  <a:gd name="connsiteY8" fmla="*/ 439220 h 439221"/>
                  <a:gd name="connsiteX9" fmla="*/ 46065 w 600843"/>
                  <a:gd name="connsiteY9" fmla="*/ 439220 h 439221"/>
                  <a:gd name="connsiteX10" fmla="*/ 0 w 600843"/>
                  <a:gd name="connsiteY10" fmla="*/ 393155 h 439221"/>
                  <a:gd name="connsiteX11" fmla="*/ 0 w 600843"/>
                  <a:gd name="connsiteY11" fmla="*/ 348733 h 439221"/>
                  <a:gd name="connsiteX12" fmla="*/ 90488 w 600843"/>
                  <a:gd name="connsiteY12" fmla="*/ 258245 h 439221"/>
                  <a:gd name="connsiteX13" fmla="*/ 153892 w 600843"/>
                  <a:gd name="connsiteY13" fmla="*/ 258245 h 439221"/>
                  <a:gd name="connsiteX14" fmla="*/ 342912 w 600843"/>
                  <a:gd name="connsiteY14" fmla="*/ 30836 h 439221"/>
                  <a:gd name="connsiteX15" fmla="*/ 362726 w 600843"/>
                  <a:gd name="connsiteY15" fmla="*/ 20458 h 439221"/>
                  <a:gd name="connsiteX16" fmla="*/ 364040 w 600843"/>
                  <a:gd name="connsiteY16" fmla="*/ 17286 h 439221"/>
                  <a:gd name="connsiteX17" fmla="*/ 405772 w 600843"/>
                  <a:gd name="connsiteY17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435087 w 600843"/>
                  <a:gd name="connsiteY7" fmla="*/ 293370 h 439221"/>
                  <a:gd name="connsiteX8" fmla="*/ 239117 w 600843"/>
                  <a:gd name="connsiteY8" fmla="*/ 439220 h 439221"/>
                  <a:gd name="connsiteX9" fmla="*/ 46065 w 600843"/>
                  <a:gd name="connsiteY9" fmla="*/ 439220 h 439221"/>
                  <a:gd name="connsiteX10" fmla="*/ 0 w 600843"/>
                  <a:gd name="connsiteY10" fmla="*/ 393155 h 439221"/>
                  <a:gd name="connsiteX11" fmla="*/ 0 w 600843"/>
                  <a:gd name="connsiteY11" fmla="*/ 348733 h 439221"/>
                  <a:gd name="connsiteX12" fmla="*/ 153892 w 600843"/>
                  <a:gd name="connsiteY12" fmla="*/ 258245 h 439221"/>
                  <a:gd name="connsiteX13" fmla="*/ 342912 w 600843"/>
                  <a:gd name="connsiteY13" fmla="*/ 30836 h 439221"/>
                  <a:gd name="connsiteX14" fmla="*/ 362726 w 600843"/>
                  <a:gd name="connsiteY14" fmla="*/ 20458 h 439221"/>
                  <a:gd name="connsiteX15" fmla="*/ 364040 w 600843"/>
                  <a:gd name="connsiteY15" fmla="*/ 17286 h 439221"/>
                  <a:gd name="connsiteX16" fmla="*/ 405772 w 600843"/>
                  <a:gd name="connsiteY16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435087 w 600843"/>
                  <a:gd name="connsiteY7" fmla="*/ 293370 h 439221"/>
                  <a:gd name="connsiteX8" fmla="*/ 239117 w 600843"/>
                  <a:gd name="connsiteY8" fmla="*/ 439220 h 439221"/>
                  <a:gd name="connsiteX9" fmla="*/ 46065 w 600843"/>
                  <a:gd name="connsiteY9" fmla="*/ 439220 h 439221"/>
                  <a:gd name="connsiteX10" fmla="*/ 0 w 600843"/>
                  <a:gd name="connsiteY10" fmla="*/ 393155 h 439221"/>
                  <a:gd name="connsiteX11" fmla="*/ 0 w 600843"/>
                  <a:gd name="connsiteY11" fmla="*/ 348733 h 439221"/>
                  <a:gd name="connsiteX12" fmla="*/ 153892 w 600843"/>
                  <a:gd name="connsiteY12" fmla="*/ 258245 h 439221"/>
                  <a:gd name="connsiteX13" fmla="*/ 342912 w 600843"/>
                  <a:gd name="connsiteY13" fmla="*/ 30836 h 439221"/>
                  <a:gd name="connsiteX14" fmla="*/ 362726 w 600843"/>
                  <a:gd name="connsiteY14" fmla="*/ 20458 h 439221"/>
                  <a:gd name="connsiteX15" fmla="*/ 405772 w 600843"/>
                  <a:gd name="connsiteY15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435087 w 600843"/>
                  <a:gd name="connsiteY7" fmla="*/ 293370 h 439221"/>
                  <a:gd name="connsiteX8" fmla="*/ 239117 w 600843"/>
                  <a:gd name="connsiteY8" fmla="*/ 439220 h 439221"/>
                  <a:gd name="connsiteX9" fmla="*/ 46065 w 600843"/>
                  <a:gd name="connsiteY9" fmla="*/ 439220 h 439221"/>
                  <a:gd name="connsiteX10" fmla="*/ 0 w 600843"/>
                  <a:gd name="connsiteY10" fmla="*/ 393155 h 439221"/>
                  <a:gd name="connsiteX11" fmla="*/ 0 w 600843"/>
                  <a:gd name="connsiteY11" fmla="*/ 348733 h 439221"/>
                  <a:gd name="connsiteX12" fmla="*/ 153892 w 600843"/>
                  <a:gd name="connsiteY12" fmla="*/ 258245 h 439221"/>
                  <a:gd name="connsiteX13" fmla="*/ 342912 w 600843"/>
                  <a:gd name="connsiteY13" fmla="*/ 30836 h 439221"/>
                  <a:gd name="connsiteX14" fmla="*/ 362726 w 600843"/>
                  <a:gd name="connsiteY14" fmla="*/ 27601 h 439221"/>
                  <a:gd name="connsiteX15" fmla="*/ 405772 w 600843"/>
                  <a:gd name="connsiteY15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435087 w 600843"/>
                  <a:gd name="connsiteY7" fmla="*/ 293370 h 439221"/>
                  <a:gd name="connsiteX8" fmla="*/ 239117 w 600843"/>
                  <a:gd name="connsiteY8" fmla="*/ 439220 h 439221"/>
                  <a:gd name="connsiteX9" fmla="*/ 46065 w 600843"/>
                  <a:gd name="connsiteY9" fmla="*/ 439220 h 439221"/>
                  <a:gd name="connsiteX10" fmla="*/ 0 w 600843"/>
                  <a:gd name="connsiteY10" fmla="*/ 393155 h 439221"/>
                  <a:gd name="connsiteX11" fmla="*/ 0 w 600843"/>
                  <a:gd name="connsiteY11" fmla="*/ 348733 h 439221"/>
                  <a:gd name="connsiteX12" fmla="*/ 153892 w 600843"/>
                  <a:gd name="connsiteY12" fmla="*/ 258245 h 439221"/>
                  <a:gd name="connsiteX13" fmla="*/ 342912 w 600843"/>
                  <a:gd name="connsiteY13" fmla="*/ 30836 h 439221"/>
                  <a:gd name="connsiteX14" fmla="*/ 405772 w 600843"/>
                  <a:gd name="connsiteY14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435087 w 600843"/>
                  <a:gd name="connsiteY7" fmla="*/ 293370 h 439221"/>
                  <a:gd name="connsiteX8" fmla="*/ 239117 w 600843"/>
                  <a:gd name="connsiteY8" fmla="*/ 439220 h 439221"/>
                  <a:gd name="connsiteX9" fmla="*/ 46065 w 600843"/>
                  <a:gd name="connsiteY9" fmla="*/ 439220 h 439221"/>
                  <a:gd name="connsiteX10" fmla="*/ 0 w 600843"/>
                  <a:gd name="connsiteY10" fmla="*/ 393155 h 439221"/>
                  <a:gd name="connsiteX11" fmla="*/ 0 w 600843"/>
                  <a:gd name="connsiteY11" fmla="*/ 348733 h 439221"/>
                  <a:gd name="connsiteX12" fmla="*/ 153892 w 600843"/>
                  <a:gd name="connsiteY12" fmla="*/ 258245 h 439221"/>
                  <a:gd name="connsiteX13" fmla="*/ 350056 w 600843"/>
                  <a:gd name="connsiteY13" fmla="*/ 33217 h 439221"/>
                  <a:gd name="connsiteX14" fmla="*/ 405772 w 600843"/>
                  <a:gd name="connsiteY14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435087 w 600843"/>
                  <a:gd name="connsiteY7" fmla="*/ 293370 h 439221"/>
                  <a:gd name="connsiteX8" fmla="*/ 239117 w 600843"/>
                  <a:gd name="connsiteY8" fmla="*/ 439220 h 439221"/>
                  <a:gd name="connsiteX9" fmla="*/ 46065 w 600843"/>
                  <a:gd name="connsiteY9" fmla="*/ 439220 h 439221"/>
                  <a:gd name="connsiteX10" fmla="*/ 0 w 600843"/>
                  <a:gd name="connsiteY10" fmla="*/ 393155 h 439221"/>
                  <a:gd name="connsiteX11" fmla="*/ 0 w 600843"/>
                  <a:gd name="connsiteY11" fmla="*/ 348733 h 439221"/>
                  <a:gd name="connsiteX12" fmla="*/ 153892 w 600843"/>
                  <a:gd name="connsiteY12" fmla="*/ 258245 h 439221"/>
                  <a:gd name="connsiteX13" fmla="*/ 405772 w 600843"/>
                  <a:gd name="connsiteY13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239117 w 600843"/>
                  <a:gd name="connsiteY7" fmla="*/ 439220 h 439221"/>
                  <a:gd name="connsiteX8" fmla="*/ 46065 w 600843"/>
                  <a:gd name="connsiteY8" fmla="*/ 439220 h 439221"/>
                  <a:gd name="connsiteX9" fmla="*/ 0 w 600843"/>
                  <a:gd name="connsiteY9" fmla="*/ 393155 h 439221"/>
                  <a:gd name="connsiteX10" fmla="*/ 0 w 600843"/>
                  <a:gd name="connsiteY10" fmla="*/ 348733 h 439221"/>
                  <a:gd name="connsiteX11" fmla="*/ 153892 w 600843"/>
                  <a:gd name="connsiteY11" fmla="*/ 258245 h 439221"/>
                  <a:gd name="connsiteX12" fmla="*/ 405772 w 600843"/>
                  <a:gd name="connsiteY12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46065 w 600843"/>
                  <a:gd name="connsiteY7" fmla="*/ 439220 h 439221"/>
                  <a:gd name="connsiteX8" fmla="*/ 0 w 600843"/>
                  <a:gd name="connsiteY8" fmla="*/ 393155 h 439221"/>
                  <a:gd name="connsiteX9" fmla="*/ 0 w 600843"/>
                  <a:gd name="connsiteY9" fmla="*/ 348733 h 439221"/>
                  <a:gd name="connsiteX10" fmla="*/ 153892 w 600843"/>
                  <a:gd name="connsiteY10" fmla="*/ 258245 h 439221"/>
                  <a:gd name="connsiteX11" fmla="*/ 405772 w 600843"/>
                  <a:gd name="connsiteY11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6065 w 600843"/>
                  <a:gd name="connsiteY6" fmla="*/ 439220 h 439221"/>
                  <a:gd name="connsiteX7" fmla="*/ 0 w 600843"/>
                  <a:gd name="connsiteY7" fmla="*/ 393155 h 439221"/>
                  <a:gd name="connsiteX8" fmla="*/ 0 w 600843"/>
                  <a:gd name="connsiteY8" fmla="*/ 348733 h 439221"/>
                  <a:gd name="connsiteX9" fmla="*/ 153892 w 600843"/>
                  <a:gd name="connsiteY9" fmla="*/ 258245 h 439221"/>
                  <a:gd name="connsiteX10" fmla="*/ 405772 w 600843"/>
                  <a:gd name="connsiteY10" fmla="*/ 0 h 4392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600843" h="439221">
                    <a:moveTo>
                      <a:pt x="405772" y="0"/>
                    </a:moveTo>
                    <a:lnTo>
                      <a:pt x="541825" y="0"/>
                    </a:lnTo>
                    <a:cubicBezTo>
                      <a:pt x="574420" y="0"/>
                      <a:pt x="600843" y="26423"/>
                      <a:pt x="600843" y="59018"/>
                    </a:cubicBezTo>
                    <a:lnTo>
                      <a:pt x="600843" y="166096"/>
                    </a:lnTo>
                    <a:lnTo>
                      <a:pt x="587348" y="198676"/>
                    </a:lnTo>
                    <a:lnTo>
                      <a:pt x="547112" y="439221"/>
                    </a:lnTo>
                    <a:lnTo>
                      <a:pt x="46065" y="439220"/>
                    </a:lnTo>
                    <a:cubicBezTo>
                      <a:pt x="20624" y="439220"/>
                      <a:pt x="0" y="418596"/>
                      <a:pt x="0" y="393155"/>
                    </a:cubicBezTo>
                    <a:lnTo>
                      <a:pt x="0" y="348733"/>
                    </a:lnTo>
                    <a:cubicBezTo>
                      <a:pt x="25649" y="326248"/>
                      <a:pt x="96740" y="311228"/>
                      <a:pt x="153892" y="258245"/>
                    </a:cubicBezTo>
                    <a:lnTo>
                      <a:pt x="405772" y="0"/>
                    </a:lnTo>
                    <a:close/>
                  </a:path>
                </a:pathLst>
              </a:custGeom>
              <a:solidFill>
                <a:srgbClr val="FF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" name="フリーフォーム: 図形 7">
                <a:extLst>
                  <a:ext uri="{FF2B5EF4-FFF2-40B4-BE49-F238E27FC236}">
                    <a16:creationId xmlns:a16="http://schemas.microsoft.com/office/drawing/2014/main" id="{E7D71DD3-BD3B-5DE6-E13D-8C4F09F1E126}"/>
                  </a:ext>
                </a:extLst>
              </p:cNvPr>
              <p:cNvSpPr/>
              <p:nvPr/>
            </p:nvSpPr>
            <p:spPr>
              <a:xfrm rot="18900000">
                <a:off x="8458646" y="3305970"/>
                <a:ext cx="296858" cy="217005"/>
              </a:xfrm>
              <a:custGeom>
                <a:avLst/>
                <a:gdLst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435087 w 600843"/>
                  <a:gd name="connsiteY7" fmla="*/ 293370 h 439221"/>
                  <a:gd name="connsiteX8" fmla="*/ 314721 w 600843"/>
                  <a:gd name="connsiteY8" fmla="*/ 391045 h 439221"/>
                  <a:gd name="connsiteX9" fmla="*/ 291267 w 600843"/>
                  <a:gd name="connsiteY9" fmla="*/ 403330 h 439221"/>
                  <a:gd name="connsiteX10" fmla="*/ 280575 w 600843"/>
                  <a:gd name="connsiteY10" fmla="*/ 404278 h 439221"/>
                  <a:gd name="connsiteX11" fmla="*/ 271690 w 600843"/>
                  <a:gd name="connsiteY11" fmla="*/ 425728 h 439221"/>
                  <a:gd name="connsiteX12" fmla="*/ 239117 w 600843"/>
                  <a:gd name="connsiteY12" fmla="*/ 439220 h 439221"/>
                  <a:gd name="connsiteX13" fmla="*/ 46065 w 600843"/>
                  <a:gd name="connsiteY13" fmla="*/ 439220 h 439221"/>
                  <a:gd name="connsiteX14" fmla="*/ 0 w 600843"/>
                  <a:gd name="connsiteY14" fmla="*/ 393155 h 439221"/>
                  <a:gd name="connsiteX15" fmla="*/ 0 w 600843"/>
                  <a:gd name="connsiteY15" fmla="*/ 348733 h 439221"/>
                  <a:gd name="connsiteX16" fmla="*/ 90488 w 600843"/>
                  <a:gd name="connsiteY16" fmla="*/ 258245 h 439221"/>
                  <a:gd name="connsiteX17" fmla="*/ 153892 w 600843"/>
                  <a:gd name="connsiteY17" fmla="*/ 258245 h 439221"/>
                  <a:gd name="connsiteX18" fmla="*/ 151854 w 600843"/>
                  <a:gd name="connsiteY18" fmla="*/ 235277 h 439221"/>
                  <a:gd name="connsiteX19" fmla="*/ 199594 w 600843"/>
                  <a:gd name="connsiteY19" fmla="*/ 147136 h 439221"/>
                  <a:gd name="connsiteX20" fmla="*/ 342912 w 600843"/>
                  <a:gd name="connsiteY20" fmla="*/ 30836 h 439221"/>
                  <a:gd name="connsiteX21" fmla="*/ 362726 w 600843"/>
                  <a:gd name="connsiteY21" fmla="*/ 20458 h 439221"/>
                  <a:gd name="connsiteX22" fmla="*/ 364040 w 600843"/>
                  <a:gd name="connsiteY22" fmla="*/ 17286 h 439221"/>
                  <a:gd name="connsiteX23" fmla="*/ 405772 w 600843"/>
                  <a:gd name="connsiteY23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435087 w 600843"/>
                  <a:gd name="connsiteY7" fmla="*/ 293370 h 439221"/>
                  <a:gd name="connsiteX8" fmla="*/ 314721 w 600843"/>
                  <a:gd name="connsiteY8" fmla="*/ 391045 h 439221"/>
                  <a:gd name="connsiteX9" fmla="*/ 291267 w 600843"/>
                  <a:gd name="connsiteY9" fmla="*/ 403330 h 439221"/>
                  <a:gd name="connsiteX10" fmla="*/ 280575 w 600843"/>
                  <a:gd name="connsiteY10" fmla="*/ 404278 h 439221"/>
                  <a:gd name="connsiteX11" fmla="*/ 271690 w 600843"/>
                  <a:gd name="connsiteY11" fmla="*/ 425728 h 439221"/>
                  <a:gd name="connsiteX12" fmla="*/ 239117 w 600843"/>
                  <a:gd name="connsiteY12" fmla="*/ 439220 h 439221"/>
                  <a:gd name="connsiteX13" fmla="*/ 46065 w 600843"/>
                  <a:gd name="connsiteY13" fmla="*/ 439220 h 439221"/>
                  <a:gd name="connsiteX14" fmla="*/ 0 w 600843"/>
                  <a:gd name="connsiteY14" fmla="*/ 393155 h 439221"/>
                  <a:gd name="connsiteX15" fmla="*/ 0 w 600843"/>
                  <a:gd name="connsiteY15" fmla="*/ 348733 h 439221"/>
                  <a:gd name="connsiteX16" fmla="*/ 90488 w 600843"/>
                  <a:gd name="connsiteY16" fmla="*/ 258245 h 439221"/>
                  <a:gd name="connsiteX17" fmla="*/ 153892 w 600843"/>
                  <a:gd name="connsiteY17" fmla="*/ 258245 h 439221"/>
                  <a:gd name="connsiteX18" fmla="*/ 151854 w 600843"/>
                  <a:gd name="connsiteY18" fmla="*/ 235277 h 439221"/>
                  <a:gd name="connsiteX19" fmla="*/ 342912 w 600843"/>
                  <a:gd name="connsiteY19" fmla="*/ 30836 h 439221"/>
                  <a:gd name="connsiteX20" fmla="*/ 362726 w 600843"/>
                  <a:gd name="connsiteY20" fmla="*/ 20458 h 439221"/>
                  <a:gd name="connsiteX21" fmla="*/ 364040 w 600843"/>
                  <a:gd name="connsiteY21" fmla="*/ 17286 h 439221"/>
                  <a:gd name="connsiteX22" fmla="*/ 405772 w 600843"/>
                  <a:gd name="connsiteY22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435087 w 600843"/>
                  <a:gd name="connsiteY7" fmla="*/ 293370 h 439221"/>
                  <a:gd name="connsiteX8" fmla="*/ 314721 w 600843"/>
                  <a:gd name="connsiteY8" fmla="*/ 391045 h 439221"/>
                  <a:gd name="connsiteX9" fmla="*/ 291267 w 600843"/>
                  <a:gd name="connsiteY9" fmla="*/ 403330 h 439221"/>
                  <a:gd name="connsiteX10" fmla="*/ 280575 w 600843"/>
                  <a:gd name="connsiteY10" fmla="*/ 404278 h 439221"/>
                  <a:gd name="connsiteX11" fmla="*/ 271690 w 600843"/>
                  <a:gd name="connsiteY11" fmla="*/ 425728 h 439221"/>
                  <a:gd name="connsiteX12" fmla="*/ 239117 w 600843"/>
                  <a:gd name="connsiteY12" fmla="*/ 439220 h 439221"/>
                  <a:gd name="connsiteX13" fmla="*/ 46065 w 600843"/>
                  <a:gd name="connsiteY13" fmla="*/ 439220 h 439221"/>
                  <a:gd name="connsiteX14" fmla="*/ 0 w 600843"/>
                  <a:gd name="connsiteY14" fmla="*/ 393155 h 439221"/>
                  <a:gd name="connsiteX15" fmla="*/ 0 w 600843"/>
                  <a:gd name="connsiteY15" fmla="*/ 348733 h 439221"/>
                  <a:gd name="connsiteX16" fmla="*/ 90488 w 600843"/>
                  <a:gd name="connsiteY16" fmla="*/ 258245 h 439221"/>
                  <a:gd name="connsiteX17" fmla="*/ 153892 w 600843"/>
                  <a:gd name="connsiteY17" fmla="*/ 258245 h 439221"/>
                  <a:gd name="connsiteX18" fmla="*/ 342912 w 600843"/>
                  <a:gd name="connsiteY18" fmla="*/ 30836 h 439221"/>
                  <a:gd name="connsiteX19" fmla="*/ 362726 w 600843"/>
                  <a:gd name="connsiteY19" fmla="*/ 20458 h 439221"/>
                  <a:gd name="connsiteX20" fmla="*/ 364040 w 600843"/>
                  <a:gd name="connsiteY20" fmla="*/ 17286 h 439221"/>
                  <a:gd name="connsiteX21" fmla="*/ 405772 w 600843"/>
                  <a:gd name="connsiteY21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435087 w 600843"/>
                  <a:gd name="connsiteY7" fmla="*/ 293370 h 439221"/>
                  <a:gd name="connsiteX8" fmla="*/ 314721 w 600843"/>
                  <a:gd name="connsiteY8" fmla="*/ 391045 h 439221"/>
                  <a:gd name="connsiteX9" fmla="*/ 291267 w 600843"/>
                  <a:gd name="connsiteY9" fmla="*/ 403330 h 439221"/>
                  <a:gd name="connsiteX10" fmla="*/ 271690 w 600843"/>
                  <a:gd name="connsiteY10" fmla="*/ 425728 h 439221"/>
                  <a:gd name="connsiteX11" fmla="*/ 239117 w 600843"/>
                  <a:gd name="connsiteY11" fmla="*/ 439220 h 439221"/>
                  <a:gd name="connsiteX12" fmla="*/ 46065 w 600843"/>
                  <a:gd name="connsiteY12" fmla="*/ 439220 h 439221"/>
                  <a:gd name="connsiteX13" fmla="*/ 0 w 600843"/>
                  <a:gd name="connsiteY13" fmla="*/ 393155 h 439221"/>
                  <a:gd name="connsiteX14" fmla="*/ 0 w 600843"/>
                  <a:gd name="connsiteY14" fmla="*/ 348733 h 439221"/>
                  <a:gd name="connsiteX15" fmla="*/ 90488 w 600843"/>
                  <a:gd name="connsiteY15" fmla="*/ 258245 h 439221"/>
                  <a:gd name="connsiteX16" fmla="*/ 153892 w 600843"/>
                  <a:gd name="connsiteY16" fmla="*/ 258245 h 439221"/>
                  <a:gd name="connsiteX17" fmla="*/ 342912 w 600843"/>
                  <a:gd name="connsiteY17" fmla="*/ 30836 h 439221"/>
                  <a:gd name="connsiteX18" fmla="*/ 362726 w 600843"/>
                  <a:gd name="connsiteY18" fmla="*/ 20458 h 439221"/>
                  <a:gd name="connsiteX19" fmla="*/ 364040 w 600843"/>
                  <a:gd name="connsiteY19" fmla="*/ 17286 h 439221"/>
                  <a:gd name="connsiteX20" fmla="*/ 405772 w 600843"/>
                  <a:gd name="connsiteY20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435087 w 600843"/>
                  <a:gd name="connsiteY7" fmla="*/ 293370 h 439221"/>
                  <a:gd name="connsiteX8" fmla="*/ 314721 w 600843"/>
                  <a:gd name="connsiteY8" fmla="*/ 391045 h 439221"/>
                  <a:gd name="connsiteX9" fmla="*/ 271690 w 600843"/>
                  <a:gd name="connsiteY9" fmla="*/ 425728 h 439221"/>
                  <a:gd name="connsiteX10" fmla="*/ 239117 w 600843"/>
                  <a:gd name="connsiteY10" fmla="*/ 439220 h 439221"/>
                  <a:gd name="connsiteX11" fmla="*/ 46065 w 600843"/>
                  <a:gd name="connsiteY11" fmla="*/ 439220 h 439221"/>
                  <a:gd name="connsiteX12" fmla="*/ 0 w 600843"/>
                  <a:gd name="connsiteY12" fmla="*/ 393155 h 439221"/>
                  <a:gd name="connsiteX13" fmla="*/ 0 w 600843"/>
                  <a:gd name="connsiteY13" fmla="*/ 348733 h 439221"/>
                  <a:gd name="connsiteX14" fmla="*/ 90488 w 600843"/>
                  <a:gd name="connsiteY14" fmla="*/ 258245 h 439221"/>
                  <a:gd name="connsiteX15" fmla="*/ 153892 w 600843"/>
                  <a:gd name="connsiteY15" fmla="*/ 258245 h 439221"/>
                  <a:gd name="connsiteX16" fmla="*/ 342912 w 600843"/>
                  <a:gd name="connsiteY16" fmla="*/ 30836 h 439221"/>
                  <a:gd name="connsiteX17" fmla="*/ 362726 w 600843"/>
                  <a:gd name="connsiteY17" fmla="*/ 20458 h 439221"/>
                  <a:gd name="connsiteX18" fmla="*/ 364040 w 600843"/>
                  <a:gd name="connsiteY18" fmla="*/ 17286 h 439221"/>
                  <a:gd name="connsiteX19" fmla="*/ 405772 w 600843"/>
                  <a:gd name="connsiteY19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435087 w 600843"/>
                  <a:gd name="connsiteY7" fmla="*/ 293370 h 439221"/>
                  <a:gd name="connsiteX8" fmla="*/ 271690 w 600843"/>
                  <a:gd name="connsiteY8" fmla="*/ 425728 h 439221"/>
                  <a:gd name="connsiteX9" fmla="*/ 239117 w 600843"/>
                  <a:gd name="connsiteY9" fmla="*/ 439220 h 439221"/>
                  <a:gd name="connsiteX10" fmla="*/ 46065 w 600843"/>
                  <a:gd name="connsiteY10" fmla="*/ 439220 h 439221"/>
                  <a:gd name="connsiteX11" fmla="*/ 0 w 600843"/>
                  <a:gd name="connsiteY11" fmla="*/ 393155 h 439221"/>
                  <a:gd name="connsiteX12" fmla="*/ 0 w 600843"/>
                  <a:gd name="connsiteY12" fmla="*/ 348733 h 439221"/>
                  <a:gd name="connsiteX13" fmla="*/ 90488 w 600843"/>
                  <a:gd name="connsiteY13" fmla="*/ 258245 h 439221"/>
                  <a:gd name="connsiteX14" fmla="*/ 153892 w 600843"/>
                  <a:gd name="connsiteY14" fmla="*/ 258245 h 439221"/>
                  <a:gd name="connsiteX15" fmla="*/ 342912 w 600843"/>
                  <a:gd name="connsiteY15" fmla="*/ 30836 h 439221"/>
                  <a:gd name="connsiteX16" fmla="*/ 362726 w 600843"/>
                  <a:gd name="connsiteY16" fmla="*/ 20458 h 439221"/>
                  <a:gd name="connsiteX17" fmla="*/ 364040 w 600843"/>
                  <a:gd name="connsiteY17" fmla="*/ 17286 h 439221"/>
                  <a:gd name="connsiteX18" fmla="*/ 405772 w 600843"/>
                  <a:gd name="connsiteY18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435087 w 600843"/>
                  <a:gd name="connsiteY7" fmla="*/ 293370 h 439221"/>
                  <a:gd name="connsiteX8" fmla="*/ 239117 w 600843"/>
                  <a:gd name="connsiteY8" fmla="*/ 439220 h 439221"/>
                  <a:gd name="connsiteX9" fmla="*/ 46065 w 600843"/>
                  <a:gd name="connsiteY9" fmla="*/ 439220 h 439221"/>
                  <a:gd name="connsiteX10" fmla="*/ 0 w 600843"/>
                  <a:gd name="connsiteY10" fmla="*/ 393155 h 439221"/>
                  <a:gd name="connsiteX11" fmla="*/ 0 w 600843"/>
                  <a:gd name="connsiteY11" fmla="*/ 348733 h 439221"/>
                  <a:gd name="connsiteX12" fmla="*/ 90488 w 600843"/>
                  <a:gd name="connsiteY12" fmla="*/ 258245 h 439221"/>
                  <a:gd name="connsiteX13" fmla="*/ 153892 w 600843"/>
                  <a:gd name="connsiteY13" fmla="*/ 258245 h 439221"/>
                  <a:gd name="connsiteX14" fmla="*/ 342912 w 600843"/>
                  <a:gd name="connsiteY14" fmla="*/ 30836 h 439221"/>
                  <a:gd name="connsiteX15" fmla="*/ 362726 w 600843"/>
                  <a:gd name="connsiteY15" fmla="*/ 20458 h 439221"/>
                  <a:gd name="connsiteX16" fmla="*/ 364040 w 600843"/>
                  <a:gd name="connsiteY16" fmla="*/ 17286 h 439221"/>
                  <a:gd name="connsiteX17" fmla="*/ 405772 w 600843"/>
                  <a:gd name="connsiteY17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435087 w 600843"/>
                  <a:gd name="connsiteY7" fmla="*/ 293370 h 439221"/>
                  <a:gd name="connsiteX8" fmla="*/ 239117 w 600843"/>
                  <a:gd name="connsiteY8" fmla="*/ 439220 h 439221"/>
                  <a:gd name="connsiteX9" fmla="*/ 46065 w 600843"/>
                  <a:gd name="connsiteY9" fmla="*/ 439220 h 439221"/>
                  <a:gd name="connsiteX10" fmla="*/ 0 w 600843"/>
                  <a:gd name="connsiteY10" fmla="*/ 393155 h 439221"/>
                  <a:gd name="connsiteX11" fmla="*/ 0 w 600843"/>
                  <a:gd name="connsiteY11" fmla="*/ 348733 h 439221"/>
                  <a:gd name="connsiteX12" fmla="*/ 153892 w 600843"/>
                  <a:gd name="connsiteY12" fmla="*/ 258245 h 439221"/>
                  <a:gd name="connsiteX13" fmla="*/ 342912 w 600843"/>
                  <a:gd name="connsiteY13" fmla="*/ 30836 h 439221"/>
                  <a:gd name="connsiteX14" fmla="*/ 362726 w 600843"/>
                  <a:gd name="connsiteY14" fmla="*/ 20458 h 439221"/>
                  <a:gd name="connsiteX15" fmla="*/ 364040 w 600843"/>
                  <a:gd name="connsiteY15" fmla="*/ 17286 h 439221"/>
                  <a:gd name="connsiteX16" fmla="*/ 405772 w 600843"/>
                  <a:gd name="connsiteY16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435087 w 600843"/>
                  <a:gd name="connsiteY7" fmla="*/ 293370 h 439221"/>
                  <a:gd name="connsiteX8" fmla="*/ 239117 w 600843"/>
                  <a:gd name="connsiteY8" fmla="*/ 439220 h 439221"/>
                  <a:gd name="connsiteX9" fmla="*/ 46065 w 600843"/>
                  <a:gd name="connsiteY9" fmla="*/ 439220 h 439221"/>
                  <a:gd name="connsiteX10" fmla="*/ 0 w 600843"/>
                  <a:gd name="connsiteY10" fmla="*/ 393155 h 439221"/>
                  <a:gd name="connsiteX11" fmla="*/ 0 w 600843"/>
                  <a:gd name="connsiteY11" fmla="*/ 348733 h 439221"/>
                  <a:gd name="connsiteX12" fmla="*/ 153892 w 600843"/>
                  <a:gd name="connsiteY12" fmla="*/ 258245 h 439221"/>
                  <a:gd name="connsiteX13" fmla="*/ 342912 w 600843"/>
                  <a:gd name="connsiteY13" fmla="*/ 30836 h 439221"/>
                  <a:gd name="connsiteX14" fmla="*/ 362726 w 600843"/>
                  <a:gd name="connsiteY14" fmla="*/ 20458 h 439221"/>
                  <a:gd name="connsiteX15" fmla="*/ 405772 w 600843"/>
                  <a:gd name="connsiteY15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435087 w 600843"/>
                  <a:gd name="connsiteY7" fmla="*/ 293370 h 439221"/>
                  <a:gd name="connsiteX8" fmla="*/ 239117 w 600843"/>
                  <a:gd name="connsiteY8" fmla="*/ 439220 h 439221"/>
                  <a:gd name="connsiteX9" fmla="*/ 46065 w 600843"/>
                  <a:gd name="connsiteY9" fmla="*/ 439220 h 439221"/>
                  <a:gd name="connsiteX10" fmla="*/ 0 w 600843"/>
                  <a:gd name="connsiteY10" fmla="*/ 393155 h 439221"/>
                  <a:gd name="connsiteX11" fmla="*/ 0 w 600843"/>
                  <a:gd name="connsiteY11" fmla="*/ 348733 h 439221"/>
                  <a:gd name="connsiteX12" fmla="*/ 153892 w 600843"/>
                  <a:gd name="connsiteY12" fmla="*/ 258245 h 439221"/>
                  <a:gd name="connsiteX13" fmla="*/ 342912 w 600843"/>
                  <a:gd name="connsiteY13" fmla="*/ 30836 h 439221"/>
                  <a:gd name="connsiteX14" fmla="*/ 362726 w 600843"/>
                  <a:gd name="connsiteY14" fmla="*/ 27601 h 439221"/>
                  <a:gd name="connsiteX15" fmla="*/ 405772 w 600843"/>
                  <a:gd name="connsiteY15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435087 w 600843"/>
                  <a:gd name="connsiteY7" fmla="*/ 293370 h 439221"/>
                  <a:gd name="connsiteX8" fmla="*/ 239117 w 600843"/>
                  <a:gd name="connsiteY8" fmla="*/ 439220 h 439221"/>
                  <a:gd name="connsiteX9" fmla="*/ 46065 w 600843"/>
                  <a:gd name="connsiteY9" fmla="*/ 439220 h 439221"/>
                  <a:gd name="connsiteX10" fmla="*/ 0 w 600843"/>
                  <a:gd name="connsiteY10" fmla="*/ 393155 h 439221"/>
                  <a:gd name="connsiteX11" fmla="*/ 0 w 600843"/>
                  <a:gd name="connsiteY11" fmla="*/ 348733 h 439221"/>
                  <a:gd name="connsiteX12" fmla="*/ 153892 w 600843"/>
                  <a:gd name="connsiteY12" fmla="*/ 258245 h 439221"/>
                  <a:gd name="connsiteX13" fmla="*/ 342912 w 600843"/>
                  <a:gd name="connsiteY13" fmla="*/ 30836 h 439221"/>
                  <a:gd name="connsiteX14" fmla="*/ 405772 w 600843"/>
                  <a:gd name="connsiteY14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435087 w 600843"/>
                  <a:gd name="connsiteY7" fmla="*/ 293370 h 439221"/>
                  <a:gd name="connsiteX8" fmla="*/ 239117 w 600843"/>
                  <a:gd name="connsiteY8" fmla="*/ 439220 h 439221"/>
                  <a:gd name="connsiteX9" fmla="*/ 46065 w 600843"/>
                  <a:gd name="connsiteY9" fmla="*/ 439220 h 439221"/>
                  <a:gd name="connsiteX10" fmla="*/ 0 w 600843"/>
                  <a:gd name="connsiteY10" fmla="*/ 393155 h 439221"/>
                  <a:gd name="connsiteX11" fmla="*/ 0 w 600843"/>
                  <a:gd name="connsiteY11" fmla="*/ 348733 h 439221"/>
                  <a:gd name="connsiteX12" fmla="*/ 153892 w 600843"/>
                  <a:gd name="connsiteY12" fmla="*/ 258245 h 439221"/>
                  <a:gd name="connsiteX13" fmla="*/ 350056 w 600843"/>
                  <a:gd name="connsiteY13" fmla="*/ 33217 h 439221"/>
                  <a:gd name="connsiteX14" fmla="*/ 405772 w 600843"/>
                  <a:gd name="connsiteY14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435087 w 600843"/>
                  <a:gd name="connsiteY7" fmla="*/ 293370 h 439221"/>
                  <a:gd name="connsiteX8" fmla="*/ 239117 w 600843"/>
                  <a:gd name="connsiteY8" fmla="*/ 439220 h 439221"/>
                  <a:gd name="connsiteX9" fmla="*/ 46065 w 600843"/>
                  <a:gd name="connsiteY9" fmla="*/ 439220 h 439221"/>
                  <a:gd name="connsiteX10" fmla="*/ 0 w 600843"/>
                  <a:gd name="connsiteY10" fmla="*/ 393155 h 439221"/>
                  <a:gd name="connsiteX11" fmla="*/ 0 w 600843"/>
                  <a:gd name="connsiteY11" fmla="*/ 348733 h 439221"/>
                  <a:gd name="connsiteX12" fmla="*/ 153892 w 600843"/>
                  <a:gd name="connsiteY12" fmla="*/ 258245 h 439221"/>
                  <a:gd name="connsiteX13" fmla="*/ 405772 w 600843"/>
                  <a:gd name="connsiteY13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239117 w 600843"/>
                  <a:gd name="connsiteY7" fmla="*/ 439220 h 439221"/>
                  <a:gd name="connsiteX8" fmla="*/ 46065 w 600843"/>
                  <a:gd name="connsiteY8" fmla="*/ 439220 h 439221"/>
                  <a:gd name="connsiteX9" fmla="*/ 0 w 600843"/>
                  <a:gd name="connsiteY9" fmla="*/ 393155 h 439221"/>
                  <a:gd name="connsiteX10" fmla="*/ 0 w 600843"/>
                  <a:gd name="connsiteY10" fmla="*/ 348733 h 439221"/>
                  <a:gd name="connsiteX11" fmla="*/ 153892 w 600843"/>
                  <a:gd name="connsiteY11" fmla="*/ 258245 h 439221"/>
                  <a:gd name="connsiteX12" fmla="*/ 405772 w 600843"/>
                  <a:gd name="connsiteY12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46065 w 600843"/>
                  <a:gd name="connsiteY7" fmla="*/ 439220 h 439221"/>
                  <a:gd name="connsiteX8" fmla="*/ 0 w 600843"/>
                  <a:gd name="connsiteY8" fmla="*/ 393155 h 439221"/>
                  <a:gd name="connsiteX9" fmla="*/ 0 w 600843"/>
                  <a:gd name="connsiteY9" fmla="*/ 348733 h 439221"/>
                  <a:gd name="connsiteX10" fmla="*/ 153892 w 600843"/>
                  <a:gd name="connsiteY10" fmla="*/ 258245 h 439221"/>
                  <a:gd name="connsiteX11" fmla="*/ 405772 w 600843"/>
                  <a:gd name="connsiteY11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6065 w 600843"/>
                  <a:gd name="connsiteY6" fmla="*/ 439220 h 439221"/>
                  <a:gd name="connsiteX7" fmla="*/ 0 w 600843"/>
                  <a:gd name="connsiteY7" fmla="*/ 393155 h 439221"/>
                  <a:gd name="connsiteX8" fmla="*/ 0 w 600843"/>
                  <a:gd name="connsiteY8" fmla="*/ 348733 h 439221"/>
                  <a:gd name="connsiteX9" fmla="*/ 153892 w 600843"/>
                  <a:gd name="connsiteY9" fmla="*/ 258245 h 439221"/>
                  <a:gd name="connsiteX10" fmla="*/ 405772 w 600843"/>
                  <a:gd name="connsiteY10" fmla="*/ 0 h 4392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600843" h="439221">
                    <a:moveTo>
                      <a:pt x="405772" y="0"/>
                    </a:moveTo>
                    <a:lnTo>
                      <a:pt x="541825" y="0"/>
                    </a:lnTo>
                    <a:cubicBezTo>
                      <a:pt x="574420" y="0"/>
                      <a:pt x="600843" y="26423"/>
                      <a:pt x="600843" y="59018"/>
                    </a:cubicBezTo>
                    <a:lnTo>
                      <a:pt x="600843" y="166096"/>
                    </a:lnTo>
                    <a:lnTo>
                      <a:pt x="587348" y="198676"/>
                    </a:lnTo>
                    <a:lnTo>
                      <a:pt x="547112" y="439221"/>
                    </a:lnTo>
                    <a:lnTo>
                      <a:pt x="46065" y="439220"/>
                    </a:lnTo>
                    <a:cubicBezTo>
                      <a:pt x="20624" y="439220"/>
                      <a:pt x="0" y="418596"/>
                      <a:pt x="0" y="393155"/>
                    </a:cubicBezTo>
                    <a:lnTo>
                      <a:pt x="0" y="348733"/>
                    </a:lnTo>
                    <a:cubicBezTo>
                      <a:pt x="25649" y="326248"/>
                      <a:pt x="96740" y="311228"/>
                      <a:pt x="153892" y="258245"/>
                    </a:cubicBezTo>
                    <a:lnTo>
                      <a:pt x="405772" y="0"/>
                    </a:lnTo>
                    <a:close/>
                  </a:path>
                </a:pathLst>
              </a:custGeom>
              <a:solidFill>
                <a:srgbClr val="FF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" name="二等辺三角形 28">
                <a:extLst>
                  <a:ext uri="{FF2B5EF4-FFF2-40B4-BE49-F238E27FC236}">
                    <a16:creationId xmlns:a16="http://schemas.microsoft.com/office/drawing/2014/main" id="{3963DD24-16FE-A19C-85CD-353694EB1604}"/>
                  </a:ext>
                </a:extLst>
              </p:cNvPr>
              <p:cNvSpPr/>
              <p:nvPr/>
            </p:nvSpPr>
            <p:spPr>
              <a:xfrm>
                <a:off x="7662344" y="1489607"/>
                <a:ext cx="77567" cy="169940"/>
              </a:xfrm>
              <a:custGeom>
                <a:avLst/>
                <a:gdLst>
                  <a:gd name="connsiteX0" fmla="*/ 0 w 414337"/>
                  <a:gd name="connsiteY0" fmla="*/ 348851 h 348851"/>
                  <a:gd name="connsiteX1" fmla="*/ 207169 w 414337"/>
                  <a:gd name="connsiteY1" fmla="*/ 0 h 348851"/>
                  <a:gd name="connsiteX2" fmla="*/ 414337 w 414337"/>
                  <a:gd name="connsiteY2" fmla="*/ 348851 h 348851"/>
                  <a:gd name="connsiteX3" fmla="*/ 0 w 414337"/>
                  <a:gd name="connsiteY3" fmla="*/ 348851 h 348851"/>
                  <a:gd name="connsiteX0" fmla="*/ 132 w 414469"/>
                  <a:gd name="connsiteY0" fmla="*/ 348851 h 413232"/>
                  <a:gd name="connsiteX1" fmla="*/ 207301 w 414469"/>
                  <a:gd name="connsiteY1" fmla="*/ 0 h 413232"/>
                  <a:gd name="connsiteX2" fmla="*/ 414469 w 414469"/>
                  <a:gd name="connsiteY2" fmla="*/ 348851 h 413232"/>
                  <a:gd name="connsiteX3" fmla="*/ 132 w 414469"/>
                  <a:gd name="connsiteY3" fmla="*/ 348851 h 413232"/>
                  <a:gd name="connsiteX0" fmla="*/ 1192 w 305992"/>
                  <a:gd name="connsiteY0" fmla="*/ 348851 h 402561"/>
                  <a:gd name="connsiteX1" fmla="*/ 208361 w 305992"/>
                  <a:gd name="connsiteY1" fmla="*/ 0 h 402561"/>
                  <a:gd name="connsiteX2" fmla="*/ 305992 w 305992"/>
                  <a:gd name="connsiteY2" fmla="*/ 401238 h 402561"/>
                  <a:gd name="connsiteX3" fmla="*/ 1192 w 305992"/>
                  <a:gd name="connsiteY3" fmla="*/ 348851 h 402561"/>
                  <a:gd name="connsiteX0" fmla="*/ 3 w 309565"/>
                  <a:gd name="connsiteY0" fmla="*/ 348851 h 402561"/>
                  <a:gd name="connsiteX1" fmla="*/ 309565 w 309565"/>
                  <a:gd name="connsiteY1" fmla="*/ 0 h 402561"/>
                  <a:gd name="connsiteX2" fmla="*/ 304803 w 309565"/>
                  <a:gd name="connsiteY2" fmla="*/ 401238 h 402561"/>
                  <a:gd name="connsiteX3" fmla="*/ 3 w 309565"/>
                  <a:gd name="connsiteY3" fmla="*/ 348851 h 402561"/>
                  <a:gd name="connsiteX0" fmla="*/ 3 w 309565"/>
                  <a:gd name="connsiteY0" fmla="*/ 348851 h 402561"/>
                  <a:gd name="connsiteX1" fmla="*/ 309565 w 309565"/>
                  <a:gd name="connsiteY1" fmla="*/ 0 h 402561"/>
                  <a:gd name="connsiteX2" fmla="*/ 304803 w 309565"/>
                  <a:gd name="connsiteY2" fmla="*/ 401238 h 402561"/>
                  <a:gd name="connsiteX3" fmla="*/ 3 w 309565"/>
                  <a:gd name="connsiteY3" fmla="*/ 348851 h 402561"/>
                  <a:gd name="connsiteX0" fmla="*/ 5 w 252417"/>
                  <a:gd name="connsiteY0" fmla="*/ 322657 h 401238"/>
                  <a:gd name="connsiteX1" fmla="*/ 252417 w 252417"/>
                  <a:gd name="connsiteY1" fmla="*/ 0 h 401238"/>
                  <a:gd name="connsiteX2" fmla="*/ 247655 w 252417"/>
                  <a:gd name="connsiteY2" fmla="*/ 401238 h 401238"/>
                  <a:gd name="connsiteX3" fmla="*/ 5 w 252417"/>
                  <a:gd name="connsiteY3" fmla="*/ 322657 h 401238"/>
                  <a:gd name="connsiteX0" fmla="*/ 2197 w 254609"/>
                  <a:gd name="connsiteY0" fmla="*/ 322657 h 402772"/>
                  <a:gd name="connsiteX1" fmla="*/ 254609 w 254609"/>
                  <a:gd name="connsiteY1" fmla="*/ 0 h 402772"/>
                  <a:gd name="connsiteX2" fmla="*/ 249847 w 254609"/>
                  <a:gd name="connsiteY2" fmla="*/ 401238 h 402772"/>
                  <a:gd name="connsiteX3" fmla="*/ 2197 w 254609"/>
                  <a:gd name="connsiteY3" fmla="*/ 322657 h 402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54609" h="402772">
                    <a:moveTo>
                      <a:pt x="2197" y="322657"/>
                    </a:moveTo>
                    <a:cubicBezTo>
                      <a:pt x="-23203" y="224828"/>
                      <a:pt x="178409" y="94852"/>
                      <a:pt x="254609" y="0"/>
                    </a:cubicBezTo>
                    <a:cubicBezTo>
                      <a:pt x="253022" y="133746"/>
                      <a:pt x="251434" y="267492"/>
                      <a:pt x="249847" y="401238"/>
                    </a:cubicBezTo>
                    <a:cubicBezTo>
                      <a:pt x="111735" y="401238"/>
                      <a:pt x="27597" y="420486"/>
                      <a:pt x="2197" y="322657"/>
                    </a:cubicBezTo>
                    <a:close/>
                  </a:path>
                </a:pathLst>
              </a:cu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" name="台形 9">
                <a:extLst>
                  <a:ext uri="{FF2B5EF4-FFF2-40B4-BE49-F238E27FC236}">
                    <a16:creationId xmlns:a16="http://schemas.microsoft.com/office/drawing/2014/main" id="{2E82E41F-C3AF-6B6E-8398-ACAA1EA3B6C3}"/>
                  </a:ext>
                </a:extLst>
              </p:cNvPr>
              <p:cNvSpPr/>
              <p:nvPr/>
            </p:nvSpPr>
            <p:spPr>
              <a:xfrm>
                <a:off x="7977285" y="1781472"/>
                <a:ext cx="159569" cy="207961"/>
              </a:xfrm>
              <a:prstGeom prst="trapezoid">
                <a:avLst>
                  <a:gd name="adj" fmla="val 16220"/>
                </a:avLst>
              </a:pr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" name="楕円 10">
                <a:extLst>
                  <a:ext uri="{FF2B5EF4-FFF2-40B4-BE49-F238E27FC236}">
                    <a16:creationId xmlns:a16="http://schemas.microsoft.com/office/drawing/2014/main" id="{1341A6BF-D517-F5E3-F81F-714E08D2904A}"/>
                  </a:ext>
                </a:extLst>
              </p:cNvPr>
              <p:cNvSpPr/>
              <p:nvPr/>
            </p:nvSpPr>
            <p:spPr>
              <a:xfrm>
                <a:off x="7691303" y="1112165"/>
                <a:ext cx="731534" cy="731534"/>
              </a:xfrm>
              <a:prstGeom prst="ellipse">
                <a:avLst/>
              </a:pr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" name="四角形: 上の 2 つの角を丸める 11">
                <a:extLst>
                  <a:ext uri="{FF2B5EF4-FFF2-40B4-BE49-F238E27FC236}">
                    <a16:creationId xmlns:a16="http://schemas.microsoft.com/office/drawing/2014/main" id="{D3D5B065-C76F-AF6F-2833-5661F838F8E6}"/>
                  </a:ext>
                </a:extLst>
              </p:cNvPr>
              <p:cNvSpPr/>
              <p:nvPr/>
            </p:nvSpPr>
            <p:spPr>
              <a:xfrm>
                <a:off x="7833242" y="1905925"/>
                <a:ext cx="447655" cy="627451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3" name="四角形: 角を丸くする 12">
                <a:extLst>
                  <a:ext uri="{FF2B5EF4-FFF2-40B4-BE49-F238E27FC236}">
                    <a16:creationId xmlns:a16="http://schemas.microsoft.com/office/drawing/2014/main" id="{9050030A-C940-3BFA-93FB-8B4EE84BDEC8}"/>
                  </a:ext>
                </a:extLst>
              </p:cNvPr>
              <p:cNvSpPr/>
              <p:nvPr/>
            </p:nvSpPr>
            <p:spPr>
              <a:xfrm rot="16200000">
                <a:off x="7486693" y="1975510"/>
                <a:ext cx="83161" cy="79787"/>
              </a:xfrm>
              <a:prstGeom prst="roundRect">
                <a:avLst>
                  <a:gd name="adj" fmla="val 38881"/>
                </a:avLst>
              </a:pr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4" name="四角形: 角を丸くする 13">
                <a:extLst>
                  <a:ext uri="{FF2B5EF4-FFF2-40B4-BE49-F238E27FC236}">
                    <a16:creationId xmlns:a16="http://schemas.microsoft.com/office/drawing/2014/main" id="{D63CE66A-EBEA-10EE-BE7D-5F498EE7E7CD}"/>
                  </a:ext>
                </a:extLst>
              </p:cNvPr>
              <p:cNvSpPr/>
              <p:nvPr/>
            </p:nvSpPr>
            <p:spPr>
              <a:xfrm rot="19800000">
                <a:off x="7371022" y="1978302"/>
                <a:ext cx="192689" cy="157365"/>
              </a:xfrm>
              <a:prstGeom prst="roundRect">
                <a:avLst>
                  <a:gd name="adj" fmla="val 38881"/>
                </a:avLst>
              </a:pr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5" name="台形 14">
                <a:extLst>
                  <a:ext uri="{FF2B5EF4-FFF2-40B4-BE49-F238E27FC236}">
                    <a16:creationId xmlns:a16="http://schemas.microsoft.com/office/drawing/2014/main" id="{76E59C72-AB73-BC7E-1A52-B54D29C2B615}"/>
                  </a:ext>
                </a:extLst>
              </p:cNvPr>
              <p:cNvSpPr/>
              <p:nvPr/>
            </p:nvSpPr>
            <p:spPr>
              <a:xfrm rot="8100000">
                <a:off x="8214108" y="2625299"/>
                <a:ext cx="290843" cy="761834"/>
              </a:xfrm>
              <a:prstGeom prst="trapezoid">
                <a:avLst>
                  <a:gd name="adj" fmla="val 19923"/>
                </a:avLst>
              </a:prstGeom>
              <a:solidFill>
                <a:srgbClr val="FF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6" name="フリーフォーム: 図形 15">
                <a:extLst>
                  <a:ext uri="{FF2B5EF4-FFF2-40B4-BE49-F238E27FC236}">
                    <a16:creationId xmlns:a16="http://schemas.microsoft.com/office/drawing/2014/main" id="{E85FFFF1-14BD-4122-CBBC-DEB941DD8A30}"/>
                  </a:ext>
                </a:extLst>
              </p:cNvPr>
              <p:cNvSpPr/>
              <p:nvPr/>
            </p:nvSpPr>
            <p:spPr>
              <a:xfrm flipV="1">
                <a:off x="7438114" y="2534350"/>
                <a:ext cx="845190" cy="897812"/>
              </a:xfrm>
              <a:custGeom>
                <a:avLst/>
                <a:gdLst>
                  <a:gd name="connsiteX0" fmla="*/ 628168 w 1335535"/>
                  <a:gd name="connsiteY0" fmla="*/ 1418686 h 1418686"/>
                  <a:gd name="connsiteX1" fmla="*/ 1335534 w 1335535"/>
                  <a:gd name="connsiteY1" fmla="*/ 1418686 h 1418686"/>
                  <a:gd name="connsiteX2" fmla="*/ 1335535 w 1335535"/>
                  <a:gd name="connsiteY2" fmla="*/ 1129340 h 1418686"/>
                  <a:gd name="connsiteX3" fmla="*/ 1250787 w 1335535"/>
                  <a:gd name="connsiteY3" fmla="*/ 924741 h 1418686"/>
                  <a:gd name="connsiteX4" fmla="*/ 1238452 w 1335535"/>
                  <a:gd name="connsiteY4" fmla="*/ 914563 h 1418686"/>
                  <a:gd name="connsiteX5" fmla="*/ 1238993 w 1335535"/>
                  <a:gd name="connsiteY5" fmla="*/ 914022 h 1418686"/>
                  <a:gd name="connsiteX6" fmla="*/ 195483 w 1335535"/>
                  <a:gd name="connsiteY6" fmla="*/ 0 h 1418686"/>
                  <a:gd name="connsiteX7" fmla="*/ 0 w 1335535"/>
                  <a:gd name="connsiteY7" fmla="*/ 195483 h 1418686"/>
                  <a:gd name="connsiteX8" fmla="*/ 677083 w 1335535"/>
                  <a:gd name="connsiteY8" fmla="*/ 968487 h 1418686"/>
                  <a:gd name="connsiteX9" fmla="*/ 650907 w 1335535"/>
                  <a:gd name="connsiteY9" fmla="*/ 1016713 h 1418686"/>
                  <a:gd name="connsiteX10" fmla="*/ 628168 w 1335535"/>
                  <a:gd name="connsiteY10" fmla="*/ 1129340 h 14186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335535" h="1418686">
                    <a:moveTo>
                      <a:pt x="628168" y="1418686"/>
                    </a:moveTo>
                    <a:lnTo>
                      <a:pt x="1335534" y="1418686"/>
                    </a:lnTo>
                    <a:cubicBezTo>
                      <a:pt x="1335534" y="1322237"/>
                      <a:pt x="1335535" y="1225789"/>
                      <a:pt x="1335535" y="1129340"/>
                    </a:cubicBezTo>
                    <a:cubicBezTo>
                      <a:pt x="1335535" y="1049439"/>
                      <a:pt x="1303149" y="977102"/>
                      <a:pt x="1250787" y="924741"/>
                    </a:cubicBezTo>
                    <a:lnTo>
                      <a:pt x="1238452" y="914563"/>
                    </a:lnTo>
                    <a:lnTo>
                      <a:pt x="1238993" y="914022"/>
                    </a:lnTo>
                    <a:lnTo>
                      <a:pt x="195483" y="0"/>
                    </a:lnTo>
                    <a:lnTo>
                      <a:pt x="0" y="195483"/>
                    </a:lnTo>
                    <a:lnTo>
                      <a:pt x="677083" y="968487"/>
                    </a:lnTo>
                    <a:lnTo>
                      <a:pt x="650907" y="1016713"/>
                    </a:lnTo>
                    <a:cubicBezTo>
                      <a:pt x="636265" y="1051330"/>
                      <a:pt x="628168" y="1089390"/>
                      <a:pt x="628168" y="112934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7" name="二等辺三角形 46">
                <a:extLst>
                  <a:ext uri="{FF2B5EF4-FFF2-40B4-BE49-F238E27FC236}">
                    <a16:creationId xmlns:a16="http://schemas.microsoft.com/office/drawing/2014/main" id="{52F19455-76E3-FA21-F0C1-31BA63B04627}"/>
                  </a:ext>
                </a:extLst>
              </p:cNvPr>
              <p:cNvSpPr/>
              <p:nvPr/>
            </p:nvSpPr>
            <p:spPr>
              <a:xfrm rot="10800000">
                <a:off x="7781723" y="1655176"/>
                <a:ext cx="114350" cy="84029"/>
              </a:xfrm>
              <a:custGeom>
                <a:avLst/>
                <a:gdLst>
                  <a:gd name="connsiteX0" fmla="*/ 0 w 793908"/>
                  <a:gd name="connsiteY0" fmla="*/ 854870 h 854870"/>
                  <a:gd name="connsiteX1" fmla="*/ 396954 w 793908"/>
                  <a:gd name="connsiteY1" fmla="*/ 0 h 854870"/>
                  <a:gd name="connsiteX2" fmla="*/ 793908 w 793908"/>
                  <a:gd name="connsiteY2" fmla="*/ 854870 h 854870"/>
                  <a:gd name="connsiteX3" fmla="*/ 0 w 793908"/>
                  <a:gd name="connsiteY3" fmla="*/ 854870 h 854870"/>
                  <a:gd name="connsiteX0" fmla="*/ 0 w 793908"/>
                  <a:gd name="connsiteY0" fmla="*/ 854909 h 854909"/>
                  <a:gd name="connsiteX1" fmla="*/ 396954 w 793908"/>
                  <a:gd name="connsiteY1" fmla="*/ 39 h 854909"/>
                  <a:gd name="connsiteX2" fmla="*/ 793908 w 793908"/>
                  <a:gd name="connsiteY2" fmla="*/ 854909 h 854909"/>
                  <a:gd name="connsiteX3" fmla="*/ 0 w 793908"/>
                  <a:gd name="connsiteY3" fmla="*/ 854909 h 854909"/>
                  <a:gd name="connsiteX0" fmla="*/ 0 w 793908"/>
                  <a:gd name="connsiteY0" fmla="*/ 421639 h 421639"/>
                  <a:gd name="connsiteX1" fmla="*/ 239792 w 793908"/>
                  <a:gd name="connsiteY1" fmla="*/ 157 h 421639"/>
                  <a:gd name="connsiteX2" fmla="*/ 793908 w 793908"/>
                  <a:gd name="connsiteY2" fmla="*/ 421639 h 421639"/>
                  <a:gd name="connsiteX3" fmla="*/ 0 w 793908"/>
                  <a:gd name="connsiteY3" fmla="*/ 421639 h 421639"/>
                  <a:gd name="connsiteX0" fmla="*/ 0 w 803975"/>
                  <a:gd name="connsiteY0" fmla="*/ 421639 h 453388"/>
                  <a:gd name="connsiteX1" fmla="*/ 239792 w 803975"/>
                  <a:gd name="connsiteY1" fmla="*/ 157 h 453388"/>
                  <a:gd name="connsiteX2" fmla="*/ 793908 w 803975"/>
                  <a:gd name="connsiteY2" fmla="*/ 421639 h 453388"/>
                  <a:gd name="connsiteX3" fmla="*/ 0 w 803975"/>
                  <a:gd name="connsiteY3" fmla="*/ 421639 h 453388"/>
                  <a:gd name="connsiteX0" fmla="*/ 12018 w 815993"/>
                  <a:gd name="connsiteY0" fmla="*/ 421544 h 469912"/>
                  <a:gd name="connsiteX1" fmla="*/ 251810 w 815993"/>
                  <a:gd name="connsiteY1" fmla="*/ 62 h 469912"/>
                  <a:gd name="connsiteX2" fmla="*/ 805926 w 815993"/>
                  <a:gd name="connsiteY2" fmla="*/ 421544 h 469912"/>
                  <a:gd name="connsiteX3" fmla="*/ 12018 w 815993"/>
                  <a:gd name="connsiteY3" fmla="*/ 421544 h 4699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15993" h="469912">
                    <a:moveTo>
                      <a:pt x="12018" y="421544"/>
                    </a:moveTo>
                    <a:cubicBezTo>
                      <a:pt x="-47831" y="364394"/>
                      <a:pt x="129017" y="-5494"/>
                      <a:pt x="251810" y="62"/>
                    </a:cubicBezTo>
                    <a:cubicBezTo>
                      <a:pt x="374603" y="5618"/>
                      <a:pt x="894349" y="350107"/>
                      <a:pt x="805926" y="421544"/>
                    </a:cubicBezTo>
                    <a:cubicBezTo>
                      <a:pt x="717503" y="492981"/>
                      <a:pt x="71867" y="478694"/>
                      <a:pt x="12018" y="421544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8" name="フリーフォーム: 図形 17">
                <a:extLst>
                  <a:ext uri="{FF2B5EF4-FFF2-40B4-BE49-F238E27FC236}">
                    <a16:creationId xmlns:a16="http://schemas.microsoft.com/office/drawing/2014/main" id="{E021B8EB-9AFB-2F75-B7EB-934293718ACF}"/>
                  </a:ext>
                </a:extLst>
              </p:cNvPr>
              <p:cNvSpPr/>
              <p:nvPr/>
            </p:nvSpPr>
            <p:spPr>
              <a:xfrm rot="10800000">
                <a:off x="7655731" y="1018596"/>
                <a:ext cx="790490" cy="753055"/>
              </a:xfrm>
              <a:custGeom>
                <a:avLst/>
                <a:gdLst>
                  <a:gd name="connsiteX0" fmla="*/ 779574 w 1249101"/>
                  <a:gd name="connsiteY0" fmla="*/ 1188666 h 1189948"/>
                  <a:gd name="connsiteX1" fmla="*/ 546937 w 1249101"/>
                  <a:gd name="connsiteY1" fmla="*/ 1163424 h 1189948"/>
                  <a:gd name="connsiteX2" fmla="*/ 312198 w 1249101"/>
                  <a:gd name="connsiteY2" fmla="*/ 1048030 h 1189948"/>
                  <a:gd name="connsiteX3" fmla="*/ 284855 w 1249101"/>
                  <a:gd name="connsiteY3" fmla="*/ 1024378 h 1189948"/>
                  <a:gd name="connsiteX4" fmla="*/ 280807 w 1249101"/>
                  <a:gd name="connsiteY4" fmla="*/ 1022575 h 1189948"/>
                  <a:gd name="connsiteX5" fmla="*/ 31372 w 1249101"/>
                  <a:gd name="connsiteY5" fmla="*/ 717001 h 1189948"/>
                  <a:gd name="connsiteX6" fmla="*/ 22610 w 1249101"/>
                  <a:gd name="connsiteY6" fmla="*/ 645655 h 1189948"/>
                  <a:gd name="connsiteX7" fmla="*/ 12898 w 1249101"/>
                  <a:gd name="connsiteY7" fmla="*/ 615761 h 1189948"/>
                  <a:gd name="connsiteX8" fmla="*/ 0 w 1249101"/>
                  <a:gd name="connsiteY8" fmla="*/ 493510 h 1189948"/>
                  <a:gd name="connsiteX9" fmla="*/ 185948 w 1249101"/>
                  <a:gd name="connsiteY9" fmla="*/ 64580 h 1189948"/>
                  <a:gd name="connsiteX10" fmla="*/ 267866 w 1249101"/>
                  <a:gd name="connsiteY10" fmla="*/ 0 h 1189948"/>
                  <a:gd name="connsiteX11" fmla="*/ 294173 w 1249101"/>
                  <a:gd name="connsiteY11" fmla="*/ 18479 h 1189948"/>
                  <a:gd name="connsiteX12" fmla="*/ 540124 w 1249101"/>
                  <a:gd name="connsiteY12" fmla="*/ 446945 h 1189948"/>
                  <a:gd name="connsiteX13" fmla="*/ 556728 w 1249101"/>
                  <a:gd name="connsiteY13" fmla="*/ 531123 h 1189948"/>
                  <a:gd name="connsiteX14" fmla="*/ 560467 w 1249101"/>
                  <a:gd name="connsiteY14" fmla="*/ 646270 h 1189948"/>
                  <a:gd name="connsiteX15" fmla="*/ 582442 w 1249101"/>
                  <a:gd name="connsiteY15" fmla="*/ 838828 h 1189948"/>
                  <a:gd name="connsiteX16" fmla="*/ 612405 w 1249101"/>
                  <a:gd name="connsiteY16" fmla="*/ 840153 h 1189948"/>
                  <a:gd name="connsiteX17" fmla="*/ 1205487 w 1249101"/>
                  <a:gd name="connsiteY17" fmla="*/ 618888 h 1189948"/>
                  <a:gd name="connsiteX18" fmla="*/ 1104198 w 1249101"/>
                  <a:gd name="connsiteY18" fmla="*/ 891079 h 1189948"/>
                  <a:gd name="connsiteX19" fmla="*/ 1079423 w 1249101"/>
                  <a:gd name="connsiteY19" fmla="*/ 915727 h 1189948"/>
                  <a:gd name="connsiteX20" fmla="*/ 1104643 w 1249101"/>
                  <a:gd name="connsiteY20" fmla="*/ 911182 h 1189948"/>
                  <a:gd name="connsiteX21" fmla="*/ 1249101 w 1249101"/>
                  <a:gd name="connsiteY21" fmla="*/ 854045 h 1189948"/>
                  <a:gd name="connsiteX22" fmla="*/ 779574 w 1249101"/>
                  <a:gd name="connsiteY22" fmla="*/ 1188666 h 11899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249101" h="1189948">
                    <a:moveTo>
                      <a:pt x="779574" y="1188666"/>
                    </a:moveTo>
                    <a:cubicBezTo>
                      <a:pt x="704608" y="1193309"/>
                      <a:pt x="625807" y="1185448"/>
                      <a:pt x="546937" y="1163424"/>
                    </a:cubicBezTo>
                    <a:cubicBezTo>
                      <a:pt x="458208" y="1138647"/>
                      <a:pt x="378841" y="1098583"/>
                      <a:pt x="312198" y="1048030"/>
                    </a:cubicBezTo>
                    <a:lnTo>
                      <a:pt x="284855" y="1024378"/>
                    </a:lnTo>
                    <a:lnTo>
                      <a:pt x="280807" y="1022575"/>
                    </a:lnTo>
                    <a:cubicBezTo>
                      <a:pt x="154599" y="952586"/>
                      <a:pt x="62974" y="843767"/>
                      <a:pt x="31372" y="717001"/>
                    </a:cubicBezTo>
                    <a:lnTo>
                      <a:pt x="22610" y="645655"/>
                    </a:lnTo>
                    <a:lnTo>
                      <a:pt x="12898" y="615761"/>
                    </a:lnTo>
                    <a:cubicBezTo>
                      <a:pt x="4441" y="576273"/>
                      <a:pt x="0" y="535387"/>
                      <a:pt x="0" y="493510"/>
                    </a:cubicBezTo>
                    <a:cubicBezTo>
                      <a:pt x="0" y="326003"/>
                      <a:pt x="71060" y="174353"/>
                      <a:pt x="185948" y="64580"/>
                    </a:cubicBezTo>
                    <a:lnTo>
                      <a:pt x="267866" y="0"/>
                    </a:lnTo>
                    <a:lnTo>
                      <a:pt x="294173" y="18479"/>
                    </a:lnTo>
                    <a:cubicBezTo>
                      <a:pt x="405216" y="114620"/>
                      <a:pt x="492642" y="265636"/>
                      <a:pt x="540124" y="446945"/>
                    </a:cubicBezTo>
                    <a:lnTo>
                      <a:pt x="556728" y="531123"/>
                    </a:lnTo>
                    <a:lnTo>
                      <a:pt x="560467" y="646270"/>
                    </a:lnTo>
                    <a:lnTo>
                      <a:pt x="582442" y="838828"/>
                    </a:lnTo>
                    <a:lnTo>
                      <a:pt x="612405" y="840153"/>
                    </a:lnTo>
                    <a:cubicBezTo>
                      <a:pt x="839747" y="840153"/>
                      <a:pt x="1055989" y="759478"/>
                      <a:pt x="1205487" y="618888"/>
                    </a:cubicBezTo>
                    <a:cubicBezTo>
                      <a:pt x="1205487" y="719714"/>
                      <a:pt x="1168147" y="813381"/>
                      <a:pt x="1104198" y="891079"/>
                    </a:cubicBezTo>
                    <a:lnTo>
                      <a:pt x="1079423" y="915727"/>
                    </a:lnTo>
                    <a:lnTo>
                      <a:pt x="1104643" y="911182"/>
                    </a:lnTo>
                    <a:cubicBezTo>
                      <a:pt x="1155190" y="896917"/>
                      <a:pt x="1203651" y="877846"/>
                      <a:pt x="1249101" y="854045"/>
                    </a:cubicBezTo>
                    <a:cubicBezTo>
                      <a:pt x="1194866" y="1048267"/>
                      <a:pt x="1004474" y="1174736"/>
                      <a:pt x="779574" y="1188666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9" name="楕円 18">
                <a:extLst>
                  <a:ext uri="{FF2B5EF4-FFF2-40B4-BE49-F238E27FC236}">
                    <a16:creationId xmlns:a16="http://schemas.microsoft.com/office/drawing/2014/main" id="{940C8C04-C3FE-350E-487B-D81ACD6ECF76}"/>
                  </a:ext>
                </a:extLst>
              </p:cNvPr>
              <p:cNvSpPr/>
              <p:nvPr/>
            </p:nvSpPr>
            <p:spPr>
              <a:xfrm rot="21037985">
                <a:off x="8392422" y="1262044"/>
                <a:ext cx="73959" cy="202763"/>
              </a:xfrm>
              <a:prstGeom prst="ellipse">
                <a:avLst/>
              </a:prstGeom>
              <a:solidFill>
                <a:srgbClr val="FF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0" name="フリーフォーム: 図形 19">
                <a:extLst>
                  <a:ext uri="{FF2B5EF4-FFF2-40B4-BE49-F238E27FC236}">
                    <a16:creationId xmlns:a16="http://schemas.microsoft.com/office/drawing/2014/main" id="{BD76559A-3CA6-1B84-7B3E-D0ACDCC7BCB2}"/>
                  </a:ext>
                </a:extLst>
              </p:cNvPr>
              <p:cNvSpPr/>
              <p:nvPr/>
            </p:nvSpPr>
            <p:spPr>
              <a:xfrm rot="8037351">
                <a:off x="8411942" y="1165914"/>
                <a:ext cx="425139" cy="486503"/>
              </a:xfrm>
              <a:custGeom>
                <a:avLst/>
                <a:gdLst>
                  <a:gd name="connsiteX0" fmla="*/ 81532 w 671788"/>
                  <a:gd name="connsiteY0" fmla="*/ 682385 h 768753"/>
                  <a:gd name="connsiteX1" fmla="*/ 71104 w 671788"/>
                  <a:gd name="connsiteY1" fmla="*/ 666917 h 768753"/>
                  <a:gd name="connsiteX2" fmla="*/ 58147 w 671788"/>
                  <a:gd name="connsiteY2" fmla="*/ 655228 h 768753"/>
                  <a:gd name="connsiteX3" fmla="*/ 43147 w 671788"/>
                  <a:gd name="connsiteY3" fmla="*/ 630461 h 768753"/>
                  <a:gd name="connsiteX4" fmla="*/ 40832 w 671788"/>
                  <a:gd name="connsiteY4" fmla="*/ 627766 h 768753"/>
                  <a:gd name="connsiteX5" fmla="*/ 40034 w 671788"/>
                  <a:gd name="connsiteY5" fmla="*/ 625321 h 768753"/>
                  <a:gd name="connsiteX6" fmla="*/ 29804 w 671788"/>
                  <a:gd name="connsiteY6" fmla="*/ 608429 h 768753"/>
                  <a:gd name="connsiteX7" fmla="*/ 27687 w 671788"/>
                  <a:gd name="connsiteY7" fmla="*/ 602521 h 768753"/>
                  <a:gd name="connsiteX8" fmla="*/ 21876 w 671788"/>
                  <a:gd name="connsiteY8" fmla="*/ 593902 h 768753"/>
                  <a:gd name="connsiteX9" fmla="*/ 18361 w 671788"/>
                  <a:gd name="connsiteY9" fmla="*/ 576492 h 768753"/>
                  <a:gd name="connsiteX10" fmla="*/ 10785 w 671788"/>
                  <a:gd name="connsiteY10" fmla="*/ 555348 h 768753"/>
                  <a:gd name="connsiteX11" fmla="*/ 2743 w 671788"/>
                  <a:gd name="connsiteY11" fmla="*/ 499539 h 768753"/>
                  <a:gd name="connsiteX12" fmla="*/ 2761 w 671788"/>
                  <a:gd name="connsiteY12" fmla="*/ 499226 h 768753"/>
                  <a:gd name="connsiteX13" fmla="*/ 0 w 671788"/>
                  <a:gd name="connsiteY13" fmla="*/ 485548 h 768753"/>
                  <a:gd name="connsiteX14" fmla="*/ 222268 w 671788"/>
                  <a:gd name="connsiteY14" fmla="*/ 212834 h 768753"/>
                  <a:gd name="connsiteX15" fmla="*/ 233086 w 671788"/>
                  <a:gd name="connsiteY15" fmla="*/ 211744 h 768753"/>
                  <a:gd name="connsiteX16" fmla="*/ 307519 w 671788"/>
                  <a:gd name="connsiteY16" fmla="*/ 187362 h 768753"/>
                  <a:gd name="connsiteX17" fmla="*/ 567861 w 671788"/>
                  <a:gd name="connsiteY17" fmla="*/ 11524 h 768753"/>
                  <a:gd name="connsiteX18" fmla="*/ 547888 w 671788"/>
                  <a:gd name="connsiteY18" fmla="*/ 97042 h 768753"/>
                  <a:gd name="connsiteX19" fmla="*/ 569259 w 671788"/>
                  <a:gd name="connsiteY19" fmla="*/ 83945 h 768753"/>
                  <a:gd name="connsiteX20" fmla="*/ 670701 w 671788"/>
                  <a:gd name="connsiteY20" fmla="*/ 0 h 768753"/>
                  <a:gd name="connsiteX21" fmla="*/ 612422 w 671788"/>
                  <a:gd name="connsiteY21" fmla="*/ 118071 h 768753"/>
                  <a:gd name="connsiteX22" fmla="*/ 610672 w 671788"/>
                  <a:gd name="connsiteY22" fmla="*/ 123406 h 768753"/>
                  <a:gd name="connsiteX23" fmla="*/ 671788 w 671788"/>
                  <a:gd name="connsiteY23" fmla="*/ 92129 h 768753"/>
                  <a:gd name="connsiteX24" fmla="*/ 563929 w 671788"/>
                  <a:gd name="connsiteY24" fmla="*/ 387194 h 768753"/>
                  <a:gd name="connsiteX25" fmla="*/ 559308 w 671788"/>
                  <a:gd name="connsiteY25" fmla="*/ 450390 h 768753"/>
                  <a:gd name="connsiteX26" fmla="*/ 559493 w 671788"/>
                  <a:gd name="connsiteY26" fmla="*/ 458031 h 768753"/>
                  <a:gd name="connsiteX27" fmla="*/ 315334 w 671788"/>
                  <a:gd name="connsiteY27" fmla="*/ 766844 h 768753"/>
                  <a:gd name="connsiteX28" fmla="*/ 205173 w 671788"/>
                  <a:gd name="connsiteY28" fmla="*/ 757699 h 768753"/>
                  <a:gd name="connsiteX29" fmla="*/ 177972 w 671788"/>
                  <a:gd name="connsiteY29" fmla="*/ 743648 h 768753"/>
                  <a:gd name="connsiteX30" fmla="*/ 170015 w 671788"/>
                  <a:gd name="connsiteY30" fmla="*/ 742041 h 768753"/>
                  <a:gd name="connsiteX31" fmla="*/ 158931 w 671788"/>
                  <a:gd name="connsiteY31" fmla="*/ 734568 h 768753"/>
                  <a:gd name="connsiteX32" fmla="*/ 137383 w 671788"/>
                  <a:gd name="connsiteY32" fmla="*/ 726711 h 768753"/>
                  <a:gd name="connsiteX33" fmla="*/ 126929 w 671788"/>
                  <a:gd name="connsiteY33" fmla="*/ 717281 h 768753"/>
                  <a:gd name="connsiteX34" fmla="*/ 110361 w 671788"/>
                  <a:gd name="connsiteY34" fmla="*/ 708722 h 768753"/>
                  <a:gd name="connsiteX35" fmla="*/ 96283 w 671788"/>
                  <a:gd name="connsiteY35" fmla="*/ 692330 h 7687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671788" h="768753">
                    <a:moveTo>
                      <a:pt x="81532" y="682385"/>
                    </a:moveTo>
                    <a:lnTo>
                      <a:pt x="71104" y="666917"/>
                    </a:lnTo>
                    <a:lnTo>
                      <a:pt x="58147" y="655228"/>
                    </a:lnTo>
                    <a:lnTo>
                      <a:pt x="43147" y="630461"/>
                    </a:lnTo>
                    <a:lnTo>
                      <a:pt x="40832" y="627766"/>
                    </a:lnTo>
                    <a:lnTo>
                      <a:pt x="40034" y="625321"/>
                    </a:lnTo>
                    <a:lnTo>
                      <a:pt x="29804" y="608429"/>
                    </a:lnTo>
                    <a:lnTo>
                      <a:pt x="27687" y="602521"/>
                    </a:lnTo>
                    <a:lnTo>
                      <a:pt x="21876" y="593902"/>
                    </a:lnTo>
                    <a:lnTo>
                      <a:pt x="18361" y="576492"/>
                    </a:lnTo>
                    <a:lnTo>
                      <a:pt x="10785" y="555348"/>
                    </a:lnTo>
                    <a:cubicBezTo>
                      <a:pt x="6150" y="536698"/>
                      <a:pt x="3515" y="518020"/>
                      <a:pt x="2743" y="499539"/>
                    </a:cubicBezTo>
                    <a:lnTo>
                      <a:pt x="2761" y="499226"/>
                    </a:lnTo>
                    <a:lnTo>
                      <a:pt x="0" y="485548"/>
                    </a:lnTo>
                    <a:cubicBezTo>
                      <a:pt x="0" y="351026"/>
                      <a:pt x="95420" y="238791"/>
                      <a:pt x="222268" y="212834"/>
                    </a:cubicBezTo>
                    <a:lnTo>
                      <a:pt x="233086" y="211744"/>
                    </a:lnTo>
                    <a:lnTo>
                      <a:pt x="307519" y="187362"/>
                    </a:lnTo>
                    <a:cubicBezTo>
                      <a:pt x="399502" y="149685"/>
                      <a:pt x="486282" y="91072"/>
                      <a:pt x="567861" y="11524"/>
                    </a:cubicBezTo>
                    <a:lnTo>
                      <a:pt x="547888" y="97042"/>
                    </a:lnTo>
                    <a:lnTo>
                      <a:pt x="569259" y="83945"/>
                    </a:lnTo>
                    <a:cubicBezTo>
                      <a:pt x="603469" y="59349"/>
                      <a:pt x="637283" y="31368"/>
                      <a:pt x="670701" y="0"/>
                    </a:cubicBezTo>
                    <a:cubicBezTo>
                      <a:pt x="647889" y="39753"/>
                      <a:pt x="628462" y="79110"/>
                      <a:pt x="612422" y="118071"/>
                    </a:cubicBezTo>
                    <a:lnTo>
                      <a:pt x="610672" y="123406"/>
                    </a:lnTo>
                    <a:lnTo>
                      <a:pt x="671788" y="92129"/>
                    </a:lnTo>
                    <a:cubicBezTo>
                      <a:pt x="614263" y="190484"/>
                      <a:pt x="578310" y="288839"/>
                      <a:pt x="563929" y="387194"/>
                    </a:cubicBezTo>
                    <a:lnTo>
                      <a:pt x="559308" y="450390"/>
                    </a:lnTo>
                    <a:lnTo>
                      <a:pt x="559493" y="458031"/>
                    </a:lnTo>
                    <a:cubicBezTo>
                      <a:pt x="577346" y="610730"/>
                      <a:pt x="468033" y="748990"/>
                      <a:pt x="315334" y="766844"/>
                    </a:cubicBezTo>
                    <a:cubicBezTo>
                      <a:pt x="277160" y="771307"/>
                      <a:pt x="239887" y="767823"/>
                      <a:pt x="205173" y="757699"/>
                    </a:cubicBezTo>
                    <a:lnTo>
                      <a:pt x="177972" y="743648"/>
                    </a:lnTo>
                    <a:lnTo>
                      <a:pt x="170015" y="742041"/>
                    </a:lnTo>
                    <a:lnTo>
                      <a:pt x="158931" y="734568"/>
                    </a:lnTo>
                    <a:lnTo>
                      <a:pt x="137383" y="726711"/>
                    </a:lnTo>
                    <a:lnTo>
                      <a:pt x="126929" y="717281"/>
                    </a:lnTo>
                    <a:lnTo>
                      <a:pt x="110361" y="708722"/>
                    </a:lnTo>
                    <a:lnTo>
                      <a:pt x="96283" y="692330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1" name="フリーフォーム: 図形 20">
                <a:extLst>
                  <a:ext uri="{FF2B5EF4-FFF2-40B4-BE49-F238E27FC236}">
                    <a16:creationId xmlns:a16="http://schemas.microsoft.com/office/drawing/2014/main" id="{0742C6F2-B095-463F-6C1A-8E370555F7AC}"/>
                  </a:ext>
                </a:extLst>
              </p:cNvPr>
              <p:cNvSpPr/>
              <p:nvPr/>
            </p:nvSpPr>
            <p:spPr>
              <a:xfrm>
                <a:off x="8091234" y="1395900"/>
                <a:ext cx="178196" cy="247831"/>
              </a:xfrm>
              <a:custGeom>
                <a:avLst/>
                <a:gdLst>
                  <a:gd name="connsiteX0" fmla="*/ 120253 w 281578"/>
                  <a:gd name="connsiteY0" fmla="*/ 0 h 391612"/>
                  <a:gd name="connsiteX1" fmla="*/ 281578 w 281578"/>
                  <a:gd name="connsiteY1" fmla="*/ 195806 h 391612"/>
                  <a:gd name="connsiteX2" fmla="*/ 120253 w 281578"/>
                  <a:gd name="connsiteY2" fmla="*/ 391612 h 391612"/>
                  <a:gd name="connsiteX3" fmla="*/ 6179 w 281578"/>
                  <a:gd name="connsiteY3" fmla="*/ 334262 h 391612"/>
                  <a:gd name="connsiteX4" fmla="*/ 0 w 281578"/>
                  <a:gd name="connsiteY4" fmla="*/ 323138 h 391612"/>
                  <a:gd name="connsiteX5" fmla="*/ 28394 w 281578"/>
                  <a:gd name="connsiteY5" fmla="*/ 272023 h 391612"/>
                  <a:gd name="connsiteX6" fmla="*/ 41072 w 281578"/>
                  <a:gd name="connsiteY6" fmla="*/ 195806 h 391612"/>
                  <a:gd name="connsiteX7" fmla="*/ 28394 w 281578"/>
                  <a:gd name="connsiteY7" fmla="*/ 119589 h 391612"/>
                  <a:gd name="connsiteX8" fmla="*/ 0 w 281578"/>
                  <a:gd name="connsiteY8" fmla="*/ 68474 h 391612"/>
                  <a:gd name="connsiteX9" fmla="*/ 6179 w 281578"/>
                  <a:gd name="connsiteY9" fmla="*/ 57350 h 391612"/>
                  <a:gd name="connsiteX10" fmla="*/ 120253 w 281578"/>
                  <a:gd name="connsiteY10" fmla="*/ 0 h 391612"/>
                  <a:gd name="connsiteX0" fmla="*/ 41072 w 281578"/>
                  <a:gd name="connsiteY0" fmla="*/ 195806 h 391612"/>
                  <a:gd name="connsiteX1" fmla="*/ 28394 w 281578"/>
                  <a:gd name="connsiteY1" fmla="*/ 119589 h 391612"/>
                  <a:gd name="connsiteX2" fmla="*/ 0 w 281578"/>
                  <a:gd name="connsiteY2" fmla="*/ 68474 h 391612"/>
                  <a:gd name="connsiteX3" fmla="*/ 6179 w 281578"/>
                  <a:gd name="connsiteY3" fmla="*/ 57350 h 391612"/>
                  <a:gd name="connsiteX4" fmla="*/ 120253 w 281578"/>
                  <a:gd name="connsiteY4" fmla="*/ 0 h 391612"/>
                  <a:gd name="connsiteX5" fmla="*/ 281578 w 281578"/>
                  <a:gd name="connsiteY5" fmla="*/ 195806 h 391612"/>
                  <a:gd name="connsiteX6" fmla="*/ 120253 w 281578"/>
                  <a:gd name="connsiteY6" fmla="*/ 391612 h 391612"/>
                  <a:gd name="connsiteX7" fmla="*/ 6179 w 281578"/>
                  <a:gd name="connsiteY7" fmla="*/ 334262 h 391612"/>
                  <a:gd name="connsiteX8" fmla="*/ 0 w 281578"/>
                  <a:gd name="connsiteY8" fmla="*/ 323138 h 391612"/>
                  <a:gd name="connsiteX9" fmla="*/ 28394 w 281578"/>
                  <a:gd name="connsiteY9" fmla="*/ 272023 h 391612"/>
                  <a:gd name="connsiteX10" fmla="*/ 132512 w 281578"/>
                  <a:gd name="connsiteY10" fmla="*/ 287246 h 391612"/>
                  <a:gd name="connsiteX0" fmla="*/ 28394 w 281578"/>
                  <a:gd name="connsiteY0" fmla="*/ 119589 h 391612"/>
                  <a:gd name="connsiteX1" fmla="*/ 0 w 281578"/>
                  <a:gd name="connsiteY1" fmla="*/ 68474 h 391612"/>
                  <a:gd name="connsiteX2" fmla="*/ 6179 w 281578"/>
                  <a:gd name="connsiteY2" fmla="*/ 57350 h 391612"/>
                  <a:gd name="connsiteX3" fmla="*/ 120253 w 281578"/>
                  <a:gd name="connsiteY3" fmla="*/ 0 h 391612"/>
                  <a:gd name="connsiteX4" fmla="*/ 281578 w 281578"/>
                  <a:gd name="connsiteY4" fmla="*/ 195806 h 391612"/>
                  <a:gd name="connsiteX5" fmla="*/ 120253 w 281578"/>
                  <a:gd name="connsiteY5" fmla="*/ 391612 h 391612"/>
                  <a:gd name="connsiteX6" fmla="*/ 6179 w 281578"/>
                  <a:gd name="connsiteY6" fmla="*/ 334262 h 391612"/>
                  <a:gd name="connsiteX7" fmla="*/ 0 w 281578"/>
                  <a:gd name="connsiteY7" fmla="*/ 323138 h 391612"/>
                  <a:gd name="connsiteX8" fmla="*/ 28394 w 281578"/>
                  <a:gd name="connsiteY8" fmla="*/ 272023 h 391612"/>
                  <a:gd name="connsiteX9" fmla="*/ 132512 w 281578"/>
                  <a:gd name="connsiteY9" fmla="*/ 287246 h 391612"/>
                  <a:gd name="connsiteX0" fmla="*/ 0 w 281578"/>
                  <a:gd name="connsiteY0" fmla="*/ 68474 h 391612"/>
                  <a:gd name="connsiteX1" fmla="*/ 6179 w 281578"/>
                  <a:gd name="connsiteY1" fmla="*/ 57350 h 391612"/>
                  <a:gd name="connsiteX2" fmla="*/ 120253 w 281578"/>
                  <a:gd name="connsiteY2" fmla="*/ 0 h 391612"/>
                  <a:gd name="connsiteX3" fmla="*/ 281578 w 281578"/>
                  <a:gd name="connsiteY3" fmla="*/ 195806 h 391612"/>
                  <a:gd name="connsiteX4" fmla="*/ 120253 w 281578"/>
                  <a:gd name="connsiteY4" fmla="*/ 391612 h 391612"/>
                  <a:gd name="connsiteX5" fmla="*/ 6179 w 281578"/>
                  <a:gd name="connsiteY5" fmla="*/ 334262 h 391612"/>
                  <a:gd name="connsiteX6" fmla="*/ 0 w 281578"/>
                  <a:gd name="connsiteY6" fmla="*/ 323138 h 391612"/>
                  <a:gd name="connsiteX7" fmla="*/ 28394 w 281578"/>
                  <a:gd name="connsiteY7" fmla="*/ 272023 h 391612"/>
                  <a:gd name="connsiteX8" fmla="*/ 132512 w 281578"/>
                  <a:gd name="connsiteY8" fmla="*/ 287246 h 391612"/>
                  <a:gd name="connsiteX0" fmla="*/ 0 w 281578"/>
                  <a:gd name="connsiteY0" fmla="*/ 68474 h 391612"/>
                  <a:gd name="connsiteX1" fmla="*/ 6179 w 281578"/>
                  <a:gd name="connsiteY1" fmla="*/ 57350 h 391612"/>
                  <a:gd name="connsiteX2" fmla="*/ 120253 w 281578"/>
                  <a:gd name="connsiteY2" fmla="*/ 0 h 391612"/>
                  <a:gd name="connsiteX3" fmla="*/ 281578 w 281578"/>
                  <a:gd name="connsiteY3" fmla="*/ 195806 h 391612"/>
                  <a:gd name="connsiteX4" fmla="*/ 120253 w 281578"/>
                  <a:gd name="connsiteY4" fmla="*/ 391612 h 391612"/>
                  <a:gd name="connsiteX5" fmla="*/ 6179 w 281578"/>
                  <a:gd name="connsiteY5" fmla="*/ 334262 h 391612"/>
                  <a:gd name="connsiteX6" fmla="*/ 0 w 281578"/>
                  <a:gd name="connsiteY6" fmla="*/ 323138 h 391612"/>
                  <a:gd name="connsiteX7" fmla="*/ 28394 w 281578"/>
                  <a:gd name="connsiteY7" fmla="*/ 272023 h 391612"/>
                  <a:gd name="connsiteX0" fmla="*/ 0 w 281578"/>
                  <a:gd name="connsiteY0" fmla="*/ 68474 h 391612"/>
                  <a:gd name="connsiteX1" fmla="*/ 6179 w 281578"/>
                  <a:gd name="connsiteY1" fmla="*/ 57350 h 391612"/>
                  <a:gd name="connsiteX2" fmla="*/ 120253 w 281578"/>
                  <a:gd name="connsiteY2" fmla="*/ 0 h 391612"/>
                  <a:gd name="connsiteX3" fmla="*/ 281578 w 281578"/>
                  <a:gd name="connsiteY3" fmla="*/ 195806 h 391612"/>
                  <a:gd name="connsiteX4" fmla="*/ 120253 w 281578"/>
                  <a:gd name="connsiteY4" fmla="*/ 391612 h 391612"/>
                  <a:gd name="connsiteX5" fmla="*/ 6179 w 281578"/>
                  <a:gd name="connsiteY5" fmla="*/ 334262 h 391612"/>
                  <a:gd name="connsiteX6" fmla="*/ 0 w 281578"/>
                  <a:gd name="connsiteY6" fmla="*/ 323138 h 391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81578" h="391612">
                    <a:moveTo>
                      <a:pt x="0" y="68474"/>
                    </a:moveTo>
                    <a:lnTo>
                      <a:pt x="6179" y="57350"/>
                    </a:lnTo>
                    <a:cubicBezTo>
                      <a:pt x="35374" y="21916"/>
                      <a:pt x="75705" y="0"/>
                      <a:pt x="120253" y="0"/>
                    </a:cubicBezTo>
                    <a:cubicBezTo>
                      <a:pt x="209350" y="0"/>
                      <a:pt x="281578" y="87665"/>
                      <a:pt x="281578" y="195806"/>
                    </a:cubicBezTo>
                    <a:cubicBezTo>
                      <a:pt x="281578" y="303947"/>
                      <a:pt x="209350" y="391612"/>
                      <a:pt x="120253" y="391612"/>
                    </a:cubicBezTo>
                    <a:cubicBezTo>
                      <a:pt x="75705" y="391612"/>
                      <a:pt x="35374" y="369696"/>
                      <a:pt x="6179" y="334262"/>
                    </a:cubicBezTo>
                    <a:lnTo>
                      <a:pt x="0" y="323138"/>
                    </a:lnTo>
                  </a:path>
                </a:pathLst>
              </a:cu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2" name="フリーフォーム: 図形 21">
                <a:extLst>
                  <a:ext uri="{FF2B5EF4-FFF2-40B4-BE49-F238E27FC236}">
                    <a16:creationId xmlns:a16="http://schemas.microsoft.com/office/drawing/2014/main" id="{21A65954-3A40-F70F-9926-8D99C4F4829D}"/>
                  </a:ext>
                </a:extLst>
              </p:cNvPr>
              <p:cNvSpPr/>
              <p:nvPr/>
            </p:nvSpPr>
            <p:spPr>
              <a:xfrm>
                <a:off x="8107270" y="1435837"/>
                <a:ext cx="117863" cy="161931"/>
              </a:xfrm>
              <a:custGeom>
                <a:avLst/>
                <a:gdLst>
                  <a:gd name="connsiteX0" fmla="*/ 120253 w 281578"/>
                  <a:gd name="connsiteY0" fmla="*/ 0 h 391612"/>
                  <a:gd name="connsiteX1" fmla="*/ 281578 w 281578"/>
                  <a:gd name="connsiteY1" fmla="*/ 195806 h 391612"/>
                  <a:gd name="connsiteX2" fmla="*/ 120253 w 281578"/>
                  <a:gd name="connsiteY2" fmla="*/ 391612 h 391612"/>
                  <a:gd name="connsiteX3" fmla="*/ 6179 w 281578"/>
                  <a:gd name="connsiteY3" fmla="*/ 334262 h 391612"/>
                  <a:gd name="connsiteX4" fmla="*/ 0 w 281578"/>
                  <a:gd name="connsiteY4" fmla="*/ 323138 h 391612"/>
                  <a:gd name="connsiteX5" fmla="*/ 28394 w 281578"/>
                  <a:gd name="connsiteY5" fmla="*/ 272023 h 391612"/>
                  <a:gd name="connsiteX6" fmla="*/ 41072 w 281578"/>
                  <a:gd name="connsiteY6" fmla="*/ 195806 h 391612"/>
                  <a:gd name="connsiteX7" fmla="*/ 28394 w 281578"/>
                  <a:gd name="connsiteY7" fmla="*/ 119589 h 391612"/>
                  <a:gd name="connsiteX8" fmla="*/ 0 w 281578"/>
                  <a:gd name="connsiteY8" fmla="*/ 68474 h 391612"/>
                  <a:gd name="connsiteX9" fmla="*/ 6179 w 281578"/>
                  <a:gd name="connsiteY9" fmla="*/ 57350 h 391612"/>
                  <a:gd name="connsiteX10" fmla="*/ 120253 w 281578"/>
                  <a:gd name="connsiteY10" fmla="*/ 0 h 391612"/>
                  <a:gd name="connsiteX0" fmla="*/ 41072 w 281578"/>
                  <a:gd name="connsiteY0" fmla="*/ 195806 h 391612"/>
                  <a:gd name="connsiteX1" fmla="*/ 28394 w 281578"/>
                  <a:gd name="connsiteY1" fmla="*/ 119589 h 391612"/>
                  <a:gd name="connsiteX2" fmla="*/ 0 w 281578"/>
                  <a:gd name="connsiteY2" fmla="*/ 68474 h 391612"/>
                  <a:gd name="connsiteX3" fmla="*/ 6179 w 281578"/>
                  <a:gd name="connsiteY3" fmla="*/ 57350 h 391612"/>
                  <a:gd name="connsiteX4" fmla="*/ 120253 w 281578"/>
                  <a:gd name="connsiteY4" fmla="*/ 0 h 391612"/>
                  <a:gd name="connsiteX5" fmla="*/ 281578 w 281578"/>
                  <a:gd name="connsiteY5" fmla="*/ 195806 h 391612"/>
                  <a:gd name="connsiteX6" fmla="*/ 120253 w 281578"/>
                  <a:gd name="connsiteY6" fmla="*/ 391612 h 391612"/>
                  <a:gd name="connsiteX7" fmla="*/ 6179 w 281578"/>
                  <a:gd name="connsiteY7" fmla="*/ 334262 h 391612"/>
                  <a:gd name="connsiteX8" fmla="*/ 0 w 281578"/>
                  <a:gd name="connsiteY8" fmla="*/ 323138 h 391612"/>
                  <a:gd name="connsiteX9" fmla="*/ 28394 w 281578"/>
                  <a:gd name="connsiteY9" fmla="*/ 272023 h 391612"/>
                  <a:gd name="connsiteX10" fmla="*/ 132512 w 281578"/>
                  <a:gd name="connsiteY10" fmla="*/ 287246 h 391612"/>
                  <a:gd name="connsiteX0" fmla="*/ 28394 w 281578"/>
                  <a:gd name="connsiteY0" fmla="*/ 119589 h 391612"/>
                  <a:gd name="connsiteX1" fmla="*/ 0 w 281578"/>
                  <a:gd name="connsiteY1" fmla="*/ 68474 h 391612"/>
                  <a:gd name="connsiteX2" fmla="*/ 6179 w 281578"/>
                  <a:gd name="connsiteY2" fmla="*/ 57350 h 391612"/>
                  <a:gd name="connsiteX3" fmla="*/ 120253 w 281578"/>
                  <a:gd name="connsiteY3" fmla="*/ 0 h 391612"/>
                  <a:gd name="connsiteX4" fmla="*/ 281578 w 281578"/>
                  <a:gd name="connsiteY4" fmla="*/ 195806 h 391612"/>
                  <a:gd name="connsiteX5" fmla="*/ 120253 w 281578"/>
                  <a:gd name="connsiteY5" fmla="*/ 391612 h 391612"/>
                  <a:gd name="connsiteX6" fmla="*/ 6179 w 281578"/>
                  <a:gd name="connsiteY6" fmla="*/ 334262 h 391612"/>
                  <a:gd name="connsiteX7" fmla="*/ 0 w 281578"/>
                  <a:gd name="connsiteY7" fmla="*/ 323138 h 391612"/>
                  <a:gd name="connsiteX8" fmla="*/ 28394 w 281578"/>
                  <a:gd name="connsiteY8" fmla="*/ 272023 h 391612"/>
                  <a:gd name="connsiteX9" fmla="*/ 132512 w 281578"/>
                  <a:gd name="connsiteY9" fmla="*/ 287246 h 391612"/>
                  <a:gd name="connsiteX0" fmla="*/ 0 w 281578"/>
                  <a:gd name="connsiteY0" fmla="*/ 68474 h 391612"/>
                  <a:gd name="connsiteX1" fmla="*/ 6179 w 281578"/>
                  <a:gd name="connsiteY1" fmla="*/ 57350 h 391612"/>
                  <a:gd name="connsiteX2" fmla="*/ 120253 w 281578"/>
                  <a:gd name="connsiteY2" fmla="*/ 0 h 391612"/>
                  <a:gd name="connsiteX3" fmla="*/ 281578 w 281578"/>
                  <a:gd name="connsiteY3" fmla="*/ 195806 h 391612"/>
                  <a:gd name="connsiteX4" fmla="*/ 120253 w 281578"/>
                  <a:gd name="connsiteY4" fmla="*/ 391612 h 391612"/>
                  <a:gd name="connsiteX5" fmla="*/ 6179 w 281578"/>
                  <a:gd name="connsiteY5" fmla="*/ 334262 h 391612"/>
                  <a:gd name="connsiteX6" fmla="*/ 0 w 281578"/>
                  <a:gd name="connsiteY6" fmla="*/ 323138 h 391612"/>
                  <a:gd name="connsiteX7" fmla="*/ 28394 w 281578"/>
                  <a:gd name="connsiteY7" fmla="*/ 272023 h 391612"/>
                  <a:gd name="connsiteX8" fmla="*/ 132512 w 281578"/>
                  <a:gd name="connsiteY8" fmla="*/ 287246 h 391612"/>
                  <a:gd name="connsiteX0" fmla="*/ 0 w 281578"/>
                  <a:gd name="connsiteY0" fmla="*/ 68474 h 391612"/>
                  <a:gd name="connsiteX1" fmla="*/ 6179 w 281578"/>
                  <a:gd name="connsiteY1" fmla="*/ 57350 h 391612"/>
                  <a:gd name="connsiteX2" fmla="*/ 120253 w 281578"/>
                  <a:gd name="connsiteY2" fmla="*/ 0 h 391612"/>
                  <a:gd name="connsiteX3" fmla="*/ 281578 w 281578"/>
                  <a:gd name="connsiteY3" fmla="*/ 195806 h 391612"/>
                  <a:gd name="connsiteX4" fmla="*/ 120253 w 281578"/>
                  <a:gd name="connsiteY4" fmla="*/ 391612 h 391612"/>
                  <a:gd name="connsiteX5" fmla="*/ 6179 w 281578"/>
                  <a:gd name="connsiteY5" fmla="*/ 334262 h 391612"/>
                  <a:gd name="connsiteX6" fmla="*/ 0 w 281578"/>
                  <a:gd name="connsiteY6" fmla="*/ 323138 h 391612"/>
                  <a:gd name="connsiteX7" fmla="*/ 28394 w 281578"/>
                  <a:gd name="connsiteY7" fmla="*/ 272023 h 391612"/>
                  <a:gd name="connsiteX0" fmla="*/ 0 w 281578"/>
                  <a:gd name="connsiteY0" fmla="*/ 68474 h 391612"/>
                  <a:gd name="connsiteX1" fmla="*/ 6179 w 281578"/>
                  <a:gd name="connsiteY1" fmla="*/ 57350 h 391612"/>
                  <a:gd name="connsiteX2" fmla="*/ 120253 w 281578"/>
                  <a:gd name="connsiteY2" fmla="*/ 0 h 391612"/>
                  <a:gd name="connsiteX3" fmla="*/ 281578 w 281578"/>
                  <a:gd name="connsiteY3" fmla="*/ 195806 h 391612"/>
                  <a:gd name="connsiteX4" fmla="*/ 120253 w 281578"/>
                  <a:gd name="connsiteY4" fmla="*/ 391612 h 391612"/>
                  <a:gd name="connsiteX5" fmla="*/ 6179 w 281578"/>
                  <a:gd name="connsiteY5" fmla="*/ 334262 h 391612"/>
                  <a:gd name="connsiteX6" fmla="*/ 0 w 281578"/>
                  <a:gd name="connsiteY6" fmla="*/ 323138 h 391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81578" h="391612">
                    <a:moveTo>
                      <a:pt x="0" y="68474"/>
                    </a:moveTo>
                    <a:lnTo>
                      <a:pt x="6179" y="57350"/>
                    </a:lnTo>
                    <a:cubicBezTo>
                      <a:pt x="35374" y="21916"/>
                      <a:pt x="75705" y="0"/>
                      <a:pt x="120253" y="0"/>
                    </a:cubicBezTo>
                    <a:cubicBezTo>
                      <a:pt x="209350" y="0"/>
                      <a:pt x="281578" y="87665"/>
                      <a:pt x="281578" y="195806"/>
                    </a:cubicBezTo>
                    <a:cubicBezTo>
                      <a:pt x="281578" y="303947"/>
                      <a:pt x="209350" y="391612"/>
                      <a:pt x="120253" y="391612"/>
                    </a:cubicBezTo>
                    <a:cubicBezTo>
                      <a:pt x="75705" y="391612"/>
                      <a:pt x="35374" y="369696"/>
                      <a:pt x="6179" y="334262"/>
                    </a:cubicBezTo>
                    <a:lnTo>
                      <a:pt x="0" y="323138"/>
                    </a:lnTo>
                  </a:path>
                </a:pathLst>
              </a:custGeom>
              <a:solidFill>
                <a:srgbClr val="ED7D31">
                  <a:lumMod val="60000"/>
                  <a:lumOff val="40000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3" name="月 22">
                <a:extLst>
                  <a:ext uri="{FF2B5EF4-FFF2-40B4-BE49-F238E27FC236}">
                    <a16:creationId xmlns:a16="http://schemas.microsoft.com/office/drawing/2014/main" id="{00AB5E3D-4A85-19DB-1BF4-A15C20CF48ED}"/>
                  </a:ext>
                </a:extLst>
              </p:cNvPr>
              <p:cNvSpPr/>
              <p:nvPr/>
            </p:nvSpPr>
            <p:spPr>
              <a:xfrm rot="10800000">
                <a:off x="8034706" y="1140884"/>
                <a:ext cx="79391" cy="647232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4" name="フリーフォーム: 図形 23">
                <a:extLst>
                  <a:ext uri="{FF2B5EF4-FFF2-40B4-BE49-F238E27FC236}">
                    <a16:creationId xmlns:a16="http://schemas.microsoft.com/office/drawing/2014/main" id="{8A4501C9-9847-51F9-B3C0-E0FDE9A56105}"/>
                  </a:ext>
                </a:extLst>
              </p:cNvPr>
              <p:cNvSpPr/>
              <p:nvPr/>
            </p:nvSpPr>
            <p:spPr>
              <a:xfrm>
                <a:off x="7742615" y="1421573"/>
                <a:ext cx="97813" cy="127952"/>
              </a:xfrm>
              <a:custGeom>
                <a:avLst/>
                <a:gdLst>
                  <a:gd name="connsiteX0" fmla="*/ 0 w 154560"/>
                  <a:gd name="connsiteY0" fmla="*/ 0 h 202184"/>
                  <a:gd name="connsiteX1" fmla="*/ 58235 w 154560"/>
                  <a:gd name="connsiteY1" fmla="*/ 31917 h 202184"/>
                  <a:gd name="connsiteX2" fmla="*/ 69422 w 154560"/>
                  <a:gd name="connsiteY2" fmla="*/ 20265 h 202184"/>
                  <a:gd name="connsiteX3" fmla="*/ 93276 w 154560"/>
                  <a:gd name="connsiteY3" fmla="*/ 12824 h 202184"/>
                  <a:gd name="connsiteX4" fmla="*/ 154560 w 154560"/>
                  <a:gd name="connsiteY4" fmla="*/ 107504 h 202184"/>
                  <a:gd name="connsiteX5" fmla="*/ 93276 w 154560"/>
                  <a:gd name="connsiteY5" fmla="*/ 202184 h 202184"/>
                  <a:gd name="connsiteX6" fmla="*/ 31992 w 154560"/>
                  <a:gd name="connsiteY6" fmla="*/ 107504 h 202184"/>
                  <a:gd name="connsiteX7" fmla="*/ 36808 w 154560"/>
                  <a:gd name="connsiteY7" fmla="*/ 70650 h 202184"/>
                  <a:gd name="connsiteX8" fmla="*/ 37656 w 154560"/>
                  <a:gd name="connsiteY8" fmla="*/ 68708 h 2021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54560" h="202184">
                    <a:moveTo>
                      <a:pt x="0" y="0"/>
                    </a:moveTo>
                    <a:lnTo>
                      <a:pt x="58235" y="31917"/>
                    </a:lnTo>
                    <a:lnTo>
                      <a:pt x="69422" y="20265"/>
                    </a:lnTo>
                    <a:cubicBezTo>
                      <a:pt x="76754" y="15473"/>
                      <a:pt x="84815" y="12824"/>
                      <a:pt x="93276" y="12824"/>
                    </a:cubicBezTo>
                    <a:cubicBezTo>
                      <a:pt x="127122" y="12824"/>
                      <a:pt x="154560" y="55214"/>
                      <a:pt x="154560" y="107504"/>
                    </a:cubicBezTo>
                    <a:cubicBezTo>
                      <a:pt x="154560" y="159794"/>
                      <a:pt x="127122" y="202184"/>
                      <a:pt x="93276" y="202184"/>
                    </a:cubicBezTo>
                    <a:cubicBezTo>
                      <a:pt x="59430" y="202184"/>
                      <a:pt x="31992" y="159794"/>
                      <a:pt x="31992" y="107504"/>
                    </a:cubicBezTo>
                    <a:cubicBezTo>
                      <a:pt x="31992" y="94432"/>
                      <a:pt x="33707" y="81978"/>
                      <a:pt x="36808" y="70650"/>
                    </a:cubicBezTo>
                    <a:lnTo>
                      <a:pt x="37656" y="68708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5" name="月 24">
                <a:extLst>
                  <a:ext uri="{FF2B5EF4-FFF2-40B4-BE49-F238E27FC236}">
                    <a16:creationId xmlns:a16="http://schemas.microsoft.com/office/drawing/2014/main" id="{162D3C86-62CF-C198-D0A0-F0CA0788899D}"/>
                  </a:ext>
                </a:extLst>
              </p:cNvPr>
              <p:cNvSpPr/>
              <p:nvPr/>
            </p:nvSpPr>
            <p:spPr>
              <a:xfrm rot="5400000">
                <a:off x="7791513" y="1313598"/>
                <a:ext cx="28933" cy="150156"/>
              </a:xfrm>
              <a:prstGeom prst="moon">
                <a:avLst>
                  <a:gd name="adj" fmla="val 43350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6" name="フリーフォーム: 図形 25">
                <a:extLst>
                  <a:ext uri="{FF2B5EF4-FFF2-40B4-BE49-F238E27FC236}">
                    <a16:creationId xmlns:a16="http://schemas.microsoft.com/office/drawing/2014/main" id="{EC04A1E1-F995-B114-2B77-21712C0E641B}"/>
                  </a:ext>
                </a:extLst>
              </p:cNvPr>
              <p:cNvSpPr/>
              <p:nvPr/>
            </p:nvSpPr>
            <p:spPr>
              <a:xfrm>
                <a:off x="7766958" y="1834715"/>
                <a:ext cx="393377" cy="551588"/>
              </a:xfrm>
              <a:custGeom>
                <a:avLst/>
                <a:gdLst>
                  <a:gd name="connsiteX0" fmla="*/ 471284 w 621598"/>
                  <a:gd name="connsiteY0" fmla="*/ 337 h 871597"/>
                  <a:gd name="connsiteX1" fmla="*/ 496247 w 621598"/>
                  <a:gd name="connsiteY1" fmla="*/ 3558 h 871597"/>
                  <a:gd name="connsiteX2" fmla="*/ 518105 w 621598"/>
                  <a:gd name="connsiteY2" fmla="*/ 838 h 871597"/>
                  <a:gd name="connsiteX3" fmla="*/ 553644 w 621598"/>
                  <a:gd name="connsiteY3" fmla="*/ 7509 h 871597"/>
                  <a:gd name="connsiteX4" fmla="*/ 618921 w 621598"/>
                  <a:gd name="connsiteY4" fmla="*/ 100409 h 871597"/>
                  <a:gd name="connsiteX5" fmla="*/ 510334 w 621598"/>
                  <a:gd name="connsiteY5" fmla="*/ 133581 h 871597"/>
                  <a:gd name="connsiteX6" fmla="*/ 499408 w 621598"/>
                  <a:gd name="connsiteY6" fmla="*/ 127945 h 871597"/>
                  <a:gd name="connsiteX7" fmla="*/ 440304 w 621598"/>
                  <a:gd name="connsiteY7" fmla="*/ 123310 h 871597"/>
                  <a:gd name="connsiteX8" fmla="*/ 361409 w 621598"/>
                  <a:gd name="connsiteY8" fmla="*/ 136389 h 871597"/>
                  <a:gd name="connsiteX9" fmla="*/ 130908 w 621598"/>
                  <a:gd name="connsiteY9" fmla="*/ 396925 h 871597"/>
                  <a:gd name="connsiteX10" fmla="*/ 127227 w 621598"/>
                  <a:gd name="connsiteY10" fmla="*/ 441870 h 871597"/>
                  <a:gd name="connsiteX11" fmla="*/ 130369 w 621598"/>
                  <a:gd name="connsiteY11" fmla="*/ 806412 h 871597"/>
                  <a:gd name="connsiteX12" fmla="*/ 65184 w 621598"/>
                  <a:gd name="connsiteY12" fmla="*/ 871597 h 871597"/>
                  <a:gd name="connsiteX13" fmla="*/ 65185 w 621598"/>
                  <a:gd name="connsiteY13" fmla="*/ 871596 h 871597"/>
                  <a:gd name="connsiteX14" fmla="*/ 0 w 621598"/>
                  <a:gd name="connsiteY14" fmla="*/ 806411 h 871597"/>
                  <a:gd name="connsiteX15" fmla="*/ 0 w 621598"/>
                  <a:gd name="connsiteY15" fmla="*/ 441870 h 871597"/>
                  <a:gd name="connsiteX16" fmla="*/ 9536 w 621598"/>
                  <a:gd name="connsiteY16" fmla="*/ 376823 h 871597"/>
                  <a:gd name="connsiteX17" fmla="*/ 326656 w 621598"/>
                  <a:gd name="connsiteY17" fmla="*/ 18382 h 871597"/>
                  <a:gd name="connsiteX18" fmla="*/ 471284 w 621598"/>
                  <a:gd name="connsiteY18" fmla="*/ 337 h 8715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621598" h="871597">
                    <a:moveTo>
                      <a:pt x="471284" y="337"/>
                    </a:moveTo>
                    <a:lnTo>
                      <a:pt x="496247" y="3558"/>
                    </a:lnTo>
                    <a:lnTo>
                      <a:pt x="518105" y="838"/>
                    </a:lnTo>
                    <a:cubicBezTo>
                      <a:pt x="529601" y="1221"/>
                      <a:pt x="541641" y="3386"/>
                      <a:pt x="553644" y="7509"/>
                    </a:cubicBezTo>
                    <a:cubicBezTo>
                      <a:pt x="601655" y="24003"/>
                      <a:pt x="630881" y="65596"/>
                      <a:pt x="618921" y="100409"/>
                    </a:cubicBezTo>
                    <a:cubicBezTo>
                      <a:pt x="606961" y="135223"/>
                      <a:pt x="558345" y="150075"/>
                      <a:pt x="510334" y="133581"/>
                    </a:cubicBezTo>
                    <a:lnTo>
                      <a:pt x="499408" y="127945"/>
                    </a:lnTo>
                    <a:lnTo>
                      <a:pt x="440304" y="123310"/>
                    </a:lnTo>
                    <a:cubicBezTo>
                      <a:pt x="413998" y="124406"/>
                      <a:pt x="387521" y="128699"/>
                      <a:pt x="361409" y="136389"/>
                    </a:cubicBezTo>
                    <a:cubicBezTo>
                      <a:pt x="239552" y="172276"/>
                      <a:pt x="151113" y="274637"/>
                      <a:pt x="130908" y="396925"/>
                    </a:cubicBezTo>
                    <a:lnTo>
                      <a:pt x="127227" y="441870"/>
                    </a:lnTo>
                    <a:cubicBezTo>
                      <a:pt x="128274" y="563384"/>
                      <a:pt x="129322" y="684898"/>
                      <a:pt x="130369" y="806412"/>
                    </a:cubicBezTo>
                    <a:cubicBezTo>
                      <a:pt x="130369" y="842413"/>
                      <a:pt x="101185" y="871597"/>
                      <a:pt x="65184" y="871597"/>
                    </a:cubicBezTo>
                    <a:lnTo>
                      <a:pt x="65185" y="871596"/>
                    </a:lnTo>
                    <a:cubicBezTo>
                      <a:pt x="29184" y="871596"/>
                      <a:pt x="0" y="842412"/>
                      <a:pt x="0" y="806411"/>
                    </a:cubicBezTo>
                    <a:lnTo>
                      <a:pt x="0" y="441870"/>
                    </a:lnTo>
                    <a:lnTo>
                      <a:pt x="9536" y="376823"/>
                    </a:lnTo>
                    <a:cubicBezTo>
                      <a:pt x="37334" y="208581"/>
                      <a:pt x="159007" y="67755"/>
                      <a:pt x="326656" y="18382"/>
                    </a:cubicBezTo>
                    <a:cubicBezTo>
                      <a:pt x="374556" y="4276"/>
                      <a:pt x="423348" y="-1523"/>
                      <a:pt x="471284" y="337"/>
                    </a:cubicBezTo>
                    <a:close/>
                  </a:path>
                </a:pathLst>
              </a:custGeom>
              <a:solidFill>
                <a:srgbClr val="FFCCCC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7" name="アーチ 730">
                <a:extLst>
                  <a:ext uri="{FF2B5EF4-FFF2-40B4-BE49-F238E27FC236}">
                    <a16:creationId xmlns:a16="http://schemas.microsoft.com/office/drawing/2014/main" id="{7013E68B-9F41-50D6-2957-89917B0F75E7}"/>
                  </a:ext>
                </a:extLst>
              </p:cNvPr>
              <p:cNvSpPr/>
              <p:nvPr/>
            </p:nvSpPr>
            <p:spPr>
              <a:xfrm rot="18830305">
                <a:off x="7521631" y="1898924"/>
                <a:ext cx="532412" cy="473463"/>
              </a:xfrm>
              <a:custGeom>
                <a:avLst/>
                <a:gdLst>
                  <a:gd name="connsiteX0" fmla="*/ 841270 w 1155940"/>
                  <a:gd name="connsiteY0" fmla="*/ 1092482 h 1155940"/>
                  <a:gd name="connsiteX1" fmla="*/ 206371 w 1155940"/>
                  <a:gd name="connsiteY1" fmla="*/ 1020648 h 1155940"/>
                  <a:gd name="connsiteX2" fmla="*/ 25619 w 1155940"/>
                  <a:gd name="connsiteY2" fmla="*/ 407798 h 1155940"/>
                  <a:gd name="connsiteX3" fmla="*/ 231182 w 1155940"/>
                  <a:gd name="connsiteY3" fmla="*/ 471129 h 1155940"/>
                  <a:gd name="connsiteX4" fmla="*/ 344665 w 1155940"/>
                  <a:gd name="connsiteY4" fmla="*/ 855901 h 1155940"/>
                  <a:gd name="connsiteX5" fmla="*/ 743280 w 1155940"/>
                  <a:gd name="connsiteY5" fmla="*/ 901001 h 1155940"/>
                  <a:gd name="connsiteX6" fmla="*/ 841270 w 1155940"/>
                  <a:gd name="connsiteY6" fmla="*/ 1092482 h 1155940"/>
                  <a:gd name="connsiteX0" fmla="*/ 841296 w 932736"/>
                  <a:gd name="connsiteY0" fmla="*/ 684684 h 776124"/>
                  <a:gd name="connsiteX1" fmla="*/ 206397 w 932736"/>
                  <a:gd name="connsiteY1" fmla="*/ 612850 h 776124"/>
                  <a:gd name="connsiteX2" fmla="*/ 25645 w 932736"/>
                  <a:gd name="connsiteY2" fmla="*/ 0 h 776124"/>
                  <a:gd name="connsiteX3" fmla="*/ 231208 w 932736"/>
                  <a:gd name="connsiteY3" fmla="*/ 63331 h 776124"/>
                  <a:gd name="connsiteX4" fmla="*/ 344691 w 932736"/>
                  <a:gd name="connsiteY4" fmla="*/ 448103 h 776124"/>
                  <a:gd name="connsiteX5" fmla="*/ 743306 w 932736"/>
                  <a:gd name="connsiteY5" fmla="*/ 493203 h 776124"/>
                  <a:gd name="connsiteX6" fmla="*/ 932736 w 932736"/>
                  <a:gd name="connsiteY6" fmla="*/ 776124 h 776124"/>
                  <a:gd name="connsiteX0" fmla="*/ 841296 w 841296"/>
                  <a:gd name="connsiteY0" fmla="*/ 684684 h 748148"/>
                  <a:gd name="connsiteX1" fmla="*/ 206397 w 841296"/>
                  <a:gd name="connsiteY1" fmla="*/ 612850 h 748148"/>
                  <a:gd name="connsiteX2" fmla="*/ 25645 w 841296"/>
                  <a:gd name="connsiteY2" fmla="*/ 0 h 748148"/>
                  <a:gd name="connsiteX3" fmla="*/ 231208 w 841296"/>
                  <a:gd name="connsiteY3" fmla="*/ 63331 h 748148"/>
                  <a:gd name="connsiteX4" fmla="*/ 344691 w 841296"/>
                  <a:gd name="connsiteY4" fmla="*/ 448103 h 748148"/>
                  <a:gd name="connsiteX5" fmla="*/ 743306 w 841296"/>
                  <a:gd name="connsiteY5" fmla="*/ 493203 h 7481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41296" h="748148">
                    <a:moveTo>
                      <a:pt x="841296" y="684684"/>
                    </a:moveTo>
                    <a:cubicBezTo>
                      <a:pt x="634462" y="790531"/>
                      <a:pt x="384354" y="762233"/>
                      <a:pt x="206397" y="612850"/>
                    </a:cubicBezTo>
                    <a:cubicBezTo>
                      <a:pt x="28441" y="463467"/>
                      <a:pt x="-42764" y="222045"/>
                      <a:pt x="25645" y="0"/>
                    </a:cubicBezTo>
                    <a:lnTo>
                      <a:pt x="231208" y="63331"/>
                    </a:lnTo>
                    <a:cubicBezTo>
                      <a:pt x="188258" y="202740"/>
                      <a:pt x="232963" y="354315"/>
                      <a:pt x="344691" y="448103"/>
                    </a:cubicBezTo>
                    <a:cubicBezTo>
                      <a:pt x="456419" y="541891"/>
                      <a:pt x="613448" y="559658"/>
                      <a:pt x="743306" y="493203"/>
                    </a:cubicBezTo>
                  </a:path>
                </a:pathLst>
              </a:custGeom>
              <a:solidFill>
                <a:srgbClr val="FF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8" name="フリーフォーム: 図形 27">
                <a:extLst>
                  <a:ext uri="{FF2B5EF4-FFF2-40B4-BE49-F238E27FC236}">
                    <a16:creationId xmlns:a16="http://schemas.microsoft.com/office/drawing/2014/main" id="{EEECB971-CA39-4668-8C5E-3441D2D0960E}"/>
                  </a:ext>
                </a:extLst>
              </p:cNvPr>
              <p:cNvSpPr/>
              <p:nvPr/>
            </p:nvSpPr>
            <p:spPr>
              <a:xfrm rot="2700000">
                <a:off x="7721834" y="2920108"/>
                <a:ext cx="67096" cy="397122"/>
              </a:xfrm>
              <a:custGeom>
                <a:avLst/>
                <a:gdLst>
                  <a:gd name="connsiteX0" fmla="*/ 53011 w 106022"/>
                  <a:gd name="connsiteY0" fmla="*/ 521495 h 627517"/>
                  <a:gd name="connsiteX1" fmla="*/ 106022 w 106022"/>
                  <a:gd name="connsiteY1" fmla="*/ 574506 h 627517"/>
                  <a:gd name="connsiteX2" fmla="*/ 53011 w 106022"/>
                  <a:gd name="connsiteY2" fmla="*/ 627517 h 627517"/>
                  <a:gd name="connsiteX3" fmla="*/ 0 w 106022"/>
                  <a:gd name="connsiteY3" fmla="*/ 574506 h 627517"/>
                  <a:gd name="connsiteX4" fmla="*/ 53011 w 106022"/>
                  <a:gd name="connsiteY4" fmla="*/ 390526 h 627517"/>
                  <a:gd name="connsiteX5" fmla="*/ 106022 w 106022"/>
                  <a:gd name="connsiteY5" fmla="*/ 443537 h 627517"/>
                  <a:gd name="connsiteX6" fmla="*/ 53011 w 106022"/>
                  <a:gd name="connsiteY6" fmla="*/ 496548 h 627517"/>
                  <a:gd name="connsiteX7" fmla="*/ 0 w 106022"/>
                  <a:gd name="connsiteY7" fmla="*/ 443537 h 627517"/>
                  <a:gd name="connsiteX8" fmla="*/ 53011 w 106022"/>
                  <a:gd name="connsiteY8" fmla="*/ 259557 h 627517"/>
                  <a:gd name="connsiteX9" fmla="*/ 106022 w 106022"/>
                  <a:gd name="connsiteY9" fmla="*/ 312568 h 627517"/>
                  <a:gd name="connsiteX10" fmla="*/ 53011 w 106022"/>
                  <a:gd name="connsiteY10" fmla="*/ 365579 h 627517"/>
                  <a:gd name="connsiteX11" fmla="*/ 0 w 106022"/>
                  <a:gd name="connsiteY11" fmla="*/ 312568 h 627517"/>
                  <a:gd name="connsiteX12" fmla="*/ 53011 w 106022"/>
                  <a:gd name="connsiteY12" fmla="*/ 128588 h 627517"/>
                  <a:gd name="connsiteX13" fmla="*/ 106022 w 106022"/>
                  <a:gd name="connsiteY13" fmla="*/ 181599 h 627517"/>
                  <a:gd name="connsiteX14" fmla="*/ 53011 w 106022"/>
                  <a:gd name="connsiteY14" fmla="*/ 234610 h 627517"/>
                  <a:gd name="connsiteX15" fmla="*/ 0 w 106022"/>
                  <a:gd name="connsiteY15" fmla="*/ 181599 h 627517"/>
                  <a:gd name="connsiteX16" fmla="*/ 53011 w 106022"/>
                  <a:gd name="connsiteY16" fmla="*/ 0 h 627517"/>
                  <a:gd name="connsiteX17" fmla="*/ 106022 w 106022"/>
                  <a:gd name="connsiteY17" fmla="*/ 53011 h 627517"/>
                  <a:gd name="connsiteX18" fmla="*/ 53011 w 106022"/>
                  <a:gd name="connsiteY18" fmla="*/ 106022 h 627517"/>
                  <a:gd name="connsiteX19" fmla="*/ 0 w 106022"/>
                  <a:gd name="connsiteY19" fmla="*/ 53011 h 6275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06022" h="627517">
                    <a:moveTo>
                      <a:pt x="53011" y="521495"/>
                    </a:moveTo>
                    <a:lnTo>
                      <a:pt x="106022" y="574506"/>
                    </a:lnTo>
                    <a:lnTo>
                      <a:pt x="53011" y="627517"/>
                    </a:lnTo>
                    <a:lnTo>
                      <a:pt x="0" y="574506"/>
                    </a:lnTo>
                    <a:close/>
                    <a:moveTo>
                      <a:pt x="53011" y="390526"/>
                    </a:moveTo>
                    <a:lnTo>
                      <a:pt x="106022" y="443537"/>
                    </a:lnTo>
                    <a:lnTo>
                      <a:pt x="53011" y="496548"/>
                    </a:lnTo>
                    <a:lnTo>
                      <a:pt x="0" y="443537"/>
                    </a:lnTo>
                    <a:close/>
                    <a:moveTo>
                      <a:pt x="53011" y="259557"/>
                    </a:moveTo>
                    <a:lnTo>
                      <a:pt x="106022" y="312568"/>
                    </a:lnTo>
                    <a:lnTo>
                      <a:pt x="53011" y="365579"/>
                    </a:lnTo>
                    <a:lnTo>
                      <a:pt x="0" y="312568"/>
                    </a:lnTo>
                    <a:close/>
                    <a:moveTo>
                      <a:pt x="53011" y="128588"/>
                    </a:moveTo>
                    <a:lnTo>
                      <a:pt x="106022" y="181599"/>
                    </a:lnTo>
                    <a:lnTo>
                      <a:pt x="53011" y="234610"/>
                    </a:lnTo>
                    <a:lnTo>
                      <a:pt x="0" y="181599"/>
                    </a:lnTo>
                    <a:close/>
                    <a:moveTo>
                      <a:pt x="53011" y="0"/>
                    </a:moveTo>
                    <a:lnTo>
                      <a:pt x="106022" y="53011"/>
                    </a:lnTo>
                    <a:lnTo>
                      <a:pt x="53011" y="106022"/>
                    </a:lnTo>
                    <a:lnTo>
                      <a:pt x="0" y="53011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  <p:grpSp>
        <p:nvGrpSpPr>
          <p:cNvPr id="55" name="グループ化 54">
            <a:extLst>
              <a:ext uri="{FF2B5EF4-FFF2-40B4-BE49-F238E27FC236}">
                <a16:creationId xmlns:a16="http://schemas.microsoft.com/office/drawing/2014/main" id="{201CFC68-00EA-A570-E06F-6D306793180D}"/>
              </a:ext>
            </a:extLst>
          </p:cNvPr>
          <p:cNvGrpSpPr/>
          <p:nvPr/>
        </p:nvGrpSpPr>
        <p:grpSpPr>
          <a:xfrm>
            <a:off x="973380" y="836597"/>
            <a:ext cx="2116473" cy="2701441"/>
            <a:chOff x="722530" y="440506"/>
            <a:chExt cx="2453378" cy="3131462"/>
          </a:xfrm>
        </p:grpSpPr>
        <p:grpSp>
          <p:nvGrpSpPr>
            <p:cNvPr id="56" name="グループ化 55">
              <a:extLst>
                <a:ext uri="{FF2B5EF4-FFF2-40B4-BE49-F238E27FC236}">
                  <a16:creationId xmlns:a16="http://schemas.microsoft.com/office/drawing/2014/main" id="{F34451C5-915E-BAAE-EE65-B97B2B85FDBE}"/>
                </a:ext>
              </a:extLst>
            </p:cNvPr>
            <p:cNvGrpSpPr/>
            <p:nvPr/>
          </p:nvGrpSpPr>
          <p:grpSpPr>
            <a:xfrm>
              <a:off x="722530" y="1613469"/>
              <a:ext cx="2195099" cy="1958499"/>
              <a:chOff x="948286" y="1430768"/>
              <a:chExt cx="4379726" cy="3907655"/>
            </a:xfrm>
          </p:grpSpPr>
          <p:sp>
            <p:nvSpPr>
              <p:cNvPr id="80" name="四角形: 上の 2 つの角を丸める 79">
                <a:extLst>
                  <a:ext uri="{FF2B5EF4-FFF2-40B4-BE49-F238E27FC236}">
                    <a16:creationId xmlns:a16="http://schemas.microsoft.com/office/drawing/2014/main" id="{9693A963-94C4-FB77-7237-E3718C7BD4E3}"/>
                  </a:ext>
                </a:extLst>
              </p:cNvPr>
              <p:cNvSpPr/>
              <p:nvPr/>
            </p:nvSpPr>
            <p:spPr bwMode="auto">
              <a:xfrm rot="792178">
                <a:off x="1944183" y="2410396"/>
                <a:ext cx="76574" cy="1033106"/>
              </a:xfrm>
              <a:prstGeom prst="round2SameRect">
                <a:avLst>
                  <a:gd name="adj1" fmla="val 16667"/>
                  <a:gd name="adj2" fmla="val 50000"/>
                </a:avLst>
              </a:prstGeom>
              <a:solidFill>
                <a:schemeClr val="bg1">
                  <a:lumMod val="8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81" name="楕円 80">
                <a:extLst>
                  <a:ext uri="{FF2B5EF4-FFF2-40B4-BE49-F238E27FC236}">
                    <a16:creationId xmlns:a16="http://schemas.microsoft.com/office/drawing/2014/main" id="{8C61CD11-7EAF-D938-BFDB-A1D59D04A809}"/>
                  </a:ext>
                </a:extLst>
              </p:cNvPr>
              <p:cNvSpPr/>
              <p:nvPr/>
            </p:nvSpPr>
            <p:spPr bwMode="auto">
              <a:xfrm>
                <a:off x="4236226" y="4522123"/>
                <a:ext cx="816300" cy="816300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2" name="楕円 81">
                <a:extLst>
                  <a:ext uri="{FF2B5EF4-FFF2-40B4-BE49-F238E27FC236}">
                    <a16:creationId xmlns:a16="http://schemas.microsoft.com/office/drawing/2014/main" id="{C0162D52-9DD6-0568-7121-8828FCD3F9F9}"/>
                  </a:ext>
                </a:extLst>
              </p:cNvPr>
              <p:cNvSpPr/>
              <p:nvPr/>
            </p:nvSpPr>
            <p:spPr bwMode="auto">
              <a:xfrm>
                <a:off x="1099326" y="4522123"/>
                <a:ext cx="816300" cy="816300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3" name="四角形: 上の 2 つの角を丸める 82">
                <a:extLst>
                  <a:ext uri="{FF2B5EF4-FFF2-40B4-BE49-F238E27FC236}">
                    <a16:creationId xmlns:a16="http://schemas.microsoft.com/office/drawing/2014/main" id="{7EC6597C-A38E-1410-460B-7967495EDCB1}"/>
                  </a:ext>
                </a:extLst>
              </p:cNvPr>
              <p:cNvSpPr/>
              <p:nvPr/>
            </p:nvSpPr>
            <p:spPr bwMode="auto">
              <a:xfrm rot="16200000">
                <a:off x="1522870" y="3575051"/>
                <a:ext cx="231135" cy="194878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bg1">
                  <a:lumMod val="6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84" name="四角形: 上の 2 つの角を丸める 83">
                <a:extLst>
                  <a:ext uri="{FF2B5EF4-FFF2-40B4-BE49-F238E27FC236}">
                    <a16:creationId xmlns:a16="http://schemas.microsoft.com/office/drawing/2014/main" id="{550B32FD-FB53-F674-B1E0-C739F7A249AA}"/>
                  </a:ext>
                </a:extLst>
              </p:cNvPr>
              <p:cNvSpPr/>
              <p:nvPr/>
            </p:nvSpPr>
            <p:spPr bwMode="auto">
              <a:xfrm rot="5400000">
                <a:off x="5110940" y="4576205"/>
                <a:ext cx="239152" cy="194993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bg1">
                  <a:lumMod val="6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85" name="楕円 84">
                <a:extLst>
                  <a:ext uri="{FF2B5EF4-FFF2-40B4-BE49-F238E27FC236}">
                    <a16:creationId xmlns:a16="http://schemas.microsoft.com/office/drawing/2014/main" id="{EDD9789D-7833-A7CF-389A-0F4BB8ED0393}"/>
                  </a:ext>
                </a:extLst>
              </p:cNvPr>
              <p:cNvSpPr/>
              <p:nvPr/>
            </p:nvSpPr>
            <p:spPr bwMode="auto">
              <a:xfrm>
                <a:off x="1221929" y="4644726"/>
                <a:ext cx="571094" cy="571094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6" name="フリーフォーム: 図形 85">
                <a:extLst>
                  <a:ext uri="{FF2B5EF4-FFF2-40B4-BE49-F238E27FC236}">
                    <a16:creationId xmlns:a16="http://schemas.microsoft.com/office/drawing/2014/main" id="{3A10740B-4511-1913-E779-0F59A59C9842}"/>
                  </a:ext>
                </a:extLst>
              </p:cNvPr>
              <p:cNvSpPr/>
              <p:nvPr/>
            </p:nvSpPr>
            <p:spPr bwMode="auto">
              <a:xfrm rot="3074834" flipV="1">
                <a:off x="1474695" y="4246570"/>
                <a:ext cx="1266496" cy="233540"/>
              </a:xfrm>
              <a:custGeom>
                <a:avLst/>
                <a:gdLst>
                  <a:gd name="connsiteX0" fmla="*/ 0 w 1266495"/>
                  <a:gd name="connsiteY0" fmla="*/ 233539 h 233539"/>
                  <a:gd name="connsiteX1" fmla="*/ 1266495 w 1266495"/>
                  <a:gd name="connsiteY1" fmla="*/ 233539 h 233539"/>
                  <a:gd name="connsiteX2" fmla="*/ 1129517 w 1266495"/>
                  <a:gd name="connsiteY2" fmla="*/ 0 h 233539"/>
                  <a:gd name="connsiteX3" fmla="*/ 136978 w 1266495"/>
                  <a:gd name="connsiteY3" fmla="*/ 0 h 233539"/>
                  <a:gd name="connsiteX4" fmla="*/ 92022 w 1266495"/>
                  <a:gd name="connsiteY4" fmla="*/ 76646 h 233539"/>
                  <a:gd name="connsiteX5" fmla="*/ 471690 w 1266495"/>
                  <a:gd name="connsiteY5" fmla="*/ 76646 h 233539"/>
                  <a:gd name="connsiteX6" fmla="*/ 425448 w 1266495"/>
                  <a:gd name="connsiteY6" fmla="*/ 155487 h 233539"/>
                  <a:gd name="connsiteX7" fmla="*/ 90380 w 1266495"/>
                  <a:gd name="connsiteY7" fmla="*/ 155486 h 233539"/>
                  <a:gd name="connsiteX8" fmla="*/ 68080 w 1266495"/>
                  <a:gd name="connsiteY8" fmla="*/ 117467 h 233539"/>
                  <a:gd name="connsiteX0" fmla="*/ 0 w 1266495"/>
                  <a:gd name="connsiteY0" fmla="*/ 233539 h 233539"/>
                  <a:gd name="connsiteX1" fmla="*/ 1266495 w 1266495"/>
                  <a:gd name="connsiteY1" fmla="*/ 233539 h 233539"/>
                  <a:gd name="connsiteX2" fmla="*/ 1129517 w 1266495"/>
                  <a:gd name="connsiteY2" fmla="*/ 0 h 233539"/>
                  <a:gd name="connsiteX3" fmla="*/ 136978 w 1266495"/>
                  <a:gd name="connsiteY3" fmla="*/ 0 h 233539"/>
                  <a:gd name="connsiteX4" fmla="*/ 92022 w 1266495"/>
                  <a:gd name="connsiteY4" fmla="*/ 76646 h 233539"/>
                  <a:gd name="connsiteX5" fmla="*/ 471690 w 1266495"/>
                  <a:gd name="connsiteY5" fmla="*/ 76646 h 233539"/>
                  <a:gd name="connsiteX6" fmla="*/ 90380 w 1266495"/>
                  <a:gd name="connsiteY6" fmla="*/ 155486 h 233539"/>
                  <a:gd name="connsiteX7" fmla="*/ 68080 w 1266495"/>
                  <a:gd name="connsiteY7" fmla="*/ 117467 h 233539"/>
                  <a:gd name="connsiteX8" fmla="*/ 0 w 1266495"/>
                  <a:gd name="connsiteY8" fmla="*/ 233539 h 233539"/>
                  <a:gd name="connsiteX0" fmla="*/ 0 w 1266495"/>
                  <a:gd name="connsiteY0" fmla="*/ 233539 h 233539"/>
                  <a:gd name="connsiteX1" fmla="*/ 1266495 w 1266495"/>
                  <a:gd name="connsiteY1" fmla="*/ 233539 h 233539"/>
                  <a:gd name="connsiteX2" fmla="*/ 1129517 w 1266495"/>
                  <a:gd name="connsiteY2" fmla="*/ 0 h 233539"/>
                  <a:gd name="connsiteX3" fmla="*/ 136978 w 1266495"/>
                  <a:gd name="connsiteY3" fmla="*/ 0 h 233539"/>
                  <a:gd name="connsiteX4" fmla="*/ 92022 w 1266495"/>
                  <a:gd name="connsiteY4" fmla="*/ 76646 h 233539"/>
                  <a:gd name="connsiteX5" fmla="*/ 90380 w 1266495"/>
                  <a:gd name="connsiteY5" fmla="*/ 155486 h 233539"/>
                  <a:gd name="connsiteX6" fmla="*/ 68080 w 1266495"/>
                  <a:gd name="connsiteY6" fmla="*/ 117467 h 233539"/>
                  <a:gd name="connsiteX7" fmla="*/ 0 w 1266495"/>
                  <a:gd name="connsiteY7" fmla="*/ 233539 h 233539"/>
                  <a:gd name="connsiteX0" fmla="*/ 0 w 1266495"/>
                  <a:gd name="connsiteY0" fmla="*/ 233539 h 233539"/>
                  <a:gd name="connsiteX1" fmla="*/ 1266495 w 1266495"/>
                  <a:gd name="connsiteY1" fmla="*/ 233539 h 233539"/>
                  <a:gd name="connsiteX2" fmla="*/ 1129517 w 1266495"/>
                  <a:gd name="connsiteY2" fmla="*/ 0 h 233539"/>
                  <a:gd name="connsiteX3" fmla="*/ 136978 w 1266495"/>
                  <a:gd name="connsiteY3" fmla="*/ 0 h 233539"/>
                  <a:gd name="connsiteX4" fmla="*/ 92022 w 1266495"/>
                  <a:gd name="connsiteY4" fmla="*/ 76646 h 233539"/>
                  <a:gd name="connsiteX5" fmla="*/ 68080 w 1266495"/>
                  <a:gd name="connsiteY5" fmla="*/ 117467 h 233539"/>
                  <a:gd name="connsiteX6" fmla="*/ 0 w 1266495"/>
                  <a:gd name="connsiteY6" fmla="*/ 233539 h 233539"/>
                  <a:gd name="connsiteX0" fmla="*/ 0 w 1266495"/>
                  <a:gd name="connsiteY0" fmla="*/ 233539 h 233539"/>
                  <a:gd name="connsiteX1" fmla="*/ 1266495 w 1266495"/>
                  <a:gd name="connsiteY1" fmla="*/ 233539 h 233539"/>
                  <a:gd name="connsiteX2" fmla="*/ 1129517 w 1266495"/>
                  <a:gd name="connsiteY2" fmla="*/ 0 h 233539"/>
                  <a:gd name="connsiteX3" fmla="*/ 136978 w 1266495"/>
                  <a:gd name="connsiteY3" fmla="*/ 0 h 233539"/>
                  <a:gd name="connsiteX4" fmla="*/ 92022 w 1266495"/>
                  <a:gd name="connsiteY4" fmla="*/ 76646 h 233539"/>
                  <a:gd name="connsiteX5" fmla="*/ 0 w 1266495"/>
                  <a:gd name="connsiteY5" fmla="*/ 233539 h 233539"/>
                  <a:gd name="connsiteX0" fmla="*/ 0 w 1266495"/>
                  <a:gd name="connsiteY0" fmla="*/ 233539 h 233539"/>
                  <a:gd name="connsiteX1" fmla="*/ 1266495 w 1266495"/>
                  <a:gd name="connsiteY1" fmla="*/ 233539 h 233539"/>
                  <a:gd name="connsiteX2" fmla="*/ 1129517 w 1266495"/>
                  <a:gd name="connsiteY2" fmla="*/ 0 h 233539"/>
                  <a:gd name="connsiteX3" fmla="*/ 136978 w 1266495"/>
                  <a:gd name="connsiteY3" fmla="*/ 0 h 233539"/>
                  <a:gd name="connsiteX4" fmla="*/ 0 w 1266495"/>
                  <a:gd name="connsiteY4" fmla="*/ 233539 h 233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66495" h="233539">
                    <a:moveTo>
                      <a:pt x="0" y="233539"/>
                    </a:moveTo>
                    <a:lnTo>
                      <a:pt x="1266495" y="233539"/>
                    </a:lnTo>
                    <a:lnTo>
                      <a:pt x="1129517" y="0"/>
                    </a:lnTo>
                    <a:lnTo>
                      <a:pt x="136978" y="0"/>
                    </a:lnTo>
                    <a:lnTo>
                      <a:pt x="0" y="233539"/>
                    </a:lnTo>
                    <a:close/>
                  </a:path>
                </a:pathLst>
              </a:custGeom>
              <a:solidFill>
                <a:srgbClr val="FFFF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87" name="アーチ 86">
                <a:extLst>
                  <a:ext uri="{FF2B5EF4-FFF2-40B4-BE49-F238E27FC236}">
                    <a16:creationId xmlns:a16="http://schemas.microsoft.com/office/drawing/2014/main" id="{EFE0B3EC-456D-BFE6-4F24-B2823B390B6B}"/>
                  </a:ext>
                </a:extLst>
              </p:cNvPr>
              <p:cNvSpPr/>
              <p:nvPr/>
            </p:nvSpPr>
            <p:spPr bwMode="auto">
              <a:xfrm rot="17100000">
                <a:off x="1482572" y="2621600"/>
                <a:ext cx="979229" cy="465823"/>
              </a:xfrm>
              <a:prstGeom prst="blockArc">
                <a:avLst>
                  <a:gd name="adj1" fmla="val 10800000"/>
                  <a:gd name="adj2" fmla="val 21267315"/>
                  <a:gd name="adj3" fmla="val 6833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8" name="フリーフォーム: 図形 87">
                <a:extLst>
                  <a:ext uri="{FF2B5EF4-FFF2-40B4-BE49-F238E27FC236}">
                    <a16:creationId xmlns:a16="http://schemas.microsoft.com/office/drawing/2014/main" id="{B7DA1578-AE80-FCFF-2EC1-8DFA49E2EC89}"/>
                  </a:ext>
                </a:extLst>
              </p:cNvPr>
              <p:cNvSpPr/>
              <p:nvPr/>
            </p:nvSpPr>
            <p:spPr bwMode="auto">
              <a:xfrm>
                <a:off x="948286" y="4367908"/>
                <a:ext cx="1124730" cy="611586"/>
              </a:xfrm>
              <a:custGeom>
                <a:avLst/>
                <a:gdLst>
                  <a:gd name="connsiteX0" fmla="*/ 562365 w 1124730"/>
                  <a:gd name="connsiteY0" fmla="*/ 0 h 611586"/>
                  <a:gd name="connsiteX1" fmla="*/ 1124730 w 1124730"/>
                  <a:gd name="connsiteY1" fmla="*/ 562365 h 611586"/>
                  <a:gd name="connsiteX2" fmla="*/ 1119768 w 1124730"/>
                  <a:gd name="connsiteY2" fmla="*/ 611586 h 611586"/>
                  <a:gd name="connsiteX3" fmla="*/ 1036684 w 1124730"/>
                  <a:gd name="connsiteY3" fmla="*/ 611586 h 611586"/>
                  <a:gd name="connsiteX4" fmla="*/ 1041646 w 1124730"/>
                  <a:gd name="connsiteY4" fmla="*/ 562365 h 611586"/>
                  <a:gd name="connsiteX5" fmla="*/ 562365 w 1124730"/>
                  <a:gd name="connsiteY5" fmla="*/ 83084 h 611586"/>
                  <a:gd name="connsiteX6" fmla="*/ 83084 w 1124730"/>
                  <a:gd name="connsiteY6" fmla="*/ 562365 h 611586"/>
                  <a:gd name="connsiteX7" fmla="*/ 88046 w 1124730"/>
                  <a:gd name="connsiteY7" fmla="*/ 611586 h 611586"/>
                  <a:gd name="connsiteX8" fmla="*/ 4962 w 1124730"/>
                  <a:gd name="connsiteY8" fmla="*/ 611586 h 611586"/>
                  <a:gd name="connsiteX9" fmla="*/ 0 w 1124730"/>
                  <a:gd name="connsiteY9" fmla="*/ 562365 h 611586"/>
                  <a:gd name="connsiteX10" fmla="*/ 562365 w 1124730"/>
                  <a:gd name="connsiteY10" fmla="*/ 0 h 6115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124730" h="611586">
                    <a:moveTo>
                      <a:pt x="562365" y="0"/>
                    </a:moveTo>
                    <a:cubicBezTo>
                      <a:pt x="872951" y="0"/>
                      <a:pt x="1124730" y="251779"/>
                      <a:pt x="1124730" y="562365"/>
                    </a:cubicBezTo>
                    <a:lnTo>
                      <a:pt x="1119768" y="611586"/>
                    </a:lnTo>
                    <a:lnTo>
                      <a:pt x="1036684" y="611586"/>
                    </a:lnTo>
                    <a:lnTo>
                      <a:pt x="1041646" y="562365"/>
                    </a:lnTo>
                    <a:cubicBezTo>
                      <a:pt x="1041646" y="297665"/>
                      <a:pt x="827065" y="83084"/>
                      <a:pt x="562365" y="83084"/>
                    </a:cubicBezTo>
                    <a:cubicBezTo>
                      <a:pt x="297665" y="83084"/>
                      <a:pt x="83084" y="297665"/>
                      <a:pt x="83084" y="562365"/>
                    </a:cubicBezTo>
                    <a:lnTo>
                      <a:pt x="88046" y="611586"/>
                    </a:lnTo>
                    <a:lnTo>
                      <a:pt x="4962" y="611586"/>
                    </a:lnTo>
                    <a:lnTo>
                      <a:pt x="0" y="562365"/>
                    </a:lnTo>
                    <a:cubicBezTo>
                      <a:pt x="0" y="251779"/>
                      <a:pt x="251779" y="0"/>
                      <a:pt x="562365" y="0"/>
                    </a:cubicBezTo>
                    <a:close/>
                  </a:path>
                </a:pathLst>
              </a:custGeom>
              <a:solidFill>
                <a:srgbClr val="FFFF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9" name="フリーフォーム: 図形 88">
                <a:extLst>
                  <a:ext uri="{FF2B5EF4-FFF2-40B4-BE49-F238E27FC236}">
                    <a16:creationId xmlns:a16="http://schemas.microsoft.com/office/drawing/2014/main" id="{053711DC-5D6A-3906-B195-9CE8C9DF2652}"/>
                  </a:ext>
                </a:extLst>
              </p:cNvPr>
              <p:cNvSpPr/>
              <p:nvPr/>
            </p:nvSpPr>
            <p:spPr bwMode="auto">
              <a:xfrm rot="16200000">
                <a:off x="3379406" y="3152160"/>
                <a:ext cx="611586" cy="3043083"/>
              </a:xfrm>
              <a:custGeom>
                <a:avLst/>
                <a:gdLst>
                  <a:gd name="connsiteX0" fmla="*/ 611586 w 611586"/>
                  <a:gd name="connsiteY0" fmla="*/ 2480718 h 3043083"/>
                  <a:gd name="connsiteX1" fmla="*/ 49221 w 611586"/>
                  <a:gd name="connsiteY1" fmla="*/ 3043083 h 3043083"/>
                  <a:gd name="connsiteX2" fmla="*/ 0 w 611586"/>
                  <a:gd name="connsiteY2" fmla="*/ 3038121 h 3043083"/>
                  <a:gd name="connsiteX3" fmla="*/ 0 w 611586"/>
                  <a:gd name="connsiteY3" fmla="*/ 2955037 h 3043083"/>
                  <a:gd name="connsiteX4" fmla="*/ 49221 w 611586"/>
                  <a:gd name="connsiteY4" fmla="*/ 2959999 h 3043083"/>
                  <a:gd name="connsiteX5" fmla="*/ 528502 w 611586"/>
                  <a:gd name="connsiteY5" fmla="*/ 2480718 h 3043083"/>
                  <a:gd name="connsiteX6" fmla="*/ 49221 w 611586"/>
                  <a:gd name="connsiteY6" fmla="*/ 2001437 h 3043083"/>
                  <a:gd name="connsiteX7" fmla="*/ 0 w 611586"/>
                  <a:gd name="connsiteY7" fmla="*/ 2006399 h 3043083"/>
                  <a:gd name="connsiteX8" fmla="*/ 0 w 611586"/>
                  <a:gd name="connsiteY8" fmla="*/ 1948562 h 3043083"/>
                  <a:gd name="connsiteX9" fmla="*/ 0 w 611586"/>
                  <a:gd name="connsiteY9" fmla="*/ 1948562 h 3043083"/>
                  <a:gd name="connsiteX10" fmla="*/ 0 w 611586"/>
                  <a:gd name="connsiteY10" fmla="*/ 114285 h 3043083"/>
                  <a:gd name="connsiteX11" fmla="*/ 114285 w 611586"/>
                  <a:gd name="connsiteY11" fmla="*/ 0 h 3043083"/>
                  <a:gd name="connsiteX12" fmla="*/ 228570 w 611586"/>
                  <a:gd name="connsiteY12" fmla="*/ 114285 h 3043083"/>
                  <a:gd name="connsiteX13" fmla="*/ 228570 w 611586"/>
                  <a:gd name="connsiteY13" fmla="*/ 1950270 h 3043083"/>
                  <a:gd name="connsiteX14" fmla="*/ 268119 w 611586"/>
                  <a:gd name="connsiteY14" fmla="*/ 1962547 h 3043083"/>
                  <a:gd name="connsiteX15" fmla="*/ 611586 w 611586"/>
                  <a:gd name="connsiteY15" fmla="*/ 2480718 h 30430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611586" h="3043083">
                    <a:moveTo>
                      <a:pt x="611586" y="2480718"/>
                    </a:moveTo>
                    <a:cubicBezTo>
                      <a:pt x="611586" y="2791304"/>
                      <a:pt x="359807" y="3043083"/>
                      <a:pt x="49221" y="3043083"/>
                    </a:cubicBezTo>
                    <a:lnTo>
                      <a:pt x="0" y="3038121"/>
                    </a:lnTo>
                    <a:lnTo>
                      <a:pt x="0" y="2955037"/>
                    </a:lnTo>
                    <a:lnTo>
                      <a:pt x="49221" y="2959999"/>
                    </a:lnTo>
                    <a:cubicBezTo>
                      <a:pt x="313921" y="2959999"/>
                      <a:pt x="528502" y="2745418"/>
                      <a:pt x="528502" y="2480718"/>
                    </a:cubicBezTo>
                    <a:cubicBezTo>
                      <a:pt x="528502" y="2216018"/>
                      <a:pt x="313921" y="2001437"/>
                      <a:pt x="49221" y="2001437"/>
                    </a:cubicBezTo>
                    <a:lnTo>
                      <a:pt x="0" y="2006399"/>
                    </a:lnTo>
                    <a:lnTo>
                      <a:pt x="0" y="1948562"/>
                    </a:lnTo>
                    <a:lnTo>
                      <a:pt x="0" y="1948562"/>
                    </a:lnTo>
                    <a:lnTo>
                      <a:pt x="0" y="114285"/>
                    </a:lnTo>
                    <a:cubicBezTo>
                      <a:pt x="0" y="51167"/>
                      <a:pt x="51167" y="0"/>
                      <a:pt x="114285" y="0"/>
                    </a:cubicBezTo>
                    <a:cubicBezTo>
                      <a:pt x="177403" y="0"/>
                      <a:pt x="228570" y="51167"/>
                      <a:pt x="228570" y="114285"/>
                    </a:cubicBezTo>
                    <a:lnTo>
                      <a:pt x="228570" y="1950270"/>
                    </a:lnTo>
                    <a:lnTo>
                      <a:pt x="268119" y="1962547"/>
                    </a:lnTo>
                    <a:cubicBezTo>
                      <a:pt x="469961" y="2047918"/>
                      <a:pt x="611586" y="2247779"/>
                      <a:pt x="611586" y="2480718"/>
                    </a:cubicBezTo>
                    <a:close/>
                  </a:path>
                </a:pathLst>
              </a:custGeom>
              <a:solidFill>
                <a:srgbClr val="FFFF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90" name="四角形: 上の 2 つの角を丸める 89">
                <a:extLst>
                  <a:ext uri="{FF2B5EF4-FFF2-40B4-BE49-F238E27FC236}">
                    <a16:creationId xmlns:a16="http://schemas.microsoft.com/office/drawing/2014/main" id="{BE268EEE-9492-EEF8-F333-5F79D6DABD5C}"/>
                  </a:ext>
                </a:extLst>
              </p:cNvPr>
              <p:cNvSpPr/>
              <p:nvPr/>
            </p:nvSpPr>
            <p:spPr bwMode="auto">
              <a:xfrm rot="792178">
                <a:off x="1615739" y="3302731"/>
                <a:ext cx="152071" cy="1735125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rgbClr val="FFFF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91" name="平行四辺形 90">
                <a:extLst>
                  <a:ext uri="{FF2B5EF4-FFF2-40B4-BE49-F238E27FC236}">
                    <a16:creationId xmlns:a16="http://schemas.microsoft.com/office/drawing/2014/main" id="{C66EE8AF-3948-426A-89D1-2624BB431AE8}"/>
                  </a:ext>
                </a:extLst>
              </p:cNvPr>
              <p:cNvSpPr/>
              <p:nvPr/>
            </p:nvSpPr>
            <p:spPr bwMode="auto">
              <a:xfrm rot="20700000" flipH="1">
                <a:off x="1914409" y="1786581"/>
                <a:ext cx="57127" cy="533175"/>
              </a:xfrm>
              <a:prstGeom prst="parallelogram">
                <a:avLst/>
              </a:prstGeom>
              <a:solidFill>
                <a:schemeClr val="bg1">
                  <a:lumMod val="5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92" name="四角形: 上の 2 つの角を丸める 91">
                <a:extLst>
                  <a:ext uri="{FF2B5EF4-FFF2-40B4-BE49-F238E27FC236}">
                    <a16:creationId xmlns:a16="http://schemas.microsoft.com/office/drawing/2014/main" id="{600CFB51-1784-2624-59D2-2B6BAA1F859D}"/>
                  </a:ext>
                </a:extLst>
              </p:cNvPr>
              <p:cNvSpPr/>
              <p:nvPr/>
            </p:nvSpPr>
            <p:spPr bwMode="auto">
              <a:xfrm rot="5400000">
                <a:off x="1646676" y="1597583"/>
                <a:ext cx="451549" cy="1179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93" name="四角形: 上の 2 つの角を丸める 92">
                <a:extLst>
                  <a:ext uri="{FF2B5EF4-FFF2-40B4-BE49-F238E27FC236}">
                    <a16:creationId xmlns:a16="http://schemas.microsoft.com/office/drawing/2014/main" id="{672D7A89-55A2-479C-514D-C7846CC3DAAD}"/>
                  </a:ext>
                </a:extLst>
              </p:cNvPr>
              <p:cNvSpPr/>
              <p:nvPr/>
            </p:nvSpPr>
            <p:spPr bwMode="auto">
              <a:xfrm rot="792178">
                <a:off x="1818518" y="3283710"/>
                <a:ext cx="150289" cy="46513"/>
              </a:xfrm>
              <a:prstGeom prst="round2SameRect">
                <a:avLst>
                  <a:gd name="adj1" fmla="val 16667"/>
                  <a:gd name="adj2" fmla="val 0"/>
                </a:avLst>
              </a:prstGeom>
              <a:solidFill>
                <a:schemeClr val="bg1">
                  <a:lumMod val="6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94" name="台形 93">
                <a:extLst>
                  <a:ext uri="{FF2B5EF4-FFF2-40B4-BE49-F238E27FC236}">
                    <a16:creationId xmlns:a16="http://schemas.microsoft.com/office/drawing/2014/main" id="{4F792859-BB9E-5DDD-4736-2C7B666739A5}"/>
                  </a:ext>
                </a:extLst>
              </p:cNvPr>
              <p:cNvSpPr/>
              <p:nvPr/>
            </p:nvSpPr>
            <p:spPr bwMode="auto">
              <a:xfrm rot="6300000">
                <a:off x="2944692" y="4707735"/>
                <a:ext cx="100111" cy="569535"/>
              </a:xfrm>
              <a:prstGeom prst="trapezoid">
                <a:avLst/>
              </a:prstGeom>
              <a:solidFill>
                <a:schemeClr val="bg1">
                  <a:lumMod val="6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5" name="楕円 94">
                <a:extLst>
                  <a:ext uri="{FF2B5EF4-FFF2-40B4-BE49-F238E27FC236}">
                    <a16:creationId xmlns:a16="http://schemas.microsoft.com/office/drawing/2014/main" id="{A08832FE-EAF2-53FC-3AB1-BCFE906C9BBC}"/>
                  </a:ext>
                </a:extLst>
              </p:cNvPr>
              <p:cNvSpPr/>
              <p:nvPr/>
            </p:nvSpPr>
            <p:spPr bwMode="auto">
              <a:xfrm>
                <a:off x="4358829" y="4644726"/>
                <a:ext cx="571094" cy="571094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6" name="四角形: 上の 2 つの角を丸める 95">
                <a:extLst>
                  <a:ext uri="{FF2B5EF4-FFF2-40B4-BE49-F238E27FC236}">
                    <a16:creationId xmlns:a16="http://schemas.microsoft.com/office/drawing/2014/main" id="{C7DE4E98-C1F1-184D-2CB0-917BAF517863}"/>
                  </a:ext>
                </a:extLst>
              </p:cNvPr>
              <p:cNvSpPr/>
              <p:nvPr/>
            </p:nvSpPr>
            <p:spPr bwMode="auto">
              <a:xfrm rot="792178">
                <a:off x="1958697" y="2164474"/>
                <a:ext cx="332318" cy="342452"/>
              </a:xfrm>
              <a:prstGeom prst="round2SameRect">
                <a:avLst>
                  <a:gd name="adj1" fmla="val 16667"/>
                  <a:gd name="adj2" fmla="val 50000"/>
                </a:avLst>
              </a:prstGeom>
              <a:solidFill>
                <a:srgbClr val="FFFF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97" name="四角形: 上の 2 つの角を丸める 96">
                <a:extLst>
                  <a:ext uri="{FF2B5EF4-FFF2-40B4-BE49-F238E27FC236}">
                    <a16:creationId xmlns:a16="http://schemas.microsoft.com/office/drawing/2014/main" id="{0C429FA7-F20B-EF07-2F7B-F7DC0CE17776}"/>
                  </a:ext>
                </a:extLst>
              </p:cNvPr>
              <p:cNvSpPr/>
              <p:nvPr/>
            </p:nvSpPr>
            <p:spPr bwMode="auto">
              <a:xfrm rot="6300000">
                <a:off x="2204441" y="2211447"/>
                <a:ext cx="145219" cy="351506"/>
              </a:xfrm>
              <a:prstGeom prst="round2SameRect">
                <a:avLst>
                  <a:gd name="adj1" fmla="val 16667"/>
                  <a:gd name="adj2" fmla="val 50000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57" name="グループ化 56">
              <a:extLst>
                <a:ext uri="{FF2B5EF4-FFF2-40B4-BE49-F238E27FC236}">
                  <a16:creationId xmlns:a16="http://schemas.microsoft.com/office/drawing/2014/main" id="{32B81C20-187D-CB01-120C-95F2787A70F5}"/>
                </a:ext>
              </a:extLst>
            </p:cNvPr>
            <p:cNvGrpSpPr/>
            <p:nvPr/>
          </p:nvGrpSpPr>
          <p:grpSpPr>
            <a:xfrm>
              <a:off x="1612000" y="440506"/>
              <a:ext cx="928242" cy="2841905"/>
              <a:chOff x="3564049" y="3727529"/>
              <a:chExt cx="800618" cy="2451171"/>
            </a:xfrm>
          </p:grpSpPr>
          <p:sp>
            <p:nvSpPr>
              <p:cNvPr id="64" name="台形 63">
                <a:extLst>
                  <a:ext uri="{FF2B5EF4-FFF2-40B4-BE49-F238E27FC236}">
                    <a16:creationId xmlns:a16="http://schemas.microsoft.com/office/drawing/2014/main" id="{60DF5435-B19D-614C-CC13-18CC7D7B7474}"/>
                  </a:ext>
                </a:extLst>
              </p:cNvPr>
              <p:cNvSpPr/>
              <p:nvPr/>
            </p:nvSpPr>
            <p:spPr>
              <a:xfrm rot="10800000">
                <a:off x="3949676" y="5212733"/>
                <a:ext cx="161247" cy="770487"/>
              </a:xfrm>
              <a:prstGeom prst="trapezoid">
                <a:avLst/>
              </a:pr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5" name="フリーフォーム: 図形 64">
                <a:extLst>
                  <a:ext uri="{FF2B5EF4-FFF2-40B4-BE49-F238E27FC236}">
                    <a16:creationId xmlns:a16="http://schemas.microsoft.com/office/drawing/2014/main" id="{4BE0013D-336F-6B15-8E30-B6101E23BF06}"/>
                  </a:ext>
                </a:extLst>
              </p:cNvPr>
              <p:cNvSpPr/>
              <p:nvPr/>
            </p:nvSpPr>
            <p:spPr>
              <a:xfrm>
                <a:off x="3787427" y="5961695"/>
                <a:ext cx="296858" cy="217005"/>
              </a:xfrm>
              <a:custGeom>
                <a:avLst/>
                <a:gdLst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435087 w 600843"/>
                  <a:gd name="connsiteY7" fmla="*/ 293370 h 439221"/>
                  <a:gd name="connsiteX8" fmla="*/ 314721 w 600843"/>
                  <a:gd name="connsiteY8" fmla="*/ 391045 h 439221"/>
                  <a:gd name="connsiteX9" fmla="*/ 291267 w 600843"/>
                  <a:gd name="connsiteY9" fmla="*/ 403330 h 439221"/>
                  <a:gd name="connsiteX10" fmla="*/ 280575 w 600843"/>
                  <a:gd name="connsiteY10" fmla="*/ 404278 h 439221"/>
                  <a:gd name="connsiteX11" fmla="*/ 271690 w 600843"/>
                  <a:gd name="connsiteY11" fmla="*/ 425728 h 439221"/>
                  <a:gd name="connsiteX12" fmla="*/ 239117 w 600843"/>
                  <a:gd name="connsiteY12" fmla="*/ 439220 h 439221"/>
                  <a:gd name="connsiteX13" fmla="*/ 46065 w 600843"/>
                  <a:gd name="connsiteY13" fmla="*/ 439220 h 439221"/>
                  <a:gd name="connsiteX14" fmla="*/ 0 w 600843"/>
                  <a:gd name="connsiteY14" fmla="*/ 393155 h 439221"/>
                  <a:gd name="connsiteX15" fmla="*/ 0 w 600843"/>
                  <a:gd name="connsiteY15" fmla="*/ 348733 h 439221"/>
                  <a:gd name="connsiteX16" fmla="*/ 90488 w 600843"/>
                  <a:gd name="connsiteY16" fmla="*/ 258245 h 439221"/>
                  <a:gd name="connsiteX17" fmla="*/ 153892 w 600843"/>
                  <a:gd name="connsiteY17" fmla="*/ 258245 h 439221"/>
                  <a:gd name="connsiteX18" fmla="*/ 151854 w 600843"/>
                  <a:gd name="connsiteY18" fmla="*/ 235277 h 439221"/>
                  <a:gd name="connsiteX19" fmla="*/ 199594 w 600843"/>
                  <a:gd name="connsiteY19" fmla="*/ 147136 h 439221"/>
                  <a:gd name="connsiteX20" fmla="*/ 342912 w 600843"/>
                  <a:gd name="connsiteY20" fmla="*/ 30836 h 439221"/>
                  <a:gd name="connsiteX21" fmla="*/ 362726 w 600843"/>
                  <a:gd name="connsiteY21" fmla="*/ 20458 h 439221"/>
                  <a:gd name="connsiteX22" fmla="*/ 364040 w 600843"/>
                  <a:gd name="connsiteY22" fmla="*/ 17286 h 439221"/>
                  <a:gd name="connsiteX23" fmla="*/ 405772 w 600843"/>
                  <a:gd name="connsiteY23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435087 w 600843"/>
                  <a:gd name="connsiteY7" fmla="*/ 293370 h 439221"/>
                  <a:gd name="connsiteX8" fmla="*/ 314721 w 600843"/>
                  <a:gd name="connsiteY8" fmla="*/ 391045 h 439221"/>
                  <a:gd name="connsiteX9" fmla="*/ 291267 w 600843"/>
                  <a:gd name="connsiteY9" fmla="*/ 403330 h 439221"/>
                  <a:gd name="connsiteX10" fmla="*/ 280575 w 600843"/>
                  <a:gd name="connsiteY10" fmla="*/ 404278 h 439221"/>
                  <a:gd name="connsiteX11" fmla="*/ 271690 w 600843"/>
                  <a:gd name="connsiteY11" fmla="*/ 425728 h 439221"/>
                  <a:gd name="connsiteX12" fmla="*/ 239117 w 600843"/>
                  <a:gd name="connsiteY12" fmla="*/ 439220 h 439221"/>
                  <a:gd name="connsiteX13" fmla="*/ 46065 w 600843"/>
                  <a:gd name="connsiteY13" fmla="*/ 439220 h 439221"/>
                  <a:gd name="connsiteX14" fmla="*/ 0 w 600843"/>
                  <a:gd name="connsiteY14" fmla="*/ 393155 h 439221"/>
                  <a:gd name="connsiteX15" fmla="*/ 0 w 600843"/>
                  <a:gd name="connsiteY15" fmla="*/ 348733 h 439221"/>
                  <a:gd name="connsiteX16" fmla="*/ 90488 w 600843"/>
                  <a:gd name="connsiteY16" fmla="*/ 258245 h 439221"/>
                  <a:gd name="connsiteX17" fmla="*/ 153892 w 600843"/>
                  <a:gd name="connsiteY17" fmla="*/ 258245 h 439221"/>
                  <a:gd name="connsiteX18" fmla="*/ 151854 w 600843"/>
                  <a:gd name="connsiteY18" fmla="*/ 235277 h 439221"/>
                  <a:gd name="connsiteX19" fmla="*/ 342912 w 600843"/>
                  <a:gd name="connsiteY19" fmla="*/ 30836 h 439221"/>
                  <a:gd name="connsiteX20" fmla="*/ 362726 w 600843"/>
                  <a:gd name="connsiteY20" fmla="*/ 20458 h 439221"/>
                  <a:gd name="connsiteX21" fmla="*/ 364040 w 600843"/>
                  <a:gd name="connsiteY21" fmla="*/ 17286 h 439221"/>
                  <a:gd name="connsiteX22" fmla="*/ 405772 w 600843"/>
                  <a:gd name="connsiteY22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435087 w 600843"/>
                  <a:gd name="connsiteY7" fmla="*/ 293370 h 439221"/>
                  <a:gd name="connsiteX8" fmla="*/ 314721 w 600843"/>
                  <a:gd name="connsiteY8" fmla="*/ 391045 h 439221"/>
                  <a:gd name="connsiteX9" fmla="*/ 291267 w 600843"/>
                  <a:gd name="connsiteY9" fmla="*/ 403330 h 439221"/>
                  <a:gd name="connsiteX10" fmla="*/ 280575 w 600843"/>
                  <a:gd name="connsiteY10" fmla="*/ 404278 h 439221"/>
                  <a:gd name="connsiteX11" fmla="*/ 271690 w 600843"/>
                  <a:gd name="connsiteY11" fmla="*/ 425728 h 439221"/>
                  <a:gd name="connsiteX12" fmla="*/ 239117 w 600843"/>
                  <a:gd name="connsiteY12" fmla="*/ 439220 h 439221"/>
                  <a:gd name="connsiteX13" fmla="*/ 46065 w 600843"/>
                  <a:gd name="connsiteY13" fmla="*/ 439220 h 439221"/>
                  <a:gd name="connsiteX14" fmla="*/ 0 w 600843"/>
                  <a:gd name="connsiteY14" fmla="*/ 393155 h 439221"/>
                  <a:gd name="connsiteX15" fmla="*/ 0 w 600843"/>
                  <a:gd name="connsiteY15" fmla="*/ 348733 h 439221"/>
                  <a:gd name="connsiteX16" fmla="*/ 90488 w 600843"/>
                  <a:gd name="connsiteY16" fmla="*/ 258245 h 439221"/>
                  <a:gd name="connsiteX17" fmla="*/ 153892 w 600843"/>
                  <a:gd name="connsiteY17" fmla="*/ 258245 h 439221"/>
                  <a:gd name="connsiteX18" fmla="*/ 342912 w 600843"/>
                  <a:gd name="connsiteY18" fmla="*/ 30836 h 439221"/>
                  <a:gd name="connsiteX19" fmla="*/ 362726 w 600843"/>
                  <a:gd name="connsiteY19" fmla="*/ 20458 h 439221"/>
                  <a:gd name="connsiteX20" fmla="*/ 364040 w 600843"/>
                  <a:gd name="connsiteY20" fmla="*/ 17286 h 439221"/>
                  <a:gd name="connsiteX21" fmla="*/ 405772 w 600843"/>
                  <a:gd name="connsiteY21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435087 w 600843"/>
                  <a:gd name="connsiteY7" fmla="*/ 293370 h 439221"/>
                  <a:gd name="connsiteX8" fmla="*/ 314721 w 600843"/>
                  <a:gd name="connsiteY8" fmla="*/ 391045 h 439221"/>
                  <a:gd name="connsiteX9" fmla="*/ 291267 w 600843"/>
                  <a:gd name="connsiteY9" fmla="*/ 403330 h 439221"/>
                  <a:gd name="connsiteX10" fmla="*/ 271690 w 600843"/>
                  <a:gd name="connsiteY10" fmla="*/ 425728 h 439221"/>
                  <a:gd name="connsiteX11" fmla="*/ 239117 w 600843"/>
                  <a:gd name="connsiteY11" fmla="*/ 439220 h 439221"/>
                  <a:gd name="connsiteX12" fmla="*/ 46065 w 600843"/>
                  <a:gd name="connsiteY12" fmla="*/ 439220 h 439221"/>
                  <a:gd name="connsiteX13" fmla="*/ 0 w 600843"/>
                  <a:gd name="connsiteY13" fmla="*/ 393155 h 439221"/>
                  <a:gd name="connsiteX14" fmla="*/ 0 w 600843"/>
                  <a:gd name="connsiteY14" fmla="*/ 348733 h 439221"/>
                  <a:gd name="connsiteX15" fmla="*/ 90488 w 600843"/>
                  <a:gd name="connsiteY15" fmla="*/ 258245 h 439221"/>
                  <a:gd name="connsiteX16" fmla="*/ 153892 w 600843"/>
                  <a:gd name="connsiteY16" fmla="*/ 258245 h 439221"/>
                  <a:gd name="connsiteX17" fmla="*/ 342912 w 600843"/>
                  <a:gd name="connsiteY17" fmla="*/ 30836 h 439221"/>
                  <a:gd name="connsiteX18" fmla="*/ 362726 w 600843"/>
                  <a:gd name="connsiteY18" fmla="*/ 20458 h 439221"/>
                  <a:gd name="connsiteX19" fmla="*/ 364040 w 600843"/>
                  <a:gd name="connsiteY19" fmla="*/ 17286 h 439221"/>
                  <a:gd name="connsiteX20" fmla="*/ 405772 w 600843"/>
                  <a:gd name="connsiteY20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435087 w 600843"/>
                  <a:gd name="connsiteY7" fmla="*/ 293370 h 439221"/>
                  <a:gd name="connsiteX8" fmla="*/ 314721 w 600843"/>
                  <a:gd name="connsiteY8" fmla="*/ 391045 h 439221"/>
                  <a:gd name="connsiteX9" fmla="*/ 271690 w 600843"/>
                  <a:gd name="connsiteY9" fmla="*/ 425728 h 439221"/>
                  <a:gd name="connsiteX10" fmla="*/ 239117 w 600843"/>
                  <a:gd name="connsiteY10" fmla="*/ 439220 h 439221"/>
                  <a:gd name="connsiteX11" fmla="*/ 46065 w 600843"/>
                  <a:gd name="connsiteY11" fmla="*/ 439220 h 439221"/>
                  <a:gd name="connsiteX12" fmla="*/ 0 w 600843"/>
                  <a:gd name="connsiteY12" fmla="*/ 393155 h 439221"/>
                  <a:gd name="connsiteX13" fmla="*/ 0 w 600843"/>
                  <a:gd name="connsiteY13" fmla="*/ 348733 h 439221"/>
                  <a:gd name="connsiteX14" fmla="*/ 90488 w 600843"/>
                  <a:gd name="connsiteY14" fmla="*/ 258245 h 439221"/>
                  <a:gd name="connsiteX15" fmla="*/ 153892 w 600843"/>
                  <a:gd name="connsiteY15" fmla="*/ 258245 h 439221"/>
                  <a:gd name="connsiteX16" fmla="*/ 342912 w 600843"/>
                  <a:gd name="connsiteY16" fmla="*/ 30836 h 439221"/>
                  <a:gd name="connsiteX17" fmla="*/ 362726 w 600843"/>
                  <a:gd name="connsiteY17" fmla="*/ 20458 h 439221"/>
                  <a:gd name="connsiteX18" fmla="*/ 364040 w 600843"/>
                  <a:gd name="connsiteY18" fmla="*/ 17286 h 439221"/>
                  <a:gd name="connsiteX19" fmla="*/ 405772 w 600843"/>
                  <a:gd name="connsiteY19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435087 w 600843"/>
                  <a:gd name="connsiteY7" fmla="*/ 293370 h 439221"/>
                  <a:gd name="connsiteX8" fmla="*/ 271690 w 600843"/>
                  <a:gd name="connsiteY8" fmla="*/ 425728 h 439221"/>
                  <a:gd name="connsiteX9" fmla="*/ 239117 w 600843"/>
                  <a:gd name="connsiteY9" fmla="*/ 439220 h 439221"/>
                  <a:gd name="connsiteX10" fmla="*/ 46065 w 600843"/>
                  <a:gd name="connsiteY10" fmla="*/ 439220 h 439221"/>
                  <a:gd name="connsiteX11" fmla="*/ 0 w 600843"/>
                  <a:gd name="connsiteY11" fmla="*/ 393155 h 439221"/>
                  <a:gd name="connsiteX12" fmla="*/ 0 w 600843"/>
                  <a:gd name="connsiteY12" fmla="*/ 348733 h 439221"/>
                  <a:gd name="connsiteX13" fmla="*/ 90488 w 600843"/>
                  <a:gd name="connsiteY13" fmla="*/ 258245 h 439221"/>
                  <a:gd name="connsiteX14" fmla="*/ 153892 w 600843"/>
                  <a:gd name="connsiteY14" fmla="*/ 258245 h 439221"/>
                  <a:gd name="connsiteX15" fmla="*/ 342912 w 600843"/>
                  <a:gd name="connsiteY15" fmla="*/ 30836 h 439221"/>
                  <a:gd name="connsiteX16" fmla="*/ 362726 w 600843"/>
                  <a:gd name="connsiteY16" fmla="*/ 20458 h 439221"/>
                  <a:gd name="connsiteX17" fmla="*/ 364040 w 600843"/>
                  <a:gd name="connsiteY17" fmla="*/ 17286 h 439221"/>
                  <a:gd name="connsiteX18" fmla="*/ 405772 w 600843"/>
                  <a:gd name="connsiteY18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435087 w 600843"/>
                  <a:gd name="connsiteY7" fmla="*/ 293370 h 439221"/>
                  <a:gd name="connsiteX8" fmla="*/ 239117 w 600843"/>
                  <a:gd name="connsiteY8" fmla="*/ 439220 h 439221"/>
                  <a:gd name="connsiteX9" fmla="*/ 46065 w 600843"/>
                  <a:gd name="connsiteY9" fmla="*/ 439220 h 439221"/>
                  <a:gd name="connsiteX10" fmla="*/ 0 w 600843"/>
                  <a:gd name="connsiteY10" fmla="*/ 393155 h 439221"/>
                  <a:gd name="connsiteX11" fmla="*/ 0 w 600843"/>
                  <a:gd name="connsiteY11" fmla="*/ 348733 h 439221"/>
                  <a:gd name="connsiteX12" fmla="*/ 90488 w 600843"/>
                  <a:gd name="connsiteY12" fmla="*/ 258245 h 439221"/>
                  <a:gd name="connsiteX13" fmla="*/ 153892 w 600843"/>
                  <a:gd name="connsiteY13" fmla="*/ 258245 h 439221"/>
                  <a:gd name="connsiteX14" fmla="*/ 342912 w 600843"/>
                  <a:gd name="connsiteY14" fmla="*/ 30836 h 439221"/>
                  <a:gd name="connsiteX15" fmla="*/ 362726 w 600843"/>
                  <a:gd name="connsiteY15" fmla="*/ 20458 h 439221"/>
                  <a:gd name="connsiteX16" fmla="*/ 364040 w 600843"/>
                  <a:gd name="connsiteY16" fmla="*/ 17286 h 439221"/>
                  <a:gd name="connsiteX17" fmla="*/ 405772 w 600843"/>
                  <a:gd name="connsiteY17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435087 w 600843"/>
                  <a:gd name="connsiteY7" fmla="*/ 293370 h 439221"/>
                  <a:gd name="connsiteX8" fmla="*/ 239117 w 600843"/>
                  <a:gd name="connsiteY8" fmla="*/ 439220 h 439221"/>
                  <a:gd name="connsiteX9" fmla="*/ 46065 w 600843"/>
                  <a:gd name="connsiteY9" fmla="*/ 439220 h 439221"/>
                  <a:gd name="connsiteX10" fmla="*/ 0 w 600843"/>
                  <a:gd name="connsiteY10" fmla="*/ 393155 h 439221"/>
                  <a:gd name="connsiteX11" fmla="*/ 0 w 600843"/>
                  <a:gd name="connsiteY11" fmla="*/ 348733 h 439221"/>
                  <a:gd name="connsiteX12" fmla="*/ 153892 w 600843"/>
                  <a:gd name="connsiteY12" fmla="*/ 258245 h 439221"/>
                  <a:gd name="connsiteX13" fmla="*/ 342912 w 600843"/>
                  <a:gd name="connsiteY13" fmla="*/ 30836 h 439221"/>
                  <a:gd name="connsiteX14" fmla="*/ 362726 w 600843"/>
                  <a:gd name="connsiteY14" fmla="*/ 20458 h 439221"/>
                  <a:gd name="connsiteX15" fmla="*/ 364040 w 600843"/>
                  <a:gd name="connsiteY15" fmla="*/ 17286 h 439221"/>
                  <a:gd name="connsiteX16" fmla="*/ 405772 w 600843"/>
                  <a:gd name="connsiteY16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435087 w 600843"/>
                  <a:gd name="connsiteY7" fmla="*/ 293370 h 439221"/>
                  <a:gd name="connsiteX8" fmla="*/ 239117 w 600843"/>
                  <a:gd name="connsiteY8" fmla="*/ 439220 h 439221"/>
                  <a:gd name="connsiteX9" fmla="*/ 46065 w 600843"/>
                  <a:gd name="connsiteY9" fmla="*/ 439220 h 439221"/>
                  <a:gd name="connsiteX10" fmla="*/ 0 w 600843"/>
                  <a:gd name="connsiteY10" fmla="*/ 393155 h 439221"/>
                  <a:gd name="connsiteX11" fmla="*/ 0 w 600843"/>
                  <a:gd name="connsiteY11" fmla="*/ 348733 h 439221"/>
                  <a:gd name="connsiteX12" fmla="*/ 153892 w 600843"/>
                  <a:gd name="connsiteY12" fmla="*/ 258245 h 439221"/>
                  <a:gd name="connsiteX13" fmla="*/ 342912 w 600843"/>
                  <a:gd name="connsiteY13" fmla="*/ 30836 h 439221"/>
                  <a:gd name="connsiteX14" fmla="*/ 362726 w 600843"/>
                  <a:gd name="connsiteY14" fmla="*/ 20458 h 439221"/>
                  <a:gd name="connsiteX15" fmla="*/ 405772 w 600843"/>
                  <a:gd name="connsiteY15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435087 w 600843"/>
                  <a:gd name="connsiteY7" fmla="*/ 293370 h 439221"/>
                  <a:gd name="connsiteX8" fmla="*/ 239117 w 600843"/>
                  <a:gd name="connsiteY8" fmla="*/ 439220 h 439221"/>
                  <a:gd name="connsiteX9" fmla="*/ 46065 w 600843"/>
                  <a:gd name="connsiteY9" fmla="*/ 439220 h 439221"/>
                  <a:gd name="connsiteX10" fmla="*/ 0 w 600843"/>
                  <a:gd name="connsiteY10" fmla="*/ 393155 h 439221"/>
                  <a:gd name="connsiteX11" fmla="*/ 0 w 600843"/>
                  <a:gd name="connsiteY11" fmla="*/ 348733 h 439221"/>
                  <a:gd name="connsiteX12" fmla="*/ 153892 w 600843"/>
                  <a:gd name="connsiteY12" fmla="*/ 258245 h 439221"/>
                  <a:gd name="connsiteX13" fmla="*/ 342912 w 600843"/>
                  <a:gd name="connsiteY13" fmla="*/ 30836 h 439221"/>
                  <a:gd name="connsiteX14" fmla="*/ 362726 w 600843"/>
                  <a:gd name="connsiteY14" fmla="*/ 27601 h 439221"/>
                  <a:gd name="connsiteX15" fmla="*/ 405772 w 600843"/>
                  <a:gd name="connsiteY15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435087 w 600843"/>
                  <a:gd name="connsiteY7" fmla="*/ 293370 h 439221"/>
                  <a:gd name="connsiteX8" fmla="*/ 239117 w 600843"/>
                  <a:gd name="connsiteY8" fmla="*/ 439220 h 439221"/>
                  <a:gd name="connsiteX9" fmla="*/ 46065 w 600843"/>
                  <a:gd name="connsiteY9" fmla="*/ 439220 h 439221"/>
                  <a:gd name="connsiteX10" fmla="*/ 0 w 600843"/>
                  <a:gd name="connsiteY10" fmla="*/ 393155 h 439221"/>
                  <a:gd name="connsiteX11" fmla="*/ 0 w 600843"/>
                  <a:gd name="connsiteY11" fmla="*/ 348733 h 439221"/>
                  <a:gd name="connsiteX12" fmla="*/ 153892 w 600843"/>
                  <a:gd name="connsiteY12" fmla="*/ 258245 h 439221"/>
                  <a:gd name="connsiteX13" fmla="*/ 342912 w 600843"/>
                  <a:gd name="connsiteY13" fmla="*/ 30836 h 439221"/>
                  <a:gd name="connsiteX14" fmla="*/ 405772 w 600843"/>
                  <a:gd name="connsiteY14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435087 w 600843"/>
                  <a:gd name="connsiteY7" fmla="*/ 293370 h 439221"/>
                  <a:gd name="connsiteX8" fmla="*/ 239117 w 600843"/>
                  <a:gd name="connsiteY8" fmla="*/ 439220 h 439221"/>
                  <a:gd name="connsiteX9" fmla="*/ 46065 w 600843"/>
                  <a:gd name="connsiteY9" fmla="*/ 439220 h 439221"/>
                  <a:gd name="connsiteX10" fmla="*/ 0 w 600843"/>
                  <a:gd name="connsiteY10" fmla="*/ 393155 h 439221"/>
                  <a:gd name="connsiteX11" fmla="*/ 0 w 600843"/>
                  <a:gd name="connsiteY11" fmla="*/ 348733 h 439221"/>
                  <a:gd name="connsiteX12" fmla="*/ 153892 w 600843"/>
                  <a:gd name="connsiteY12" fmla="*/ 258245 h 439221"/>
                  <a:gd name="connsiteX13" fmla="*/ 350056 w 600843"/>
                  <a:gd name="connsiteY13" fmla="*/ 33217 h 439221"/>
                  <a:gd name="connsiteX14" fmla="*/ 405772 w 600843"/>
                  <a:gd name="connsiteY14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435087 w 600843"/>
                  <a:gd name="connsiteY7" fmla="*/ 293370 h 439221"/>
                  <a:gd name="connsiteX8" fmla="*/ 239117 w 600843"/>
                  <a:gd name="connsiteY8" fmla="*/ 439220 h 439221"/>
                  <a:gd name="connsiteX9" fmla="*/ 46065 w 600843"/>
                  <a:gd name="connsiteY9" fmla="*/ 439220 h 439221"/>
                  <a:gd name="connsiteX10" fmla="*/ 0 w 600843"/>
                  <a:gd name="connsiteY10" fmla="*/ 393155 h 439221"/>
                  <a:gd name="connsiteX11" fmla="*/ 0 w 600843"/>
                  <a:gd name="connsiteY11" fmla="*/ 348733 h 439221"/>
                  <a:gd name="connsiteX12" fmla="*/ 153892 w 600843"/>
                  <a:gd name="connsiteY12" fmla="*/ 258245 h 439221"/>
                  <a:gd name="connsiteX13" fmla="*/ 405772 w 600843"/>
                  <a:gd name="connsiteY13" fmla="*/ 0 h 4392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600843" h="439221">
                    <a:moveTo>
                      <a:pt x="405772" y="0"/>
                    </a:moveTo>
                    <a:lnTo>
                      <a:pt x="541825" y="0"/>
                    </a:lnTo>
                    <a:cubicBezTo>
                      <a:pt x="574420" y="0"/>
                      <a:pt x="600843" y="26423"/>
                      <a:pt x="600843" y="59018"/>
                    </a:cubicBezTo>
                    <a:lnTo>
                      <a:pt x="600843" y="166096"/>
                    </a:lnTo>
                    <a:lnTo>
                      <a:pt x="587348" y="198676"/>
                    </a:lnTo>
                    <a:lnTo>
                      <a:pt x="547112" y="439221"/>
                    </a:lnTo>
                    <a:lnTo>
                      <a:pt x="459483" y="439221"/>
                    </a:lnTo>
                    <a:lnTo>
                      <a:pt x="435087" y="293370"/>
                    </a:lnTo>
                    <a:lnTo>
                      <a:pt x="239117" y="439220"/>
                    </a:lnTo>
                    <a:lnTo>
                      <a:pt x="46065" y="439220"/>
                    </a:lnTo>
                    <a:cubicBezTo>
                      <a:pt x="20624" y="439220"/>
                      <a:pt x="0" y="418596"/>
                      <a:pt x="0" y="393155"/>
                    </a:cubicBezTo>
                    <a:lnTo>
                      <a:pt x="0" y="348733"/>
                    </a:lnTo>
                    <a:cubicBezTo>
                      <a:pt x="25649" y="326248"/>
                      <a:pt x="96740" y="311228"/>
                      <a:pt x="153892" y="258245"/>
                    </a:cubicBezTo>
                    <a:lnTo>
                      <a:pt x="405772" y="0"/>
                    </a:lnTo>
                    <a:close/>
                  </a:path>
                </a:pathLst>
              </a:custGeom>
              <a:solidFill>
                <a:srgbClr val="ED7D31">
                  <a:lumMod val="75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6" name="台形 65">
                <a:extLst>
                  <a:ext uri="{FF2B5EF4-FFF2-40B4-BE49-F238E27FC236}">
                    <a16:creationId xmlns:a16="http://schemas.microsoft.com/office/drawing/2014/main" id="{793D1082-5257-1089-ADE5-A4F04134DC77}"/>
                  </a:ext>
                </a:extLst>
              </p:cNvPr>
              <p:cNvSpPr/>
              <p:nvPr/>
            </p:nvSpPr>
            <p:spPr>
              <a:xfrm rot="10800000">
                <a:off x="3895696" y="5212733"/>
                <a:ext cx="161247" cy="770487"/>
              </a:xfrm>
              <a:prstGeom prst="trapezoid">
                <a:avLst/>
              </a:pr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7" name="フリーフォーム: 図形 66">
                <a:extLst>
                  <a:ext uri="{FF2B5EF4-FFF2-40B4-BE49-F238E27FC236}">
                    <a16:creationId xmlns:a16="http://schemas.microsoft.com/office/drawing/2014/main" id="{49E3EEDA-B822-4A9F-ECDD-AA0820AC3105}"/>
                  </a:ext>
                </a:extLst>
              </p:cNvPr>
              <p:cNvSpPr/>
              <p:nvPr/>
            </p:nvSpPr>
            <p:spPr>
              <a:xfrm>
                <a:off x="3733447" y="5961695"/>
                <a:ext cx="296858" cy="217005"/>
              </a:xfrm>
              <a:custGeom>
                <a:avLst/>
                <a:gdLst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435087 w 600843"/>
                  <a:gd name="connsiteY7" fmla="*/ 293370 h 439221"/>
                  <a:gd name="connsiteX8" fmla="*/ 314721 w 600843"/>
                  <a:gd name="connsiteY8" fmla="*/ 391045 h 439221"/>
                  <a:gd name="connsiteX9" fmla="*/ 291267 w 600843"/>
                  <a:gd name="connsiteY9" fmla="*/ 403330 h 439221"/>
                  <a:gd name="connsiteX10" fmla="*/ 280575 w 600843"/>
                  <a:gd name="connsiteY10" fmla="*/ 404278 h 439221"/>
                  <a:gd name="connsiteX11" fmla="*/ 271690 w 600843"/>
                  <a:gd name="connsiteY11" fmla="*/ 425728 h 439221"/>
                  <a:gd name="connsiteX12" fmla="*/ 239117 w 600843"/>
                  <a:gd name="connsiteY12" fmla="*/ 439220 h 439221"/>
                  <a:gd name="connsiteX13" fmla="*/ 46065 w 600843"/>
                  <a:gd name="connsiteY13" fmla="*/ 439220 h 439221"/>
                  <a:gd name="connsiteX14" fmla="*/ 0 w 600843"/>
                  <a:gd name="connsiteY14" fmla="*/ 393155 h 439221"/>
                  <a:gd name="connsiteX15" fmla="*/ 0 w 600843"/>
                  <a:gd name="connsiteY15" fmla="*/ 348733 h 439221"/>
                  <a:gd name="connsiteX16" fmla="*/ 90488 w 600843"/>
                  <a:gd name="connsiteY16" fmla="*/ 258245 h 439221"/>
                  <a:gd name="connsiteX17" fmla="*/ 153892 w 600843"/>
                  <a:gd name="connsiteY17" fmla="*/ 258245 h 439221"/>
                  <a:gd name="connsiteX18" fmla="*/ 151854 w 600843"/>
                  <a:gd name="connsiteY18" fmla="*/ 235277 h 439221"/>
                  <a:gd name="connsiteX19" fmla="*/ 199594 w 600843"/>
                  <a:gd name="connsiteY19" fmla="*/ 147136 h 439221"/>
                  <a:gd name="connsiteX20" fmla="*/ 342912 w 600843"/>
                  <a:gd name="connsiteY20" fmla="*/ 30836 h 439221"/>
                  <a:gd name="connsiteX21" fmla="*/ 362726 w 600843"/>
                  <a:gd name="connsiteY21" fmla="*/ 20458 h 439221"/>
                  <a:gd name="connsiteX22" fmla="*/ 364040 w 600843"/>
                  <a:gd name="connsiteY22" fmla="*/ 17286 h 439221"/>
                  <a:gd name="connsiteX23" fmla="*/ 405772 w 600843"/>
                  <a:gd name="connsiteY23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435087 w 600843"/>
                  <a:gd name="connsiteY7" fmla="*/ 293370 h 439221"/>
                  <a:gd name="connsiteX8" fmla="*/ 314721 w 600843"/>
                  <a:gd name="connsiteY8" fmla="*/ 391045 h 439221"/>
                  <a:gd name="connsiteX9" fmla="*/ 291267 w 600843"/>
                  <a:gd name="connsiteY9" fmla="*/ 403330 h 439221"/>
                  <a:gd name="connsiteX10" fmla="*/ 280575 w 600843"/>
                  <a:gd name="connsiteY10" fmla="*/ 404278 h 439221"/>
                  <a:gd name="connsiteX11" fmla="*/ 271690 w 600843"/>
                  <a:gd name="connsiteY11" fmla="*/ 425728 h 439221"/>
                  <a:gd name="connsiteX12" fmla="*/ 239117 w 600843"/>
                  <a:gd name="connsiteY12" fmla="*/ 439220 h 439221"/>
                  <a:gd name="connsiteX13" fmla="*/ 46065 w 600843"/>
                  <a:gd name="connsiteY13" fmla="*/ 439220 h 439221"/>
                  <a:gd name="connsiteX14" fmla="*/ 0 w 600843"/>
                  <a:gd name="connsiteY14" fmla="*/ 393155 h 439221"/>
                  <a:gd name="connsiteX15" fmla="*/ 0 w 600843"/>
                  <a:gd name="connsiteY15" fmla="*/ 348733 h 439221"/>
                  <a:gd name="connsiteX16" fmla="*/ 90488 w 600843"/>
                  <a:gd name="connsiteY16" fmla="*/ 258245 h 439221"/>
                  <a:gd name="connsiteX17" fmla="*/ 153892 w 600843"/>
                  <a:gd name="connsiteY17" fmla="*/ 258245 h 439221"/>
                  <a:gd name="connsiteX18" fmla="*/ 151854 w 600843"/>
                  <a:gd name="connsiteY18" fmla="*/ 235277 h 439221"/>
                  <a:gd name="connsiteX19" fmla="*/ 342912 w 600843"/>
                  <a:gd name="connsiteY19" fmla="*/ 30836 h 439221"/>
                  <a:gd name="connsiteX20" fmla="*/ 362726 w 600843"/>
                  <a:gd name="connsiteY20" fmla="*/ 20458 h 439221"/>
                  <a:gd name="connsiteX21" fmla="*/ 364040 w 600843"/>
                  <a:gd name="connsiteY21" fmla="*/ 17286 h 439221"/>
                  <a:gd name="connsiteX22" fmla="*/ 405772 w 600843"/>
                  <a:gd name="connsiteY22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435087 w 600843"/>
                  <a:gd name="connsiteY7" fmla="*/ 293370 h 439221"/>
                  <a:gd name="connsiteX8" fmla="*/ 314721 w 600843"/>
                  <a:gd name="connsiteY8" fmla="*/ 391045 h 439221"/>
                  <a:gd name="connsiteX9" fmla="*/ 291267 w 600843"/>
                  <a:gd name="connsiteY9" fmla="*/ 403330 h 439221"/>
                  <a:gd name="connsiteX10" fmla="*/ 280575 w 600843"/>
                  <a:gd name="connsiteY10" fmla="*/ 404278 h 439221"/>
                  <a:gd name="connsiteX11" fmla="*/ 271690 w 600843"/>
                  <a:gd name="connsiteY11" fmla="*/ 425728 h 439221"/>
                  <a:gd name="connsiteX12" fmla="*/ 239117 w 600843"/>
                  <a:gd name="connsiteY12" fmla="*/ 439220 h 439221"/>
                  <a:gd name="connsiteX13" fmla="*/ 46065 w 600843"/>
                  <a:gd name="connsiteY13" fmla="*/ 439220 h 439221"/>
                  <a:gd name="connsiteX14" fmla="*/ 0 w 600843"/>
                  <a:gd name="connsiteY14" fmla="*/ 393155 h 439221"/>
                  <a:gd name="connsiteX15" fmla="*/ 0 w 600843"/>
                  <a:gd name="connsiteY15" fmla="*/ 348733 h 439221"/>
                  <a:gd name="connsiteX16" fmla="*/ 90488 w 600843"/>
                  <a:gd name="connsiteY16" fmla="*/ 258245 h 439221"/>
                  <a:gd name="connsiteX17" fmla="*/ 153892 w 600843"/>
                  <a:gd name="connsiteY17" fmla="*/ 258245 h 439221"/>
                  <a:gd name="connsiteX18" fmla="*/ 342912 w 600843"/>
                  <a:gd name="connsiteY18" fmla="*/ 30836 h 439221"/>
                  <a:gd name="connsiteX19" fmla="*/ 362726 w 600843"/>
                  <a:gd name="connsiteY19" fmla="*/ 20458 h 439221"/>
                  <a:gd name="connsiteX20" fmla="*/ 364040 w 600843"/>
                  <a:gd name="connsiteY20" fmla="*/ 17286 h 439221"/>
                  <a:gd name="connsiteX21" fmla="*/ 405772 w 600843"/>
                  <a:gd name="connsiteY21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435087 w 600843"/>
                  <a:gd name="connsiteY7" fmla="*/ 293370 h 439221"/>
                  <a:gd name="connsiteX8" fmla="*/ 314721 w 600843"/>
                  <a:gd name="connsiteY8" fmla="*/ 391045 h 439221"/>
                  <a:gd name="connsiteX9" fmla="*/ 291267 w 600843"/>
                  <a:gd name="connsiteY9" fmla="*/ 403330 h 439221"/>
                  <a:gd name="connsiteX10" fmla="*/ 271690 w 600843"/>
                  <a:gd name="connsiteY10" fmla="*/ 425728 h 439221"/>
                  <a:gd name="connsiteX11" fmla="*/ 239117 w 600843"/>
                  <a:gd name="connsiteY11" fmla="*/ 439220 h 439221"/>
                  <a:gd name="connsiteX12" fmla="*/ 46065 w 600843"/>
                  <a:gd name="connsiteY12" fmla="*/ 439220 h 439221"/>
                  <a:gd name="connsiteX13" fmla="*/ 0 w 600843"/>
                  <a:gd name="connsiteY13" fmla="*/ 393155 h 439221"/>
                  <a:gd name="connsiteX14" fmla="*/ 0 w 600843"/>
                  <a:gd name="connsiteY14" fmla="*/ 348733 h 439221"/>
                  <a:gd name="connsiteX15" fmla="*/ 90488 w 600843"/>
                  <a:gd name="connsiteY15" fmla="*/ 258245 h 439221"/>
                  <a:gd name="connsiteX16" fmla="*/ 153892 w 600843"/>
                  <a:gd name="connsiteY16" fmla="*/ 258245 h 439221"/>
                  <a:gd name="connsiteX17" fmla="*/ 342912 w 600843"/>
                  <a:gd name="connsiteY17" fmla="*/ 30836 h 439221"/>
                  <a:gd name="connsiteX18" fmla="*/ 362726 w 600843"/>
                  <a:gd name="connsiteY18" fmla="*/ 20458 h 439221"/>
                  <a:gd name="connsiteX19" fmla="*/ 364040 w 600843"/>
                  <a:gd name="connsiteY19" fmla="*/ 17286 h 439221"/>
                  <a:gd name="connsiteX20" fmla="*/ 405772 w 600843"/>
                  <a:gd name="connsiteY20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435087 w 600843"/>
                  <a:gd name="connsiteY7" fmla="*/ 293370 h 439221"/>
                  <a:gd name="connsiteX8" fmla="*/ 314721 w 600843"/>
                  <a:gd name="connsiteY8" fmla="*/ 391045 h 439221"/>
                  <a:gd name="connsiteX9" fmla="*/ 271690 w 600843"/>
                  <a:gd name="connsiteY9" fmla="*/ 425728 h 439221"/>
                  <a:gd name="connsiteX10" fmla="*/ 239117 w 600843"/>
                  <a:gd name="connsiteY10" fmla="*/ 439220 h 439221"/>
                  <a:gd name="connsiteX11" fmla="*/ 46065 w 600843"/>
                  <a:gd name="connsiteY11" fmla="*/ 439220 h 439221"/>
                  <a:gd name="connsiteX12" fmla="*/ 0 w 600843"/>
                  <a:gd name="connsiteY12" fmla="*/ 393155 h 439221"/>
                  <a:gd name="connsiteX13" fmla="*/ 0 w 600843"/>
                  <a:gd name="connsiteY13" fmla="*/ 348733 h 439221"/>
                  <a:gd name="connsiteX14" fmla="*/ 90488 w 600843"/>
                  <a:gd name="connsiteY14" fmla="*/ 258245 h 439221"/>
                  <a:gd name="connsiteX15" fmla="*/ 153892 w 600843"/>
                  <a:gd name="connsiteY15" fmla="*/ 258245 h 439221"/>
                  <a:gd name="connsiteX16" fmla="*/ 342912 w 600843"/>
                  <a:gd name="connsiteY16" fmla="*/ 30836 h 439221"/>
                  <a:gd name="connsiteX17" fmla="*/ 362726 w 600843"/>
                  <a:gd name="connsiteY17" fmla="*/ 20458 h 439221"/>
                  <a:gd name="connsiteX18" fmla="*/ 364040 w 600843"/>
                  <a:gd name="connsiteY18" fmla="*/ 17286 h 439221"/>
                  <a:gd name="connsiteX19" fmla="*/ 405772 w 600843"/>
                  <a:gd name="connsiteY19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435087 w 600843"/>
                  <a:gd name="connsiteY7" fmla="*/ 293370 h 439221"/>
                  <a:gd name="connsiteX8" fmla="*/ 271690 w 600843"/>
                  <a:gd name="connsiteY8" fmla="*/ 425728 h 439221"/>
                  <a:gd name="connsiteX9" fmla="*/ 239117 w 600843"/>
                  <a:gd name="connsiteY9" fmla="*/ 439220 h 439221"/>
                  <a:gd name="connsiteX10" fmla="*/ 46065 w 600843"/>
                  <a:gd name="connsiteY10" fmla="*/ 439220 h 439221"/>
                  <a:gd name="connsiteX11" fmla="*/ 0 w 600843"/>
                  <a:gd name="connsiteY11" fmla="*/ 393155 h 439221"/>
                  <a:gd name="connsiteX12" fmla="*/ 0 w 600843"/>
                  <a:gd name="connsiteY12" fmla="*/ 348733 h 439221"/>
                  <a:gd name="connsiteX13" fmla="*/ 90488 w 600843"/>
                  <a:gd name="connsiteY13" fmla="*/ 258245 h 439221"/>
                  <a:gd name="connsiteX14" fmla="*/ 153892 w 600843"/>
                  <a:gd name="connsiteY14" fmla="*/ 258245 h 439221"/>
                  <a:gd name="connsiteX15" fmla="*/ 342912 w 600843"/>
                  <a:gd name="connsiteY15" fmla="*/ 30836 h 439221"/>
                  <a:gd name="connsiteX16" fmla="*/ 362726 w 600843"/>
                  <a:gd name="connsiteY16" fmla="*/ 20458 h 439221"/>
                  <a:gd name="connsiteX17" fmla="*/ 364040 w 600843"/>
                  <a:gd name="connsiteY17" fmla="*/ 17286 h 439221"/>
                  <a:gd name="connsiteX18" fmla="*/ 405772 w 600843"/>
                  <a:gd name="connsiteY18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435087 w 600843"/>
                  <a:gd name="connsiteY7" fmla="*/ 293370 h 439221"/>
                  <a:gd name="connsiteX8" fmla="*/ 239117 w 600843"/>
                  <a:gd name="connsiteY8" fmla="*/ 439220 h 439221"/>
                  <a:gd name="connsiteX9" fmla="*/ 46065 w 600843"/>
                  <a:gd name="connsiteY9" fmla="*/ 439220 h 439221"/>
                  <a:gd name="connsiteX10" fmla="*/ 0 w 600843"/>
                  <a:gd name="connsiteY10" fmla="*/ 393155 h 439221"/>
                  <a:gd name="connsiteX11" fmla="*/ 0 w 600843"/>
                  <a:gd name="connsiteY11" fmla="*/ 348733 h 439221"/>
                  <a:gd name="connsiteX12" fmla="*/ 90488 w 600843"/>
                  <a:gd name="connsiteY12" fmla="*/ 258245 h 439221"/>
                  <a:gd name="connsiteX13" fmla="*/ 153892 w 600843"/>
                  <a:gd name="connsiteY13" fmla="*/ 258245 h 439221"/>
                  <a:gd name="connsiteX14" fmla="*/ 342912 w 600843"/>
                  <a:gd name="connsiteY14" fmla="*/ 30836 h 439221"/>
                  <a:gd name="connsiteX15" fmla="*/ 362726 w 600843"/>
                  <a:gd name="connsiteY15" fmla="*/ 20458 h 439221"/>
                  <a:gd name="connsiteX16" fmla="*/ 364040 w 600843"/>
                  <a:gd name="connsiteY16" fmla="*/ 17286 h 439221"/>
                  <a:gd name="connsiteX17" fmla="*/ 405772 w 600843"/>
                  <a:gd name="connsiteY17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435087 w 600843"/>
                  <a:gd name="connsiteY7" fmla="*/ 293370 h 439221"/>
                  <a:gd name="connsiteX8" fmla="*/ 239117 w 600843"/>
                  <a:gd name="connsiteY8" fmla="*/ 439220 h 439221"/>
                  <a:gd name="connsiteX9" fmla="*/ 46065 w 600843"/>
                  <a:gd name="connsiteY9" fmla="*/ 439220 h 439221"/>
                  <a:gd name="connsiteX10" fmla="*/ 0 w 600843"/>
                  <a:gd name="connsiteY10" fmla="*/ 393155 h 439221"/>
                  <a:gd name="connsiteX11" fmla="*/ 0 w 600843"/>
                  <a:gd name="connsiteY11" fmla="*/ 348733 h 439221"/>
                  <a:gd name="connsiteX12" fmla="*/ 153892 w 600843"/>
                  <a:gd name="connsiteY12" fmla="*/ 258245 h 439221"/>
                  <a:gd name="connsiteX13" fmla="*/ 342912 w 600843"/>
                  <a:gd name="connsiteY13" fmla="*/ 30836 h 439221"/>
                  <a:gd name="connsiteX14" fmla="*/ 362726 w 600843"/>
                  <a:gd name="connsiteY14" fmla="*/ 20458 h 439221"/>
                  <a:gd name="connsiteX15" fmla="*/ 364040 w 600843"/>
                  <a:gd name="connsiteY15" fmla="*/ 17286 h 439221"/>
                  <a:gd name="connsiteX16" fmla="*/ 405772 w 600843"/>
                  <a:gd name="connsiteY16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435087 w 600843"/>
                  <a:gd name="connsiteY7" fmla="*/ 293370 h 439221"/>
                  <a:gd name="connsiteX8" fmla="*/ 239117 w 600843"/>
                  <a:gd name="connsiteY8" fmla="*/ 439220 h 439221"/>
                  <a:gd name="connsiteX9" fmla="*/ 46065 w 600843"/>
                  <a:gd name="connsiteY9" fmla="*/ 439220 h 439221"/>
                  <a:gd name="connsiteX10" fmla="*/ 0 w 600843"/>
                  <a:gd name="connsiteY10" fmla="*/ 393155 h 439221"/>
                  <a:gd name="connsiteX11" fmla="*/ 0 w 600843"/>
                  <a:gd name="connsiteY11" fmla="*/ 348733 h 439221"/>
                  <a:gd name="connsiteX12" fmla="*/ 153892 w 600843"/>
                  <a:gd name="connsiteY12" fmla="*/ 258245 h 439221"/>
                  <a:gd name="connsiteX13" fmla="*/ 342912 w 600843"/>
                  <a:gd name="connsiteY13" fmla="*/ 30836 h 439221"/>
                  <a:gd name="connsiteX14" fmla="*/ 362726 w 600843"/>
                  <a:gd name="connsiteY14" fmla="*/ 20458 h 439221"/>
                  <a:gd name="connsiteX15" fmla="*/ 405772 w 600843"/>
                  <a:gd name="connsiteY15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435087 w 600843"/>
                  <a:gd name="connsiteY7" fmla="*/ 293370 h 439221"/>
                  <a:gd name="connsiteX8" fmla="*/ 239117 w 600843"/>
                  <a:gd name="connsiteY8" fmla="*/ 439220 h 439221"/>
                  <a:gd name="connsiteX9" fmla="*/ 46065 w 600843"/>
                  <a:gd name="connsiteY9" fmla="*/ 439220 h 439221"/>
                  <a:gd name="connsiteX10" fmla="*/ 0 w 600843"/>
                  <a:gd name="connsiteY10" fmla="*/ 393155 h 439221"/>
                  <a:gd name="connsiteX11" fmla="*/ 0 w 600843"/>
                  <a:gd name="connsiteY11" fmla="*/ 348733 h 439221"/>
                  <a:gd name="connsiteX12" fmla="*/ 153892 w 600843"/>
                  <a:gd name="connsiteY12" fmla="*/ 258245 h 439221"/>
                  <a:gd name="connsiteX13" fmla="*/ 342912 w 600843"/>
                  <a:gd name="connsiteY13" fmla="*/ 30836 h 439221"/>
                  <a:gd name="connsiteX14" fmla="*/ 362726 w 600843"/>
                  <a:gd name="connsiteY14" fmla="*/ 27601 h 439221"/>
                  <a:gd name="connsiteX15" fmla="*/ 405772 w 600843"/>
                  <a:gd name="connsiteY15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435087 w 600843"/>
                  <a:gd name="connsiteY7" fmla="*/ 293370 h 439221"/>
                  <a:gd name="connsiteX8" fmla="*/ 239117 w 600843"/>
                  <a:gd name="connsiteY8" fmla="*/ 439220 h 439221"/>
                  <a:gd name="connsiteX9" fmla="*/ 46065 w 600843"/>
                  <a:gd name="connsiteY9" fmla="*/ 439220 h 439221"/>
                  <a:gd name="connsiteX10" fmla="*/ 0 w 600843"/>
                  <a:gd name="connsiteY10" fmla="*/ 393155 h 439221"/>
                  <a:gd name="connsiteX11" fmla="*/ 0 w 600843"/>
                  <a:gd name="connsiteY11" fmla="*/ 348733 h 439221"/>
                  <a:gd name="connsiteX12" fmla="*/ 153892 w 600843"/>
                  <a:gd name="connsiteY12" fmla="*/ 258245 h 439221"/>
                  <a:gd name="connsiteX13" fmla="*/ 342912 w 600843"/>
                  <a:gd name="connsiteY13" fmla="*/ 30836 h 439221"/>
                  <a:gd name="connsiteX14" fmla="*/ 405772 w 600843"/>
                  <a:gd name="connsiteY14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435087 w 600843"/>
                  <a:gd name="connsiteY7" fmla="*/ 293370 h 439221"/>
                  <a:gd name="connsiteX8" fmla="*/ 239117 w 600843"/>
                  <a:gd name="connsiteY8" fmla="*/ 439220 h 439221"/>
                  <a:gd name="connsiteX9" fmla="*/ 46065 w 600843"/>
                  <a:gd name="connsiteY9" fmla="*/ 439220 h 439221"/>
                  <a:gd name="connsiteX10" fmla="*/ 0 w 600843"/>
                  <a:gd name="connsiteY10" fmla="*/ 393155 h 439221"/>
                  <a:gd name="connsiteX11" fmla="*/ 0 w 600843"/>
                  <a:gd name="connsiteY11" fmla="*/ 348733 h 439221"/>
                  <a:gd name="connsiteX12" fmla="*/ 153892 w 600843"/>
                  <a:gd name="connsiteY12" fmla="*/ 258245 h 439221"/>
                  <a:gd name="connsiteX13" fmla="*/ 350056 w 600843"/>
                  <a:gd name="connsiteY13" fmla="*/ 33217 h 439221"/>
                  <a:gd name="connsiteX14" fmla="*/ 405772 w 600843"/>
                  <a:gd name="connsiteY14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435087 w 600843"/>
                  <a:gd name="connsiteY7" fmla="*/ 293370 h 439221"/>
                  <a:gd name="connsiteX8" fmla="*/ 239117 w 600843"/>
                  <a:gd name="connsiteY8" fmla="*/ 439220 h 439221"/>
                  <a:gd name="connsiteX9" fmla="*/ 46065 w 600843"/>
                  <a:gd name="connsiteY9" fmla="*/ 439220 h 439221"/>
                  <a:gd name="connsiteX10" fmla="*/ 0 w 600843"/>
                  <a:gd name="connsiteY10" fmla="*/ 393155 h 439221"/>
                  <a:gd name="connsiteX11" fmla="*/ 0 w 600843"/>
                  <a:gd name="connsiteY11" fmla="*/ 348733 h 439221"/>
                  <a:gd name="connsiteX12" fmla="*/ 153892 w 600843"/>
                  <a:gd name="connsiteY12" fmla="*/ 258245 h 439221"/>
                  <a:gd name="connsiteX13" fmla="*/ 405772 w 600843"/>
                  <a:gd name="connsiteY13" fmla="*/ 0 h 4392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600843" h="439221">
                    <a:moveTo>
                      <a:pt x="405772" y="0"/>
                    </a:moveTo>
                    <a:lnTo>
                      <a:pt x="541825" y="0"/>
                    </a:lnTo>
                    <a:cubicBezTo>
                      <a:pt x="574420" y="0"/>
                      <a:pt x="600843" y="26423"/>
                      <a:pt x="600843" y="59018"/>
                    </a:cubicBezTo>
                    <a:lnTo>
                      <a:pt x="600843" y="166096"/>
                    </a:lnTo>
                    <a:lnTo>
                      <a:pt x="587348" y="198676"/>
                    </a:lnTo>
                    <a:lnTo>
                      <a:pt x="547112" y="439221"/>
                    </a:lnTo>
                    <a:lnTo>
                      <a:pt x="459483" y="439221"/>
                    </a:lnTo>
                    <a:lnTo>
                      <a:pt x="435087" y="293370"/>
                    </a:lnTo>
                    <a:lnTo>
                      <a:pt x="239117" y="439220"/>
                    </a:lnTo>
                    <a:lnTo>
                      <a:pt x="46065" y="439220"/>
                    </a:lnTo>
                    <a:cubicBezTo>
                      <a:pt x="20624" y="439220"/>
                      <a:pt x="0" y="418596"/>
                      <a:pt x="0" y="393155"/>
                    </a:cubicBezTo>
                    <a:lnTo>
                      <a:pt x="0" y="348733"/>
                    </a:lnTo>
                    <a:cubicBezTo>
                      <a:pt x="25649" y="326248"/>
                      <a:pt x="96740" y="311228"/>
                      <a:pt x="153892" y="258245"/>
                    </a:cubicBezTo>
                    <a:lnTo>
                      <a:pt x="405772" y="0"/>
                    </a:lnTo>
                    <a:close/>
                  </a:path>
                </a:pathLst>
              </a:custGeom>
              <a:solidFill>
                <a:srgbClr val="ED7D31">
                  <a:lumMod val="75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8" name="二等辺三角形 28">
                <a:extLst>
                  <a:ext uri="{FF2B5EF4-FFF2-40B4-BE49-F238E27FC236}">
                    <a16:creationId xmlns:a16="http://schemas.microsoft.com/office/drawing/2014/main" id="{4487B302-592E-AF2B-F225-D761F008F22E}"/>
                  </a:ext>
                </a:extLst>
              </p:cNvPr>
              <p:cNvSpPr/>
              <p:nvPr/>
            </p:nvSpPr>
            <p:spPr>
              <a:xfrm>
                <a:off x="3564049" y="4141685"/>
                <a:ext cx="77567" cy="169940"/>
              </a:xfrm>
              <a:custGeom>
                <a:avLst/>
                <a:gdLst>
                  <a:gd name="connsiteX0" fmla="*/ 0 w 414337"/>
                  <a:gd name="connsiteY0" fmla="*/ 348851 h 348851"/>
                  <a:gd name="connsiteX1" fmla="*/ 207169 w 414337"/>
                  <a:gd name="connsiteY1" fmla="*/ 0 h 348851"/>
                  <a:gd name="connsiteX2" fmla="*/ 414337 w 414337"/>
                  <a:gd name="connsiteY2" fmla="*/ 348851 h 348851"/>
                  <a:gd name="connsiteX3" fmla="*/ 0 w 414337"/>
                  <a:gd name="connsiteY3" fmla="*/ 348851 h 348851"/>
                  <a:gd name="connsiteX0" fmla="*/ 132 w 414469"/>
                  <a:gd name="connsiteY0" fmla="*/ 348851 h 413232"/>
                  <a:gd name="connsiteX1" fmla="*/ 207301 w 414469"/>
                  <a:gd name="connsiteY1" fmla="*/ 0 h 413232"/>
                  <a:gd name="connsiteX2" fmla="*/ 414469 w 414469"/>
                  <a:gd name="connsiteY2" fmla="*/ 348851 h 413232"/>
                  <a:gd name="connsiteX3" fmla="*/ 132 w 414469"/>
                  <a:gd name="connsiteY3" fmla="*/ 348851 h 413232"/>
                  <a:gd name="connsiteX0" fmla="*/ 1192 w 305992"/>
                  <a:gd name="connsiteY0" fmla="*/ 348851 h 402561"/>
                  <a:gd name="connsiteX1" fmla="*/ 208361 w 305992"/>
                  <a:gd name="connsiteY1" fmla="*/ 0 h 402561"/>
                  <a:gd name="connsiteX2" fmla="*/ 305992 w 305992"/>
                  <a:gd name="connsiteY2" fmla="*/ 401238 h 402561"/>
                  <a:gd name="connsiteX3" fmla="*/ 1192 w 305992"/>
                  <a:gd name="connsiteY3" fmla="*/ 348851 h 402561"/>
                  <a:gd name="connsiteX0" fmla="*/ 3 w 309565"/>
                  <a:gd name="connsiteY0" fmla="*/ 348851 h 402561"/>
                  <a:gd name="connsiteX1" fmla="*/ 309565 w 309565"/>
                  <a:gd name="connsiteY1" fmla="*/ 0 h 402561"/>
                  <a:gd name="connsiteX2" fmla="*/ 304803 w 309565"/>
                  <a:gd name="connsiteY2" fmla="*/ 401238 h 402561"/>
                  <a:gd name="connsiteX3" fmla="*/ 3 w 309565"/>
                  <a:gd name="connsiteY3" fmla="*/ 348851 h 402561"/>
                  <a:gd name="connsiteX0" fmla="*/ 3 w 309565"/>
                  <a:gd name="connsiteY0" fmla="*/ 348851 h 402561"/>
                  <a:gd name="connsiteX1" fmla="*/ 309565 w 309565"/>
                  <a:gd name="connsiteY1" fmla="*/ 0 h 402561"/>
                  <a:gd name="connsiteX2" fmla="*/ 304803 w 309565"/>
                  <a:gd name="connsiteY2" fmla="*/ 401238 h 402561"/>
                  <a:gd name="connsiteX3" fmla="*/ 3 w 309565"/>
                  <a:gd name="connsiteY3" fmla="*/ 348851 h 402561"/>
                  <a:gd name="connsiteX0" fmla="*/ 5 w 252417"/>
                  <a:gd name="connsiteY0" fmla="*/ 322657 h 401238"/>
                  <a:gd name="connsiteX1" fmla="*/ 252417 w 252417"/>
                  <a:gd name="connsiteY1" fmla="*/ 0 h 401238"/>
                  <a:gd name="connsiteX2" fmla="*/ 247655 w 252417"/>
                  <a:gd name="connsiteY2" fmla="*/ 401238 h 401238"/>
                  <a:gd name="connsiteX3" fmla="*/ 5 w 252417"/>
                  <a:gd name="connsiteY3" fmla="*/ 322657 h 401238"/>
                  <a:gd name="connsiteX0" fmla="*/ 2197 w 254609"/>
                  <a:gd name="connsiteY0" fmla="*/ 322657 h 402772"/>
                  <a:gd name="connsiteX1" fmla="*/ 254609 w 254609"/>
                  <a:gd name="connsiteY1" fmla="*/ 0 h 402772"/>
                  <a:gd name="connsiteX2" fmla="*/ 249847 w 254609"/>
                  <a:gd name="connsiteY2" fmla="*/ 401238 h 402772"/>
                  <a:gd name="connsiteX3" fmla="*/ 2197 w 254609"/>
                  <a:gd name="connsiteY3" fmla="*/ 322657 h 402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54609" h="402772">
                    <a:moveTo>
                      <a:pt x="2197" y="322657"/>
                    </a:moveTo>
                    <a:cubicBezTo>
                      <a:pt x="-23203" y="224828"/>
                      <a:pt x="178409" y="94852"/>
                      <a:pt x="254609" y="0"/>
                    </a:cubicBezTo>
                    <a:cubicBezTo>
                      <a:pt x="253022" y="133746"/>
                      <a:pt x="251434" y="267492"/>
                      <a:pt x="249847" y="401238"/>
                    </a:cubicBezTo>
                    <a:cubicBezTo>
                      <a:pt x="111735" y="401238"/>
                      <a:pt x="27597" y="420486"/>
                      <a:pt x="2197" y="322657"/>
                    </a:cubicBezTo>
                    <a:close/>
                  </a:path>
                </a:pathLst>
              </a:cu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9" name="台形 68">
                <a:extLst>
                  <a:ext uri="{FF2B5EF4-FFF2-40B4-BE49-F238E27FC236}">
                    <a16:creationId xmlns:a16="http://schemas.microsoft.com/office/drawing/2014/main" id="{A1969F79-F9D4-8915-9D57-A243CE0BAAAA}"/>
                  </a:ext>
                </a:extLst>
              </p:cNvPr>
              <p:cNvSpPr/>
              <p:nvPr/>
            </p:nvSpPr>
            <p:spPr>
              <a:xfrm>
                <a:off x="3637947" y="5115944"/>
                <a:ext cx="638106" cy="668816"/>
              </a:xfrm>
              <a:prstGeom prst="trapezoid">
                <a:avLst>
                  <a:gd name="adj" fmla="val 19241"/>
                </a:avLst>
              </a:prstGeom>
              <a:pattFill prst="lgGrid">
                <a:fgClr>
                  <a:srgbClr val="ED7D31">
                    <a:lumMod val="75000"/>
                  </a:srgbClr>
                </a:fgClr>
                <a:bgClr>
                  <a:srgbClr val="CC0066"/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0" name="台形 69">
                <a:extLst>
                  <a:ext uri="{FF2B5EF4-FFF2-40B4-BE49-F238E27FC236}">
                    <a16:creationId xmlns:a16="http://schemas.microsoft.com/office/drawing/2014/main" id="{446C3B35-AD46-A66B-C38B-827BBB087789}"/>
                  </a:ext>
                </a:extLst>
              </p:cNvPr>
              <p:cNvSpPr/>
              <p:nvPr/>
            </p:nvSpPr>
            <p:spPr>
              <a:xfrm>
                <a:off x="3878990" y="4433550"/>
                <a:ext cx="159569" cy="207961"/>
              </a:xfrm>
              <a:prstGeom prst="trapezoid">
                <a:avLst>
                  <a:gd name="adj" fmla="val 16220"/>
                </a:avLst>
              </a:pr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1" name="楕円 70">
                <a:extLst>
                  <a:ext uri="{FF2B5EF4-FFF2-40B4-BE49-F238E27FC236}">
                    <a16:creationId xmlns:a16="http://schemas.microsoft.com/office/drawing/2014/main" id="{D1A770E4-B76A-C7F2-4A6B-8EF7AF131B57}"/>
                  </a:ext>
                </a:extLst>
              </p:cNvPr>
              <p:cNvSpPr/>
              <p:nvPr/>
            </p:nvSpPr>
            <p:spPr>
              <a:xfrm>
                <a:off x="3593008" y="3764243"/>
                <a:ext cx="731533" cy="731534"/>
              </a:xfrm>
              <a:prstGeom prst="ellipse">
                <a:avLst/>
              </a:pr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2" name="四角形: 上の 2 つの角を丸める 71">
                <a:extLst>
                  <a:ext uri="{FF2B5EF4-FFF2-40B4-BE49-F238E27FC236}">
                    <a16:creationId xmlns:a16="http://schemas.microsoft.com/office/drawing/2014/main" id="{E9FA4721-CE85-912F-B007-EAD66E6C3ECA}"/>
                  </a:ext>
                </a:extLst>
              </p:cNvPr>
              <p:cNvSpPr/>
              <p:nvPr/>
            </p:nvSpPr>
            <p:spPr>
              <a:xfrm>
                <a:off x="3734947" y="4558003"/>
                <a:ext cx="447654" cy="627451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CCFF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3" name="二等辺三角形 46">
                <a:extLst>
                  <a:ext uri="{FF2B5EF4-FFF2-40B4-BE49-F238E27FC236}">
                    <a16:creationId xmlns:a16="http://schemas.microsoft.com/office/drawing/2014/main" id="{C687FDE0-6E7F-225A-C7F8-51659D32EA46}"/>
                  </a:ext>
                </a:extLst>
              </p:cNvPr>
              <p:cNvSpPr/>
              <p:nvPr/>
            </p:nvSpPr>
            <p:spPr>
              <a:xfrm rot="10800000">
                <a:off x="3684093" y="4307254"/>
                <a:ext cx="114350" cy="84029"/>
              </a:xfrm>
              <a:custGeom>
                <a:avLst/>
                <a:gdLst>
                  <a:gd name="connsiteX0" fmla="*/ 0 w 793908"/>
                  <a:gd name="connsiteY0" fmla="*/ 854870 h 854870"/>
                  <a:gd name="connsiteX1" fmla="*/ 396954 w 793908"/>
                  <a:gd name="connsiteY1" fmla="*/ 0 h 854870"/>
                  <a:gd name="connsiteX2" fmla="*/ 793908 w 793908"/>
                  <a:gd name="connsiteY2" fmla="*/ 854870 h 854870"/>
                  <a:gd name="connsiteX3" fmla="*/ 0 w 793908"/>
                  <a:gd name="connsiteY3" fmla="*/ 854870 h 854870"/>
                  <a:gd name="connsiteX0" fmla="*/ 0 w 793908"/>
                  <a:gd name="connsiteY0" fmla="*/ 854909 h 854909"/>
                  <a:gd name="connsiteX1" fmla="*/ 396954 w 793908"/>
                  <a:gd name="connsiteY1" fmla="*/ 39 h 854909"/>
                  <a:gd name="connsiteX2" fmla="*/ 793908 w 793908"/>
                  <a:gd name="connsiteY2" fmla="*/ 854909 h 854909"/>
                  <a:gd name="connsiteX3" fmla="*/ 0 w 793908"/>
                  <a:gd name="connsiteY3" fmla="*/ 854909 h 854909"/>
                  <a:gd name="connsiteX0" fmla="*/ 0 w 793908"/>
                  <a:gd name="connsiteY0" fmla="*/ 421639 h 421639"/>
                  <a:gd name="connsiteX1" fmla="*/ 239792 w 793908"/>
                  <a:gd name="connsiteY1" fmla="*/ 157 h 421639"/>
                  <a:gd name="connsiteX2" fmla="*/ 793908 w 793908"/>
                  <a:gd name="connsiteY2" fmla="*/ 421639 h 421639"/>
                  <a:gd name="connsiteX3" fmla="*/ 0 w 793908"/>
                  <a:gd name="connsiteY3" fmla="*/ 421639 h 421639"/>
                  <a:gd name="connsiteX0" fmla="*/ 0 w 803975"/>
                  <a:gd name="connsiteY0" fmla="*/ 421639 h 453388"/>
                  <a:gd name="connsiteX1" fmla="*/ 239792 w 803975"/>
                  <a:gd name="connsiteY1" fmla="*/ 157 h 453388"/>
                  <a:gd name="connsiteX2" fmla="*/ 793908 w 803975"/>
                  <a:gd name="connsiteY2" fmla="*/ 421639 h 453388"/>
                  <a:gd name="connsiteX3" fmla="*/ 0 w 803975"/>
                  <a:gd name="connsiteY3" fmla="*/ 421639 h 453388"/>
                  <a:gd name="connsiteX0" fmla="*/ 12018 w 815993"/>
                  <a:gd name="connsiteY0" fmla="*/ 421544 h 469912"/>
                  <a:gd name="connsiteX1" fmla="*/ 251810 w 815993"/>
                  <a:gd name="connsiteY1" fmla="*/ 62 h 469912"/>
                  <a:gd name="connsiteX2" fmla="*/ 805926 w 815993"/>
                  <a:gd name="connsiteY2" fmla="*/ 421544 h 469912"/>
                  <a:gd name="connsiteX3" fmla="*/ 12018 w 815993"/>
                  <a:gd name="connsiteY3" fmla="*/ 421544 h 4699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15993" h="469912">
                    <a:moveTo>
                      <a:pt x="12018" y="421544"/>
                    </a:moveTo>
                    <a:cubicBezTo>
                      <a:pt x="-47831" y="364394"/>
                      <a:pt x="129017" y="-5494"/>
                      <a:pt x="251810" y="62"/>
                    </a:cubicBezTo>
                    <a:cubicBezTo>
                      <a:pt x="374603" y="5618"/>
                      <a:pt x="894349" y="350107"/>
                      <a:pt x="805926" y="421544"/>
                    </a:cubicBezTo>
                    <a:cubicBezTo>
                      <a:pt x="717503" y="492981"/>
                      <a:pt x="71867" y="478694"/>
                      <a:pt x="12018" y="421544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4" name="フリーフォーム: 図形 73">
                <a:extLst>
                  <a:ext uri="{FF2B5EF4-FFF2-40B4-BE49-F238E27FC236}">
                    <a16:creationId xmlns:a16="http://schemas.microsoft.com/office/drawing/2014/main" id="{86D60CA0-1553-3BF9-B789-FF30F8959AD0}"/>
                  </a:ext>
                </a:extLst>
              </p:cNvPr>
              <p:cNvSpPr/>
              <p:nvPr/>
            </p:nvSpPr>
            <p:spPr>
              <a:xfrm rot="16200000">
                <a:off x="3557783" y="3749498"/>
                <a:ext cx="828853" cy="784915"/>
              </a:xfrm>
              <a:custGeom>
                <a:avLst/>
                <a:gdLst>
                  <a:gd name="connsiteX0" fmla="*/ 1309720 w 1309720"/>
                  <a:gd name="connsiteY0" fmla="*/ 597368 h 1240292"/>
                  <a:gd name="connsiteX1" fmla="*/ 654860 w 1309720"/>
                  <a:gd name="connsiteY1" fmla="*/ 1240292 h 1240292"/>
                  <a:gd name="connsiteX2" fmla="*/ 0 w 1309720"/>
                  <a:gd name="connsiteY2" fmla="*/ 1240291 h 1240292"/>
                  <a:gd name="connsiteX3" fmla="*/ 0 w 1309720"/>
                  <a:gd name="connsiteY3" fmla="*/ 613243 h 1240292"/>
                  <a:gd name="connsiteX4" fmla="*/ 893457 w 1309720"/>
                  <a:gd name="connsiteY4" fmla="*/ 613243 h 1240292"/>
                  <a:gd name="connsiteX5" fmla="*/ 893458 w 1309720"/>
                  <a:gd name="connsiteY5" fmla="*/ 0 h 1240292"/>
                  <a:gd name="connsiteX6" fmla="*/ 909761 w 1309720"/>
                  <a:gd name="connsiteY6" fmla="*/ 4968 h 1240292"/>
                  <a:gd name="connsiteX7" fmla="*/ 1309720 w 1309720"/>
                  <a:gd name="connsiteY7" fmla="*/ 597368 h 12402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309720" h="1240292">
                    <a:moveTo>
                      <a:pt x="1309720" y="597368"/>
                    </a:moveTo>
                    <a:cubicBezTo>
                      <a:pt x="1309720" y="952445"/>
                      <a:pt x="1016529" y="1240292"/>
                      <a:pt x="654860" y="1240292"/>
                    </a:cubicBezTo>
                    <a:lnTo>
                      <a:pt x="0" y="1240291"/>
                    </a:lnTo>
                    <a:lnTo>
                      <a:pt x="0" y="613243"/>
                    </a:lnTo>
                    <a:lnTo>
                      <a:pt x="893457" y="613243"/>
                    </a:lnTo>
                    <a:lnTo>
                      <a:pt x="893458" y="0"/>
                    </a:lnTo>
                    <a:lnTo>
                      <a:pt x="909761" y="4968"/>
                    </a:lnTo>
                    <a:cubicBezTo>
                      <a:pt x="1144800" y="102570"/>
                      <a:pt x="1309720" y="331060"/>
                      <a:pt x="1309720" y="597368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5" name="フリーフォーム: 図形 74">
                <a:extLst>
                  <a:ext uri="{FF2B5EF4-FFF2-40B4-BE49-F238E27FC236}">
                    <a16:creationId xmlns:a16="http://schemas.microsoft.com/office/drawing/2014/main" id="{EDC9FAEF-8645-D1DA-1EC0-8BCF2BFE89A1}"/>
                  </a:ext>
                </a:extLst>
              </p:cNvPr>
              <p:cNvSpPr/>
              <p:nvPr/>
            </p:nvSpPr>
            <p:spPr>
              <a:xfrm>
                <a:off x="3633983" y="4073651"/>
                <a:ext cx="97813" cy="127952"/>
              </a:xfrm>
              <a:custGeom>
                <a:avLst/>
                <a:gdLst>
                  <a:gd name="connsiteX0" fmla="*/ 0 w 154560"/>
                  <a:gd name="connsiteY0" fmla="*/ 0 h 202184"/>
                  <a:gd name="connsiteX1" fmla="*/ 58235 w 154560"/>
                  <a:gd name="connsiteY1" fmla="*/ 31917 h 202184"/>
                  <a:gd name="connsiteX2" fmla="*/ 69422 w 154560"/>
                  <a:gd name="connsiteY2" fmla="*/ 20265 h 202184"/>
                  <a:gd name="connsiteX3" fmla="*/ 93276 w 154560"/>
                  <a:gd name="connsiteY3" fmla="*/ 12824 h 202184"/>
                  <a:gd name="connsiteX4" fmla="*/ 154560 w 154560"/>
                  <a:gd name="connsiteY4" fmla="*/ 107504 h 202184"/>
                  <a:gd name="connsiteX5" fmla="*/ 93276 w 154560"/>
                  <a:gd name="connsiteY5" fmla="*/ 202184 h 202184"/>
                  <a:gd name="connsiteX6" fmla="*/ 31992 w 154560"/>
                  <a:gd name="connsiteY6" fmla="*/ 107504 h 202184"/>
                  <a:gd name="connsiteX7" fmla="*/ 36808 w 154560"/>
                  <a:gd name="connsiteY7" fmla="*/ 70650 h 202184"/>
                  <a:gd name="connsiteX8" fmla="*/ 37656 w 154560"/>
                  <a:gd name="connsiteY8" fmla="*/ 68708 h 2021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54560" h="202184">
                    <a:moveTo>
                      <a:pt x="0" y="0"/>
                    </a:moveTo>
                    <a:lnTo>
                      <a:pt x="58235" y="31917"/>
                    </a:lnTo>
                    <a:lnTo>
                      <a:pt x="69422" y="20265"/>
                    </a:lnTo>
                    <a:cubicBezTo>
                      <a:pt x="76754" y="15473"/>
                      <a:pt x="84815" y="12824"/>
                      <a:pt x="93276" y="12824"/>
                    </a:cubicBezTo>
                    <a:cubicBezTo>
                      <a:pt x="127122" y="12824"/>
                      <a:pt x="154560" y="55214"/>
                      <a:pt x="154560" y="107504"/>
                    </a:cubicBezTo>
                    <a:cubicBezTo>
                      <a:pt x="154560" y="159794"/>
                      <a:pt x="127122" y="202184"/>
                      <a:pt x="93276" y="202184"/>
                    </a:cubicBezTo>
                    <a:cubicBezTo>
                      <a:pt x="59430" y="202184"/>
                      <a:pt x="31992" y="159794"/>
                      <a:pt x="31992" y="107504"/>
                    </a:cubicBezTo>
                    <a:cubicBezTo>
                      <a:pt x="31992" y="94432"/>
                      <a:pt x="33707" y="81978"/>
                      <a:pt x="36808" y="70650"/>
                    </a:cubicBezTo>
                    <a:lnTo>
                      <a:pt x="37656" y="68708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6" name="フリーフォーム: 図形 75">
                <a:extLst>
                  <a:ext uri="{FF2B5EF4-FFF2-40B4-BE49-F238E27FC236}">
                    <a16:creationId xmlns:a16="http://schemas.microsoft.com/office/drawing/2014/main" id="{E7721EDF-F90B-9C10-E8CB-7C7FD2DDF661}"/>
                  </a:ext>
                </a:extLst>
              </p:cNvPr>
              <p:cNvSpPr/>
              <p:nvPr/>
            </p:nvSpPr>
            <p:spPr>
              <a:xfrm>
                <a:off x="3941053" y="4047978"/>
                <a:ext cx="178196" cy="247831"/>
              </a:xfrm>
              <a:custGeom>
                <a:avLst/>
                <a:gdLst>
                  <a:gd name="connsiteX0" fmla="*/ 120253 w 281578"/>
                  <a:gd name="connsiteY0" fmla="*/ 0 h 391612"/>
                  <a:gd name="connsiteX1" fmla="*/ 281578 w 281578"/>
                  <a:gd name="connsiteY1" fmla="*/ 195806 h 391612"/>
                  <a:gd name="connsiteX2" fmla="*/ 120253 w 281578"/>
                  <a:gd name="connsiteY2" fmla="*/ 391612 h 391612"/>
                  <a:gd name="connsiteX3" fmla="*/ 6179 w 281578"/>
                  <a:gd name="connsiteY3" fmla="*/ 334262 h 391612"/>
                  <a:gd name="connsiteX4" fmla="*/ 0 w 281578"/>
                  <a:gd name="connsiteY4" fmla="*/ 323138 h 391612"/>
                  <a:gd name="connsiteX5" fmla="*/ 28394 w 281578"/>
                  <a:gd name="connsiteY5" fmla="*/ 272023 h 391612"/>
                  <a:gd name="connsiteX6" fmla="*/ 41072 w 281578"/>
                  <a:gd name="connsiteY6" fmla="*/ 195806 h 391612"/>
                  <a:gd name="connsiteX7" fmla="*/ 28394 w 281578"/>
                  <a:gd name="connsiteY7" fmla="*/ 119589 h 391612"/>
                  <a:gd name="connsiteX8" fmla="*/ 0 w 281578"/>
                  <a:gd name="connsiteY8" fmla="*/ 68474 h 391612"/>
                  <a:gd name="connsiteX9" fmla="*/ 6179 w 281578"/>
                  <a:gd name="connsiteY9" fmla="*/ 57350 h 391612"/>
                  <a:gd name="connsiteX10" fmla="*/ 120253 w 281578"/>
                  <a:gd name="connsiteY10" fmla="*/ 0 h 391612"/>
                  <a:gd name="connsiteX0" fmla="*/ 41072 w 281578"/>
                  <a:gd name="connsiteY0" fmla="*/ 195806 h 391612"/>
                  <a:gd name="connsiteX1" fmla="*/ 28394 w 281578"/>
                  <a:gd name="connsiteY1" fmla="*/ 119589 h 391612"/>
                  <a:gd name="connsiteX2" fmla="*/ 0 w 281578"/>
                  <a:gd name="connsiteY2" fmla="*/ 68474 h 391612"/>
                  <a:gd name="connsiteX3" fmla="*/ 6179 w 281578"/>
                  <a:gd name="connsiteY3" fmla="*/ 57350 h 391612"/>
                  <a:gd name="connsiteX4" fmla="*/ 120253 w 281578"/>
                  <a:gd name="connsiteY4" fmla="*/ 0 h 391612"/>
                  <a:gd name="connsiteX5" fmla="*/ 281578 w 281578"/>
                  <a:gd name="connsiteY5" fmla="*/ 195806 h 391612"/>
                  <a:gd name="connsiteX6" fmla="*/ 120253 w 281578"/>
                  <a:gd name="connsiteY6" fmla="*/ 391612 h 391612"/>
                  <a:gd name="connsiteX7" fmla="*/ 6179 w 281578"/>
                  <a:gd name="connsiteY7" fmla="*/ 334262 h 391612"/>
                  <a:gd name="connsiteX8" fmla="*/ 0 w 281578"/>
                  <a:gd name="connsiteY8" fmla="*/ 323138 h 391612"/>
                  <a:gd name="connsiteX9" fmla="*/ 28394 w 281578"/>
                  <a:gd name="connsiteY9" fmla="*/ 272023 h 391612"/>
                  <a:gd name="connsiteX10" fmla="*/ 132512 w 281578"/>
                  <a:gd name="connsiteY10" fmla="*/ 287246 h 391612"/>
                  <a:gd name="connsiteX0" fmla="*/ 28394 w 281578"/>
                  <a:gd name="connsiteY0" fmla="*/ 119589 h 391612"/>
                  <a:gd name="connsiteX1" fmla="*/ 0 w 281578"/>
                  <a:gd name="connsiteY1" fmla="*/ 68474 h 391612"/>
                  <a:gd name="connsiteX2" fmla="*/ 6179 w 281578"/>
                  <a:gd name="connsiteY2" fmla="*/ 57350 h 391612"/>
                  <a:gd name="connsiteX3" fmla="*/ 120253 w 281578"/>
                  <a:gd name="connsiteY3" fmla="*/ 0 h 391612"/>
                  <a:gd name="connsiteX4" fmla="*/ 281578 w 281578"/>
                  <a:gd name="connsiteY4" fmla="*/ 195806 h 391612"/>
                  <a:gd name="connsiteX5" fmla="*/ 120253 w 281578"/>
                  <a:gd name="connsiteY5" fmla="*/ 391612 h 391612"/>
                  <a:gd name="connsiteX6" fmla="*/ 6179 w 281578"/>
                  <a:gd name="connsiteY6" fmla="*/ 334262 h 391612"/>
                  <a:gd name="connsiteX7" fmla="*/ 0 w 281578"/>
                  <a:gd name="connsiteY7" fmla="*/ 323138 h 391612"/>
                  <a:gd name="connsiteX8" fmla="*/ 28394 w 281578"/>
                  <a:gd name="connsiteY8" fmla="*/ 272023 h 391612"/>
                  <a:gd name="connsiteX9" fmla="*/ 132512 w 281578"/>
                  <a:gd name="connsiteY9" fmla="*/ 287246 h 391612"/>
                  <a:gd name="connsiteX0" fmla="*/ 0 w 281578"/>
                  <a:gd name="connsiteY0" fmla="*/ 68474 h 391612"/>
                  <a:gd name="connsiteX1" fmla="*/ 6179 w 281578"/>
                  <a:gd name="connsiteY1" fmla="*/ 57350 h 391612"/>
                  <a:gd name="connsiteX2" fmla="*/ 120253 w 281578"/>
                  <a:gd name="connsiteY2" fmla="*/ 0 h 391612"/>
                  <a:gd name="connsiteX3" fmla="*/ 281578 w 281578"/>
                  <a:gd name="connsiteY3" fmla="*/ 195806 h 391612"/>
                  <a:gd name="connsiteX4" fmla="*/ 120253 w 281578"/>
                  <a:gd name="connsiteY4" fmla="*/ 391612 h 391612"/>
                  <a:gd name="connsiteX5" fmla="*/ 6179 w 281578"/>
                  <a:gd name="connsiteY5" fmla="*/ 334262 h 391612"/>
                  <a:gd name="connsiteX6" fmla="*/ 0 w 281578"/>
                  <a:gd name="connsiteY6" fmla="*/ 323138 h 391612"/>
                  <a:gd name="connsiteX7" fmla="*/ 28394 w 281578"/>
                  <a:gd name="connsiteY7" fmla="*/ 272023 h 391612"/>
                  <a:gd name="connsiteX8" fmla="*/ 132512 w 281578"/>
                  <a:gd name="connsiteY8" fmla="*/ 287246 h 391612"/>
                  <a:gd name="connsiteX0" fmla="*/ 0 w 281578"/>
                  <a:gd name="connsiteY0" fmla="*/ 68474 h 391612"/>
                  <a:gd name="connsiteX1" fmla="*/ 6179 w 281578"/>
                  <a:gd name="connsiteY1" fmla="*/ 57350 h 391612"/>
                  <a:gd name="connsiteX2" fmla="*/ 120253 w 281578"/>
                  <a:gd name="connsiteY2" fmla="*/ 0 h 391612"/>
                  <a:gd name="connsiteX3" fmla="*/ 281578 w 281578"/>
                  <a:gd name="connsiteY3" fmla="*/ 195806 h 391612"/>
                  <a:gd name="connsiteX4" fmla="*/ 120253 w 281578"/>
                  <a:gd name="connsiteY4" fmla="*/ 391612 h 391612"/>
                  <a:gd name="connsiteX5" fmla="*/ 6179 w 281578"/>
                  <a:gd name="connsiteY5" fmla="*/ 334262 h 391612"/>
                  <a:gd name="connsiteX6" fmla="*/ 0 w 281578"/>
                  <a:gd name="connsiteY6" fmla="*/ 323138 h 391612"/>
                  <a:gd name="connsiteX7" fmla="*/ 28394 w 281578"/>
                  <a:gd name="connsiteY7" fmla="*/ 272023 h 391612"/>
                  <a:gd name="connsiteX0" fmla="*/ 0 w 281578"/>
                  <a:gd name="connsiteY0" fmla="*/ 68474 h 391612"/>
                  <a:gd name="connsiteX1" fmla="*/ 6179 w 281578"/>
                  <a:gd name="connsiteY1" fmla="*/ 57350 h 391612"/>
                  <a:gd name="connsiteX2" fmla="*/ 120253 w 281578"/>
                  <a:gd name="connsiteY2" fmla="*/ 0 h 391612"/>
                  <a:gd name="connsiteX3" fmla="*/ 281578 w 281578"/>
                  <a:gd name="connsiteY3" fmla="*/ 195806 h 391612"/>
                  <a:gd name="connsiteX4" fmla="*/ 120253 w 281578"/>
                  <a:gd name="connsiteY4" fmla="*/ 391612 h 391612"/>
                  <a:gd name="connsiteX5" fmla="*/ 6179 w 281578"/>
                  <a:gd name="connsiteY5" fmla="*/ 334262 h 391612"/>
                  <a:gd name="connsiteX6" fmla="*/ 0 w 281578"/>
                  <a:gd name="connsiteY6" fmla="*/ 323138 h 391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81578" h="391612">
                    <a:moveTo>
                      <a:pt x="0" y="68474"/>
                    </a:moveTo>
                    <a:lnTo>
                      <a:pt x="6179" y="57350"/>
                    </a:lnTo>
                    <a:cubicBezTo>
                      <a:pt x="35374" y="21916"/>
                      <a:pt x="75705" y="0"/>
                      <a:pt x="120253" y="0"/>
                    </a:cubicBezTo>
                    <a:cubicBezTo>
                      <a:pt x="209350" y="0"/>
                      <a:pt x="281578" y="87665"/>
                      <a:pt x="281578" y="195806"/>
                    </a:cubicBezTo>
                    <a:cubicBezTo>
                      <a:pt x="281578" y="303947"/>
                      <a:pt x="209350" y="391612"/>
                      <a:pt x="120253" y="391612"/>
                    </a:cubicBezTo>
                    <a:cubicBezTo>
                      <a:pt x="75705" y="391612"/>
                      <a:pt x="35374" y="369696"/>
                      <a:pt x="6179" y="334262"/>
                    </a:cubicBezTo>
                    <a:lnTo>
                      <a:pt x="0" y="323138"/>
                    </a:lnTo>
                  </a:path>
                </a:pathLst>
              </a:cu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7" name="フリーフォーム: 図形 76">
                <a:extLst>
                  <a:ext uri="{FF2B5EF4-FFF2-40B4-BE49-F238E27FC236}">
                    <a16:creationId xmlns:a16="http://schemas.microsoft.com/office/drawing/2014/main" id="{CE4FCAE2-7E7D-EFFD-9518-60A5879CAF4A}"/>
                  </a:ext>
                </a:extLst>
              </p:cNvPr>
              <p:cNvSpPr/>
              <p:nvPr/>
            </p:nvSpPr>
            <p:spPr>
              <a:xfrm>
                <a:off x="3957089" y="4087915"/>
                <a:ext cx="117863" cy="161931"/>
              </a:xfrm>
              <a:custGeom>
                <a:avLst/>
                <a:gdLst>
                  <a:gd name="connsiteX0" fmla="*/ 120253 w 281578"/>
                  <a:gd name="connsiteY0" fmla="*/ 0 h 391612"/>
                  <a:gd name="connsiteX1" fmla="*/ 281578 w 281578"/>
                  <a:gd name="connsiteY1" fmla="*/ 195806 h 391612"/>
                  <a:gd name="connsiteX2" fmla="*/ 120253 w 281578"/>
                  <a:gd name="connsiteY2" fmla="*/ 391612 h 391612"/>
                  <a:gd name="connsiteX3" fmla="*/ 6179 w 281578"/>
                  <a:gd name="connsiteY3" fmla="*/ 334262 h 391612"/>
                  <a:gd name="connsiteX4" fmla="*/ 0 w 281578"/>
                  <a:gd name="connsiteY4" fmla="*/ 323138 h 391612"/>
                  <a:gd name="connsiteX5" fmla="*/ 28394 w 281578"/>
                  <a:gd name="connsiteY5" fmla="*/ 272023 h 391612"/>
                  <a:gd name="connsiteX6" fmla="*/ 41072 w 281578"/>
                  <a:gd name="connsiteY6" fmla="*/ 195806 h 391612"/>
                  <a:gd name="connsiteX7" fmla="*/ 28394 w 281578"/>
                  <a:gd name="connsiteY7" fmla="*/ 119589 h 391612"/>
                  <a:gd name="connsiteX8" fmla="*/ 0 w 281578"/>
                  <a:gd name="connsiteY8" fmla="*/ 68474 h 391612"/>
                  <a:gd name="connsiteX9" fmla="*/ 6179 w 281578"/>
                  <a:gd name="connsiteY9" fmla="*/ 57350 h 391612"/>
                  <a:gd name="connsiteX10" fmla="*/ 120253 w 281578"/>
                  <a:gd name="connsiteY10" fmla="*/ 0 h 391612"/>
                  <a:gd name="connsiteX0" fmla="*/ 41072 w 281578"/>
                  <a:gd name="connsiteY0" fmla="*/ 195806 h 391612"/>
                  <a:gd name="connsiteX1" fmla="*/ 28394 w 281578"/>
                  <a:gd name="connsiteY1" fmla="*/ 119589 h 391612"/>
                  <a:gd name="connsiteX2" fmla="*/ 0 w 281578"/>
                  <a:gd name="connsiteY2" fmla="*/ 68474 h 391612"/>
                  <a:gd name="connsiteX3" fmla="*/ 6179 w 281578"/>
                  <a:gd name="connsiteY3" fmla="*/ 57350 h 391612"/>
                  <a:gd name="connsiteX4" fmla="*/ 120253 w 281578"/>
                  <a:gd name="connsiteY4" fmla="*/ 0 h 391612"/>
                  <a:gd name="connsiteX5" fmla="*/ 281578 w 281578"/>
                  <a:gd name="connsiteY5" fmla="*/ 195806 h 391612"/>
                  <a:gd name="connsiteX6" fmla="*/ 120253 w 281578"/>
                  <a:gd name="connsiteY6" fmla="*/ 391612 h 391612"/>
                  <a:gd name="connsiteX7" fmla="*/ 6179 w 281578"/>
                  <a:gd name="connsiteY7" fmla="*/ 334262 h 391612"/>
                  <a:gd name="connsiteX8" fmla="*/ 0 w 281578"/>
                  <a:gd name="connsiteY8" fmla="*/ 323138 h 391612"/>
                  <a:gd name="connsiteX9" fmla="*/ 28394 w 281578"/>
                  <a:gd name="connsiteY9" fmla="*/ 272023 h 391612"/>
                  <a:gd name="connsiteX10" fmla="*/ 132512 w 281578"/>
                  <a:gd name="connsiteY10" fmla="*/ 287246 h 391612"/>
                  <a:gd name="connsiteX0" fmla="*/ 28394 w 281578"/>
                  <a:gd name="connsiteY0" fmla="*/ 119589 h 391612"/>
                  <a:gd name="connsiteX1" fmla="*/ 0 w 281578"/>
                  <a:gd name="connsiteY1" fmla="*/ 68474 h 391612"/>
                  <a:gd name="connsiteX2" fmla="*/ 6179 w 281578"/>
                  <a:gd name="connsiteY2" fmla="*/ 57350 h 391612"/>
                  <a:gd name="connsiteX3" fmla="*/ 120253 w 281578"/>
                  <a:gd name="connsiteY3" fmla="*/ 0 h 391612"/>
                  <a:gd name="connsiteX4" fmla="*/ 281578 w 281578"/>
                  <a:gd name="connsiteY4" fmla="*/ 195806 h 391612"/>
                  <a:gd name="connsiteX5" fmla="*/ 120253 w 281578"/>
                  <a:gd name="connsiteY5" fmla="*/ 391612 h 391612"/>
                  <a:gd name="connsiteX6" fmla="*/ 6179 w 281578"/>
                  <a:gd name="connsiteY6" fmla="*/ 334262 h 391612"/>
                  <a:gd name="connsiteX7" fmla="*/ 0 w 281578"/>
                  <a:gd name="connsiteY7" fmla="*/ 323138 h 391612"/>
                  <a:gd name="connsiteX8" fmla="*/ 28394 w 281578"/>
                  <a:gd name="connsiteY8" fmla="*/ 272023 h 391612"/>
                  <a:gd name="connsiteX9" fmla="*/ 132512 w 281578"/>
                  <a:gd name="connsiteY9" fmla="*/ 287246 h 391612"/>
                  <a:gd name="connsiteX0" fmla="*/ 0 w 281578"/>
                  <a:gd name="connsiteY0" fmla="*/ 68474 h 391612"/>
                  <a:gd name="connsiteX1" fmla="*/ 6179 w 281578"/>
                  <a:gd name="connsiteY1" fmla="*/ 57350 h 391612"/>
                  <a:gd name="connsiteX2" fmla="*/ 120253 w 281578"/>
                  <a:gd name="connsiteY2" fmla="*/ 0 h 391612"/>
                  <a:gd name="connsiteX3" fmla="*/ 281578 w 281578"/>
                  <a:gd name="connsiteY3" fmla="*/ 195806 h 391612"/>
                  <a:gd name="connsiteX4" fmla="*/ 120253 w 281578"/>
                  <a:gd name="connsiteY4" fmla="*/ 391612 h 391612"/>
                  <a:gd name="connsiteX5" fmla="*/ 6179 w 281578"/>
                  <a:gd name="connsiteY5" fmla="*/ 334262 h 391612"/>
                  <a:gd name="connsiteX6" fmla="*/ 0 w 281578"/>
                  <a:gd name="connsiteY6" fmla="*/ 323138 h 391612"/>
                  <a:gd name="connsiteX7" fmla="*/ 28394 w 281578"/>
                  <a:gd name="connsiteY7" fmla="*/ 272023 h 391612"/>
                  <a:gd name="connsiteX8" fmla="*/ 132512 w 281578"/>
                  <a:gd name="connsiteY8" fmla="*/ 287246 h 391612"/>
                  <a:gd name="connsiteX0" fmla="*/ 0 w 281578"/>
                  <a:gd name="connsiteY0" fmla="*/ 68474 h 391612"/>
                  <a:gd name="connsiteX1" fmla="*/ 6179 w 281578"/>
                  <a:gd name="connsiteY1" fmla="*/ 57350 h 391612"/>
                  <a:gd name="connsiteX2" fmla="*/ 120253 w 281578"/>
                  <a:gd name="connsiteY2" fmla="*/ 0 h 391612"/>
                  <a:gd name="connsiteX3" fmla="*/ 281578 w 281578"/>
                  <a:gd name="connsiteY3" fmla="*/ 195806 h 391612"/>
                  <a:gd name="connsiteX4" fmla="*/ 120253 w 281578"/>
                  <a:gd name="connsiteY4" fmla="*/ 391612 h 391612"/>
                  <a:gd name="connsiteX5" fmla="*/ 6179 w 281578"/>
                  <a:gd name="connsiteY5" fmla="*/ 334262 h 391612"/>
                  <a:gd name="connsiteX6" fmla="*/ 0 w 281578"/>
                  <a:gd name="connsiteY6" fmla="*/ 323138 h 391612"/>
                  <a:gd name="connsiteX7" fmla="*/ 28394 w 281578"/>
                  <a:gd name="connsiteY7" fmla="*/ 272023 h 391612"/>
                  <a:gd name="connsiteX0" fmla="*/ 0 w 281578"/>
                  <a:gd name="connsiteY0" fmla="*/ 68474 h 391612"/>
                  <a:gd name="connsiteX1" fmla="*/ 6179 w 281578"/>
                  <a:gd name="connsiteY1" fmla="*/ 57350 h 391612"/>
                  <a:gd name="connsiteX2" fmla="*/ 120253 w 281578"/>
                  <a:gd name="connsiteY2" fmla="*/ 0 h 391612"/>
                  <a:gd name="connsiteX3" fmla="*/ 281578 w 281578"/>
                  <a:gd name="connsiteY3" fmla="*/ 195806 h 391612"/>
                  <a:gd name="connsiteX4" fmla="*/ 120253 w 281578"/>
                  <a:gd name="connsiteY4" fmla="*/ 391612 h 391612"/>
                  <a:gd name="connsiteX5" fmla="*/ 6179 w 281578"/>
                  <a:gd name="connsiteY5" fmla="*/ 334262 h 391612"/>
                  <a:gd name="connsiteX6" fmla="*/ 0 w 281578"/>
                  <a:gd name="connsiteY6" fmla="*/ 323138 h 391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81578" h="391612">
                    <a:moveTo>
                      <a:pt x="0" y="68474"/>
                    </a:moveTo>
                    <a:lnTo>
                      <a:pt x="6179" y="57350"/>
                    </a:lnTo>
                    <a:cubicBezTo>
                      <a:pt x="35374" y="21916"/>
                      <a:pt x="75705" y="0"/>
                      <a:pt x="120253" y="0"/>
                    </a:cubicBezTo>
                    <a:cubicBezTo>
                      <a:pt x="209350" y="0"/>
                      <a:pt x="281578" y="87665"/>
                      <a:pt x="281578" y="195806"/>
                    </a:cubicBezTo>
                    <a:cubicBezTo>
                      <a:pt x="281578" y="303947"/>
                      <a:pt x="209350" y="391612"/>
                      <a:pt x="120253" y="391612"/>
                    </a:cubicBezTo>
                    <a:cubicBezTo>
                      <a:pt x="75705" y="391612"/>
                      <a:pt x="35374" y="369696"/>
                      <a:pt x="6179" y="334262"/>
                    </a:cubicBezTo>
                    <a:lnTo>
                      <a:pt x="0" y="323138"/>
                    </a:lnTo>
                  </a:path>
                </a:pathLst>
              </a:custGeom>
              <a:solidFill>
                <a:srgbClr val="ED7D31">
                  <a:lumMod val="60000"/>
                  <a:lumOff val="40000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8" name="月 77">
                <a:extLst>
                  <a:ext uri="{FF2B5EF4-FFF2-40B4-BE49-F238E27FC236}">
                    <a16:creationId xmlns:a16="http://schemas.microsoft.com/office/drawing/2014/main" id="{97063916-02CB-5E00-B62B-7CD2ED40116C}"/>
                  </a:ext>
                </a:extLst>
              </p:cNvPr>
              <p:cNvSpPr/>
              <p:nvPr/>
            </p:nvSpPr>
            <p:spPr>
              <a:xfrm rot="10800000">
                <a:off x="3879718" y="3809325"/>
                <a:ext cx="138705" cy="418106"/>
              </a:xfrm>
              <a:prstGeom prst="moon">
                <a:avLst>
                  <a:gd name="adj" fmla="val 78972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9" name="月 78">
                <a:extLst>
                  <a:ext uri="{FF2B5EF4-FFF2-40B4-BE49-F238E27FC236}">
                    <a16:creationId xmlns:a16="http://schemas.microsoft.com/office/drawing/2014/main" id="{96EB327C-E122-3554-6665-0A9A218EB71F}"/>
                  </a:ext>
                </a:extLst>
              </p:cNvPr>
              <p:cNvSpPr/>
              <p:nvPr/>
            </p:nvSpPr>
            <p:spPr>
              <a:xfrm rot="5400000">
                <a:off x="3682881" y="3965676"/>
                <a:ext cx="28933" cy="150156"/>
              </a:xfrm>
              <a:prstGeom prst="moon">
                <a:avLst>
                  <a:gd name="adj" fmla="val 43350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58" name="グループ化 57">
              <a:extLst>
                <a:ext uri="{FF2B5EF4-FFF2-40B4-BE49-F238E27FC236}">
                  <a16:creationId xmlns:a16="http://schemas.microsoft.com/office/drawing/2014/main" id="{8A48D878-2B7F-E653-8EB4-01B9D7714201}"/>
                </a:ext>
              </a:extLst>
            </p:cNvPr>
            <p:cNvGrpSpPr/>
            <p:nvPr/>
          </p:nvGrpSpPr>
          <p:grpSpPr>
            <a:xfrm rot="20519856">
              <a:off x="1364512" y="1674164"/>
              <a:ext cx="747897" cy="617282"/>
              <a:chOff x="1457607" y="1443876"/>
              <a:chExt cx="747897" cy="617282"/>
            </a:xfrm>
          </p:grpSpPr>
          <p:sp>
            <p:nvSpPr>
              <p:cNvPr id="61" name="アーチ 730">
                <a:extLst>
                  <a:ext uri="{FF2B5EF4-FFF2-40B4-BE49-F238E27FC236}">
                    <a16:creationId xmlns:a16="http://schemas.microsoft.com/office/drawing/2014/main" id="{4767ABF1-E982-7B27-3436-88006C4A9B98}"/>
                  </a:ext>
                </a:extLst>
              </p:cNvPr>
              <p:cNvSpPr/>
              <p:nvPr/>
            </p:nvSpPr>
            <p:spPr>
              <a:xfrm rot="17849184">
                <a:off x="1622395" y="1478048"/>
                <a:ext cx="617282" cy="548937"/>
              </a:xfrm>
              <a:custGeom>
                <a:avLst/>
                <a:gdLst>
                  <a:gd name="connsiteX0" fmla="*/ 841270 w 1155940"/>
                  <a:gd name="connsiteY0" fmla="*/ 1092482 h 1155940"/>
                  <a:gd name="connsiteX1" fmla="*/ 206371 w 1155940"/>
                  <a:gd name="connsiteY1" fmla="*/ 1020648 h 1155940"/>
                  <a:gd name="connsiteX2" fmla="*/ 25619 w 1155940"/>
                  <a:gd name="connsiteY2" fmla="*/ 407798 h 1155940"/>
                  <a:gd name="connsiteX3" fmla="*/ 231182 w 1155940"/>
                  <a:gd name="connsiteY3" fmla="*/ 471129 h 1155940"/>
                  <a:gd name="connsiteX4" fmla="*/ 344665 w 1155940"/>
                  <a:gd name="connsiteY4" fmla="*/ 855901 h 1155940"/>
                  <a:gd name="connsiteX5" fmla="*/ 743280 w 1155940"/>
                  <a:gd name="connsiteY5" fmla="*/ 901001 h 1155940"/>
                  <a:gd name="connsiteX6" fmla="*/ 841270 w 1155940"/>
                  <a:gd name="connsiteY6" fmla="*/ 1092482 h 1155940"/>
                  <a:gd name="connsiteX0" fmla="*/ 841296 w 932736"/>
                  <a:gd name="connsiteY0" fmla="*/ 684684 h 776124"/>
                  <a:gd name="connsiteX1" fmla="*/ 206397 w 932736"/>
                  <a:gd name="connsiteY1" fmla="*/ 612850 h 776124"/>
                  <a:gd name="connsiteX2" fmla="*/ 25645 w 932736"/>
                  <a:gd name="connsiteY2" fmla="*/ 0 h 776124"/>
                  <a:gd name="connsiteX3" fmla="*/ 231208 w 932736"/>
                  <a:gd name="connsiteY3" fmla="*/ 63331 h 776124"/>
                  <a:gd name="connsiteX4" fmla="*/ 344691 w 932736"/>
                  <a:gd name="connsiteY4" fmla="*/ 448103 h 776124"/>
                  <a:gd name="connsiteX5" fmla="*/ 743306 w 932736"/>
                  <a:gd name="connsiteY5" fmla="*/ 493203 h 776124"/>
                  <a:gd name="connsiteX6" fmla="*/ 932736 w 932736"/>
                  <a:gd name="connsiteY6" fmla="*/ 776124 h 776124"/>
                  <a:gd name="connsiteX0" fmla="*/ 841296 w 841296"/>
                  <a:gd name="connsiteY0" fmla="*/ 684684 h 748148"/>
                  <a:gd name="connsiteX1" fmla="*/ 206397 w 841296"/>
                  <a:gd name="connsiteY1" fmla="*/ 612850 h 748148"/>
                  <a:gd name="connsiteX2" fmla="*/ 25645 w 841296"/>
                  <a:gd name="connsiteY2" fmla="*/ 0 h 748148"/>
                  <a:gd name="connsiteX3" fmla="*/ 231208 w 841296"/>
                  <a:gd name="connsiteY3" fmla="*/ 63331 h 748148"/>
                  <a:gd name="connsiteX4" fmla="*/ 344691 w 841296"/>
                  <a:gd name="connsiteY4" fmla="*/ 448103 h 748148"/>
                  <a:gd name="connsiteX5" fmla="*/ 743306 w 841296"/>
                  <a:gd name="connsiteY5" fmla="*/ 493203 h 7481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41296" h="748148">
                    <a:moveTo>
                      <a:pt x="841296" y="684684"/>
                    </a:moveTo>
                    <a:cubicBezTo>
                      <a:pt x="634462" y="790531"/>
                      <a:pt x="384354" y="762233"/>
                      <a:pt x="206397" y="612850"/>
                    </a:cubicBezTo>
                    <a:cubicBezTo>
                      <a:pt x="28441" y="463467"/>
                      <a:pt x="-42764" y="222045"/>
                      <a:pt x="25645" y="0"/>
                    </a:cubicBezTo>
                    <a:lnTo>
                      <a:pt x="231208" y="63331"/>
                    </a:lnTo>
                    <a:cubicBezTo>
                      <a:pt x="188258" y="202740"/>
                      <a:pt x="232963" y="354315"/>
                      <a:pt x="344691" y="448103"/>
                    </a:cubicBezTo>
                    <a:cubicBezTo>
                      <a:pt x="456419" y="541891"/>
                      <a:pt x="613448" y="559658"/>
                      <a:pt x="743306" y="493203"/>
                    </a:cubicBezTo>
                  </a:path>
                </a:pathLst>
              </a:custGeom>
              <a:solidFill>
                <a:srgbClr val="FFCCFF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2" name="四角形: 角を丸くする 61">
                <a:extLst>
                  <a:ext uri="{FF2B5EF4-FFF2-40B4-BE49-F238E27FC236}">
                    <a16:creationId xmlns:a16="http://schemas.microsoft.com/office/drawing/2014/main" id="{DFEF3FE3-6E7B-4D19-B595-9DFB6C0EE255}"/>
                  </a:ext>
                </a:extLst>
              </p:cNvPr>
              <p:cNvSpPr/>
              <p:nvPr/>
            </p:nvSpPr>
            <p:spPr>
              <a:xfrm rot="15218879">
                <a:off x="1554810" y="1657208"/>
                <a:ext cx="96417" cy="92506"/>
              </a:xfrm>
              <a:prstGeom prst="roundRect">
                <a:avLst>
                  <a:gd name="adj" fmla="val 38881"/>
                </a:avLst>
              </a:pr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3" name="四角形: 角を丸くする 62">
                <a:extLst>
                  <a:ext uri="{FF2B5EF4-FFF2-40B4-BE49-F238E27FC236}">
                    <a16:creationId xmlns:a16="http://schemas.microsoft.com/office/drawing/2014/main" id="{134298CC-394B-4BEC-A33C-4E7B7973DE21}"/>
                  </a:ext>
                </a:extLst>
              </p:cNvPr>
              <p:cNvSpPr/>
              <p:nvPr/>
            </p:nvSpPr>
            <p:spPr>
              <a:xfrm rot="18818879">
                <a:off x="1437129" y="1678375"/>
                <a:ext cx="223405" cy="182450"/>
              </a:xfrm>
              <a:prstGeom prst="roundRect">
                <a:avLst>
                  <a:gd name="adj" fmla="val 38881"/>
                </a:avLst>
              </a:pr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59" name="稲妻 58">
              <a:extLst>
                <a:ext uri="{FF2B5EF4-FFF2-40B4-BE49-F238E27FC236}">
                  <a16:creationId xmlns:a16="http://schemas.microsoft.com/office/drawing/2014/main" id="{75536240-EEB3-03B5-D576-ACD9032D7DBE}"/>
                </a:ext>
              </a:extLst>
            </p:cNvPr>
            <p:cNvSpPr/>
            <p:nvPr/>
          </p:nvSpPr>
          <p:spPr bwMode="auto">
            <a:xfrm rot="3600000">
              <a:off x="2648647" y="2334787"/>
              <a:ext cx="319873" cy="624175"/>
            </a:xfrm>
            <a:prstGeom prst="lightningBolt">
              <a:avLst/>
            </a:prstGeom>
            <a:solidFill>
              <a:srgbClr val="FFFF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60" name="稲妻 59">
              <a:extLst>
                <a:ext uri="{FF2B5EF4-FFF2-40B4-BE49-F238E27FC236}">
                  <a16:creationId xmlns:a16="http://schemas.microsoft.com/office/drawing/2014/main" id="{52CFB3CF-4FE8-0BE2-162B-B1BCBF48282D}"/>
                </a:ext>
              </a:extLst>
            </p:cNvPr>
            <p:cNvSpPr/>
            <p:nvPr/>
          </p:nvSpPr>
          <p:spPr bwMode="auto">
            <a:xfrm rot="5400000">
              <a:off x="2816680" y="2607879"/>
              <a:ext cx="243435" cy="475020"/>
            </a:xfrm>
            <a:prstGeom prst="lightningBolt">
              <a:avLst/>
            </a:prstGeom>
            <a:solidFill>
              <a:srgbClr val="FFFF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</p:grpSp>
      <p:grpSp>
        <p:nvGrpSpPr>
          <p:cNvPr id="98" name="グループ化 97">
            <a:extLst>
              <a:ext uri="{FF2B5EF4-FFF2-40B4-BE49-F238E27FC236}">
                <a16:creationId xmlns:a16="http://schemas.microsoft.com/office/drawing/2014/main" id="{D8208628-7724-2CE2-9C3A-8B17DC94797C}"/>
              </a:ext>
            </a:extLst>
          </p:cNvPr>
          <p:cNvGrpSpPr/>
          <p:nvPr/>
        </p:nvGrpSpPr>
        <p:grpSpPr>
          <a:xfrm>
            <a:off x="944454" y="3781040"/>
            <a:ext cx="2308567" cy="2675185"/>
            <a:chOff x="722530" y="3458706"/>
            <a:chExt cx="2586728" cy="2997520"/>
          </a:xfrm>
        </p:grpSpPr>
        <p:grpSp>
          <p:nvGrpSpPr>
            <p:cNvPr id="99" name="グループ化 98">
              <a:extLst>
                <a:ext uri="{FF2B5EF4-FFF2-40B4-BE49-F238E27FC236}">
                  <a16:creationId xmlns:a16="http://schemas.microsoft.com/office/drawing/2014/main" id="{E9C8CB5F-0A68-F23D-3463-D31977AA2456}"/>
                </a:ext>
              </a:extLst>
            </p:cNvPr>
            <p:cNvGrpSpPr/>
            <p:nvPr/>
          </p:nvGrpSpPr>
          <p:grpSpPr>
            <a:xfrm rot="17100000">
              <a:off x="1771089" y="5012985"/>
              <a:ext cx="752745" cy="967762"/>
              <a:chOff x="4163263" y="5308412"/>
              <a:chExt cx="752745" cy="967762"/>
            </a:xfrm>
          </p:grpSpPr>
          <p:sp>
            <p:nvSpPr>
              <p:cNvPr id="141" name="フリーフォーム: 図形 140">
                <a:extLst>
                  <a:ext uri="{FF2B5EF4-FFF2-40B4-BE49-F238E27FC236}">
                    <a16:creationId xmlns:a16="http://schemas.microsoft.com/office/drawing/2014/main" id="{60824B2E-7755-CA7E-1C01-EA78FA6B9BD9}"/>
                  </a:ext>
                </a:extLst>
              </p:cNvPr>
              <p:cNvSpPr/>
              <p:nvPr/>
            </p:nvSpPr>
            <p:spPr>
              <a:xfrm rot="10800000">
                <a:off x="4237183" y="5308412"/>
                <a:ext cx="678825" cy="824971"/>
              </a:xfrm>
              <a:custGeom>
                <a:avLst/>
                <a:gdLst>
                  <a:gd name="connsiteX0" fmla="*/ 93549 w 682000"/>
                  <a:gd name="connsiteY0" fmla="*/ 824971 h 824971"/>
                  <a:gd name="connsiteX1" fmla="*/ 54923 w 682000"/>
                  <a:gd name="connsiteY1" fmla="*/ 680817 h 824971"/>
                  <a:gd name="connsiteX2" fmla="*/ 0 w 682000"/>
                  <a:gd name="connsiteY2" fmla="*/ 475839 h 824971"/>
                  <a:gd name="connsiteX3" fmla="*/ 390196 w 682000"/>
                  <a:gd name="connsiteY3" fmla="*/ 419453 h 824971"/>
                  <a:gd name="connsiteX4" fmla="*/ 433137 w 682000"/>
                  <a:gd name="connsiteY4" fmla="*/ 0 h 824971"/>
                  <a:gd name="connsiteX5" fmla="*/ 619491 w 682000"/>
                  <a:gd name="connsiteY5" fmla="*/ 0 h 824971"/>
                  <a:gd name="connsiteX6" fmla="*/ 682000 w 682000"/>
                  <a:gd name="connsiteY6" fmla="*/ 610586 h 824971"/>
                  <a:gd name="connsiteX7" fmla="*/ 630168 w 682000"/>
                  <a:gd name="connsiteY7" fmla="*/ 610586 h 824971"/>
                  <a:gd name="connsiteX0" fmla="*/ 93549 w 682000"/>
                  <a:gd name="connsiteY0" fmla="*/ 824971 h 824971"/>
                  <a:gd name="connsiteX1" fmla="*/ 54923 w 682000"/>
                  <a:gd name="connsiteY1" fmla="*/ 680817 h 824971"/>
                  <a:gd name="connsiteX2" fmla="*/ 0 w 682000"/>
                  <a:gd name="connsiteY2" fmla="*/ 475839 h 824971"/>
                  <a:gd name="connsiteX3" fmla="*/ 390196 w 682000"/>
                  <a:gd name="connsiteY3" fmla="*/ 419453 h 824971"/>
                  <a:gd name="connsiteX4" fmla="*/ 433137 w 682000"/>
                  <a:gd name="connsiteY4" fmla="*/ 0 h 824971"/>
                  <a:gd name="connsiteX5" fmla="*/ 619491 w 682000"/>
                  <a:gd name="connsiteY5" fmla="*/ 0 h 824971"/>
                  <a:gd name="connsiteX6" fmla="*/ 682000 w 682000"/>
                  <a:gd name="connsiteY6" fmla="*/ 610586 h 824971"/>
                  <a:gd name="connsiteX7" fmla="*/ 93549 w 682000"/>
                  <a:gd name="connsiteY7" fmla="*/ 824971 h 824971"/>
                  <a:gd name="connsiteX0" fmla="*/ 93549 w 682000"/>
                  <a:gd name="connsiteY0" fmla="*/ 824971 h 824971"/>
                  <a:gd name="connsiteX1" fmla="*/ 0 w 682000"/>
                  <a:gd name="connsiteY1" fmla="*/ 475839 h 824971"/>
                  <a:gd name="connsiteX2" fmla="*/ 390196 w 682000"/>
                  <a:gd name="connsiteY2" fmla="*/ 419453 h 824971"/>
                  <a:gd name="connsiteX3" fmla="*/ 433137 w 682000"/>
                  <a:gd name="connsiteY3" fmla="*/ 0 h 824971"/>
                  <a:gd name="connsiteX4" fmla="*/ 619491 w 682000"/>
                  <a:gd name="connsiteY4" fmla="*/ 0 h 824971"/>
                  <a:gd name="connsiteX5" fmla="*/ 682000 w 682000"/>
                  <a:gd name="connsiteY5" fmla="*/ 610586 h 824971"/>
                  <a:gd name="connsiteX6" fmla="*/ 93549 w 682000"/>
                  <a:gd name="connsiteY6" fmla="*/ 824971 h 824971"/>
                  <a:gd name="connsiteX0" fmla="*/ 93549 w 678825"/>
                  <a:gd name="connsiteY0" fmla="*/ 824971 h 824971"/>
                  <a:gd name="connsiteX1" fmla="*/ 0 w 678825"/>
                  <a:gd name="connsiteY1" fmla="*/ 475839 h 824971"/>
                  <a:gd name="connsiteX2" fmla="*/ 390196 w 678825"/>
                  <a:gd name="connsiteY2" fmla="*/ 419453 h 824971"/>
                  <a:gd name="connsiteX3" fmla="*/ 433137 w 678825"/>
                  <a:gd name="connsiteY3" fmla="*/ 0 h 824971"/>
                  <a:gd name="connsiteX4" fmla="*/ 619491 w 678825"/>
                  <a:gd name="connsiteY4" fmla="*/ 0 h 824971"/>
                  <a:gd name="connsiteX5" fmla="*/ 678825 w 678825"/>
                  <a:gd name="connsiteY5" fmla="*/ 582011 h 824971"/>
                  <a:gd name="connsiteX6" fmla="*/ 93549 w 678825"/>
                  <a:gd name="connsiteY6" fmla="*/ 824971 h 8249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78825" h="824971">
                    <a:moveTo>
                      <a:pt x="93549" y="824971"/>
                    </a:moveTo>
                    <a:lnTo>
                      <a:pt x="0" y="475839"/>
                    </a:lnTo>
                    <a:lnTo>
                      <a:pt x="390196" y="419453"/>
                    </a:lnTo>
                    <a:lnTo>
                      <a:pt x="433137" y="0"/>
                    </a:lnTo>
                    <a:lnTo>
                      <a:pt x="619491" y="0"/>
                    </a:lnTo>
                    <a:lnTo>
                      <a:pt x="678825" y="582011"/>
                    </a:lnTo>
                    <a:lnTo>
                      <a:pt x="93549" y="824971"/>
                    </a:lnTo>
                    <a:close/>
                  </a:path>
                </a:pathLst>
              </a:custGeom>
              <a:solidFill>
                <a:schemeClr val="accent1">
                  <a:lumMod val="25000"/>
                </a:scheme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42" name="フリーフォーム: 図形 141">
                <a:extLst>
                  <a:ext uri="{FF2B5EF4-FFF2-40B4-BE49-F238E27FC236}">
                    <a16:creationId xmlns:a16="http://schemas.microsoft.com/office/drawing/2014/main" id="{E63FEF13-0D93-4257-B732-94E3F416ADB0}"/>
                  </a:ext>
                </a:extLst>
              </p:cNvPr>
              <p:cNvSpPr/>
              <p:nvPr/>
            </p:nvSpPr>
            <p:spPr>
              <a:xfrm>
                <a:off x="4163263" y="6116861"/>
                <a:ext cx="319418" cy="159313"/>
              </a:xfrm>
              <a:custGeom>
                <a:avLst/>
                <a:gdLst>
                  <a:gd name="connsiteX0" fmla="*/ 214968 w 862013"/>
                  <a:gd name="connsiteY0" fmla="*/ 0 h 429936"/>
                  <a:gd name="connsiteX1" fmla="*/ 569741 w 862013"/>
                  <a:gd name="connsiteY1" fmla="*/ 0 h 429936"/>
                  <a:gd name="connsiteX2" fmla="*/ 595279 w 862013"/>
                  <a:gd name="connsiteY2" fmla="*/ 0 h 429936"/>
                  <a:gd name="connsiteX3" fmla="*/ 862013 w 862013"/>
                  <a:gd name="connsiteY3" fmla="*/ 0 h 429936"/>
                  <a:gd name="connsiteX4" fmla="*/ 862013 w 862013"/>
                  <a:gd name="connsiteY4" fmla="*/ 375603 h 429936"/>
                  <a:gd name="connsiteX5" fmla="*/ 807680 w 862013"/>
                  <a:gd name="connsiteY5" fmla="*/ 429936 h 429936"/>
                  <a:gd name="connsiteX6" fmla="*/ 730322 w 862013"/>
                  <a:gd name="connsiteY6" fmla="*/ 429936 h 429936"/>
                  <a:gd name="connsiteX7" fmla="*/ 624074 w 862013"/>
                  <a:gd name="connsiteY7" fmla="*/ 429936 h 429936"/>
                  <a:gd name="connsiteX8" fmla="*/ 79925 w 862013"/>
                  <a:gd name="connsiteY8" fmla="*/ 429936 h 429936"/>
                  <a:gd name="connsiteX9" fmla="*/ 0 w 862013"/>
                  <a:gd name="connsiteY9" fmla="*/ 350011 h 429936"/>
                  <a:gd name="connsiteX10" fmla="*/ 0 w 862013"/>
                  <a:gd name="connsiteY10" fmla="*/ 214968 h 429936"/>
                  <a:gd name="connsiteX11" fmla="*/ 214968 w 862013"/>
                  <a:gd name="connsiteY11" fmla="*/ 0 h 429936"/>
                  <a:gd name="connsiteX0" fmla="*/ 214968 w 862013"/>
                  <a:gd name="connsiteY0" fmla="*/ 0 h 429936"/>
                  <a:gd name="connsiteX1" fmla="*/ 569741 w 862013"/>
                  <a:gd name="connsiteY1" fmla="*/ 0 h 429936"/>
                  <a:gd name="connsiteX2" fmla="*/ 862013 w 862013"/>
                  <a:gd name="connsiteY2" fmla="*/ 0 h 429936"/>
                  <a:gd name="connsiteX3" fmla="*/ 862013 w 862013"/>
                  <a:gd name="connsiteY3" fmla="*/ 375603 h 429936"/>
                  <a:gd name="connsiteX4" fmla="*/ 807680 w 862013"/>
                  <a:gd name="connsiteY4" fmla="*/ 429936 h 429936"/>
                  <a:gd name="connsiteX5" fmla="*/ 730322 w 862013"/>
                  <a:gd name="connsiteY5" fmla="*/ 429936 h 429936"/>
                  <a:gd name="connsiteX6" fmla="*/ 624074 w 862013"/>
                  <a:gd name="connsiteY6" fmla="*/ 429936 h 429936"/>
                  <a:gd name="connsiteX7" fmla="*/ 79925 w 862013"/>
                  <a:gd name="connsiteY7" fmla="*/ 429936 h 429936"/>
                  <a:gd name="connsiteX8" fmla="*/ 0 w 862013"/>
                  <a:gd name="connsiteY8" fmla="*/ 350011 h 429936"/>
                  <a:gd name="connsiteX9" fmla="*/ 0 w 862013"/>
                  <a:gd name="connsiteY9" fmla="*/ 214968 h 429936"/>
                  <a:gd name="connsiteX10" fmla="*/ 214968 w 862013"/>
                  <a:gd name="connsiteY10" fmla="*/ 0 h 429936"/>
                  <a:gd name="connsiteX0" fmla="*/ 214968 w 862013"/>
                  <a:gd name="connsiteY0" fmla="*/ 0 h 429936"/>
                  <a:gd name="connsiteX1" fmla="*/ 862013 w 862013"/>
                  <a:gd name="connsiteY1" fmla="*/ 0 h 429936"/>
                  <a:gd name="connsiteX2" fmla="*/ 862013 w 862013"/>
                  <a:gd name="connsiteY2" fmla="*/ 375603 h 429936"/>
                  <a:gd name="connsiteX3" fmla="*/ 807680 w 862013"/>
                  <a:gd name="connsiteY3" fmla="*/ 429936 h 429936"/>
                  <a:gd name="connsiteX4" fmla="*/ 730322 w 862013"/>
                  <a:gd name="connsiteY4" fmla="*/ 429936 h 429936"/>
                  <a:gd name="connsiteX5" fmla="*/ 624074 w 862013"/>
                  <a:gd name="connsiteY5" fmla="*/ 429936 h 429936"/>
                  <a:gd name="connsiteX6" fmla="*/ 79925 w 862013"/>
                  <a:gd name="connsiteY6" fmla="*/ 429936 h 429936"/>
                  <a:gd name="connsiteX7" fmla="*/ 0 w 862013"/>
                  <a:gd name="connsiteY7" fmla="*/ 350011 h 429936"/>
                  <a:gd name="connsiteX8" fmla="*/ 0 w 862013"/>
                  <a:gd name="connsiteY8" fmla="*/ 214968 h 429936"/>
                  <a:gd name="connsiteX9" fmla="*/ 214968 w 862013"/>
                  <a:gd name="connsiteY9" fmla="*/ 0 h 429936"/>
                  <a:gd name="connsiteX0" fmla="*/ 214968 w 862013"/>
                  <a:gd name="connsiteY0" fmla="*/ 0 h 429936"/>
                  <a:gd name="connsiteX1" fmla="*/ 862013 w 862013"/>
                  <a:gd name="connsiteY1" fmla="*/ 0 h 429936"/>
                  <a:gd name="connsiteX2" fmla="*/ 862013 w 862013"/>
                  <a:gd name="connsiteY2" fmla="*/ 375603 h 429936"/>
                  <a:gd name="connsiteX3" fmla="*/ 807680 w 862013"/>
                  <a:gd name="connsiteY3" fmla="*/ 429936 h 429936"/>
                  <a:gd name="connsiteX4" fmla="*/ 730322 w 862013"/>
                  <a:gd name="connsiteY4" fmla="*/ 429936 h 429936"/>
                  <a:gd name="connsiteX5" fmla="*/ 79925 w 862013"/>
                  <a:gd name="connsiteY5" fmla="*/ 429936 h 429936"/>
                  <a:gd name="connsiteX6" fmla="*/ 0 w 862013"/>
                  <a:gd name="connsiteY6" fmla="*/ 350011 h 429936"/>
                  <a:gd name="connsiteX7" fmla="*/ 0 w 862013"/>
                  <a:gd name="connsiteY7" fmla="*/ 214968 h 429936"/>
                  <a:gd name="connsiteX8" fmla="*/ 214968 w 862013"/>
                  <a:gd name="connsiteY8" fmla="*/ 0 h 429936"/>
                  <a:gd name="connsiteX0" fmla="*/ 214968 w 862013"/>
                  <a:gd name="connsiteY0" fmla="*/ 0 h 429936"/>
                  <a:gd name="connsiteX1" fmla="*/ 862013 w 862013"/>
                  <a:gd name="connsiteY1" fmla="*/ 0 h 429936"/>
                  <a:gd name="connsiteX2" fmla="*/ 862013 w 862013"/>
                  <a:gd name="connsiteY2" fmla="*/ 375603 h 429936"/>
                  <a:gd name="connsiteX3" fmla="*/ 807680 w 862013"/>
                  <a:gd name="connsiteY3" fmla="*/ 429936 h 429936"/>
                  <a:gd name="connsiteX4" fmla="*/ 79925 w 862013"/>
                  <a:gd name="connsiteY4" fmla="*/ 429936 h 429936"/>
                  <a:gd name="connsiteX5" fmla="*/ 0 w 862013"/>
                  <a:gd name="connsiteY5" fmla="*/ 350011 h 429936"/>
                  <a:gd name="connsiteX6" fmla="*/ 0 w 862013"/>
                  <a:gd name="connsiteY6" fmla="*/ 214968 h 429936"/>
                  <a:gd name="connsiteX7" fmla="*/ 214968 w 862013"/>
                  <a:gd name="connsiteY7" fmla="*/ 0 h 4299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62013" h="429936">
                    <a:moveTo>
                      <a:pt x="214968" y="0"/>
                    </a:moveTo>
                    <a:lnTo>
                      <a:pt x="862013" y="0"/>
                    </a:lnTo>
                    <a:lnTo>
                      <a:pt x="862013" y="375603"/>
                    </a:lnTo>
                    <a:cubicBezTo>
                      <a:pt x="862013" y="405610"/>
                      <a:pt x="837687" y="429936"/>
                      <a:pt x="807680" y="429936"/>
                    </a:cubicBezTo>
                    <a:lnTo>
                      <a:pt x="79925" y="429936"/>
                    </a:lnTo>
                    <a:cubicBezTo>
                      <a:pt x="35784" y="429936"/>
                      <a:pt x="0" y="394152"/>
                      <a:pt x="0" y="350011"/>
                    </a:cubicBezTo>
                    <a:lnTo>
                      <a:pt x="0" y="214968"/>
                    </a:lnTo>
                    <a:cubicBezTo>
                      <a:pt x="0" y="96244"/>
                      <a:pt x="96244" y="0"/>
                      <a:pt x="214968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100" name="グループ化 99">
              <a:extLst>
                <a:ext uri="{FF2B5EF4-FFF2-40B4-BE49-F238E27FC236}">
                  <a16:creationId xmlns:a16="http://schemas.microsoft.com/office/drawing/2014/main" id="{A912BC14-EAD8-3786-95A7-9BCEEF1770F0}"/>
                </a:ext>
              </a:extLst>
            </p:cNvPr>
            <p:cNvGrpSpPr/>
            <p:nvPr/>
          </p:nvGrpSpPr>
          <p:grpSpPr>
            <a:xfrm>
              <a:off x="722530" y="4497727"/>
              <a:ext cx="2195099" cy="1958499"/>
              <a:chOff x="948286" y="1430768"/>
              <a:chExt cx="4379726" cy="3907655"/>
            </a:xfrm>
          </p:grpSpPr>
          <p:sp>
            <p:nvSpPr>
              <p:cNvPr id="123" name="四角形: 上の 2 つの角を丸める 122">
                <a:extLst>
                  <a:ext uri="{FF2B5EF4-FFF2-40B4-BE49-F238E27FC236}">
                    <a16:creationId xmlns:a16="http://schemas.microsoft.com/office/drawing/2014/main" id="{EF210F6D-6525-0F17-D830-B95DCE899868}"/>
                  </a:ext>
                </a:extLst>
              </p:cNvPr>
              <p:cNvSpPr/>
              <p:nvPr/>
            </p:nvSpPr>
            <p:spPr bwMode="auto">
              <a:xfrm rot="792178">
                <a:off x="1944183" y="2410396"/>
                <a:ext cx="76574" cy="1033106"/>
              </a:xfrm>
              <a:prstGeom prst="round2SameRect">
                <a:avLst>
                  <a:gd name="adj1" fmla="val 16667"/>
                  <a:gd name="adj2" fmla="val 50000"/>
                </a:avLst>
              </a:prstGeom>
              <a:solidFill>
                <a:schemeClr val="bg1">
                  <a:lumMod val="8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24" name="楕円 123">
                <a:extLst>
                  <a:ext uri="{FF2B5EF4-FFF2-40B4-BE49-F238E27FC236}">
                    <a16:creationId xmlns:a16="http://schemas.microsoft.com/office/drawing/2014/main" id="{859B03B9-4D61-2CE3-DD87-4DBA6F1F5D32}"/>
                  </a:ext>
                </a:extLst>
              </p:cNvPr>
              <p:cNvSpPr/>
              <p:nvPr/>
            </p:nvSpPr>
            <p:spPr bwMode="auto">
              <a:xfrm>
                <a:off x="4236226" y="4522123"/>
                <a:ext cx="816300" cy="816300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25" name="楕円 124">
                <a:extLst>
                  <a:ext uri="{FF2B5EF4-FFF2-40B4-BE49-F238E27FC236}">
                    <a16:creationId xmlns:a16="http://schemas.microsoft.com/office/drawing/2014/main" id="{C53E993B-82B7-1888-0A07-96E230FAFEB4}"/>
                  </a:ext>
                </a:extLst>
              </p:cNvPr>
              <p:cNvSpPr/>
              <p:nvPr/>
            </p:nvSpPr>
            <p:spPr bwMode="auto">
              <a:xfrm>
                <a:off x="1099326" y="4522123"/>
                <a:ext cx="816300" cy="816300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26" name="四角形: 上の 2 つの角を丸める 125">
                <a:extLst>
                  <a:ext uri="{FF2B5EF4-FFF2-40B4-BE49-F238E27FC236}">
                    <a16:creationId xmlns:a16="http://schemas.microsoft.com/office/drawing/2014/main" id="{C820DFBE-A77F-C8EF-A1F1-D454391E7C33}"/>
                  </a:ext>
                </a:extLst>
              </p:cNvPr>
              <p:cNvSpPr/>
              <p:nvPr/>
            </p:nvSpPr>
            <p:spPr bwMode="auto">
              <a:xfrm rot="16200000">
                <a:off x="1522870" y="3575051"/>
                <a:ext cx="231135" cy="194878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bg1">
                  <a:lumMod val="6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27" name="四角形: 上の 2 つの角を丸める 126">
                <a:extLst>
                  <a:ext uri="{FF2B5EF4-FFF2-40B4-BE49-F238E27FC236}">
                    <a16:creationId xmlns:a16="http://schemas.microsoft.com/office/drawing/2014/main" id="{14813444-FA11-5100-AD95-721E5AB90FA7}"/>
                  </a:ext>
                </a:extLst>
              </p:cNvPr>
              <p:cNvSpPr/>
              <p:nvPr/>
            </p:nvSpPr>
            <p:spPr bwMode="auto">
              <a:xfrm rot="5400000">
                <a:off x="5110940" y="4576205"/>
                <a:ext cx="239152" cy="194993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bg1">
                  <a:lumMod val="6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28" name="楕円 127">
                <a:extLst>
                  <a:ext uri="{FF2B5EF4-FFF2-40B4-BE49-F238E27FC236}">
                    <a16:creationId xmlns:a16="http://schemas.microsoft.com/office/drawing/2014/main" id="{A7BED5E3-E09C-82D6-FC18-C1BF7E4A3188}"/>
                  </a:ext>
                </a:extLst>
              </p:cNvPr>
              <p:cNvSpPr/>
              <p:nvPr/>
            </p:nvSpPr>
            <p:spPr bwMode="auto">
              <a:xfrm>
                <a:off x="1221929" y="4644726"/>
                <a:ext cx="571094" cy="571094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29" name="フリーフォーム: 図形 128">
                <a:extLst>
                  <a:ext uri="{FF2B5EF4-FFF2-40B4-BE49-F238E27FC236}">
                    <a16:creationId xmlns:a16="http://schemas.microsoft.com/office/drawing/2014/main" id="{D72715FE-32DA-F5D0-0576-14CAA69B2FC4}"/>
                  </a:ext>
                </a:extLst>
              </p:cNvPr>
              <p:cNvSpPr/>
              <p:nvPr/>
            </p:nvSpPr>
            <p:spPr bwMode="auto">
              <a:xfrm rot="3074834" flipV="1">
                <a:off x="1474695" y="4246570"/>
                <a:ext cx="1266496" cy="233540"/>
              </a:xfrm>
              <a:custGeom>
                <a:avLst/>
                <a:gdLst>
                  <a:gd name="connsiteX0" fmla="*/ 0 w 1266495"/>
                  <a:gd name="connsiteY0" fmla="*/ 233539 h 233539"/>
                  <a:gd name="connsiteX1" fmla="*/ 1266495 w 1266495"/>
                  <a:gd name="connsiteY1" fmla="*/ 233539 h 233539"/>
                  <a:gd name="connsiteX2" fmla="*/ 1129517 w 1266495"/>
                  <a:gd name="connsiteY2" fmla="*/ 0 h 233539"/>
                  <a:gd name="connsiteX3" fmla="*/ 136978 w 1266495"/>
                  <a:gd name="connsiteY3" fmla="*/ 0 h 233539"/>
                  <a:gd name="connsiteX4" fmla="*/ 92022 w 1266495"/>
                  <a:gd name="connsiteY4" fmla="*/ 76646 h 233539"/>
                  <a:gd name="connsiteX5" fmla="*/ 471690 w 1266495"/>
                  <a:gd name="connsiteY5" fmla="*/ 76646 h 233539"/>
                  <a:gd name="connsiteX6" fmla="*/ 425448 w 1266495"/>
                  <a:gd name="connsiteY6" fmla="*/ 155487 h 233539"/>
                  <a:gd name="connsiteX7" fmla="*/ 90380 w 1266495"/>
                  <a:gd name="connsiteY7" fmla="*/ 155486 h 233539"/>
                  <a:gd name="connsiteX8" fmla="*/ 68080 w 1266495"/>
                  <a:gd name="connsiteY8" fmla="*/ 117467 h 233539"/>
                  <a:gd name="connsiteX0" fmla="*/ 0 w 1266495"/>
                  <a:gd name="connsiteY0" fmla="*/ 233539 h 233539"/>
                  <a:gd name="connsiteX1" fmla="*/ 1266495 w 1266495"/>
                  <a:gd name="connsiteY1" fmla="*/ 233539 h 233539"/>
                  <a:gd name="connsiteX2" fmla="*/ 1129517 w 1266495"/>
                  <a:gd name="connsiteY2" fmla="*/ 0 h 233539"/>
                  <a:gd name="connsiteX3" fmla="*/ 136978 w 1266495"/>
                  <a:gd name="connsiteY3" fmla="*/ 0 h 233539"/>
                  <a:gd name="connsiteX4" fmla="*/ 92022 w 1266495"/>
                  <a:gd name="connsiteY4" fmla="*/ 76646 h 233539"/>
                  <a:gd name="connsiteX5" fmla="*/ 471690 w 1266495"/>
                  <a:gd name="connsiteY5" fmla="*/ 76646 h 233539"/>
                  <a:gd name="connsiteX6" fmla="*/ 425448 w 1266495"/>
                  <a:gd name="connsiteY6" fmla="*/ 155487 h 233539"/>
                  <a:gd name="connsiteX7" fmla="*/ 68080 w 1266495"/>
                  <a:gd name="connsiteY7" fmla="*/ 117467 h 233539"/>
                  <a:gd name="connsiteX8" fmla="*/ 0 w 1266495"/>
                  <a:gd name="connsiteY8" fmla="*/ 233539 h 233539"/>
                  <a:gd name="connsiteX0" fmla="*/ 0 w 1266495"/>
                  <a:gd name="connsiteY0" fmla="*/ 233539 h 233539"/>
                  <a:gd name="connsiteX1" fmla="*/ 1266495 w 1266495"/>
                  <a:gd name="connsiteY1" fmla="*/ 233539 h 233539"/>
                  <a:gd name="connsiteX2" fmla="*/ 1129517 w 1266495"/>
                  <a:gd name="connsiteY2" fmla="*/ 0 h 233539"/>
                  <a:gd name="connsiteX3" fmla="*/ 136978 w 1266495"/>
                  <a:gd name="connsiteY3" fmla="*/ 0 h 233539"/>
                  <a:gd name="connsiteX4" fmla="*/ 92022 w 1266495"/>
                  <a:gd name="connsiteY4" fmla="*/ 76646 h 233539"/>
                  <a:gd name="connsiteX5" fmla="*/ 471690 w 1266495"/>
                  <a:gd name="connsiteY5" fmla="*/ 76646 h 233539"/>
                  <a:gd name="connsiteX6" fmla="*/ 425448 w 1266495"/>
                  <a:gd name="connsiteY6" fmla="*/ 155487 h 233539"/>
                  <a:gd name="connsiteX7" fmla="*/ 0 w 1266495"/>
                  <a:gd name="connsiteY7" fmla="*/ 233539 h 233539"/>
                  <a:gd name="connsiteX0" fmla="*/ 0 w 1266495"/>
                  <a:gd name="connsiteY0" fmla="*/ 233539 h 233539"/>
                  <a:gd name="connsiteX1" fmla="*/ 1266495 w 1266495"/>
                  <a:gd name="connsiteY1" fmla="*/ 233539 h 233539"/>
                  <a:gd name="connsiteX2" fmla="*/ 1129517 w 1266495"/>
                  <a:gd name="connsiteY2" fmla="*/ 0 h 233539"/>
                  <a:gd name="connsiteX3" fmla="*/ 136978 w 1266495"/>
                  <a:gd name="connsiteY3" fmla="*/ 0 h 233539"/>
                  <a:gd name="connsiteX4" fmla="*/ 471690 w 1266495"/>
                  <a:gd name="connsiteY4" fmla="*/ 76646 h 233539"/>
                  <a:gd name="connsiteX5" fmla="*/ 425448 w 1266495"/>
                  <a:gd name="connsiteY5" fmla="*/ 155487 h 233539"/>
                  <a:gd name="connsiteX6" fmla="*/ 0 w 1266495"/>
                  <a:gd name="connsiteY6" fmla="*/ 233539 h 233539"/>
                  <a:gd name="connsiteX0" fmla="*/ 0 w 1266495"/>
                  <a:gd name="connsiteY0" fmla="*/ 233539 h 233539"/>
                  <a:gd name="connsiteX1" fmla="*/ 1266495 w 1266495"/>
                  <a:gd name="connsiteY1" fmla="*/ 233539 h 233539"/>
                  <a:gd name="connsiteX2" fmla="*/ 1129517 w 1266495"/>
                  <a:gd name="connsiteY2" fmla="*/ 0 h 233539"/>
                  <a:gd name="connsiteX3" fmla="*/ 136978 w 1266495"/>
                  <a:gd name="connsiteY3" fmla="*/ 0 h 233539"/>
                  <a:gd name="connsiteX4" fmla="*/ 425448 w 1266495"/>
                  <a:gd name="connsiteY4" fmla="*/ 155487 h 233539"/>
                  <a:gd name="connsiteX5" fmla="*/ 0 w 1266495"/>
                  <a:gd name="connsiteY5" fmla="*/ 233539 h 233539"/>
                  <a:gd name="connsiteX0" fmla="*/ 0 w 1266495"/>
                  <a:gd name="connsiteY0" fmla="*/ 233539 h 233539"/>
                  <a:gd name="connsiteX1" fmla="*/ 1266495 w 1266495"/>
                  <a:gd name="connsiteY1" fmla="*/ 233539 h 233539"/>
                  <a:gd name="connsiteX2" fmla="*/ 1129517 w 1266495"/>
                  <a:gd name="connsiteY2" fmla="*/ 0 h 233539"/>
                  <a:gd name="connsiteX3" fmla="*/ 136978 w 1266495"/>
                  <a:gd name="connsiteY3" fmla="*/ 0 h 233539"/>
                  <a:gd name="connsiteX4" fmla="*/ 0 w 1266495"/>
                  <a:gd name="connsiteY4" fmla="*/ 233539 h 233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66495" h="233539">
                    <a:moveTo>
                      <a:pt x="0" y="233539"/>
                    </a:moveTo>
                    <a:lnTo>
                      <a:pt x="1266495" y="233539"/>
                    </a:lnTo>
                    <a:lnTo>
                      <a:pt x="1129517" y="0"/>
                    </a:lnTo>
                    <a:lnTo>
                      <a:pt x="136978" y="0"/>
                    </a:lnTo>
                    <a:lnTo>
                      <a:pt x="0" y="233539"/>
                    </a:lnTo>
                    <a:close/>
                  </a:path>
                </a:pathLst>
              </a:custGeom>
              <a:solidFill>
                <a:srgbClr val="0070C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30" name="アーチ 129">
                <a:extLst>
                  <a:ext uri="{FF2B5EF4-FFF2-40B4-BE49-F238E27FC236}">
                    <a16:creationId xmlns:a16="http://schemas.microsoft.com/office/drawing/2014/main" id="{D8E1B92D-E868-F55C-BD15-02A69A3222E1}"/>
                  </a:ext>
                </a:extLst>
              </p:cNvPr>
              <p:cNvSpPr/>
              <p:nvPr/>
            </p:nvSpPr>
            <p:spPr bwMode="auto">
              <a:xfrm rot="17100000">
                <a:off x="1482572" y="2621600"/>
                <a:ext cx="979229" cy="465823"/>
              </a:xfrm>
              <a:prstGeom prst="blockArc">
                <a:avLst>
                  <a:gd name="adj1" fmla="val 10800000"/>
                  <a:gd name="adj2" fmla="val 21267315"/>
                  <a:gd name="adj3" fmla="val 6833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31" name="フリーフォーム: 図形 130">
                <a:extLst>
                  <a:ext uri="{FF2B5EF4-FFF2-40B4-BE49-F238E27FC236}">
                    <a16:creationId xmlns:a16="http://schemas.microsoft.com/office/drawing/2014/main" id="{7C357D75-EDC8-BF19-9056-1E3DFB0C9228}"/>
                  </a:ext>
                </a:extLst>
              </p:cNvPr>
              <p:cNvSpPr/>
              <p:nvPr/>
            </p:nvSpPr>
            <p:spPr bwMode="auto">
              <a:xfrm>
                <a:off x="948286" y="4367908"/>
                <a:ext cx="1124730" cy="611586"/>
              </a:xfrm>
              <a:custGeom>
                <a:avLst/>
                <a:gdLst>
                  <a:gd name="connsiteX0" fmla="*/ 562365 w 1124730"/>
                  <a:gd name="connsiteY0" fmla="*/ 0 h 611586"/>
                  <a:gd name="connsiteX1" fmla="*/ 1124730 w 1124730"/>
                  <a:gd name="connsiteY1" fmla="*/ 562365 h 611586"/>
                  <a:gd name="connsiteX2" fmla="*/ 1119768 w 1124730"/>
                  <a:gd name="connsiteY2" fmla="*/ 611586 h 611586"/>
                  <a:gd name="connsiteX3" fmla="*/ 1036684 w 1124730"/>
                  <a:gd name="connsiteY3" fmla="*/ 611586 h 611586"/>
                  <a:gd name="connsiteX4" fmla="*/ 1041646 w 1124730"/>
                  <a:gd name="connsiteY4" fmla="*/ 562365 h 611586"/>
                  <a:gd name="connsiteX5" fmla="*/ 562365 w 1124730"/>
                  <a:gd name="connsiteY5" fmla="*/ 83084 h 611586"/>
                  <a:gd name="connsiteX6" fmla="*/ 83084 w 1124730"/>
                  <a:gd name="connsiteY6" fmla="*/ 562365 h 611586"/>
                  <a:gd name="connsiteX7" fmla="*/ 88046 w 1124730"/>
                  <a:gd name="connsiteY7" fmla="*/ 611586 h 611586"/>
                  <a:gd name="connsiteX8" fmla="*/ 4962 w 1124730"/>
                  <a:gd name="connsiteY8" fmla="*/ 611586 h 611586"/>
                  <a:gd name="connsiteX9" fmla="*/ 0 w 1124730"/>
                  <a:gd name="connsiteY9" fmla="*/ 562365 h 611586"/>
                  <a:gd name="connsiteX10" fmla="*/ 562365 w 1124730"/>
                  <a:gd name="connsiteY10" fmla="*/ 0 h 6115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124730" h="611586">
                    <a:moveTo>
                      <a:pt x="562365" y="0"/>
                    </a:moveTo>
                    <a:cubicBezTo>
                      <a:pt x="872951" y="0"/>
                      <a:pt x="1124730" y="251779"/>
                      <a:pt x="1124730" y="562365"/>
                    </a:cubicBezTo>
                    <a:lnTo>
                      <a:pt x="1119768" y="611586"/>
                    </a:lnTo>
                    <a:lnTo>
                      <a:pt x="1036684" y="611586"/>
                    </a:lnTo>
                    <a:lnTo>
                      <a:pt x="1041646" y="562365"/>
                    </a:lnTo>
                    <a:cubicBezTo>
                      <a:pt x="1041646" y="297665"/>
                      <a:pt x="827065" y="83084"/>
                      <a:pt x="562365" y="83084"/>
                    </a:cubicBezTo>
                    <a:cubicBezTo>
                      <a:pt x="297665" y="83084"/>
                      <a:pt x="83084" y="297665"/>
                      <a:pt x="83084" y="562365"/>
                    </a:cubicBezTo>
                    <a:lnTo>
                      <a:pt x="88046" y="611586"/>
                    </a:lnTo>
                    <a:lnTo>
                      <a:pt x="4962" y="611586"/>
                    </a:lnTo>
                    <a:lnTo>
                      <a:pt x="0" y="562365"/>
                    </a:lnTo>
                    <a:cubicBezTo>
                      <a:pt x="0" y="251779"/>
                      <a:pt x="251779" y="0"/>
                      <a:pt x="562365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32" name="フリーフォーム: 図形 131">
                <a:extLst>
                  <a:ext uri="{FF2B5EF4-FFF2-40B4-BE49-F238E27FC236}">
                    <a16:creationId xmlns:a16="http://schemas.microsoft.com/office/drawing/2014/main" id="{BDCF0407-1A43-5F94-1B07-C386BBC9A143}"/>
                  </a:ext>
                </a:extLst>
              </p:cNvPr>
              <p:cNvSpPr/>
              <p:nvPr/>
            </p:nvSpPr>
            <p:spPr bwMode="auto">
              <a:xfrm rot="16200000">
                <a:off x="3379406" y="3152160"/>
                <a:ext cx="611586" cy="3043083"/>
              </a:xfrm>
              <a:custGeom>
                <a:avLst/>
                <a:gdLst>
                  <a:gd name="connsiteX0" fmla="*/ 611586 w 611586"/>
                  <a:gd name="connsiteY0" fmla="*/ 2480718 h 3043083"/>
                  <a:gd name="connsiteX1" fmla="*/ 49221 w 611586"/>
                  <a:gd name="connsiteY1" fmla="*/ 3043083 h 3043083"/>
                  <a:gd name="connsiteX2" fmla="*/ 0 w 611586"/>
                  <a:gd name="connsiteY2" fmla="*/ 3038121 h 3043083"/>
                  <a:gd name="connsiteX3" fmla="*/ 0 w 611586"/>
                  <a:gd name="connsiteY3" fmla="*/ 2955037 h 3043083"/>
                  <a:gd name="connsiteX4" fmla="*/ 49221 w 611586"/>
                  <a:gd name="connsiteY4" fmla="*/ 2959999 h 3043083"/>
                  <a:gd name="connsiteX5" fmla="*/ 528502 w 611586"/>
                  <a:gd name="connsiteY5" fmla="*/ 2480718 h 3043083"/>
                  <a:gd name="connsiteX6" fmla="*/ 49221 w 611586"/>
                  <a:gd name="connsiteY6" fmla="*/ 2001437 h 3043083"/>
                  <a:gd name="connsiteX7" fmla="*/ 0 w 611586"/>
                  <a:gd name="connsiteY7" fmla="*/ 2006399 h 3043083"/>
                  <a:gd name="connsiteX8" fmla="*/ 0 w 611586"/>
                  <a:gd name="connsiteY8" fmla="*/ 1948562 h 3043083"/>
                  <a:gd name="connsiteX9" fmla="*/ 0 w 611586"/>
                  <a:gd name="connsiteY9" fmla="*/ 1948562 h 3043083"/>
                  <a:gd name="connsiteX10" fmla="*/ 0 w 611586"/>
                  <a:gd name="connsiteY10" fmla="*/ 114285 h 3043083"/>
                  <a:gd name="connsiteX11" fmla="*/ 114285 w 611586"/>
                  <a:gd name="connsiteY11" fmla="*/ 0 h 3043083"/>
                  <a:gd name="connsiteX12" fmla="*/ 228570 w 611586"/>
                  <a:gd name="connsiteY12" fmla="*/ 114285 h 3043083"/>
                  <a:gd name="connsiteX13" fmla="*/ 228570 w 611586"/>
                  <a:gd name="connsiteY13" fmla="*/ 1950270 h 3043083"/>
                  <a:gd name="connsiteX14" fmla="*/ 268119 w 611586"/>
                  <a:gd name="connsiteY14" fmla="*/ 1962547 h 3043083"/>
                  <a:gd name="connsiteX15" fmla="*/ 611586 w 611586"/>
                  <a:gd name="connsiteY15" fmla="*/ 2480718 h 30430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611586" h="3043083">
                    <a:moveTo>
                      <a:pt x="611586" y="2480718"/>
                    </a:moveTo>
                    <a:cubicBezTo>
                      <a:pt x="611586" y="2791304"/>
                      <a:pt x="359807" y="3043083"/>
                      <a:pt x="49221" y="3043083"/>
                    </a:cubicBezTo>
                    <a:lnTo>
                      <a:pt x="0" y="3038121"/>
                    </a:lnTo>
                    <a:lnTo>
                      <a:pt x="0" y="2955037"/>
                    </a:lnTo>
                    <a:lnTo>
                      <a:pt x="49221" y="2959999"/>
                    </a:lnTo>
                    <a:cubicBezTo>
                      <a:pt x="313921" y="2959999"/>
                      <a:pt x="528502" y="2745418"/>
                      <a:pt x="528502" y="2480718"/>
                    </a:cubicBezTo>
                    <a:cubicBezTo>
                      <a:pt x="528502" y="2216018"/>
                      <a:pt x="313921" y="2001437"/>
                      <a:pt x="49221" y="2001437"/>
                    </a:cubicBezTo>
                    <a:lnTo>
                      <a:pt x="0" y="2006399"/>
                    </a:lnTo>
                    <a:lnTo>
                      <a:pt x="0" y="1948562"/>
                    </a:lnTo>
                    <a:lnTo>
                      <a:pt x="0" y="1948562"/>
                    </a:lnTo>
                    <a:lnTo>
                      <a:pt x="0" y="114285"/>
                    </a:lnTo>
                    <a:cubicBezTo>
                      <a:pt x="0" y="51167"/>
                      <a:pt x="51167" y="0"/>
                      <a:pt x="114285" y="0"/>
                    </a:cubicBezTo>
                    <a:cubicBezTo>
                      <a:pt x="177403" y="0"/>
                      <a:pt x="228570" y="51167"/>
                      <a:pt x="228570" y="114285"/>
                    </a:cubicBezTo>
                    <a:lnTo>
                      <a:pt x="228570" y="1950270"/>
                    </a:lnTo>
                    <a:lnTo>
                      <a:pt x="268119" y="1962547"/>
                    </a:lnTo>
                    <a:cubicBezTo>
                      <a:pt x="469961" y="2047918"/>
                      <a:pt x="611586" y="2247779"/>
                      <a:pt x="611586" y="2480718"/>
                    </a:cubicBezTo>
                    <a:close/>
                  </a:path>
                </a:pathLst>
              </a:custGeom>
              <a:solidFill>
                <a:srgbClr val="0070C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33" name="四角形: 上の 2 つの角を丸める 132">
                <a:extLst>
                  <a:ext uri="{FF2B5EF4-FFF2-40B4-BE49-F238E27FC236}">
                    <a16:creationId xmlns:a16="http://schemas.microsoft.com/office/drawing/2014/main" id="{9454EC57-9068-59B4-77CC-CE295FDEB772}"/>
                  </a:ext>
                </a:extLst>
              </p:cNvPr>
              <p:cNvSpPr/>
              <p:nvPr/>
            </p:nvSpPr>
            <p:spPr bwMode="auto">
              <a:xfrm rot="792178">
                <a:off x="1615739" y="3302731"/>
                <a:ext cx="152071" cy="1735125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rgbClr val="0070C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34" name="平行四辺形 133">
                <a:extLst>
                  <a:ext uri="{FF2B5EF4-FFF2-40B4-BE49-F238E27FC236}">
                    <a16:creationId xmlns:a16="http://schemas.microsoft.com/office/drawing/2014/main" id="{2049464B-3633-9AD1-D69D-48EE4EE627FE}"/>
                  </a:ext>
                </a:extLst>
              </p:cNvPr>
              <p:cNvSpPr/>
              <p:nvPr/>
            </p:nvSpPr>
            <p:spPr bwMode="auto">
              <a:xfrm rot="20700000" flipH="1">
                <a:off x="1914409" y="1786581"/>
                <a:ext cx="57127" cy="533175"/>
              </a:xfrm>
              <a:prstGeom prst="parallelogram">
                <a:avLst/>
              </a:prstGeom>
              <a:solidFill>
                <a:schemeClr val="bg1">
                  <a:lumMod val="5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35" name="四角形: 上の 2 つの角を丸める 134">
                <a:extLst>
                  <a:ext uri="{FF2B5EF4-FFF2-40B4-BE49-F238E27FC236}">
                    <a16:creationId xmlns:a16="http://schemas.microsoft.com/office/drawing/2014/main" id="{5472AAB8-8F22-AF3A-811C-82808D93B951}"/>
                  </a:ext>
                </a:extLst>
              </p:cNvPr>
              <p:cNvSpPr/>
              <p:nvPr/>
            </p:nvSpPr>
            <p:spPr bwMode="auto">
              <a:xfrm rot="5400000">
                <a:off x="1646676" y="1597583"/>
                <a:ext cx="451549" cy="1179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36" name="四角形: 上の 2 つの角を丸める 135">
                <a:extLst>
                  <a:ext uri="{FF2B5EF4-FFF2-40B4-BE49-F238E27FC236}">
                    <a16:creationId xmlns:a16="http://schemas.microsoft.com/office/drawing/2014/main" id="{A51225E7-52B0-AF02-598A-AB101B1B2C13}"/>
                  </a:ext>
                </a:extLst>
              </p:cNvPr>
              <p:cNvSpPr/>
              <p:nvPr/>
            </p:nvSpPr>
            <p:spPr bwMode="auto">
              <a:xfrm rot="792178">
                <a:off x="1818518" y="3283710"/>
                <a:ext cx="150289" cy="46513"/>
              </a:xfrm>
              <a:prstGeom prst="round2SameRect">
                <a:avLst>
                  <a:gd name="adj1" fmla="val 16667"/>
                  <a:gd name="adj2" fmla="val 0"/>
                </a:avLst>
              </a:prstGeom>
              <a:solidFill>
                <a:schemeClr val="bg1">
                  <a:lumMod val="6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37" name="台形 136">
                <a:extLst>
                  <a:ext uri="{FF2B5EF4-FFF2-40B4-BE49-F238E27FC236}">
                    <a16:creationId xmlns:a16="http://schemas.microsoft.com/office/drawing/2014/main" id="{51F5C313-CDB7-3B15-606E-315264F461A5}"/>
                  </a:ext>
                </a:extLst>
              </p:cNvPr>
              <p:cNvSpPr/>
              <p:nvPr/>
            </p:nvSpPr>
            <p:spPr bwMode="auto">
              <a:xfrm rot="6300000">
                <a:off x="2944692" y="4707735"/>
                <a:ext cx="100111" cy="569535"/>
              </a:xfrm>
              <a:prstGeom prst="trapezoid">
                <a:avLst/>
              </a:prstGeom>
              <a:solidFill>
                <a:schemeClr val="bg1">
                  <a:lumMod val="6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38" name="楕円 137">
                <a:extLst>
                  <a:ext uri="{FF2B5EF4-FFF2-40B4-BE49-F238E27FC236}">
                    <a16:creationId xmlns:a16="http://schemas.microsoft.com/office/drawing/2014/main" id="{D6F67C20-2D88-D06A-95CF-E2E453A9562B}"/>
                  </a:ext>
                </a:extLst>
              </p:cNvPr>
              <p:cNvSpPr/>
              <p:nvPr/>
            </p:nvSpPr>
            <p:spPr bwMode="auto">
              <a:xfrm>
                <a:off x="4358829" y="4644726"/>
                <a:ext cx="571094" cy="571094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39" name="四角形: 上の 2 つの角を丸める 138">
                <a:extLst>
                  <a:ext uri="{FF2B5EF4-FFF2-40B4-BE49-F238E27FC236}">
                    <a16:creationId xmlns:a16="http://schemas.microsoft.com/office/drawing/2014/main" id="{82B0664D-E246-58B6-BD3E-E9EB666FB8A5}"/>
                  </a:ext>
                </a:extLst>
              </p:cNvPr>
              <p:cNvSpPr/>
              <p:nvPr/>
            </p:nvSpPr>
            <p:spPr bwMode="auto">
              <a:xfrm rot="792178">
                <a:off x="1958697" y="2164474"/>
                <a:ext cx="332318" cy="342452"/>
              </a:xfrm>
              <a:prstGeom prst="round2SameRect">
                <a:avLst>
                  <a:gd name="adj1" fmla="val 16667"/>
                  <a:gd name="adj2" fmla="val 50000"/>
                </a:avLst>
              </a:prstGeom>
              <a:solidFill>
                <a:srgbClr val="0070C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40" name="四角形: 上の 2 つの角を丸める 139">
                <a:extLst>
                  <a:ext uri="{FF2B5EF4-FFF2-40B4-BE49-F238E27FC236}">
                    <a16:creationId xmlns:a16="http://schemas.microsoft.com/office/drawing/2014/main" id="{8E4D3DBD-12C4-ACB3-7D6E-98A89CDF6802}"/>
                  </a:ext>
                </a:extLst>
              </p:cNvPr>
              <p:cNvSpPr/>
              <p:nvPr/>
            </p:nvSpPr>
            <p:spPr bwMode="auto">
              <a:xfrm rot="6300000">
                <a:off x="2204441" y="2211447"/>
                <a:ext cx="145219" cy="351506"/>
              </a:xfrm>
              <a:prstGeom prst="round2SameRect">
                <a:avLst>
                  <a:gd name="adj1" fmla="val 16667"/>
                  <a:gd name="adj2" fmla="val 50000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101" name="グループ化 100">
              <a:extLst>
                <a:ext uri="{FF2B5EF4-FFF2-40B4-BE49-F238E27FC236}">
                  <a16:creationId xmlns:a16="http://schemas.microsoft.com/office/drawing/2014/main" id="{56052C21-092E-1DEF-3227-915267A3E478}"/>
                </a:ext>
              </a:extLst>
            </p:cNvPr>
            <p:cNvGrpSpPr/>
            <p:nvPr/>
          </p:nvGrpSpPr>
          <p:grpSpPr>
            <a:xfrm>
              <a:off x="1444673" y="3458706"/>
              <a:ext cx="903913" cy="2689613"/>
              <a:chOff x="1713046" y="3522268"/>
              <a:chExt cx="869849" cy="2588254"/>
            </a:xfrm>
          </p:grpSpPr>
          <p:sp>
            <p:nvSpPr>
              <p:cNvPr id="108" name="フリーフォーム: 図形 107">
                <a:extLst>
                  <a:ext uri="{FF2B5EF4-FFF2-40B4-BE49-F238E27FC236}">
                    <a16:creationId xmlns:a16="http://schemas.microsoft.com/office/drawing/2014/main" id="{C0A6652A-E944-C9A0-73F4-4518FDB1C5B3}"/>
                  </a:ext>
                </a:extLst>
              </p:cNvPr>
              <p:cNvSpPr/>
              <p:nvPr/>
            </p:nvSpPr>
            <p:spPr>
              <a:xfrm rot="10800000">
                <a:off x="1994706" y="5044475"/>
                <a:ext cx="380388" cy="928638"/>
              </a:xfrm>
              <a:custGeom>
                <a:avLst/>
                <a:gdLst>
                  <a:gd name="connsiteX0" fmla="*/ 193942 w 966071"/>
                  <a:gd name="connsiteY0" fmla="*/ 0 h 749855"/>
                  <a:gd name="connsiteX1" fmla="*/ 772129 w 966071"/>
                  <a:gd name="connsiteY1" fmla="*/ 0 h 749855"/>
                  <a:gd name="connsiteX2" fmla="*/ 966071 w 966071"/>
                  <a:gd name="connsiteY2" fmla="*/ 749855 h 749855"/>
                  <a:gd name="connsiteX3" fmla="*/ 567189 w 966071"/>
                  <a:gd name="connsiteY3" fmla="*/ 749855 h 749855"/>
                  <a:gd name="connsiteX4" fmla="*/ 482069 w 966071"/>
                  <a:gd name="connsiteY4" fmla="*/ 553528 h 749855"/>
                  <a:gd name="connsiteX5" fmla="*/ 396948 w 966071"/>
                  <a:gd name="connsiteY5" fmla="*/ 749855 h 749855"/>
                  <a:gd name="connsiteX6" fmla="*/ 0 w 966071"/>
                  <a:gd name="connsiteY6" fmla="*/ 749855 h 749855"/>
                  <a:gd name="connsiteX0" fmla="*/ 193942 w 966071"/>
                  <a:gd name="connsiteY0" fmla="*/ 0 h 749855"/>
                  <a:gd name="connsiteX1" fmla="*/ 772129 w 966071"/>
                  <a:gd name="connsiteY1" fmla="*/ 0 h 749855"/>
                  <a:gd name="connsiteX2" fmla="*/ 966071 w 966071"/>
                  <a:gd name="connsiteY2" fmla="*/ 749855 h 749855"/>
                  <a:gd name="connsiteX3" fmla="*/ 567189 w 966071"/>
                  <a:gd name="connsiteY3" fmla="*/ 749855 h 749855"/>
                  <a:gd name="connsiteX4" fmla="*/ 396948 w 966071"/>
                  <a:gd name="connsiteY4" fmla="*/ 749855 h 749855"/>
                  <a:gd name="connsiteX5" fmla="*/ 0 w 966071"/>
                  <a:gd name="connsiteY5" fmla="*/ 749855 h 749855"/>
                  <a:gd name="connsiteX6" fmla="*/ 193942 w 966071"/>
                  <a:gd name="connsiteY6" fmla="*/ 0 h 749855"/>
                  <a:gd name="connsiteX0" fmla="*/ 193942 w 966071"/>
                  <a:gd name="connsiteY0" fmla="*/ 0 h 749855"/>
                  <a:gd name="connsiteX1" fmla="*/ 772129 w 966071"/>
                  <a:gd name="connsiteY1" fmla="*/ 0 h 749855"/>
                  <a:gd name="connsiteX2" fmla="*/ 966071 w 966071"/>
                  <a:gd name="connsiteY2" fmla="*/ 749855 h 749855"/>
                  <a:gd name="connsiteX3" fmla="*/ 567189 w 966071"/>
                  <a:gd name="connsiteY3" fmla="*/ 749855 h 749855"/>
                  <a:gd name="connsiteX4" fmla="*/ 0 w 966071"/>
                  <a:gd name="connsiteY4" fmla="*/ 749855 h 749855"/>
                  <a:gd name="connsiteX5" fmla="*/ 193942 w 966071"/>
                  <a:gd name="connsiteY5" fmla="*/ 0 h 7498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966071" h="749855">
                    <a:moveTo>
                      <a:pt x="193942" y="0"/>
                    </a:moveTo>
                    <a:lnTo>
                      <a:pt x="772129" y="0"/>
                    </a:lnTo>
                    <a:lnTo>
                      <a:pt x="966071" y="749855"/>
                    </a:lnTo>
                    <a:lnTo>
                      <a:pt x="567189" y="749855"/>
                    </a:lnTo>
                    <a:lnTo>
                      <a:pt x="0" y="749855"/>
                    </a:lnTo>
                    <a:lnTo>
                      <a:pt x="193942" y="0"/>
                    </a:lnTo>
                    <a:close/>
                  </a:path>
                </a:pathLst>
              </a:custGeom>
              <a:solidFill>
                <a:schemeClr val="accent1">
                  <a:lumMod val="25000"/>
                </a:scheme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109" name="グループ化 108">
                <a:extLst>
                  <a:ext uri="{FF2B5EF4-FFF2-40B4-BE49-F238E27FC236}">
                    <a16:creationId xmlns:a16="http://schemas.microsoft.com/office/drawing/2014/main" id="{FF5E0F11-F8B8-D10B-FEAA-56C9DAC037FC}"/>
                  </a:ext>
                </a:extLst>
              </p:cNvPr>
              <p:cNvGrpSpPr/>
              <p:nvPr/>
            </p:nvGrpSpPr>
            <p:grpSpPr>
              <a:xfrm>
                <a:off x="1713046" y="3522268"/>
                <a:ext cx="869849" cy="1536931"/>
                <a:chOff x="8277788" y="703642"/>
                <a:chExt cx="1419360" cy="2507861"/>
              </a:xfrm>
            </p:grpSpPr>
            <p:grpSp>
              <p:nvGrpSpPr>
                <p:cNvPr id="111" name="グループ化 110">
                  <a:extLst>
                    <a:ext uri="{FF2B5EF4-FFF2-40B4-BE49-F238E27FC236}">
                      <a16:creationId xmlns:a16="http://schemas.microsoft.com/office/drawing/2014/main" id="{DC8DE2EA-5A90-7BB3-16E0-2A0CBD629031}"/>
                    </a:ext>
                  </a:extLst>
                </p:cNvPr>
                <p:cNvGrpSpPr/>
                <p:nvPr/>
              </p:nvGrpSpPr>
              <p:grpSpPr>
                <a:xfrm>
                  <a:off x="8435085" y="783596"/>
                  <a:ext cx="1195800" cy="2427907"/>
                  <a:chOff x="5629276" y="781567"/>
                  <a:chExt cx="1195800" cy="2427907"/>
                </a:xfrm>
              </p:grpSpPr>
              <p:sp>
                <p:nvSpPr>
                  <p:cNvPr id="117" name="二等辺三角形 28">
                    <a:extLst>
                      <a:ext uri="{FF2B5EF4-FFF2-40B4-BE49-F238E27FC236}">
                        <a16:creationId xmlns:a16="http://schemas.microsoft.com/office/drawing/2014/main" id="{BEC4EE6C-3AE4-BCE8-EC0F-A9F5D402AE1D}"/>
                      </a:ext>
                    </a:extLst>
                  </p:cNvPr>
                  <p:cNvSpPr/>
                  <p:nvPr/>
                </p:nvSpPr>
                <p:spPr>
                  <a:xfrm>
                    <a:off x="5629276" y="1357313"/>
                    <a:ext cx="139650" cy="289204"/>
                  </a:xfrm>
                  <a:custGeom>
                    <a:avLst/>
                    <a:gdLst>
                      <a:gd name="connsiteX0" fmla="*/ 0 w 414337"/>
                      <a:gd name="connsiteY0" fmla="*/ 348851 h 348851"/>
                      <a:gd name="connsiteX1" fmla="*/ 207169 w 414337"/>
                      <a:gd name="connsiteY1" fmla="*/ 0 h 348851"/>
                      <a:gd name="connsiteX2" fmla="*/ 414337 w 414337"/>
                      <a:gd name="connsiteY2" fmla="*/ 348851 h 348851"/>
                      <a:gd name="connsiteX3" fmla="*/ 0 w 414337"/>
                      <a:gd name="connsiteY3" fmla="*/ 348851 h 348851"/>
                      <a:gd name="connsiteX0" fmla="*/ 132 w 414469"/>
                      <a:gd name="connsiteY0" fmla="*/ 348851 h 413232"/>
                      <a:gd name="connsiteX1" fmla="*/ 207301 w 414469"/>
                      <a:gd name="connsiteY1" fmla="*/ 0 h 413232"/>
                      <a:gd name="connsiteX2" fmla="*/ 414469 w 414469"/>
                      <a:gd name="connsiteY2" fmla="*/ 348851 h 413232"/>
                      <a:gd name="connsiteX3" fmla="*/ 132 w 414469"/>
                      <a:gd name="connsiteY3" fmla="*/ 348851 h 413232"/>
                      <a:gd name="connsiteX0" fmla="*/ 1192 w 305992"/>
                      <a:gd name="connsiteY0" fmla="*/ 348851 h 402561"/>
                      <a:gd name="connsiteX1" fmla="*/ 208361 w 305992"/>
                      <a:gd name="connsiteY1" fmla="*/ 0 h 402561"/>
                      <a:gd name="connsiteX2" fmla="*/ 305992 w 305992"/>
                      <a:gd name="connsiteY2" fmla="*/ 401238 h 402561"/>
                      <a:gd name="connsiteX3" fmla="*/ 1192 w 305992"/>
                      <a:gd name="connsiteY3" fmla="*/ 348851 h 402561"/>
                      <a:gd name="connsiteX0" fmla="*/ 3 w 309565"/>
                      <a:gd name="connsiteY0" fmla="*/ 348851 h 402561"/>
                      <a:gd name="connsiteX1" fmla="*/ 309565 w 309565"/>
                      <a:gd name="connsiteY1" fmla="*/ 0 h 402561"/>
                      <a:gd name="connsiteX2" fmla="*/ 304803 w 309565"/>
                      <a:gd name="connsiteY2" fmla="*/ 401238 h 402561"/>
                      <a:gd name="connsiteX3" fmla="*/ 3 w 309565"/>
                      <a:gd name="connsiteY3" fmla="*/ 348851 h 402561"/>
                      <a:gd name="connsiteX0" fmla="*/ 3 w 309565"/>
                      <a:gd name="connsiteY0" fmla="*/ 348851 h 402561"/>
                      <a:gd name="connsiteX1" fmla="*/ 309565 w 309565"/>
                      <a:gd name="connsiteY1" fmla="*/ 0 h 402561"/>
                      <a:gd name="connsiteX2" fmla="*/ 304803 w 309565"/>
                      <a:gd name="connsiteY2" fmla="*/ 401238 h 402561"/>
                      <a:gd name="connsiteX3" fmla="*/ 3 w 309565"/>
                      <a:gd name="connsiteY3" fmla="*/ 348851 h 402561"/>
                      <a:gd name="connsiteX0" fmla="*/ 5 w 252417"/>
                      <a:gd name="connsiteY0" fmla="*/ 322657 h 401238"/>
                      <a:gd name="connsiteX1" fmla="*/ 252417 w 252417"/>
                      <a:gd name="connsiteY1" fmla="*/ 0 h 401238"/>
                      <a:gd name="connsiteX2" fmla="*/ 247655 w 252417"/>
                      <a:gd name="connsiteY2" fmla="*/ 401238 h 401238"/>
                      <a:gd name="connsiteX3" fmla="*/ 5 w 252417"/>
                      <a:gd name="connsiteY3" fmla="*/ 322657 h 401238"/>
                      <a:gd name="connsiteX0" fmla="*/ 2197 w 254609"/>
                      <a:gd name="connsiteY0" fmla="*/ 322657 h 402772"/>
                      <a:gd name="connsiteX1" fmla="*/ 254609 w 254609"/>
                      <a:gd name="connsiteY1" fmla="*/ 0 h 402772"/>
                      <a:gd name="connsiteX2" fmla="*/ 249847 w 254609"/>
                      <a:gd name="connsiteY2" fmla="*/ 401238 h 402772"/>
                      <a:gd name="connsiteX3" fmla="*/ 2197 w 254609"/>
                      <a:gd name="connsiteY3" fmla="*/ 322657 h 4027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54609" h="402772">
                        <a:moveTo>
                          <a:pt x="2197" y="322657"/>
                        </a:moveTo>
                        <a:cubicBezTo>
                          <a:pt x="-23203" y="224828"/>
                          <a:pt x="178409" y="94852"/>
                          <a:pt x="254609" y="0"/>
                        </a:cubicBezTo>
                        <a:cubicBezTo>
                          <a:pt x="253022" y="133746"/>
                          <a:pt x="251434" y="267492"/>
                          <a:pt x="249847" y="401238"/>
                        </a:cubicBezTo>
                        <a:cubicBezTo>
                          <a:pt x="111735" y="401238"/>
                          <a:pt x="27597" y="420486"/>
                          <a:pt x="2197" y="322657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40000"/>
                      <a:lumOff val="60000"/>
                    </a:srgb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ysClr val="window" lastClr="FFFFFF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18" name="台形 117">
                    <a:extLst>
                      <a:ext uri="{FF2B5EF4-FFF2-40B4-BE49-F238E27FC236}">
                        <a16:creationId xmlns:a16="http://schemas.microsoft.com/office/drawing/2014/main" id="{FB9C5AA1-862F-11CA-C7FD-12D11F5B75AC}"/>
                      </a:ext>
                    </a:extLst>
                  </p:cNvPr>
                  <p:cNvSpPr/>
                  <p:nvPr/>
                </p:nvSpPr>
                <p:spPr>
                  <a:xfrm>
                    <a:off x="6121034" y="1839179"/>
                    <a:ext cx="252144" cy="328612"/>
                  </a:xfrm>
                  <a:prstGeom prst="trapezoid">
                    <a:avLst>
                      <a:gd name="adj" fmla="val 16220"/>
                    </a:avLst>
                  </a:prstGeom>
                  <a:solidFill>
                    <a:srgbClr val="ED7D31">
                      <a:lumMod val="40000"/>
                      <a:lumOff val="60000"/>
                    </a:srgb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ysClr val="window" lastClr="FFFFFF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19" name="楕円 118">
                    <a:extLst>
                      <a:ext uri="{FF2B5EF4-FFF2-40B4-BE49-F238E27FC236}">
                        <a16:creationId xmlns:a16="http://schemas.microsoft.com/office/drawing/2014/main" id="{0FD54611-5CF2-8AED-560F-B5B92E2C3292}"/>
                      </a:ext>
                    </a:extLst>
                  </p:cNvPr>
                  <p:cNvSpPr/>
                  <p:nvPr/>
                </p:nvSpPr>
                <p:spPr>
                  <a:xfrm>
                    <a:off x="5669136" y="781567"/>
                    <a:ext cx="1155940" cy="1155940"/>
                  </a:xfrm>
                  <a:prstGeom prst="ellipse">
                    <a:avLst/>
                  </a:prstGeom>
                  <a:solidFill>
                    <a:srgbClr val="ED7D31">
                      <a:lumMod val="40000"/>
                      <a:lumOff val="60000"/>
                    </a:srgb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ysClr val="window" lastClr="FFFFFF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20" name="四角形: 上の 2 つの角を丸める 119">
                    <a:extLst>
                      <a:ext uri="{FF2B5EF4-FFF2-40B4-BE49-F238E27FC236}">
                        <a16:creationId xmlns:a16="http://schemas.microsoft.com/office/drawing/2014/main" id="{D1183193-4AEE-9590-8378-169966B8E241}"/>
                      </a:ext>
                    </a:extLst>
                  </p:cNvPr>
                  <p:cNvSpPr/>
                  <p:nvPr/>
                </p:nvSpPr>
                <p:spPr>
                  <a:xfrm>
                    <a:off x="5893423" y="2035834"/>
                    <a:ext cx="707366" cy="1173640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5B9BD5">
                      <a:lumMod val="50000"/>
                    </a:srgb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ysClr val="window" lastClr="FFFFFF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21" name="月 120">
                    <a:extLst>
                      <a:ext uri="{FF2B5EF4-FFF2-40B4-BE49-F238E27FC236}">
                        <a16:creationId xmlns:a16="http://schemas.microsoft.com/office/drawing/2014/main" id="{D254D72D-406F-AFE4-B888-702F0174DFA3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5840440" y="1038945"/>
                    <a:ext cx="105964" cy="303649"/>
                  </a:xfrm>
                  <a:prstGeom prst="moon">
                    <a:avLst>
                      <a:gd name="adj" fmla="val 72484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ysClr val="window" lastClr="FFFFFF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22" name="楕円 121">
                    <a:extLst>
                      <a:ext uri="{FF2B5EF4-FFF2-40B4-BE49-F238E27FC236}">
                        <a16:creationId xmlns:a16="http://schemas.microsoft.com/office/drawing/2014/main" id="{1766068B-D5E8-4BEF-502B-C26C7BCB4529}"/>
                      </a:ext>
                    </a:extLst>
                  </p:cNvPr>
                  <p:cNvSpPr/>
                  <p:nvPr/>
                </p:nvSpPr>
                <p:spPr>
                  <a:xfrm>
                    <a:off x="5783584" y="1283305"/>
                    <a:ext cx="81532" cy="157023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ysClr val="window" lastClr="FFFFFF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112" name="四角形: 上の 2 つの角を丸める 111">
                  <a:extLst>
                    <a:ext uri="{FF2B5EF4-FFF2-40B4-BE49-F238E27FC236}">
                      <a16:creationId xmlns:a16="http://schemas.microsoft.com/office/drawing/2014/main" id="{6778E4E7-B1FE-D285-29EE-76CF6689C788}"/>
                    </a:ext>
                  </a:extLst>
                </p:cNvPr>
                <p:cNvSpPr/>
                <p:nvPr/>
              </p:nvSpPr>
              <p:spPr>
                <a:xfrm>
                  <a:off x="8949252" y="1029552"/>
                  <a:ext cx="151701" cy="391612"/>
                </a:xfrm>
                <a:prstGeom prst="round2SameRect">
                  <a:avLst/>
                </a:pr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3" name="フリーフォーム: 図形 112">
                  <a:extLst>
                    <a:ext uri="{FF2B5EF4-FFF2-40B4-BE49-F238E27FC236}">
                      <a16:creationId xmlns:a16="http://schemas.microsoft.com/office/drawing/2014/main" id="{279F48A1-921E-86DB-3A9E-25A95F2F2ACE}"/>
                    </a:ext>
                  </a:extLst>
                </p:cNvPr>
                <p:cNvSpPr/>
                <p:nvPr/>
              </p:nvSpPr>
              <p:spPr>
                <a:xfrm>
                  <a:off x="8277788" y="703642"/>
                  <a:ext cx="1419360" cy="1146036"/>
                </a:xfrm>
                <a:custGeom>
                  <a:avLst/>
                  <a:gdLst>
                    <a:gd name="connsiteX0" fmla="*/ 184257 w 1419360"/>
                    <a:gd name="connsiteY0" fmla="*/ 0 h 1146036"/>
                    <a:gd name="connsiteX1" fmla="*/ 276867 w 1419360"/>
                    <a:gd name="connsiteY1" fmla="*/ 210474 h 1146036"/>
                    <a:gd name="connsiteX2" fmla="*/ 300693 w 1419360"/>
                    <a:gd name="connsiteY2" fmla="*/ 230334 h 1146036"/>
                    <a:gd name="connsiteX3" fmla="*/ 346542 w 1419360"/>
                    <a:gd name="connsiteY3" fmla="*/ 177390 h 1146036"/>
                    <a:gd name="connsiteX4" fmla="*/ 777867 w 1419360"/>
                    <a:gd name="connsiteY4" fmla="*/ 10742 h 1146036"/>
                    <a:gd name="connsiteX5" fmla="*/ 1419360 w 1419360"/>
                    <a:gd name="connsiteY5" fmla="*/ 652234 h 1146036"/>
                    <a:gd name="connsiteX6" fmla="*/ 1197677 w 1419360"/>
                    <a:gd name="connsiteY6" fmla="*/ 1137296 h 1146036"/>
                    <a:gd name="connsiteX7" fmla="*/ 1185690 w 1419360"/>
                    <a:gd name="connsiteY7" fmla="*/ 1146036 h 1146036"/>
                    <a:gd name="connsiteX8" fmla="*/ 987694 w 1419360"/>
                    <a:gd name="connsiteY8" fmla="*/ 1146036 h 1146036"/>
                    <a:gd name="connsiteX9" fmla="*/ 987694 w 1419360"/>
                    <a:gd name="connsiteY9" fmla="*/ 731998 h 1146036"/>
                    <a:gd name="connsiteX10" fmla="*/ 835558 w 1419360"/>
                    <a:gd name="connsiteY10" fmla="*/ 731998 h 1146036"/>
                    <a:gd name="connsiteX11" fmla="*/ 835558 w 1419360"/>
                    <a:gd name="connsiteY11" fmla="*/ 517515 h 1146036"/>
                    <a:gd name="connsiteX12" fmla="*/ 692554 w 1419360"/>
                    <a:gd name="connsiteY12" fmla="*/ 374511 h 1146036"/>
                    <a:gd name="connsiteX13" fmla="*/ 256470 w 1419360"/>
                    <a:gd name="connsiteY13" fmla="*/ 374511 h 1146036"/>
                    <a:gd name="connsiteX14" fmla="*/ 243835 w 1419360"/>
                    <a:gd name="connsiteY14" fmla="*/ 377543 h 1146036"/>
                    <a:gd name="connsiteX15" fmla="*/ 158898 w 1419360"/>
                    <a:gd name="connsiteY15" fmla="*/ 372220 h 1146036"/>
                    <a:gd name="connsiteX16" fmla="*/ 7355 w 1419360"/>
                    <a:gd name="connsiteY16" fmla="*/ 109741 h 1146036"/>
                    <a:gd name="connsiteX17" fmla="*/ 88813 w 1419360"/>
                    <a:gd name="connsiteY17" fmla="*/ 196279 h 1146036"/>
                    <a:gd name="connsiteX18" fmla="*/ 135579 w 1419360"/>
                    <a:gd name="connsiteY18" fmla="*/ 223969 h 1146036"/>
                    <a:gd name="connsiteX19" fmla="*/ 121486 w 1419360"/>
                    <a:gd name="connsiteY19" fmla="*/ 151542 h 1146036"/>
                    <a:gd name="connsiteX20" fmla="*/ 184257 w 1419360"/>
                    <a:gd name="connsiteY20" fmla="*/ 0 h 11460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1419360" h="1146036">
                      <a:moveTo>
                        <a:pt x="184257" y="0"/>
                      </a:moveTo>
                      <a:cubicBezTo>
                        <a:pt x="187844" y="82163"/>
                        <a:pt x="222534" y="156140"/>
                        <a:pt x="276867" y="210474"/>
                      </a:cubicBezTo>
                      <a:lnTo>
                        <a:pt x="300693" y="230334"/>
                      </a:lnTo>
                      <a:lnTo>
                        <a:pt x="346542" y="177390"/>
                      </a:lnTo>
                      <a:cubicBezTo>
                        <a:pt x="460463" y="73849"/>
                        <a:pt x="611796" y="10742"/>
                        <a:pt x="777867" y="10742"/>
                      </a:cubicBezTo>
                      <a:cubicBezTo>
                        <a:pt x="1132154" y="10742"/>
                        <a:pt x="1419360" y="297948"/>
                        <a:pt x="1419360" y="652234"/>
                      </a:cubicBezTo>
                      <a:cubicBezTo>
                        <a:pt x="1419360" y="845984"/>
                        <a:pt x="1333465" y="1019672"/>
                        <a:pt x="1197677" y="1137296"/>
                      </a:cubicBezTo>
                      <a:lnTo>
                        <a:pt x="1185690" y="1146036"/>
                      </a:lnTo>
                      <a:lnTo>
                        <a:pt x="987694" y="1146036"/>
                      </a:lnTo>
                      <a:lnTo>
                        <a:pt x="987694" y="731998"/>
                      </a:lnTo>
                      <a:lnTo>
                        <a:pt x="835558" y="731998"/>
                      </a:lnTo>
                      <a:lnTo>
                        <a:pt x="835558" y="517515"/>
                      </a:lnTo>
                      <a:cubicBezTo>
                        <a:pt x="835558" y="438536"/>
                        <a:pt x="771533" y="374511"/>
                        <a:pt x="692554" y="374511"/>
                      </a:cubicBezTo>
                      <a:lnTo>
                        <a:pt x="256470" y="374511"/>
                      </a:lnTo>
                      <a:lnTo>
                        <a:pt x="243835" y="377543"/>
                      </a:lnTo>
                      <a:cubicBezTo>
                        <a:pt x="216262" y="381382"/>
                        <a:pt x="187480" y="379878"/>
                        <a:pt x="158898" y="372220"/>
                      </a:cubicBezTo>
                      <a:cubicBezTo>
                        <a:pt x="44569" y="341585"/>
                        <a:pt x="-23279" y="224070"/>
                        <a:pt x="7355" y="109741"/>
                      </a:cubicBezTo>
                      <a:cubicBezTo>
                        <a:pt x="29449" y="144422"/>
                        <a:pt x="57254" y="173442"/>
                        <a:pt x="88813" y="196279"/>
                      </a:cubicBezTo>
                      <a:lnTo>
                        <a:pt x="135579" y="223969"/>
                      </a:lnTo>
                      <a:lnTo>
                        <a:pt x="121486" y="151542"/>
                      </a:lnTo>
                      <a:cubicBezTo>
                        <a:pt x="121486" y="96695"/>
                        <a:pt x="142410" y="41847"/>
                        <a:pt x="184257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4" name="フリーフォーム: 図形 113">
                  <a:extLst>
                    <a:ext uri="{FF2B5EF4-FFF2-40B4-BE49-F238E27FC236}">
                      <a16:creationId xmlns:a16="http://schemas.microsoft.com/office/drawing/2014/main" id="{3BB9D66A-F9F2-FC0C-F323-29F2C8670EC7}"/>
                    </a:ext>
                  </a:extLst>
                </p:cNvPr>
                <p:cNvSpPr/>
                <p:nvPr/>
              </p:nvSpPr>
              <p:spPr>
                <a:xfrm>
                  <a:off x="9091153" y="1231943"/>
                  <a:ext cx="281578" cy="391612"/>
                </a:xfrm>
                <a:custGeom>
                  <a:avLst/>
                  <a:gdLst>
                    <a:gd name="connsiteX0" fmla="*/ 120253 w 281578"/>
                    <a:gd name="connsiteY0" fmla="*/ 0 h 391612"/>
                    <a:gd name="connsiteX1" fmla="*/ 281578 w 281578"/>
                    <a:gd name="connsiteY1" fmla="*/ 195806 h 391612"/>
                    <a:gd name="connsiteX2" fmla="*/ 120253 w 281578"/>
                    <a:gd name="connsiteY2" fmla="*/ 391612 h 391612"/>
                    <a:gd name="connsiteX3" fmla="*/ 6179 w 281578"/>
                    <a:gd name="connsiteY3" fmla="*/ 334262 h 391612"/>
                    <a:gd name="connsiteX4" fmla="*/ 0 w 281578"/>
                    <a:gd name="connsiteY4" fmla="*/ 323138 h 391612"/>
                    <a:gd name="connsiteX5" fmla="*/ 28394 w 281578"/>
                    <a:gd name="connsiteY5" fmla="*/ 272023 h 391612"/>
                    <a:gd name="connsiteX6" fmla="*/ 41072 w 281578"/>
                    <a:gd name="connsiteY6" fmla="*/ 195806 h 391612"/>
                    <a:gd name="connsiteX7" fmla="*/ 28394 w 281578"/>
                    <a:gd name="connsiteY7" fmla="*/ 119589 h 391612"/>
                    <a:gd name="connsiteX8" fmla="*/ 0 w 281578"/>
                    <a:gd name="connsiteY8" fmla="*/ 68474 h 391612"/>
                    <a:gd name="connsiteX9" fmla="*/ 6179 w 281578"/>
                    <a:gd name="connsiteY9" fmla="*/ 57350 h 391612"/>
                    <a:gd name="connsiteX10" fmla="*/ 120253 w 281578"/>
                    <a:gd name="connsiteY10" fmla="*/ 0 h 391612"/>
                    <a:gd name="connsiteX0" fmla="*/ 41072 w 281578"/>
                    <a:gd name="connsiteY0" fmla="*/ 195806 h 391612"/>
                    <a:gd name="connsiteX1" fmla="*/ 28394 w 281578"/>
                    <a:gd name="connsiteY1" fmla="*/ 119589 h 391612"/>
                    <a:gd name="connsiteX2" fmla="*/ 0 w 281578"/>
                    <a:gd name="connsiteY2" fmla="*/ 68474 h 391612"/>
                    <a:gd name="connsiteX3" fmla="*/ 6179 w 281578"/>
                    <a:gd name="connsiteY3" fmla="*/ 57350 h 391612"/>
                    <a:gd name="connsiteX4" fmla="*/ 120253 w 281578"/>
                    <a:gd name="connsiteY4" fmla="*/ 0 h 391612"/>
                    <a:gd name="connsiteX5" fmla="*/ 281578 w 281578"/>
                    <a:gd name="connsiteY5" fmla="*/ 195806 h 391612"/>
                    <a:gd name="connsiteX6" fmla="*/ 120253 w 281578"/>
                    <a:gd name="connsiteY6" fmla="*/ 391612 h 391612"/>
                    <a:gd name="connsiteX7" fmla="*/ 6179 w 281578"/>
                    <a:gd name="connsiteY7" fmla="*/ 334262 h 391612"/>
                    <a:gd name="connsiteX8" fmla="*/ 0 w 281578"/>
                    <a:gd name="connsiteY8" fmla="*/ 323138 h 391612"/>
                    <a:gd name="connsiteX9" fmla="*/ 28394 w 281578"/>
                    <a:gd name="connsiteY9" fmla="*/ 272023 h 391612"/>
                    <a:gd name="connsiteX10" fmla="*/ 132512 w 281578"/>
                    <a:gd name="connsiteY10" fmla="*/ 287246 h 391612"/>
                    <a:gd name="connsiteX0" fmla="*/ 28394 w 281578"/>
                    <a:gd name="connsiteY0" fmla="*/ 119589 h 391612"/>
                    <a:gd name="connsiteX1" fmla="*/ 0 w 281578"/>
                    <a:gd name="connsiteY1" fmla="*/ 68474 h 391612"/>
                    <a:gd name="connsiteX2" fmla="*/ 6179 w 281578"/>
                    <a:gd name="connsiteY2" fmla="*/ 57350 h 391612"/>
                    <a:gd name="connsiteX3" fmla="*/ 120253 w 281578"/>
                    <a:gd name="connsiteY3" fmla="*/ 0 h 391612"/>
                    <a:gd name="connsiteX4" fmla="*/ 281578 w 281578"/>
                    <a:gd name="connsiteY4" fmla="*/ 195806 h 391612"/>
                    <a:gd name="connsiteX5" fmla="*/ 120253 w 281578"/>
                    <a:gd name="connsiteY5" fmla="*/ 391612 h 391612"/>
                    <a:gd name="connsiteX6" fmla="*/ 6179 w 281578"/>
                    <a:gd name="connsiteY6" fmla="*/ 334262 h 391612"/>
                    <a:gd name="connsiteX7" fmla="*/ 0 w 281578"/>
                    <a:gd name="connsiteY7" fmla="*/ 323138 h 391612"/>
                    <a:gd name="connsiteX8" fmla="*/ 28394 w 281578"/>
                    <a:gd name="connsiteY8" fmla="*/ 272023 h 391612"/>
                    <a:gd name="connsiteX9" fmla="*/ 132512 w 281578"/>
                    <a:gd name="connsiteY9" fmla="*/ 287246 h 391612"/>
                    <a:gd name="connsiteX0" fmla="*/ 0 w 281578"/>
                    <a:gd name="connsiteY0" fmla="*/ 68474 h 391612"/>
                    <a:gd name="connsiteX1" fmla="*/ 6179 w 281578"/>
                    <a:gd name="connsiteY1" fmla="*/ 57350 h 391612"/>
                    <a:gd name="connsiteX2" fmla="*/ 120253 w 281578"/>
                    <a:gd name="connsiteY2" fmla="*/ 0 h 391612"/>
                    <a:gd name="connsiteX3" fmla="*/ 281578 w 281578"/>
                    <a:gd name="connsiteY3" fmla="*/ 195806 h 391612"/>
                    <a:gd name="connsiteX4" fmla="*/ 120253 w 281578"/>
                    <a:gd name="connsiteY4" fmla="*/ 391612 h 391612"/>
                    <a:gd name="connsiteX5" fmla="*/ 6179 w 281578"/>
                    <a:gd name="connsiteY5" fmla="*/ 334262 h 391612"/>
                    <a:gd name="connsiteX6" fmla="*/ 0 w 281578"/>
                    <a:gd name="connsiteY6" fmla="*/ 323138 h 391612"/>
                    <a:gd name="connsiteX7" fmla="*/ 28394 w 281578"/>
                    <a:gd name="connsiteY7" fmla="*/ 272023 h 391612"/>
                    <a:gd name="connsiteX8" fmla="*/ 132512 w 281578"/>
                    <a:gd name="connsiteY8" fmla="*/ 287246 h 391612"/>
                    <a:gd name="connsiteX0" fmla="*/ 0 w 281578"/>
                    <a:gd name="connsiteY0" fmla="*/ 68474 h 391612"/>
                    <a:gd name="connsiteX1" fmla="*/ 6179 w 281578"/>
                    <a:gd name="connsiteY1" fmla="*/ 57350 h 391612"/>
                    <a:gd name="connsiteX2" fmla="*/ 120253 w 281578"/>
                    <a:gd name="connsiteY2" fmla="*/ 0 h 391612"/>
                    <a:gd name="connsiteX3" fmla="*/ 281578 w 281578"/>
                    <a:gd name="connsiteY3" fmla="*/ 195806 h 391612"/>
                    <a:gd name="connsiteX4" fmla="*/ 120253 w 281578"/>
                    <a:gd name="connsiteY4" fmla="*/ 391612 h 391612"/>
                    <a:gd name="connsiteX5" fmla="*/ 6179 w 281578"/>
                    <a:gd name="connsiteY5" fmla="*/ 334262 h 391612"/>
                    <a:gd name="connsiteX6" fmla="*/ 0 w 281578"/>
                    <a:gd name="connsiteY6" fmla="*/ 323138 h 391612"/>
                    <a:gd name="connsiteX7" fmla="*/ 28394 w 281578"/>
                    <a:gd name="connsiteY7" fmla="*/ 272023 h 391612"/>
                    <a:gd name="connsiteX0" fmla="*/ 0 w 281578"/>
                    <a:gd name="connsiteY0" fmla="*/ 68474 h 391612"/>
                    <a:gd name="connsiteX1" fmla="*/ 6179 w 281578"/>
                    <a:gd name="connsiteY1" fmla="*/ 57350 h 391612"/>
                    <a:gd name="connsiteX2" fmla="*/ 120253 w 281578"/>
                    <a:gd name="connsiteY2" fmla="*/ 0 h 391612"/>
                    <a:gd name="connsiteX3" fmla="*/ 281578 w 281578"/>
                    <a:gd name="connsiteY3" fmla="*/ 195806 h 391612"/>
                    <a:gd name="connsiteX4" fmla="*/ 120253 w 281578"/>
                    <a:gd name="connsiteY4" fmla="*/ 391612 h 391612"/>
                    <a:gd name="connsiteX5" fmla="*/ 6179 w 281578"/>
                    <a:gd name="connsiteY5" fmla="*/ 334262 h 391612"/>
                    <a:gd name="connsiteX6" fmla="*/ 0 w 281578"/>
                    <a:gd name="connsiteY6" fmla="*/ 323138 h 3916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81578" h="391612">
                      <a:moveTo>
                        <a:pt x="0" y="68474"/>
                      </a:moveTo>
                      <a:lnTo>
                        <a:pt x="6179" y="57350"/>
                      </a:lnTo>
                      <a:cubicBezTo>
                        <a:pt x="35374" y="21916"/>
                        <a:pt x="75705" y="0"/>
                        <a:pt x="120253" y="0"/>
                      </a:cubicBezTo>
                      <a:cubicBezTo>
                        <a:pt x="209350" y="0"/>
                        <a:pt x="281578" y="87665"/>
                        <a:pt x="281578" y="195806"/>
                      </a:cubicBezTo>
                      <a:cubicBezTo>
                        <a:pt x="281578" y="303947"/>
                        <a:pt x="209350" y="391612"/>
                        <a:pt x="120253" y="391612"/>
                      </a:cubicBezTo>
                      <a:cubicBezTo>
                        <a:pt x="75705" y="391612"/>
                        <a:pt x="35374" y="369696"/>
                        <a:pt x="6179" y="334262"/>
                      </a:cubicBezTo>
                      <a:lnTo>
                        <a:pt x="0" y="323138"/>
                      </a:lnTo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5" name="フリーフォーム: 図形 114">
                  <a:extLst>
                    <a:ext uri="{FF2B5EF4-FFF2-40B4-BE49-F238E27FC236}">
                      <a16:creationId xmlns:a16="http://schemas.microsoft.com/office/drawing/2014/main" id="{8A1A02BF-D43C-B199-7C38-BBDFC5A719B8}"/>
                    </a:ext>
                  </a:extLst>
                </p:cNvPr>
                <p:cNvSpPr/>
                <p:nvPr/>
              </p:nvSpPr>
              <p:spPr>
                <a:xfrm>
                  <a:off x="9116492" y="1295049"/>
                  <a:ext cx="186243" cy="255877"/>
                </a:xfrm>
                <a:custGeom>
                  <a:avLst/>
                  <a:gdLst>
                    <a:gd name="connsiteX0" fmla="*/ 120253 w 281578"/>
                    <a:gd name="connsiteY0" fmla="*/ 0 h 391612"/>
                    <a:gd name="connsiteX1" fmla="*/ 281578 w 281578"/>
                    <a:gd name="connsiteY1" fmla="*/ 195806 h 391612"/>
                    <a:gd name="connsiteX2" fmla="*/ 120253 w 281578"/>
                    <a:gd name="connsiteY2" fmla="*/ 391612 h 391612"/>
                    <a:gd name="connsiteX3" fmla="*/ 6179 w 281578"/>
                    <a:gd name="connsiteY3" fmla="*/ 334262 h 391612"/>
                    <a:gd name="connsiteX4" fmla="*/ 0 w 281578"/>
                    <a:gd name="connsiteY4" fmla="*/ 323138 h 391612"/>
                    <a:gd name="connsiteX5" fmla="*/ 28394 w 281578"/>
                    <a:gd name="connsiteY5" fmla="*/ 272023 h 391612"/>
                    <a:gd name="connsiteX6" fmla="*/ 41072 w 281578"/>
                    <a:gd name="connsiteY6" fmla="*/ 195806 h 391612"/>
                    <a:gd name="connsiteX7" fmla="*/ 28394 w 281578"/>
                    <a:gd name="connsiteY7" fmla="*/ 119589 h 391612"/>
                    <a:gd name="connsiteX8" fmla="*/ 0 w 281578"/>
                    <a:gd name="connsiteY8" fmla="*/ 68474 h 391612"/>
                    <a:gd name="connsiteX9" fmla="*/ 6179 w 281578"/>
                    <a:gd name="connsiteY9" fmla="*/ 57350 h 391612"/>
                    <a:gd name="connsiteX10" fmla="*/ 120253 w 281578"/>
                    <a:gd name="connsiteY10" fmla="*/ 0 h 391612"/>
                    <a:gd name="connsiteX0" fmla="*/ 41072 w 281578"/>
                    <a:gd name="connsiteY0" fmla="*/ 195806 h 391612"/>
                    <a:gd name="connsiteX1" fmla="*/ 28394 w 281578"/>
                    <a:gd name="connsiteY1" fmla="*/ 119589 h 391612"/>
                    <a:gd name="connsiteX2" fmla="*/ 0 w 281578"/>
                    <a:gd name="connsiteY2" fmla="*/ 68474 h 391612"/>
                    <a:gd name="connsiteX3" fmla="*/ 6179 w 281578"/>
                    <a:gd name="connsiteY3" fmla="*/ 57350 h 391612"/>
                    <a:gd name="connsiteX4" fmla="*/ 120253 w 281578"/>
                    <a:gd name="connsiteY4" fmla="*/ 0 h 391612"/>
                    <a:gd name="connsiteX5" fmla="*/ 281578 w 281578"/>
                    <a:gd name="connsiteY5" fmla="*/ 195806 h 391612"/>
                    <a:gd name="connsiteX6" fmla="*/ 120253 w 281578"/>
                    <a:gd name="connsiteY6" fmla="*/ 391612 h 391612"/>
                    <a:gd name="connsiteX7" fmla="*/ 6179 w 281578"/>
                    <a:gd name="connsiteY7" fmla="*/ 334262 h 391612"/>
                    <a:gd name="connsiteX8" fmla="*/ 0 w 281578"/>
                    <a:gd name="connsiteY8" fmla="*/ 323138 h 391612"/>
                    <a:gd name="connsiteX9" fmla="*/ 28394 w 281578"/>
                    <a:gd name="connsiteY9" fmla="*/ 272023 h 391612"/>
                    <a:gd name="connsiteX10" fmla="*/ 132512 w 281578"/>
                    <a:gd name="connsiteY10" fmla="*/ 287246 h 391612"/>
                    <a:gd name="connsiteX0" fmla="*/ 28394 w 281578"/>
                    <a:gd name="connsiteY0" fmla="*/ 119589 h 391612"/>
                    <a:gd name="connsiteX1" fmla="*/ 0 w 281578"/>
                    <a:gd name="connsiteY1" fmla="*/ 68474 h 391612"/>
                    <a:gd name="connsiteX2" fmla="*/ 6179 w 281578"/>
                    <a:gd name="connsiteY2" fmla="*/ 57350 h 391612"/>
                    <a:gd name="connsiteX3" fmla="*/ 120253 w 281578"/>
                    <a:gd name="connsiteY3" fmla="*/ 0 h 391612"/>
                    <a:gd name="connsiteX4" fmla="*/ 281578 w 281578"/>
                    <a:gd name="connsiteY4" fmla="*/ 195806 h 391612"/>
                    <a:gd name="connsiteX5" fmla="*/ 120253 w 281578"/>
                    <a:gd name="connsiteY5" fmla="*/ 391612 h 391612"/>
                    <a:gd name="connsiteX6" fmla="*/ 6179 w 281578"/>
                    <a:gd name="connsiteY6" fmla="*/ 334262 h 391612"/>
                    <a:gd name="connsiteX7" fmla="*/ 0 w 281578"/>
                    <a:gd name="connsiteY7" fmla="*/ 323138 h 391612"/>
                    <a:gd name="connsiteX8" fmla="*/ 28394 w 281578"/>
                    <a:gd name="connsiteY8" fmla="*/ 272023 h 391612"/>
                    <a:gd name="connsiteX9" fmla="*/ 132512 w 281578"/>
                    <a:gd name="connsiteY9" fmla="*/ 287246 h 391612"/>
                    <a:gd name="connsiteX0" fmla="*/ 0 w 281578"/>
                    <a:gd name="connsiteY0" fmla="*/ 68474 h 391612"/>
                    <a:gd name="connsiteX1" fmla="*/ 6179 w 281578"/>
                    <a:gd name="connsiteY1" fmla="*/ 57350 h 391612"/>
                    <a:gd name="connsiteX2" fmla="*/ 120253 w 281578"/>
                    <a:gd name="connsiteY2" fmla="*/ 0 h 391612"/>
                    <a:gd name="connsiteX3" fmla="*/ 281578 w 281578"/>
                    <a:gd name="connsiteY3" fmla="*/ 195806 h 391612"/>
                    <a:gd name="connsiteX4" fmla="*/ 120253 w 281578"/>
                    <a:gd name="connsiteY4" fmla="*/ 391612 h 391612"/>
                    <a:gd name="connsiteX5" fmla="*/ 6179 w 281578"/>
                    <a:gd name="connsiteY5" fmla="*/ 334262 h 391612"/>
                    <a:gd name="connsiteX6" fmla="*/ 0 w 281578"/>
                    <a:gd name="connsiteY6" fmla="*/ 323138 h 391612"/>
                    <a:gd name="connsiteX7" fmla="*/ 28394 w 281578"/>
                    <a:gd name="connsiteY7" fmla="*/ 272023 h 391612"/>
                    <a:gd name="connsiteX8" fmla="*/ 132512 w 281578"/>
                    <a:gd name="connsiteY8" fmla="*/ 287246 h 391612"/>
                    <a:gd name="connsiteX0" fmla="*/ 0 w 281578"/>
                    <a:gd name="connsiteY0" fmla="*/ 68474 h 391612"/>
                    <a:gd name="connsiteX1" fmla="*/ 6179 w 281578"/>
                    <a:gd name="connsiteY1" fmla="*/ 57350 h 391612"/>
                    <a:gd name="connsiteX2" fmla="*/ 120253 w 281578"/>
                    <a:gd name="connsiteY2" fmla="*/ 0 h 391612"/>
                    <a:gd name="connsiteX3" fmla="*/ 281578 w 281578"/>
                    <a:gd name="connsiteY3" fmla="*/ 195806 h 391612"/>
                    <a:gd name="connsiteX4" fmla="*/ 120253 w 281578"/>
                    <a:gd name="connsiteY4" fmla="*/ 391612 h 391612"/>
                    <a:gd name="connsiteX5" fmla="*/ 6179 w 281578"/>
                    <a:gd name="connsiteY5" fmla="*/ 334262 h 391612"/>
                    <a:gd name="connsiteX6" fmla="*/ 0 w 281578"/>
                    <a:gd name="connsiteY6" fmla="*/ 323138 h 391612"/>
                    <a:gd name="connsiteX7" fmla="*/ 28394 w 281578"/>
                    <a:gd name="connsiteY7" fmla="*/ 272023 h 391612"/>
                    <a:gd name="connsiteX0" fmla="*/ 0 w 281578"/>
                    <a:gd name="connsiteY0" fmla="*/ 68474 h 391612"/>
                    <a:gd name="connsiteX1" fmla="*/ 6179 w 281578"/>
                    <a:gd name="connsiteY1" fmla="*/ 57350 h 391612"/>
                    <a:gd name="connsiteX2" fmla="*/ 120253 w 281578"/>
                    <a:gd name="connsiteY2" fmla="*/ 0 h 391612"/>
                    <a:gd name="connsiteX3" fmla="*/ 281578 w 281578"/>
                    <a:gd name="connsiteY3" fmla="*/ 195806 h 391612"/>
                    <a:gd name="connsiteX4" fmla="*/ 120253 w 281578"/>
                    <a:gd name="connsiteY4" fmla="*/ 391612 h 391612"/>
                    <a:gd name="connsiteX5" fmla="*/ 6179 w 281578"/>
                    <a:gd name="connsiteY5" fmla="*/ 334262 h 391612"/>
                    <a:gd name="connsiteX6" fmla="*/ 0 w 281578"/>
                    <a:gd name="connsiteY6" fmla="*/ 323138 h 3916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81578" h="391612">
                      <a:moveTo>
                        <a:pt x="0" y="68474"/>
                      </a:moveTo>
                      <a:lnTo>
                        <a:pt x="6179" y="57350"/>
                      </a:lnTo>
                      <a:cubicBezTo>
                        <a:pt x="35374" y="21916"/>
                        <a:pt x="75705" y="0"/>
                        <a:pt x="120253" y="0"/>
                      </a:cubicBezTo>
                      <a:cubicBezTo>
                        <a:pt x="209350" y="0"/>
                        <a:pt x="281578" y="87665"/>
                        <a:pt x="281578" y="195806"/>
                      </a:cubicBezTo>
                      <a:cubicBezTo>
                        <a:pt x="281578" y="303947"/>
                        <a:pt x="209350" y="391612"/>
                        <a:pt x="120253" y="391612"/>
                      </a:cubicBezTo>
                      <a:cubicBezTo>
                        <a:pt x="75705" y="391612"/>
                        <a:pt x="35374" y="369696"/>
                        <a:pt x="6179" y="334262"/>
                      </a:cubicBezTo>
                      <a:lnTo>
                        <a:pt x="0" y="323138"/>
                      </a:lnTo>
                    </a:path>
                  </a:pathLst>
                </a:custGeom>
                <a:solidFill>
                  <a:srgbClr val="ED7D31">
                    <a:lumMod val="60000"/>
                    <a:lumOff val="4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6" name="二等辺三角形 46">
                  <a:extLst>
                    <a:ext uri="{FF2B5EF4-FFF2-40B4-BE49-F238E27FC236}">
                      <a16:creationId xmlns:a16="http://schemas.microsoft.com/office/drawing/2014/main" id="{6D4E3215-5DDF-FDB3-8408-2966ECFC4CEE}"/>
                    </a:ext>
                  </a:extLst>
                </p:cNvPr>
                <p:cNvSpPr/>
                <p:nvPr/>
              </p:nvSpPr>
              <p:spPr>
                <a:xfrm rot="10800000">
                  <a:off x="8636357" y="1639611"/>
                  <a:ext cx="180692" cy="132779"/>
                </a:xfrm>
                <a:custGeom>
                  <a:avLst/>
                  <a:gdLst>
                    <a:gd name="connsiteX0" fmla="*/ 0 w 793908"/>
                    <a:gd name="connsiteY0" fmla="*/ 854870 h 854870"/>
                    <a:gd name="connsiteX1" fmla="*/ 396954 w 793908"/>
                    <a:gd name="connsiteY1" fmla="*/ 0 h 854870"/>
                    <a:gd name="connsiteX2" fmla="*/ 793908 w 793908"/>
                    <a:gd name="connsiteY2" fmla="*/ 854870 h 854870"/>
                    <a:gd name="connsiteX3" fmla="*/ 0 w 793908"/>
                    <a:gd name="connsiteY3" fmla="*/ 854870 h 854870"/>
                    <a:gd name="connsiteX0" fmla="*/ 0 w 793908"/>
                    <a:gd name="connsiteY0" fmla="*/ 854909 h 854909"/>
                    <a:gd name="connsiteX1" fmla="*/ 396954 w 793908"/>
                    <a:gd name="connsiteY1" fmla="*/ 39 h 854909"/>
                    <a:gd name="connsiteX2" fmla="*/ 793908 w 793908"/>
                    <a:gd name="connsiteY2" fmla="*/ 854909 h 854909"/>
                    <a:gd name="connsiteX3" fmla="*/ 0 w 793908"/>
                    <a:gd name="connsiteY3" fmla="*/ 854909 h 854909"/>
                    <a:gd name="connsiteX0" fmla="*/ 0 w 793908"/>
                    <a:gd name="connsiteY0" fmla="*/ 421639 h 421639"/>
                    <a:gd name="connsiteX1" fmla="*/ 239792 w 793908"/>
                    <a:gd name="connsiteY1" fmla="*/ 157 h 421639"/>
                    <a:gd name="connsiteX2" fmla="*/ 793908 w 793908"/>
                    <a:gd name="connsiteY2" fmla="*/ 421639 h 421639"/>
                    <a:gd name="connsiteX3" fmla="*/ 0 w 793908"/>
                    <a:gd name="connsiteY3" fmla="*/ 421639 h 421639"/>
                    <a:gd name="connsiteX0" fmla="*/ 0 w 803975"/>
                    <a:gd name="connsiteY0" fmla="*/ 421639 h 453388"/>
                    <a:gd name="connsiteX1" fmla="*/ 239792 w 803975"/>
                    <a:gd name="connsiteY1" fmla="*/ 157 h 453388"/>
                    <a:gd name="connsiteX2" fmla="*/ 793908 w 803975"/>
                    <a:gd name="connsiteY2" fmla="*/ 421639 h 453388"/>
                    <a:gd name="connsiteX3" fmla="*/ 0 w 803975"/>
                    <a:gd name="connsiteY3" fmla="*/ 421639 h 453388"/>
                    <a:gd name="connsiteX0" fmla="*/ 12018 w 815993"/>
                    <a:gd name="connsiteY0" fmla="*/ 421544 h 469912"/>
                    <a:gd name="connsiteX1" fmla="*/ 251810 w 815993"/>
                    <a:gd name="connsiteY1" fmla="*/ 62 h 469912"/>
                    <a:gd name="connsiteX2" fmla="*/ 805926 w 815993"/>
                    <a:gd name="connsiteY2" fmla="*/ 421544 h 469912"/>
                    <a:gd name="connsiteX3" fmla="*/ 12018 w 815993"/>
                    <a:gd name="connsiteY3" fmla="*/ 421544 h 4699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15993" h="469912">
                      <a:moveTo>
                        <a:pt x="12018" y="421544"/>
                      </a:moveTo>
                      <a:cubicBezTo>
                        <a:pt x="-47831" y="364394"/>
                        <a:pt x="129017" y="-5494"/>
                        <a:pt x="251810" y="62"/>
                      </a:cubicBezTo>
                      <a:cubicBezTo>
                        <a:pt x="374603" y="5618"/>
                        <a:pt x="894349" y="350107"/>
                        <a:pt x="805926" y="421544"/>
                      </a:cubicBezTo>
                      <a:cubicBezTo>
                        <a:pt x="717503" y="492981"/>
                        <a:pt x="71867" y="478694"/>
                        <a:pt x="12018" y="421544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110" name="フリーフォーム: 図形 109">
                <a:extLst>
                  <a:ext uri="{FF2B5EF4-FFF2-40B4-BE49-F238E27FC236}">
                    <a16:creationId xmlns:a16="http://schemas.microsoft.com/office/drawing/2014/main" id="{FABF5EAA-F165-DC61-9F19-99C1924FFB8A}"/>
                  </a:ext>
                </a:extLst>
              </p:cNvPr>
              <p:cNvSpPr/>
              <p:nvPr/>
            </p:nvSpPr>
            <p:spPr>
              <a:xfrm>
                <a:off x="1993475" y="5957213"/>
                <a:ext cx="307381" cy="153309"/>
              </a:xfrm>
              <a:custGeom>
                <a:avLst/>
                <a:gdLst>
                  <a:gd name="connsiteX0" fmla="*/ 214968 w 862013"/>
                  <a:gd name="connsiteY0" fmla="*/ 0 h 429936"/>
                  <a:gd name="connsiteX1" fmla="*/ 569741 w 862013"/>
                  <a:gd name="connsiteY1" fmla="*/ 0 h 429936"/>
                  <a:gd name="connsiteX2" fmla="*/ 595279 w 862013"/>
                  <a:gd name="connsiteY2" fmla="*/ 0 h 429936"/>
                  <a:gd name="connsiteX3" fmla="*/ 862013 w 862013"/>
                  <a:gd name="connsiteY3" fmla="*/ 0 h 429936"/>
                  <a:gd name="connsiteX4" fmla="*/ 862013 w 862013"/>
                  <a:gd name="connsiteY4" fmla="*/ 375603 h 429936"/>
                  <a:gd name="connsiteX5" fmla="*/ 807680 w 862013"/>
                  <a:gd name="connsiteY5" fmla="*/ 429936 h 429936"/>
                  <a:gd name="connsiteX6" fmla="*/ 730322 w 862013"/>
                  <a:gd name="connsiteY6" fmla="*/ 429936 h 429936"/>
                  <a:gd name="connsiteX7" fmla="*/ 624074 w 862013"/>
                  <a:gd name="connsiteY7" fmla="*/ 429936 h 429936"/>
                  <a:gd name="connsiteX8" fmla="*/ 79925 w 862013"/>
                  <a:gd name="connsiteY8" fmla="*/ 429936 h 429936"/>
                  <a:gd name="connsiteX9" fmla="*/ 0 w 862013"/>
                  <a:gd name="connsiteY9" fmla="*/ 350011 h 429936"/>
                  <a:gd name="connsiteX10" fmla="*/ 0 w 862013"/>
                  <a:gd name="connsiteY10" fmla="*/ 214968 h 429936"/>
                  <a:gd name="connsiteX11" fmla="*/ 214968 w 862013"/>
                  <a:gd name="connsiteY11" fmla="*/ 0 h 429936"/>
                  <a:gd name="connsiteX0" fmla="*/ 214968 w 862013"/>
                  <a:gd name="connsiteY0" fmla="*/ 0 h 429936"/>
                  <a:gd name="connsiteX1" fmla="*/ 569741 w 862013"/>
                  <a:gd name="connsiteY1" fmla="*/ 0 h 429936"/>
                  <a:gd name="connsiteX2" fmla="*/ 862013 w 862013"/>
                  <a:gd name="connsiteY2" fmla="*/ 0 h 429936"/>
                  <a:gd name="connsiteX3" fmla="*/ 862013 w 862013"/>
                  <a:gd name="connsiteY3" fmla="*/ 375603 h 429936"/>
                  <a:gd name="connsiteX4" fmla="*/ 807680 w 862013"/>
                  <a:gd name="connsiteY4" fmla="*/ 429936 h 429936"/>
                  <a:gd name="connsiteX5" fmla="*/ 730322 w 862013"/>
                  <a:gd name="connsiteY5" fmla="*/ 429936 h 429936"/>
                  <a:gd name="connsiteX6" fmla="*/ 624074 w 862013"/>
                  <a:gd name="connsiteY6" fmla="*/ 429936 h 429936"/>
                  <a:gd name="connsiteX7" fmla="*/ 79925 w 862013"/>
                  <a:gd name="connsiteY7" fmla="*/ 429936 h 429936"/>
                  <a:gd name="connsiteX8" fmla="*/ 0 w 862013"/>
                  <a:gd name="connsiteY8" fmla="*/ 350011 h 429936"/>
                  <a:gd name="connsiteX9" fmla="*/ 0 w 862013"/>
                  <a:gd name="connsiteY9" fmla="*/ 214968 h 429936"/>
                  <a:gd name="connsiteX10" fmla="*/ 214968 w 862013"/>
                  <a:gd name="connsiteY10" fmla="*/ 0 h 429936"/>
                  <a:gd name="connsiteX0" fmla="*/ 214968 w 862013"/>
                  <a:gd name="connsiteY0" fmla="*/ 0 h 429936"/>
                  <a:gd name="connsiteX1" fmla="*/ 862013 w 862013"/>
                  <a:gd name="connsiteY1" fmla="*/ 0 h 429936"/>
                  <a:gd name="connsiteX2" fmla="*/ 862013 w 862013"/>
                  <a:gd name="connsiteY2" fmla="*/ 375603 h 429936"/>
                  <a:gd name="connsiteX3" fmla="*/ 807680 w 862013"/>
                  <a:gd name="connsiteY3" fmla="*/ 429936 h 429936"/>
                  <a:gd name="connsiteX4" fmla="*/ 730322 w 862013"/>
                  <a:gd name="connsiteY4" fmla="*/ 429936 h 429936"/>
                  <a:gd name="connsiteX5" fmla="*/ 624074 w 862013"/>
                  <a:gd name="connsiteY5" fmla="*/ 429936 h 429936"/>
                  <a:gd name="connsiteX6" fmla="*/ 79925 w 862013"/>
                  <a:gd name="connsiteY6" fmla="*/ 429936 h 429936"/>
                  <a:gd name="connsiteX7" fmla="*/ 0 w 862013"/>
                  <a:gd name="connsiteY7" fmla="*/ 350011 h 429936"/>
                  <a:gd name="connsiteX8" fmla="*/ 0 w 862013"/>
                  <a:gd name="connsiteY8" fmla="*/ 214968 h 429936"/>
                  <a:gd name="connsiteX9" fmla="*/ 214968 w 862013"/>
                  <a:gd name="connsiteY9" fmla="*/ 0 h 429936"/>
                  <a:gd name="connsiteX0" fmla="*/ 214968 w 862013"/>
                  <a:gd name="connsiteY0" fmla="*/ 0 h 429936"/>
                  <a:gd name="connsiteX1" fmla="*/ 862013 w 862013"/>
                  <a:gd name="connsiteY1" fmla="*/ 0 h 429936"/>
                  <a:gd name="connsiteX2" fmla="*/ 862013 w 862013"/>
                  <a:gd name="connsiteY2" fmla="*/ 375603 h 429936"/>
                  <a:gd name="connsiteX3" fmla="*/ 807680 w 862013"/>
                  <a:gd name="connsiteY3" fmla="*/ 429936 h 429936"/>
                  <a:gd name="connsiteX4" fmla="*/ 730322 w 862013"/>
                  <a:gd name="connsiteY4" fmla="*/ 429936 h 429936"/>
                  <a:gd name="connsiteX5" fmla="*/ 79925 w 862013"/>
                  <a:gd name="connsiteY5" fmla="*/ 429936 h 429936"/>
                  <a:gd name="connsiteX6" fmla="*/ 0 w 862013"/>
                  <a:gd name="connsiteY6" fmla="*/ 350011 h 429936"/>
                  <a:gd name="connsiteX7" fmla="*/ 0 w 862013"/>
                  <a:gd name="connsiteY7" fmla="*/ 214968 h 429936"/>
                  <a:gd name="connsiteX8" fmla="*/ 214968 w 862013"/>
                  <a:gd name="connsiteY8" fmla="*/ 0 h 429936"/>
                  <a:gd name="connsiteX0" fmla="*/ 214968 w 862013"/>
                  <a:gd name="connsiteY0" fmla="*/ 0 h 429936"/>
                  <a:gd name="connsiteX1" fmla="*/ 862013 w 862013"/>
                  <a:gd name="connsiteY1" fmla="*/ 0 h 429936"/>
                  <a:gd name="connsiteX2" fmla="*/ 862013 w 862013"/>
                  <a:gd name="connsiteY2" fmla="*/ 375603 h 429936"/>
                  <a:gd name="connsiteX3" fmla="*/ 807680 w 862013"/>
                  <a:gd name="connsiteY3" fmla="*/ 429936 h 429936"/>
                  <a:gd name="connsiteX4" fmla="*/ 79925 w 862013"/>
                  <a:gd name="connsiteY4" fmla="*/ 429936 h 429936"/>
                  <a:gd name="connsiteX5" fmla="*/ 0 w 862013"/>
                  <a:gd name="connsiteY5" fmla="*/ 350011 h 429936"/>
                  <a:gd name="connsiteX6" fmla="*/ 0 w 862013"/>
                  <a:gd name="connsiteY6" fmla="*/ 214968 h 429936"/>
                  <a:gd name="connsiteX7" fmla="*/ 214968 w 862013"/>
                  <a:gd name="connsiteY7" fmla="*/ 0 h 4299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62013" h="429936">
                    <a:moveTo>
                      <a:pt x="214968" y="0"/>
                    </a:moveTo>
                    <a:lnTo>
                      <a:pt x="862013" y="0"/>
                    </a:lnTo>
                    <a:lnTo>
                      <a:pt x="862013" y="375603"/>
                    </a:lnTo>
                    <a:cubicBezTo>
                      <a:pt x="862013" y="405610"/>
                      <a:pt x="837687" y="429936"/>
                      <a:pt x="807680" y="429936"/>
                    </a:cubicBezTo>
                    <a:lnTo>
                      <a:pt x="79925" y="429936"/>
                    </a:lnTo>
                    <a:cubicBezTo>
                      <a:pt x="35784" y="429936"/>
                      <a:pt x="0" y="394152"/>
                      <a:pt x="0" y="350011"/>
                    </a:cubicBezTo>
                    <a:lnTo>
                      <a:pt x="0" y="214968"/>
                    </a:lnTo>
                    <a:cubicBezTo>
                      <a:pt x="0" y="96244"/>
                      <a:pt x="96244" y="0"/>
                      <a:pt x="214968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102" name="グループ化 101">
              <a:extLst>
                <a:ext uri="{FF2B5EF4-FFF2-40B4-BE49-F238E27FC236}">
                  <a16:creationId xmlns:a16="http://schemas.microsoft.com/office/drawing/2014/main" id="{0687A337-5358-A2F6-6200-9976BAD92393}"/>
                </a:ext>
              </a:extLst>
            </p:cNvPr>
            <p:cNvGrpSpPr/>
            <p:nvPr/>
          </p:nvGrpSpPr>
          <p:grpSpPr>
            <a:xfrm rot="19022494">
              <a:off x="1367517" y="4587918"/>
              <a:ext cx="729484" cy="597952"/>
              <a:chOff x="4436405" y="4890857"/>
              <a:chExt cx="628999" cy="515585"/>
            </a:xfrm>
          </p:grpSpPr>
          <p:sp>
            <p:nvSpPr>
              <p:cNvPr id="105" name="アーチ 730">
                <a:extLst>
                  <a:ext uri="{FF2B5EF4-FFF2-40B4-BE49-F238E27FC236}">
                    <a16:creationId xmlns:a16="http://schemas.microsoft.com/office/drawing/2014/main" id="{A39F6286-515F-3CE6-F7CD-94014D669C7D}"/>
                  </a:ext>
                </a:extLst>
              </p:cNvPr>
              <p:cNvSpPr/>
              <p:nvPr/>
            </p:nvSpPr>
            <p:spPr>
              <a:xfrm rot="18830305">
                <a:off x="4578362" y="4919400"/>
                <a:ext cx="515585" cy="458499"/>
              </a:xfrm>
              <a:custGeom>
                <a:avLst/>
                <a:gdLst>
                  <a:gd name="connsiteX0" fmla="*/ 841270 w 1155940"/>
                  <a:gd name="connsiteY0" fmla="*/ 1092482 h 1155940"/>
                  <a:gd name="connsiteX1" fmla="*/ 206371 w 1155940"/>
                  <a:gd name="connsiteY1" fmla="*/ 1020648 h 1155940"/>
                  <a:gd name="connsiteX2" fmla="*/ 25619 w 1155940"/>
                  <a:gd name="connsiteY2" fmla="*/ 407798 h 1155940"/>
                  <a:gd name="connsiteX3" fmla="*/ 231182 w 1155940"/>
                  <a:gd name="connsiteY3" fmla="*/ 471129 h 1155940"/>
                  <a:gd name="connsiteX4" fmla="*/ 344665 w 1155940"/>
                  <a:gd name="connsiteY4" fmla="*/ 855901 h 1155940"/>
                  <a:gd name="connsiteX5" fmla="*/ 743280 w 1155940"/>
                  <a:gd name="connsiteY5" fmla="*/ 901001 h 1155940"/>
                  <a:gd name="connsiteX6" fmla="*/ 841270 w 1155940"/>
                  <a:gd name="connsiteY6" fmla="*/ 1092482 h 1155940"/>
                  <a:gd name="connsiteX0" fmla="*/ 841296 w 932736"/>
                  <a:gd name="connsiteY0" fmla="*/ 684684 h 776124"/>
                  <a:gd name="connsiteX1" fmla="*/ 206397 w 932736"/>
                  <a:gd name="connsiteY1" fmla="*/ 612850 h 776124"/>
                  <a:gd name="connsiteX2" fmla="*/ 25645 w 932736"/>
                  <a:gd name="connsiteY2" fmla="*/ 0 h 776124"/>
                  <a:gd name="connsiteX3" fmla="*/ 231208 w 932736"/>
                  <a:gd name="connsiteY3" fmla="*/ 63331 h 776124"/>
                  <a:gd name="connsiteX4" fmla="*/ 344691 w 932736"/>
                  <a:gd name="connsiteY4" fmla="*/ 448103 h 776124"/>
                  <a:gd name="connsiteX5" fmla="*/ 743306 w 932736"/>
                  <a:gd name="connsiteY5" fmla="*/ 493203 h 776124"/>
                  <a:gd name="connsiteX6" fmla="*/ 932736 w 932736"/>
                  <a:gd name="connsiteY6" fmla="*/ 776124 h 776124"/>
                  <a:gd name="connsiteX0" fmla="*/ 841296 w 841296"/>
                  <a:gd name="connsiteY0" fmla="*/ 684684 h 748148"/>
                  <a:gd name="connsiteX1" fmla="*/ 206397 w 841296"/>
                  <a:gd name="connsiteY1" fmla="*/ 612850 h 748148"/>
                  <a:gd name="connsiteX2" fmla="*/ 25645 w 841296"/>
                  <a:gd name="connsiteY2" fmla="*/ 0 h 748148"/>
                  <a:gd name="connsiteX3" fmla="*/ 231208 w 841296"/>
                  <a:gd name="connsiteY3" fmla="*/ 63331 h 748148"/>
                  <a:gd name="connsiteX4" fmla="*/ 344691 w 841296"/>
                  <a:gd name="connsiteY4" fmla="*/ 448103 h 748148"/>
                  <a:gd name="connsiteX5" fmla="*/ 743306 w 841296"/>
                  <a:gd name="connsiteY5" fmla="*/ 493203 h 7481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41296" h="748148">
                    <a:moveTo>
                      <a:pt x="841296" y="684684"/>
                    </a:moveTo>
                    <a:cubicBezTo>
                      <a:pt x="634462" y="790531"/>
                      <a:pt x="384354" y="762233"/>
                      <a:pt x="206397" y="612850"/>
                    </a:cubicBezTo>
                    <a:cubicBezTo>
                      <a:pt x="28441" y="463467"/>
                      <a:pt x="-42764" y="222045"/>
                      <a:pt x="25645" y="0"/>
                    </a:cubicBezTo>
                    <a:lnTo>
                      <a:pt x="231208" y="63331"/>
                    </a:lnTo>
                    <a:cubicBezTo>
                      <a:pt x="188258" y="202740"/>
                      <a:pt x="232963" y="354315"/>
                      <a:pt x="344691" y="448103"/>
                    </a:cubicBezTo>
                    <a:cubicBezTo>
                      <a:pt x="456419" y="541891"/>
                      <a:pt x="613448" y="559658"/>
                      <a:pt x="743306" y="493203"/>
                    </a:cubicBezTo>
                  </a:path>
                </a:pathLst>
              </a:custGeom>
              <a:solidFill>
                <a:srgbClr val="5B9BD5">
                  <a:lumMod val="5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6" name="四角形: 角を丸くする 105">
                <a:extLst>
                  <a:ext uri="{FF2B5EF4-FFF2-40B4-BE49-F238E27FC236}">
                    <a16:creationId xmlns:a16="http://schemas.microsoft.com/office/drawing/2014/main" id="{9E5C8F27-6D2F-75A8-9492-FC7996FF3717}"/>
                  </a:ext>
                </a:extLst>
              </p:cNvPr>
              <p:cNvSpPr/>
              <p:nvPr/>
            </p:nvSpPr>
            <p:spPr>
              <a:xfrm rot="16200000">
                <a:off x="4548420" y="4993566"/>
                <a:ext cx="80532" cy="77266"/>
              </a:xfrm>
              <a:prstGeom prst="roundRect">
                <a:avLst>
                  <a:gd name="adj" fmla="val 38881"/>
                </a:avLst>
              </a:pr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7" name="四角形: 角を丸くする 106">
                <a:extLst>
                  <a:ext uri="{FF2B5EF4-FFF2-40B4-BE49-F238E27FC236}">
                    <a16:creationId xmlns:a16="http://schemas.microsoft.com/office/drawing/2014/main" id="{8354589B-F56F-335F-177F-7E7C9D42FC15}"/>
                  </a:ext>
                </a:extLst>
              </p:cNvPr>
              <p:cNvSpPr/>
              <p:nvPr/>
            </p:nvSpPr>
            <p:spPr>
              <a:xfrm rot="19800000">
                <a:off x="4436405" y="4996269"/>
                <a:ext cx="186599" cy="152391"/>
              </a:xfrm>
              <a:prstGeom prst="roundRect">
                <a:avLst>
                  <a:gd name="adj" fmla="val 38881"/>
                </a:avLst>
              </a:pr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103" name="稲妻 102">
              <a:extLst>
                <a:ext uri="{FF2B5EF4-FFF2-40B4-BE49-F238E27FC236}">
                  <a16:creationId xmlns:a16="http://schemas.microsoft.com/office/drawing/2014/main" id="{36A1B9C2-19E0-4368-B277-DF1D5505983E}"/>
                </a:ext>
              </a:extLst>
            </p:cNvPr>
            <p:cNvSpPr/>
            <p:nvPr/>
          </p:nvSpPr>
          <p:spPr bwMode="auto">
            <a:xfrm rot="3600000">
              <a:off x="2781997" y="5316112"/>
              <a:ext cx="319873" cy="624175"/>
            </a:xfrm>
            <a:prstGeom prst="lightningBolt">
              <a:avLst/>
            </a:prstGeom>
            <a:solidFill>
              <a:srgbClr val="FFFF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04" name="稲妻 103">
              <a:extLst>
                <a:ext uri="{FF2B5EF4-FFF2-40B4-BE49-F238E27FC236}">
                  <a16:creationId xmlns:a16="http://schemas.microsoft.com/office/drawing/2014/main" id="{FCE1764E-E7EE-5BC2-4B69-A0145575444F}"/>
                </a:ext>
              </a:extLst>
            </p:cNvPr>
            <p:cNvSpPr/>
            <p:nvPr/>
          </p:nvSpPr>
          <p:spPr bwMode="auto">
            <a:xfrm rot="5400000">
              <a:off x="2950030" y="5589204"/>
              <a:ext cx="243435" cy="475020"/>
            </a:xfrm>
            <a:prstGeom prst="lightningBolt">
              <a:avLst/>
            </a:prstGeom>
            <a:solidFill>
              <a:srgbClr val="FFFF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</p:grpSp>
      <p:grpSp>
        <p:nvGrpSpPr>
          <p:cNvPr id="143" name="グループ化 142">
            <a:extLst>
              <a:ext uri="{FF2B5EF4-FFF2-40B4-BE49-F238E27FC236}">
                <a16:creationId xmlns:a16="http://schemas.microsoft.com/office/drawing/2014/main" id="{DF1F1233-D5F1-3942-DE5C-703E610F01E9}"/>
              </a:ext>
            </a:extLst>
          </p:cNvPr>
          <p:cNvGrpSpPr/>
          <p:nvPr/>
        </p:nvGrpSpPr>
        <p:grpSpPr>
          <a:xfrm>
            <a:off x="3646884" y="766643"/>
            <a:ext cx="2528495" cy="2805325"/>
            <a:chOff x="3646884" y="766643"/>
            <a:chExt cx="2528495" cy="2805325"/>
          </a:xfrm>
        </p:grpSpPr>
        <p:grpSp>
          <p:nvGrpSpPr>
            <p:cNvPr id="144" name="グループ化 143">
              <a:extLst>
                <a:ext uri="{FF2B5EF4-FFF2-40B4-BE49-F238E27FC236}">
                  <a16:creationId xmlns:a16="http://schemas.microsoft.com/office/drawing/2014/main" id="{74485B83-0DBD-1E1E-413F-23E961D3B1F9}"/>
                </a:ext>
              </a:extLst>
            </p:cNvPr>
            <p:cNvGrpSpPr/>
            <p:nvPr/>
          </p:nvGrpSpPr>
          <p:grpSpPr>
            <a:xfrm>
              <a:off x="3646884" y="1613469"/>
              <a:ext cx="2195099" cy="1958499"/>
              <a:chOff x="948286" y="1430768"/>
              <a:chExt cx="4379726" cy="3907655"/>
            </a:xfrm>
          </p:grpSpPr>
          <p:sp>
            <p:nvSpPr>
              <p:cNvPr id="166" name="四角形: 上の 2 つの角を丸める 165">
                <a:extLst>
                  <a:ext uri="{FF2B5EF4-FFF2-40B4-BE49-F238E27FC236}">
                    <a16:creationId xmlns:a16="http://schemas.microsoft.com/office/drawing/2014/main" id="{032FED94-9C85-7ECE-48F5-6C562860A73D}"/>
                  </a:ext>
                </a:extLst>
              </p:cNvPr>
              <p:cNvSpPr/>
              <p:nvPr/>
            </p:nvSpPr>
            <p:spPr bwMode="auto">
              <a:xfrm rot="792178">
                <a:off x="1944183" y="2410396"/>
                <a:ext cx="76574" cy="1033106"/>
              </a:xfrm>
              <a:prstGeom prst="round2SameRect">
                <a:avLst>
                  <a:gd name="adj1" fmla="val 16667"/>
                  <a:gd name="adj2" fmla="val 50000"/>
                </a:avLst>
              </a:prstGeom>
              <a:solidFill>
                <a:schemeClr val="bg1">
                  <a:lumMod val="8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67" name="楕円 166">
                <a:extLst>
                  <a:ext uri="{FF2B5EF4-FFF2-40B4-BE49-F238E27FC236}">
                    <a16:creationId xmlns:a16="http://schemas.microsoft.com/office/drawing/2014/main" id="{8A443619-55B4-C2FE-4314-602B51382E29}"/>
                  </a:ext>
                </a:extLst>
              </p:cNvPr>
              <p:cNvSpPr/>
              <p:nvPr/>
            </p:nvSpPr>
            <p:spPr bwMode="auto">
              <a:xfrm>
                <a:off x="4236226" y="4522123"/>
                <a:ext cx="816300" cy="816300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68" name="楕円 167">
                <a:extLst>
                  <a:ext uri="{FF2B5EF4-FFF2-40B4-BE49-F238E27FC236}">
                    <a16:creationId xmlns:a16="http://schemas.microsoft.com/office/drawing/2014/main" id="{70DA8605-AFB4-8B50-01AD-42608B32F583}"/>
                  </a:ext>
                </a:extLst>
              </p:cNvPr>
              <p:cNvSpPr/>
              <p:nvPr/>
            </p:nvSpPr>
            <p:spPr bwMode="auto">
              <a:xfrm>
                <a:off x="1099326" y="4522123"/>
                <a:ext cx="816300" cy="816300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69" name="四角形: 上の 2 つの角を丸める 168">
                <a:extLst>
                  <a:ext uri="{FF2B5EF4-FFF2-40B4-BE49-F238E27FC236}">
                    <a16:creationId xmlns:a16="http://schemas.microsoft.com/office/drawing/2014/main" id="{0FDC9AF1-1E66-EB99-03F3-CED5A00D11AB}"/>
                  </a:ext>
                </a:extLst>
              </p:cNvPr>
              <p:cNvSpPr/>
              <p:nvPr/>
            </p:nvSpPr>
            <p:spPr bwMode="auto">
              <a:xfrm rot="16200000">
                <a:off x="1522870" y="3575051"/>
                <a:ext cx="231135" cy="194878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bg1">
                  <a:lumMod val="6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70" name="四角形: 上の 2 つの角を丸める 169">
                <a:extLst>
                  <a:ext uri="{FF2B5EF4-FFF2-40B4-BE49-F238E27FC236}">
                    <a16:creationId xmlns:a16="http://schemas.microsoft.com/office/drawing/2014/main" id="{610A9C6C-B313-1F33-483D-8673BA313B80}"/>
                  </a:ext>
                </a:extLst>
              </p:cNvPr>
              <p:cNvSpPr/>
              <p:nvPr/>
            </p:nvSpPr>
            <p:spPr bwMode="auto">
              <a:xfrm rot="5400000">
                <a:off x="5110940" y="4576205"/>
                <a:ext cx="239152" cy="194993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bg1">
                  <a:lumMod val="6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71" name="楕円 170">
                <a:extLst>
                  <a:ext uri="{FF2B5EF4-FFF2-40B4-BE49-F238E27FC236}">
                    <a16:creationId xmlns:a16="http://schemas.microsoft.com/office/drawing/2014/main" id="{A4A70E81-0F2F-A49F-505E-3BCEF3C2DD8D}"/>
                  </a:ext>
                </a:extLst>
              </p:cNvPr>
              <p:cNvSpPr/>
              <p:nvPr/>
            </p:nvSpPr>
            <p:spPr bwMode="auto">
              <a:xfrm>
                <a:off x="1221929" y="4644726"/>
                <a:ext cx="571094" cy="571094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72" name="フリーフォーム: 図形 171">
                <a:extLst>
                  <a:ext uri="{FF2B5EF4-FFF2-40B4-BE49-F238E27FC236}">
                    <a16:creationId xmlns:a16="http://schemas.microsoft.com/office/drawing/2014/main" id="{B660BC6B-9EFC-9B90-7A97-45A41F921782}"/>
                  </a:ext>
                </a:extLst>
              </p:cNvPr>
              <p:cNvSpPr/>
              <p:nvPr/>
            </p:nvSpPr>
            <p:spPr bwMode="auto">
              <a:xfrm rot="3074834" flipV="1">
                <a:off x="1474695" y="4246570"/>
                <a:ext cx="1266496" cy="233540"/>
              </a:xfrm>
              <a:custGeom>
                <a:avLst/>
                <a:gdLst>
                  <a:gd name="connsiteX0" fmla="*/ 0 w 1266495"/>
                  <a:gd name="connsiteY0" fmla="*/ 233539 h 233539"/>
                  <a:gd name="connsiteX1" fmla="*/ 1266495 w 1266495"/>
                  <a:gd name="connsiteY1" fmla="*/ 233539 h 233539"/>
                  <a:gd name="connsiteX2" fmla="*/ 1129517 w 1266495"/>
                  <a:gd name="connsiteY2" fmla="*/ 0 h 233539"/>
                  <a:gd name="connsiteX3" fmla="*/ 136978 w 1266495"/>
                  <a:gd name="connsiteY3" fmla="*/ 0 h 233539"/>
                  <a:gd name="connsiteX4" fmla="*/ 92022 w 1266495"/>
                  <a:gd name="connsiteY4" fmla="*/ 76646 h 233539"/>
                  <a:gd name="connsiteX5" fmla="*/ 471690 w 1266495"/>
                  <a:gd name="connsiteY5" fmla="*/ 76646 h 233539"/>
                  <a:gd name="connsiteX6" fmla="*/ 425448 w 1266495"/>
                  <a:gd name="connsiteY6" fmla="*/ 155487 h 233539"/>
                  <a:gd name="connsiteX7" fmla="*/ 90380 w 1266495"/>
                  <a:gd name="connsiteY7" fmla="*/ 155486 h 233539"/>
                  <a:gd name="connsiteX8" fmla="*/ 68080 w 1266495"/>
                  <a:gd name="connsiteY8" fmla="*/ 117467 h 233539"/>
                  <a:gd name="connsiteX0" fmla="*/ 0 w 1266495"/>
                  <a:gd name="connsiteY0" fmla="*/ 233539 h 233539"/>
                  <a:gd name="connsiteX1" fmla="*/ 1266495 w 1266495"/>
                  <a:gd name="connsiteY1" fmla="*/ 233539 h 233539"/>
                  <a:gd name="connsiteX2" fmla="*/ 1129517 w 1266495"/>
                  <a:gd name="connsiteY2" fmla="*/ 0 h 233539"/>
                  <a:gd name="connsiteX3" fmla="*/ 136978 w 1266495"/>
                  <a:gd name="connsiteY3" fmla="*/ 0 h 233539"/>
                  <a:gd name="connsiteX4" fmla="*/ 92022 w 1266495"/>
                  <a:gd name="connsiteY4" fmla="*/ 76646 h 233539"/>
                  <a:gd name="connsiteX5" fmla="*/ 471690 w 1266495"/>
                  <a:gd name="connsiteY5" fmla="*/ 76646 h 233539"/>
                  <a:gd name="connsiteX6" fmla="*/ 425448 w 1266495"/>
                  <a:gd name="connsiteY6" fmla="*/ 155487 h 233539"/>
                  <a:gd name="connsiteX7" fmla="*/ 68080 w 1266495"/>
                  <a:gd name="connsiteY7" fmla="*/ 117467 h 233539"/>
                  <a:gd name="connsiteX8" fmla="*/ 0 w 1266495"/>
                  <a:gd name="connsiteY8" fmla="*/ 233539 h 233539"/>
                  <a:gd name="connsiteX0" fmla="*/ 0 w 1266495"/>
                  <a:gd name="connsiteY0" fmla="*/ 233539 h 233539"/>
                  <a:gd name="connsiteX1" fmla="*/ 1266495 w 1266495"/>
                  <a:gd name="connsiteY1" fmla="*/ 233539 h 233539"/>
                  <a:gd name="connsiteX2" fmla="*/ 1129517 w 1266495"/>
                  <a:gd name="connsiteY2" fmla="*/ 0 h 233539"/>
                  <a:gd name="connsiteX3" fmla="*/ 136978 w 1266495"/>
                  <a:gd name="connsiteY3" fmla="*/ 0 h 233539"/>
                  <a:gd name="connsiteX4" fmla="*/ 92022 w 1266495"/>
                  <a:gd name="connsiteY4" fmla="*/ 76646 h 233539"/>
                  <a:gd name="connsiteX5" fmla="*/ 471690 w 1266495"/>
                  <a:gd name="connsiteY5" fmla="*/ 76646 h 233539"/>
                  <a:gd name="connsiteX6" fmla="*/ 425448 w 1266495"/>
                  <a:gd name="connsiteY6" fmla="*/ 155487 h 233539"/>
                  <a:gd name="connsiteX7" fmla="*/ 0 w 1266495"/>
                  <a:gd name="connsiteY7" fmla="*/ 233539 h 233539"/>
                  <a:gd name="connsiteX0" fmla="*/ 0 w 1266495"/>
                  <a:gd name="connsiteY0" fmla="*/ 233539 h 233539"/>
                  <a:gd name="connsiteX1" fmla="*/ 1266495 w 1266495"/>
                  <a:gd name="connsiteY1" fmla="*/ 233539 h 233539"/>
                  <a:gd name="connsiteX2" fmla="*/ 1129517 w 1266495"/>
                  <a:gd name="connsiteY2" fmla="*/ 0 h 233539"/>
                  <a:gd name="connsiteX3" fmla="*/ 136978 w 1266495"/>
                  <a:gd name="connsiteY3" fmla="*/ 0 h 233539"/>
                  <a:gd name="connsiteX4" fmla="*/ 92022 w 1266495"/>
                  <a:gd name="connsiteY4" fmla="*/ 76646 h 233539"/>
                  <a:gd name="connsiteX5" fmla="*/ 471690 w 1266495"/>
                  <a:gd name="connsiteY5" fmla="*/ 76646 h 233539"/>
                  <a:gd name="connsiteX6" fmla="*/ 0 w 1266495"/>
                  <a:gd name="connsiteY6" fmla="*/ 233539 h 233539"/>
                  <a:gd name="connsiteX0" fmla="*/ 0 w 1266495"/>
                  <a:gd name="connsiteY0" fmla="*/ 233539 h 233539"/>
                  <a:gd name="connsiteX1" fmla="*/ 1266495 w 1266495"/>
                  <a:gd name="connsiteY1" fmla="*/ 233539 h 233539"/>
                  <a:gd name="connsiteX2" fmla="*/ 1129517 w 1266495"/>
                  <a:gd name="connsiteY2" fmla="*/ 0 h 233539"/>
                  <a:gd name="connsiteX3" fmla="*/ 136978 w 1266495"/>
                  <a:gd name="connsiteY3" fmla="*/ 0 h 233539"/>
                  <a:gd name="connsiteX4" fmla="*/ 471690 w 1266495"/>
                  <a:gd name="connsiteY4" fmla="*/ 76646 h 233539"/>
                  <a:gd name="connsiteX5" fmla="*/ 0 w 1266495"/>
                  <a:gd name="connsiteY5" fmla="*/ 233539 h 233539"/>
                  <a:gd name="connsiteX0" fmla="*/ 0 w 1266495"/>
                  <a:gd name="connsiteY0" fmla="*/ 233539 h 233539"/>
                  <a:gd name="connsiteX1" fmla="*/ 1266495 w 1266495"/>
                  <a:gd name="connsiteY1" fmla="*/ 233539 h 233539"/>
                  <a:gd name="connsiteX2" fmla="*/ 1129517 w 1266495"/>
                  <a:gd name="connsiteY2" fmla="*/ 0 h 233539"/>
                  <a:gd name="connsiteX3" fmla="*/ 136978 w 1266495"/>
                  <a:gd name="connsiteY3" fmla="*/ 0 h 233539"/>
                  <a:gd name="connsiteX4" fmla="*/ 0 w 1266495"/>
                  <a:gd name="connsiteY4" fmla="*/ 233539 h 233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66495" h="233539">
                    <a:moveTo>
                      <a:pt x="0" y="233539"/>
                    </a:moveTo>
                    <a:lnTo>
                      <a:pt x="1266495" y="233539"/>
                    </a:lnTo>
                    <a:lnTo>
                      <a:pt x="1129517" y="0"/>
                    </a:lnTo>
                    <a:lnTo>
                      <a:pt x="136978" y="0"/>
                    </a:lnTo>
                    <a:lnTo>
                      <a:pt x="0" y="233539"/>
                    </a:ln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73" name="アーチ 172">
                <a:extLst>
                  <a:ext uri="{FF2B5EF4-FFF2-40B4-BE49-F238E27FC236}">
                    <a16:creationId xmlns:a16="http://schemas.microsoft.com/office/drawing/2014/main" id="{BA95357F-AA5C-3129-37EE-32964216361C}"/>
                  </a:ext>
                </a:extLst>
              </p:cNvPr>
              <p:cNvSpPr/>
              <p:nvPr/>
            </p:nvSpPr>
            <p:spPr bwMode="auto">
              <a:xfrm rot="17100000">
                <a:off x="1482572" y="2621600"/>
                <a:ext cx="979229" cy="465823"/>
              </a:xfrm>
              <a:prstGeom prst="blockArc">
                <a:avLst>
                  <a:gd name="adj1" fmla="val 10800000"/>
                  <a:gd name="adj2" fmla="val 21267315"/>
                  <a:gd name="adj3" fmla="val 6833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74" name="フリーフォーム: 図形 173">
                <a:extLst>
                  <a:ext uri="{FF2B5EF4-FFF2-40B4-BE49-F238E27FC236}">
                    <a16:creationId xmlns:a16="http://schemas.microsoft.com/office/drawing/2014/main" id="{967EFB34-22FF-D6B5-4E59-E65328D7A683}"/>
                  </a:ext>
                </a:extLst>
              </p:cNvPr>
              <p:cNvSpPr/>
              <p:nvPr/>
            </p:nvSpPr>
            <p:spPr bwMode="auto">
              <a:xfrm>
                <a:off x="948286" y="4367908"/>
                <a:ext cx="1124730" cy="611586"/>
              </a:xfrm>
              <a:custGeom>
                <a:avLst/>
                <a:gdLst>
                  <a:gd name="connsiteX0" fmla="*/ 562365 w 1124730"/>
                  <a:gd name="connsiteY0" fmla="*/ 0 h 611586"/>
                  <a:gd name="connsiteX1" fmla="*/ 1124730 w 1124730"/>
                  <a:gd name="connsiteY1" fmla="*/ 562365 h 611586"/>
                  <a:gd name="connsiteX2" fmla="*/ 1119768 w 1124730"/>
                  <a:gd name="connsiteY2" fmla="*/ 611586 h 611586"/>
                  <a:gd name="connsiteX3" fmla="*/ 1036684 w 1124730"/>
                  <a:gd name="connsiteY3" fmla="*/ 611586 h 611586"/>
                  <a:gd name="connsiteX4" fmla="*/ 1041646 w 1124730"/>
                  <a:gd name="connsiteY4" fmla="*/ 562365 h 611586"/>
                  <a:gd name="connsiteX5" fmla="*/ 562365 w 1124730"/>
                  <a:gd name="connsiteY5" fmla="*/ 83084 h 611586"/>
                  <a:gd name="connsiteX6" fmla="*/ 83084 w 1124730"/>
                  <a:gd name="connsiteY6" fmla="*/ 562365 h 611586"/>
                  <a:gd name="connsiteX7" fmla="*/ 88046 w 1124730"/>
                  <a:gd name="connsiteY7" fmla="*/ 611586 h 611586"/>
                  <a:gd name="connsiteX8" fmla="*/ 4962 w 1124730"/>
                  <a:gd name="connsiteY8" fmla="*/ 611586 h 611586"/>
                  <a:gd name="connsiteX9" fmla="*/ 0 w 1124730"/>
                  <a:gd name="connsiteY9" fmla="*/ 562365 h 611586"/>
                  <a:gd name="connsiteX10" fmla="*/ 562365 w 1124730"/>
                  <a:gd name="connsiteY10" fmla="*/ 0 h 6115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124730" h="611586">
                    <a:moveTo>
                      <a:pt x="562365" y="0"/>
                    </a:moveTo>
                    <a:cubicBezTo>
                      <a:pt x="872951" y="0"/>
                      <a:pt x="1124730" y="251779"/>
                      <a:pt x="1124730" y="562365"/>
                    </a:cubicBezTo>
                    <a:lnTo>
                      <a:pt x="1119768" y="611586"/>
                    </a:lnTo>
                    <a:lnTo>
                      <a:pt x="1036684" y="611586"/>
                    </a:lnTo>
                    <a:lnTo>
                      <a:pt x="1041646" y="562365"/>
                    </a:lnTo>
                    <a:cubicBezTo>
                      <a:pt x="1041646" y="297665"/>
                      <a:pt x="827065" y="83084"/>
                      <a:pt x="562365" y="83084"/>
                    </a:cubicBezTo>
                    <a:cubicBezTo>
                      <a:pt x="297665" y="83084"/>
                      <a:pt x="83084" y="297665"/>
                      <a:pt x="83084" y="562365"/>
                    </a:cubicBezTo>
                    <a:lnTo>
                      <a:pt x="88046" y="611586"/>
                    </a:lnTo>
                    <a:lnTo>
                      <a:pt x="4962" y="611586"/>
                    </a:lnTo>
                    <a:lnTo>
                      <a:pt x="0" y="562365"/>
                    </a:lnTo>
                    <a:cubicBezTo>
                      <a:pt x="0" y="251779"/>
                      <a:pt x="251779" y="0"/>
                      <a:pt x="562365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75" name="フリーフォーム: 図形 174">
                <a:extLst>
                  <a:ext uri="{FF2B5EF4-FFF2-40B4-BE49-F238E27FC236}">
                    <a16:creationId xmlns:a16="http://schemas.microsoft.com/office/drawing/2014/main" id="{F290AAE9-7279-723F-C08E-5A8742AEAB90}"/>
                  </a:ext>
                </a:extLst>
              </p:cNvPr>
              <p:cNvSpPr/>
              <p:nvPr/>
            </p:nvSpPr>
            <p:spPr bwMode="auto">
              <a:xfrm rot="16200000">
                <a:off x="3379406" y="3152160"/>
                <a:ext cx="611586" cy="3043083"/>
              </a:xfrm>
              <a:custGeom>
                <a:avLst/>
                <a:gdLst>
                  <a:gd name="connsiteX0" fmla="*/ 611586 w 611586"/>
                  <a:gd name="connsiteY0" fmla="*/ 2480718 h 3043083"/>
                  <a:gd name="connsiteX1" fmla="*/ 49221 w 611586"/>
                  <a:gd name="connsiteY1" fmla="*/ 3043083 h 3043083"/>
                  <a:gd name="connsiteX2" fmla="*/ 0 w 611586"/>
                  <a:gd name="connsiteY2" fmla="*/ 3038121 h 3043083"/>
                  <a:gd name="connsiteX3" fmla="*/ 0 w 611586"/>
                  <a:gd name="connsiteY3" fmla="*/ 2955037 h 3043083"/>
                  <a:gd name="connsiteX4" fmla="*/ 49221 w 611586"/>
                  <a:gd name="connsiteY4" fmla="*/ 2959999 h 3043083"/>
                  <a:gd name="connsiteX5" fmla="*/ 528502 w 611586"/>
                  <a:gd name="connsiteY5" fmla="*/ 2480718 h 3043083"/>
                  <a:gd name="connsiteX6" fmla="*/ 49221 w 611586"/>
                  <a:gd name="connsiteY6" fmla="*/ 2001437 h 3043083"/>
                  <a:gd name="connsiteX7" fmla="*/ 0 w 611586"/>
                  <a:gd name="connsiteY7" fmla="*/ 2006399 h 3043083"/>
                  <a:gd name="connsiteX8" fmla="*/ 0 w 611586"/>
                  <a:gd name="connsiteY8" fmla="*/ 1948562 h 3043083"/>
                  <a:gd name="connsiteX9" fmla="*/ 0 w 611586"/>
                  <a:gd name="connsiteY9" fmla="*/ 1948562 h 3043083"/>
                  <a:gd name="connsiteX10" fmla="*/ 0 w 611586"/>
                  <a:gd name="connsiteY10" fmla="*/ 114285 h 3043083"/>
                  <a:gd name="connsiteX11" fmla="*/ 114285 w 611586"/>
                  <a:gd name="connsiteY11" fmla="*/ 0 h 3043083"/>
                  <a:gd name="connsiteX12" fmla="*/ 228570 w 611586"/>
                  <a:gd name="connsiteY12" fmla="*/ 114285 h 3043083"/>
                  <a:gd name="connsiteX13" fmla="*/ 228570 w 611586"/>
                  <a:gd name="connsiteY13" fmla="*/ 1950270 h 3043083"/>
                  <a:gd name="connsiteX14" fmla="*/ 268119 w 611586"/>
                  <a:gd name="connsiteY14" fmla="*/ 1962547 h 3043083"/>
                  <a:gd name="connsiteX15" fmla="*/ 611586 w 611586"/>
                  <a:gd name="connsiteY15" fmla="*/ 2480718 h 30430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611586" h="3043083">
                    <a:moveTo>
                      <a:pt x="611586" y="2480718"/>
                    </a:moveTo>
                    <a:cubicBezTo>
                      <a:pt x="611586" y="2791304"/>
                      <a:pt x="359807" y="3043083"/>
                      <a:pt x="49221" y="3043083"/>
                    </a:cubicBezTo>
                    <a:lnTo>
                      <a:pt x="0" y="3038121"/>
                    </a:lnTo>
                    <a:lnTo>
                      <a:pt x="0" y="2955037"/>
                    </a:lnTo>
                    <a:lnTo>
                      <a:pt x="49221" y="2959999"/>
                    </a:lnTo>
                    <a:cubicBezTo>
                      <a:pt x="313921" y="2959999"/>
                      <a:pt x="528502" y="2745418"/>
                      <a:pt x="528502" y="2480718"/>
                    </a:cubicBezTo>
                    <a:cubicBezTo>
                      <a:pt x="528502" y="2216018"/>
                      <a:pt x="313921" y="2001437"/>
                      <a:pt x="49221" y="2001437"/>
                    </a:cubicBezTo>
                    <a:lnTo>
                      <a:pt x="0" y="2006399"/>
                    </a:lnTo>
                    <a:lnTo>
                      <a:pt x="0" y="1948562"/>
                    </a:lnTo>
                    <a:lnTo>
                      <a:pt x="0" y="1948562"/>
                    </a:lnTo>
                    <a:lnTo>
                      <a:pt x="0" y="114285"/>
                    </a:lnTo>
                    <a:cubicBezTo>
                      <a:pt x="0" y="51167"/>
                      <a:pt x="51167" y="0"/>
                      <a:pt x="114285" y="0"/>
                    </a:cubicBezTo>
                    <a:cubicBezTo>
                      <a:pt x="177403" y="0"/>
                      <a:pt x="228570" y="51167"/>
                      <a:pt x="228570" y="114285"/>
                    </a:cubicBezTo>
                    <a:lnTo>
                      <a:pt x="228570" y="1950270"/>
                    </a:lnTo>
                    <a:lnTo>
                      <a:pt x="268119" y="1962547"/>
                    </a:lnTo>
                    <a:cubicBezTo>
                      <a:pt x="469961" y="2047918"/>
                      <a:pt x="611586" y="2247779"/>
                      <a:pt x="611586" y="2480718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76" name="四角形: 上の 2 つの角を丸める 175">
                <a:extLst>
                  <a:ext uri="{FF2B5EF4-FFF2-40B4-BE49-F238E27FC236}">
                    <a16:creationId xmlns:a16="http://schemas.microsoft.com/office/drawing/2014/main" id="{FF1AB701-9A1B-A563-894E-49A4EC87E2CC}"/>
                  </a:ext>
                </a:extLst>
              </p:cNvPr>
              <p:cNvSpPr/>
              <p:nvPr/>
            </p:nvSpPr>
            <p:spPr bwMode="auto">
              <a:xfrm rot="792178">
                <a:off x="1615739" y="3302731"/>
                <a:ext cx="152071" cy="1735125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rgbClr val="FF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77" name="平行四辺形 176">
                <a:extLst>
                  <a:ext uri="{FF2B5EF4-FFF2-40B4-BE49-F238E27FC236}">
                    <a16:creationId xmlns:a16="http://schemas.microsoft.com/office/drawing/2014/main" id="{C246FEE6-D160-DC00-A8CE-7640EADF4F7C}"/>
                  </a:ext>
                </a:extLst>
              </p:cNvPr>
              <p:cNvSpPr/>
              <p:nvPr/>
            </p:nvSpPr>
            <p:spPr bwMode="auto">
              <a:xfrm rot="20700000" flipH="1">
                <a:off x="1914409" y="1786581"/>
                <a:ext cx="57127" cy="533175"/>
              </a:xfrm>
              <a:prstGeom prst="parallelogram">
                <a:avLst/>
              </a:prstGeom>
              <a:solidFill>
                <a:schemeClr val="bg1">
                  <a:lumMod val="5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78" name="四角形: 上の 2 つの角を丸める 177">
                <a:extLst>
                  <a:ext uri="{FF2B5EF4-FFF2-40B4-BE49-F238E27FC236}">
                    <a16:creationId xmlns:a16="http://schemas.microsoft.com/office/drawing/2014/main" id="{BE9F2EAE-F676-499F-30C9-DB140678F7E4}"/>
                  </a:ext>
                </a:extLst>
              </p:cNvPr>
              <p:cNvSpPr/>
              <p:nvPr/>
            </p:nvSpPr>
            <p:spPr bwMode="auto">
              <a:xfrm rot="5400000">
                <a:off x="1646676" y="1597583"/>
                <a:ext cx="451549" cy="1179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79" name="四角形: 上の 2 つの角を丸める 178">
                <a:extLst>
                  <a:ext uri="{FF2B5EF4-FFF2-40B4-BE49-F238E27FC236}">
                    <a16:creationId xmlns:a16="http://schemas.microsoft.com/office/drawing/2014/main" id="{98184A2C-A257-AD07-589A-84E39F891084}"/>
                  </a:ext>
                </a:extLst>
              </p:cNvPr>
              <p:cNvSpPr/>
              <p:nvPr/>
            </p:nvSpPr>
            <p:spPr bwMode="auto">
              <a:xfrm rot="792178">
                <a:off x="1818518" y="3283710"/>
                <a:ext cx="150289" cy="46513"/>
              </a:xfrm>
              <a:prstGeom prst="round2SameRect">
                <a:avLst>
                  <a:gd name="adj1" fmla="val 16667"/>
                  <a:gd name="adj2" fmla="val 0"/>
                </a:avLst>
              </a:prstGeom>
              <a:solidFill>
                <a:schemeClr val="bg1">
                  <a:lumMod val="6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0" name="台形 179">
                <a:extLst>
                  <a:ext uri="{FF2B5EF4-FFF2-40B4-BE49-F238E27FC236}">
                    <a16:creationId xmlns:a16="http://schemas.microsoft.com/office/drawing/2014/main" id="{37A908CB-9237-D139-E74E-2E5CE59B45B7}"/>
                  </a:ext>
                </a:extLst>
              </p:cNvPr>
              <p:cNvSpPr/>
              <p:nvPr/>
            </p:nvSpPr>
            <p:spPr bwMode="auto">
              <a:xfrm rot="6300000">
                <a:off x="2944692" y="4707735"/>
                <a:ext cx="100111" cy="569535"/>
              </a:xfrm>
              <a:prstGeom prst="trapezoid">
                <a:avLst/>
              </a:prstGeom>
              <a:solidFill>
                <a:schemeClr val="bg1">
                  <a:lumMod val="6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81" name="楕円 180">
                <a:extLst>
                  <a:ext uri="{FF2B5EF4-FFF2-40B4-BE49-F238E27FC236}">
                    <a16:creationId xmlns:a16="http://schemas.microsoft.com/office/drawing/2014/main" id="{45CA56A1-43CA-B959-236C-6D8BAA362321}"/>
                  </a:ext>
                </a:extLst>
              </p:cNvPr>
              <p:cNvSpPr/>
              <p:nvPr/>
            </p:nvSpPr>
            <p:spPr bwMode="auto">
              <a:xfrm>
                <a:off x="4358829" y="4644726"/>
                <a:ext cx="571094" cy="571094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82" name="四角形: 上の 2 つの角を丸める 181">
                <a:extLst>
                  <a:ext uri="{FF2B5EF4-FFF2-40B4-BE49-F238E27FC236}">
                    <a16:creationId xmlns:a16="http://schemas.microsoft.com/office/drawing/2014/main" id="{BA371B8C-E724-7485-48D5-E849A77B0977}"/>
                  </a:ext>
                </a:extLst>
              </p:cNvPr>
              <p:cNvSpPr/>
              <p:nvPr/>
            </p:nvSpPr>
            <p:spPr bwMode="auto">
              <a:xfrm rot="792178">
                <a:off x="1958697" y="2164474"/>
                <a:ext cx="332318" cy="342452"/>
              </a:xfrm>
              <a:prstGeom prst="round2SameRect">
                <a:avLst>
                  <a:gd name="adj1" fmla="val 16667"/>
                  <a:gd name="adj2" fmla="val 50000"/>
                </a:avLst>
              </a:prstGeom>
              <a:solidFill>
                <a:srgbClr val="FF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3" name="四角形: 上の 2 つの角を丸める 182">
                <a:extLst>
                  <a:ext uri="{FF2B5EF4-FFF2-40B4-BE49-F238E27FC236}">
                    <a16:creationId xmlns:a16="http://schemas.microsoft.com/office/drawing/2014/main" id="{4FEB6B84-5681-D629-7B47-6F89313A67A6}"/>
                  </a:ext>
                </a:extLst>
              </p:cNvPr>
              <p:cNvSpPr/>
              <p:nvPr/>
            </p:nvSpPr>
            <p:spPr bwMode="auto">
              <a:xfrm rot="6300000">
                <a:off x="2204441" y="2211447"/>
                <a:ext cx="145219" cy="351506"/>
              </a:xfrm>
              <a:prstGeom prst="round2SameRect">
                <a:avLst>
                  <a:gd name="adj1" fmla="val 16667"/>
                  <a:gd name="adj2" fmla="val 50000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145" name="グループ化 144">
              <a:extLst>
                <a:ext uri="{FF2B5EF4-FFF2-40B4-BE49-F238E27FC236}">
                  <a16:creationId xmlns:a16="http://schemas.microsoft.com/office/drawing/2014/main" id="{E2CD014C-05DB-93AA-67E7-848EC71ED040}"/>
                </a:ext>
              </a:extLst>
            </p:cNvPr>
            <p:cNvGrpSpPr/>
            <p:nvPr/>
          </p:nvGrpSpPr>
          <p:grpSpPr>
            <a:xfrm>
              <a:off x="4496001" y="766643"/>
              <a:ext cx="920007" cy="2510578"/>
              <a:chOff x="6426563" y="2200177"/>
              <a:chExt cx="920007" cy="2510578"/>
            </a:xfrm>
          </p:grpSpPr>
          <p:sp>
            <p:nvSpPr>
              <p:cNvPr id="151" name="台形 150">
                <a:extLst>
                  <a:ext uri="{FF2B5EF4-FFF2-40B4-BE49-F238E27FC236}">
                    <a16:creationId xmlns:a16="http://schemas.microsoft.com/office/drawing/2014/main" id="{C42D48D1-A493-1DEF-3D78-4FC6106BA6B8}"/>
                  </a:ext>
                </a:extLst>
              </p:cNvPr>
              <p:cNvSpPr/>
              <p:nvPr/>
            </p:nvSpPr>
            <p:spPr>
              <a:xfrm rot="10800000">
                <a:off x="6836370" y="3742407"/>
                <a:ext cx="161247" cy="770485"/>
              </a:xfrm>
              <a:prstGeom prst="trapezoid">
                <a:avLst/>
              </a:pr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52" name="フリーフォーム: 図形 151">
                <a:extLst>
                  <a:ext uri="{FF2B5EF4-FFF2-40B4-BE49-F238E27FC236}">
                    <a16:creationId xmlns:a16="http://schemas.microsoft.com/office/drawing/2014/main" id="{84A48E13-9799-5689-D931-4BF01276A1B9}"/>
                  </a:ext>
                </a:extLst>
              </p:cNvPr>
              <p:cNvSpPr/>
              <p:nvPr/>
            </p:nvSpPr>
            <p:spPr>
              <a:xfrm>
                <a:off x="6674121" y="4491369"/>
                <a:ext cx="296857" cy="219386"/>
              </a:xfrm>
              <a:custGeom>
                <a:avLst/>
                <a:gdLst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435087 w 600843"/>
                  <a:gd name="connsiteY7" fmla="*/ 293370 h 439221"/>
                  <a:gd name="connsiteX8" fmla="*/ 314721 w 600843"/>
                  <a:gd name="connsiteY8" fmla="*/ 391045 h 439221"/>
                  <a:gd name="connsiteX9" fmla="*/ 291267 w 600843"/>
                  <a:gd name="connsiteY9" fmla="*/ 403330 h 439221"/>
                  <a:gd name="connsiteX10" fmla="*/ 280575 w 600843"/>
                  <a:gd name="connsiteY10" fmla="*/ 404278 h 439221"/>
                  <a:gd name="connsiteX11" fmla="*/ 271690 w 600843"/>
                  <a:gd name="connsiteY11" fmla="*/ 425728 h 439221"/>
                  <a:gd name="connsiteX12" fmla="*/ 239117 w 600843"/>
                  <a:gd name="connsiteY12" fmla="*/ 439220 h 439221"/>
                  <a:gd name="connsiteX13" fmla="*/ 46065 w 600843"/>
                  <a:gd name="connsiteY13" fmla="*/ 439220 h 439221"/>
                  <a:gd name="connsiteX14" fmla="*/ 0 w 600843"/>
                  <a:gd name="connsiteY14" fmla="*/ 393155 h 439221"/>
                  <a:gd name="connsiteX15" fmla="*/ 0 w 600843"/>
                  <a:gd name="connsiteY15" fmla="*/ 348733 h 439221"/>
                  <a:gd name="connsiteX16" fmla="*/ 90488 w 600843"/>
                  <a:gd name="connsiteY16" fmla="*/ 258245 h 439221"/>
                  <a:gd name="connsiteX17" fmla="*/ 153892 w 600843"/>
                  <a:gd name="connsiteY17" fmla="*/ 258245 h 439221"/>
                  <a:gd name="connsiteX18" fmla="*/ 151854 w 600843"/>
                  <a:gd name="connsiteY18" fmla="*/ 235277 h 439221"/>
                  <a:gd name="connsiteX19" fmla="*/ 199594 w 600843"/>
                  <a:gd name="connsiteY19" fmla="*/ 147136 h 439221"/>
                  <a:gd name="connsiteX20" fmla="*/ 342912 w 600843"/>
                  <a:gd name="connsiteY20" fmla="*/ 30836 h 439221"/>
                  <a:gd name="connsiteX21" fmla="*/ 362726 w 600843"/>
                  <a:gd name="connsiteY21" fmla="*/ 20458 h 439221"/>
                  <a:gd name="connsiteX22" fmla="*/ 364040 w 600843"/>
                  <a:gd name="connsiteY22" fmla="*/ 17286 h 439221"/>
                  <a:gd name="connsiteX23" fmla="*/ 405772 w 600843"/>
                  <a:gd name="connsiteY23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435087 w 600843"/>
                  <a:gd name="connsiteY7" fmla="*/ 293370 h 439221"/>
                  <a:gd name="connsiteX8" fmla="*/ 314721 w 600843"/>
                  <a:gd name="connsiteY8" fmla="*/ 391045 h 439221"/>
                  <a:gd name="connsiteX9" fmla="*/ 291267 w 600843"/>
                  <a:gd name="connsiteY9" fmla="*/ 403330 h 439221"/>
                  <a:gd name="connsiteX10" fmla="*/ 280575 w 600843"/>
                  <a:gd name="connsiteY10" fmla="*/ 404278 h 439221"/>
                  <a:gd name="connsiteX11" fmla="*/ 271690 w 600843"/>
                  <a:gd name="connsiteY11" fmla="*/ 425728 h 439221"/>
                  <a:gd name="connsiteX12" fmla="*/ 239117 w 600843"/>
                  <a:gd name="connsiteY12" fmla="*/ 439220 h 439221"/>
                  <a:gd name="connsiteX13" fmla="*/ 46065 w 600843"/>
                  <a:gd name="connsiteY13" fmla="*/ 439220 h 439221"/>
                  <a:gd name="connsiteX14" fmla="*/ 0 w 600843"/>
                  <a:gd name="connsiteY14" fmla="*/ 393155 h 439221"/>
                  <a:gd name="connsiteX15" fmla="*/ 0 w 600843"/>
                  <a:gd name="connsiteY15" fmla="*/ 348733 h 439221"/>
                  <a:gd name="connsiteX16" fmla="*/ 90488 w 600843"/>
                  <a:gd name="connsiteY16" fmla="*/ 258245 h 439221"/>
                  <a:gd name="connsiteX17" fmla="*/ 153892 w 600843"/>
                  <a:gd name="connsiteY17" fmla="*/ 258245 h 439221"/>
                  <a:gd name="connsiteX18" fmla="*/ 151854 w 600843"/>
                  <a:gd name="connsiteY18" fmla="*/ 235277 h 439221"/>
                  <a:gd name="connsiteX19" fmla="*/ 342912 w 600843"/>
                  <a:gd name="connsiteY19" fmla="*/ 30836 h 439221"/>
                  <a:gd name="connsiteX20" fmla="*/ 362726 w 600843"/>
                  <a:gd name="connsiteY20" fmla="*/ 20458 h 439221"/>
                  <a:gd name="connsiteX21" fmla="*/ 364040 w 600843"/>
                  <a:gd name="connsiteY21" fmla="*/ 17286 h 439221"/>
                  <a:gd name="connsiteX22" fmla="*/ 405772 w 600843"/>
                  <a:gd name="connsiteY22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435087 w 600843"/>
                  <a:gd name="connsiteY7" fmla="*/ 293370 h 439221"/>
                  <a:gd name="connsiteX8" fmla="*/ 314721 w 600843"/>
                  <a:gd name="connsiteY8" fmla="*/ 391045 h 439221"/>
                  <a:gd name="connsiteX9" fmla="*/ 291267 w 600843"/>
                  <a:gd name="connsiteY9" fmla="*/ 403330 h 439221"/>
                  <a:gd name="connsiteX10" fmla="*/ 280575 w 600843"/>
                  <a:gd name="connsiteY10" fmla="*/ 404278 h 439221"/>
                  <a:gd name="connsiteX11" fmla="*/ 271690 w 600843"/>
                  <a:gd name="connsiteY11" fmla="*/ 425728 h 439221"/>
                  <a:gd name="connsiteX12" fmla="*/ 239117 w 600843"/>
                  <a:gd name="connsiteY12" fmla="*/ 439220 h 439221"/>
                  <a:gd name="connsiteX13" fmla="*/ 46065 w 600843"/>
                  <a:gd name="connsiteY13" fmla="*/ 439220 h 439221"/>
                  <a:gd name="connsiteX14" fmla="*/ 0 w 600843"/>
                  <a:gd name="connsiteY14" fmla="*/ 393155 h 439221"/>
                  <a:gd name="connsiteX15" fmla="*/ 0 w 600843"/>
                  <a:gd name="connsiteY15" fmla="*/ 348733 h 439221"/>
                  <a:gd name="connsiteX16" fmla="*/ 90488 w 600843"/>
                  <a:gd name="connsiteY16" fmla="*/ 258245 h 439221"/>
                  <a:gd name="connsiteX17" fmla="*/ 153892 w 600843"/>
                  <a:gd name="connsiteY17" fmla="*/ 258245 h 439221"/>
                  <a:gd name="connsiteX18" fmla="*/ 342912 w 600843"/>
                  <a:gd name="connsiteY18" fmla="*/ 30836 h 439221"/>
                  <a:gd name="connsiteX19" fmla="*/ 362726 w 600843"/>
                  <a:gd name="connsiteY19" fmla="*/ 20458 h 439221"/>
                  <a:gd name="connsiteX20" fmla="*/ 364040 w 600843"/>
                  <a:gd name="connsiteY20" fmla="*/ 17286 h 439221"/>
                  <a:gd name="connsiteX21" fmla="*/ 405772 w 600843"/>
                  <a:gd name="connsiteY21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435087 w 600843"/>
                  <a:gd name="connsiteY7" fmla="*/ 293370 h 439221"/>
                  <a:gd name="connsiteX8" fmla="*/ 314721 w 600843"/>
                  <a:gd name="connsiteY8" fmla="*/ 391045 h 439221"/>
                  <a:gd name="connsiteX9" fmla="*/ 291267 w 600843"/>
                  <a:gd name="connsiteY9" fmla="*/ 403330 h 439221"/>
                  <a:gd name="connsiteX10" fmla="*/ 271690 w 600843"/>
                  <a:gd name="connsiteY10" fmla="*/ 425728 h 439221"/>
                  <a:gd name="connsiteX11" fmla="*/ 239117 w 600843"/>
                  <a:gd name="connsiteY11" fmla="*/ 439220 h 439221"/>
                  <a:gd name="connsiteX12" fmla="*/ 46065 w 600843"/>
                  <a:gd name="connsiteY12" fmla="*/ 439220 h 439221"/>
                  <a:gd name="connsiteX13" fmla="*/ 0 w 600843"/>
                  <a:gd name="connsiteY13" fmla="*/ 393155 h 439221"/>
                  <a:gd name="connsiteX14" fmla="*/ 0 w 600843"/>
                  <a:gd name="connsiteY14" fmla="*/ 348733 h 439221"/>
                  <a:gd name="connsiteX15" fmla="*/ 90488 w 600843"/>
                  <a:gd name="connsiteY15" fmla="*/ 258245 h 439221"/>
                  <a:gd name="connsiteX16" fmla="*/ 153892 w 600843"/>
                  <a:gd name="connsiteY16" fmla="*/ 258245 h 439221"/>
                  <a:gd name="connsiteX17" fmla="*/ 342912 w 600843"/>
                  <a:gd name="connsiteY17" fmla="*/ 30836 h 439221"/>
                  <a:gd name="connsiteX18" fmla="*/ 362726 w 600843"/>
                  <a:gd name="connsiteY18" fmla="*/ 20458 h 439221"/>
                  <a:gd name="connsiteX19" fmla="*/ 364040 w 600843"/>
                  <a:gd name="connsiteY19" fmla="*/ 17286 h 439221"/>
                  <a:gd name="connsiteX20" fmla="*/ 405772 w 600843"/>
                  <a:gd name="connsiteY20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435087 w 600843"/>
                  <a:gd name="connsiteY7" fmla="*/ 293370 h 439221"/>
                  <a:gd name="connsiteX8" fmla="*/ 314721 w 600843"/>
                  <a:gd name="connsiteY8" fmla="*/ 391045 h 439221"/>
                  <a:gd name="connsiteX9" fmla="*/ 271690 w 600843"/>
                  <a:gd name="connsiteY9" fmla="*/ 425728 h 439221"/>
                  <a:gd name="connsiteX10" fmla="*/ 239117 w 600843"/>
                  <a:gd name="connsiteY10" fmla="*/ 439220 h 439221"/>
                  <a:gd name="connsiteX11" fmla="*/ 46065 w 600843"/>
                  <a:gd name="connsiteY11" fmla="*/ 439220 h 439221"/>
                  <a:gd name="connsiteX12" fmla="*/ 0 w 600843"/>
                  <a:gd name="connsiteY12" fmla="*/ 393155 h 439221"/>
                  <a:gd name="connsiteX13" fmla="*/ 0 w 600843"/>
                  <a:gd name="connsiteY13" fmla="*/ 348733 h 439221"/>
                  <a:gd name="connsiteX14" fmla="*/ 90488 w 600843"/>
                  <a:gd name="connsiteY14" fmla="*/ 258245 h 439221"/>
                  <a:gd name="connsiteX15" fmla="*/ 153892 w 600843"/>
                  <a:gd name="connsiteY15" fmla="*/ 258245 h 439221"/>
                  <a:gd name="connsiteX16" fmla="*/ 342912 w 600843"/>
                  <a:gd name="connsiteY16" fmla="*/ 30836 h 439221"/>
                  <a:gd name="connsiteX17" fmla="*/ 362726 w 600843"/>
                  <a:gd name="connsiteY17" fmla="*/ 20458 h 439221"/>
                  <a:gd name="connsiteX18" fmla="*/ 364040 w 600843"/>
                  <a:gd name="connsiteY18" fmla="*/ 17286 h 439221"/>
                  <a:gd name="connsiteX19" fmla="*/ 405772 w 600843"/>
                  <a:gd name="connsiteY19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435087 w 600843"/>
                  <a:gd name="connsiteY7" fmla="*/ 293370 h 439221"/>
                  <a:gd name="connsiteX8" fmla="*/ 271690 w 600843"/>
                  <a:gd name="connsiteY8" fmla="*/ 425728 h 439221"/>
                  <a:gd name="connsiteX9" fmla="*/ 239117 w 600843"/>
                  <a:gd name="connsiteY9" fmla="*/ 439220 h 439221"/>
                  <a:gd name="connsiteX10" fmla="*/ 46065 w 600843"/>
                  <a:gd name="connsiteY10" fmla="*/ 439220 h 439221"/>
                  <a:gd name="connsiteX11" fmla="*/ 0 w 600843"/>
                  <a:gd name="connsiteY11" fmla="*/ 393155 h 439221"/>
                  <a:gd name="connsiteX12" fmla="*/ 0 w 600843"/>
                  <a:gd name="connsiteY12" fmla="*/ 348733 h 439221"/>
                  <a:gd name="connsiteX13" fmla="*/ 90488 w 600843"/>
                  <a:gd name="connsiteY13" fmla="*/ 258245 h 439221"/>
                  <a:gd name="connsiteX14" fmla="*/ 153892 w 600843"/>
                  <a:gd name="connsiteY14" fmla="*/ 258245 h 439221"/>
                  <a:gd name="connsiteX15" fmla="*/ 342912 w 600843"/>
                  <a:gd name="connsiteY15" fmla="*/ 30836 h 439221"/>
                  <a:gd name="connsiteX16" fmla="*/ 362726 w 600843"/>
                  <a:gd name="connsiteY16" fmla="*/ 20458 h 439221"/>
                  <a:gd name="connsiteX17" fmla="*/ 364040 w 600843"/>
                  <a:gd name="connsiteY17" fmla="*/ 17286 h 439221"/>
                  <a:gd name="connsiteX18" fmla="*/ 405772 w 600843"/>
                  <a:gd name="connsiteY18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435087 w 600843"/>
                  <a:gd name="connsiteY7" fmla="*/ 293370 h 439221"/>
                  <a:gd name="connsiteX8" fmla="*/ 239117 w 600843"/>
                  <a:gd name="connsiteY8" fmla="*/ 439220 h 439221"/>
                  <a:gd name="connsiteX9" fmla="*/ 46065 w 600843"/>
                  <a:gd name="connsiteY9" fmla="*/ 439220 h 439221"/>
                  <a:gd name="connsiteX10" fmla="*/ 0 w 600843"/>
                  <a:gd name="connsiteY10" fmla="*/ 393155 h 439221"/>
                  <a:gd name="connsiteX11" fmla="*/ 0 w 600843"/>
                  <a:gd name="connsiteY11" fmla="*/ 348733 h 439221"/>
                  <a:gd name="connsiteX12" fmla="*/ 90488 w 600843"/>
                  <a:gd name="connsiteY12" fmla="*/ 258245 h 439221"/>
                  <a:gd name="connsiteX13" fmla="*/ 153892 w 600843"/>
                  <a:gd name="connsiteY13" fmla="*/ 258245 h 439221"/>
                  <a:gd name="connsiteX14" fmla="*/ 342912 w 600843"/>
                  <a:gd name="connsiteY14" fmla="*/ 30836 h 439221"/>
                  <a:gd name="connsiteX15" fmla="*/ 362726 w 600843"/>
                  <a:gd name="connsiteY15" fmla="*/ 20458 h 439221"/>
                  <a:gd name="connsiteX16" fmla="*/ 364040 w 600843"/>
                  <a:gd name="connsiteY16" fmla="*/ 17286 h 439221"/>
                  <a:gd name="connsiteX17" fmla="*/ 405772 w 600843"/>
                  <a:gd name="connsiteY17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435087 w 600843"/>
                  <a:gd name="connsiteY7" fmla="*/ 293370 h 439221"/>
                  <a:gd name="connsiteX8" fmla="*/ 239117 w 600843"/>
                  <a:gd name="connsiteY8" fmla="*/ 439220 h 439221"/>
                  <a:gd name="connsiteX9" fmla="*/ 46065 w 600843"/>
                  <a:gd name="connsiteY9" fmla="*/ 439220 h 439221"/>
                  <a:gd name="connsiteX10" fmla="*/ 0 w 600843"/>
                  <a:gd name="connsiteY10" fmla="*/ 393155 h 439221"/>
                  <a:gd name="connsiteX11" fmla="*/ 0 w 600843"/>
                  <a:gd name="connsiteY11" fmla="*/ 348733 h 439221"/>
                  <a:gd name="connsiteX12" fmla="*/ 153892 w 600843"/>
                  <a:gd name="connsiteY12" fmla="*/ 258245 h 439221"/>
                  <a:gd name="connsiteX13" fmla="*/ 342912 w 600843"/>
                  <a:gd name="connsiteY13" fmla="*/ 30836 h 439221"/>
                  <a:gd name="connsiteX14" fmla="*/ 362726 w 600843"/>
                  <a:gd name="connsiteY14" fmla="*/ 20458 h 439221"/>
                  <a:gd name="connsiteX15" fmla="*/ 364040 w 600843"/>
                  <a:gd name="connsiteY15" fmla="*/ 17286 h 439221"/>
                  <a:gd name="connsiteX16" fmla="*/ 405772 w 600843"/>
                  <a:gd name="connsiteY16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435087 w 600843"/>
                  <a:gd name="connsiteY7" fmla="*/ 293370 h 439221"/>
                  <a:gd name="connsiteX8" fmla="*/ 239117 w 600843"/>
                  <a:gd name="connsiteY8" fmla="*/ 439220 h 439221"/>
                  <a:gd name="connsiteX9" fmla="*/ 46065 w 600843"/>
                  <a:gd name="connsiteY9" fmla="*/ 439220 h 439221"/>
                  <a:gd name="connsiteX10" fmla="*/ 0 w 600843"/>
                  <a:gd name="connsiteY10" fmla="*/ 393155 h 439221"/>
                  <a:gd name="connsiteX11" fmla="*/ 0 w 600843"/>
                  <a:gd name="connsiteY11" fmla="*/ 348733 h 439221"/>
                  <a:gd name="connsiteX12" fmla="*/ 153892 w 600843"/>
                  <a:gd name="connsiteY12" fmla="*/ 258245 h 439221"/>
                  <a:gd name="connsiteX13" fmla="*/ 342912 w 600843"/>
                  <a:gd name="connsiteY13" fmla="*/ 30836 h 439221"/>
                  <a:gd name="connsiteX14" fmla="*/ 362726 w 600843"/>
                  <a:gd name="connsiteY14" fmla="*/ 20458 h 439221"/>
                  <a:gd name="connsiteX15" fmla="*/ 405772 w 600843"/>
                  <a:gd name="connsiteY15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435087 w 600843"/>
                  <a:gd name="connsiteY7" fmla="*/ 293370 h 439221"/>
                  <a:gd name="connsiteX8" fmla="*/ 239117 w 600843"/>
                  <a:gd name="connsiteY8" fmla="*/ 439220 h 439221"/>
                  <a:gd name="connsiteX9" fmla="*/ 46065 w 600843"/>
                  <a:gd name="connsiteY9" fmla="*/ 439220 h 439221"/>
                  <a:gd name="connsiteX10" fmla="*/ 0 w 600843"/>
                  <a:gd name="connsiteY10" fmla="*/ 393155 h 439221"/>
                  <a:gd name="connsiteX11" fmla="*/ 0 w 600843"/>
                  <a:gd name="connsiteY11" fmla="*/ 348733 h 439221"/>
                  <a:gd name="connsiteX12" fmla="*/ 153892 w 600843"/>
                  <a:gd name="connsiteY12" fmla="*/ 258245 h 439221"/>
                  <a:gd name="connsiteX13" fmla="*/ 342912 w 600843"/>
                  <a:gd name="connsiteY13" fmla="*/ 30836 h 439221"/>
                  <a:gd name="connsiteX14" fmla="*/ 362726 w 600843"/>
                  <a:gd name="connsiteY14" fmla="*/ 27601 h 439221"/>
                  <a:gd name="connsiteX15" fmla="*/ 405772 w 600843"/>
                  <a:gd name="connsiteY15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435087 w 600843"/>
                  <a:gd name="connsiteY7" fmla="*/ 293370 h 439221"/>
                  <a:gd name="connsiteX8" fmla="*/ 239117 w 600843"/>
                  <a:gd name="connsiteY8" fmla="*/ 439220 h 439221"/>
                  <a:gd name="connsiteX9" fmla="*/ 46065 w 600843"/>
                  <a:gd name="connsiteY9" fmla="*/ 439220 h 439221"/>
                  <a:gd name="connsiteX10" fmla="*/ 0 w 600843"/>
                  <a:gd name="connsiteY10" fmla="*/ 393155 h 439221"/>
                  <a:gd name="connsiteX11" fmla="*/ 0 w 600843"/>
                  <a:gd name="connsiteY11" fmla="*/ 348733 h 439221"/>
                  <a:gd name="connsiteX12" fmla="*/ 153892 w 600843"/>
                  <a:gd name="connsiteY12" fmla="*/ 258245 h 439221"/>
                  <a:gd name="connsiteX13" fmla="*/ 342912 w 600843"/>
                  <a:gd name="connsiteY13" fmla="*/ 30836 h 439221"/>
                  <a:gd name="connsiteX14" fmla="*/ 405772 w 600843"/>
                  <a:gd name="connsiteY14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435087 w 600843"/>
                  <a:gd name="connsiteY7" fmla="*/ 293370 h 439221"/>
                  <a:gd name="connsiteX8" fmla="*/ 239117 w 600843"/>
                  <a:gd name="connsiteY8" fmla="*/ 439220 h 439221"/>
                  <a:gd name="connsiteX9" fmla="*/ 46065 w 600843"/>
                  <a:gd name="connsiteY9" fmla="*/ 439220 h 439221"/>
                  <a:gd name="connsiteX10" fmla="*/ 0 w 600843"/>
                  <a:gd name="connsiteY10" fmla="*/ 393155 h 439221"/>
                  <a:gd name="connsiteX11" fmla="*/ 0 w 600843"/>
                  <a:gd name="connsiteY11" fmla="*/ 348733 h 439221"/>
                  <a:gd name="connsiteX12" fmla="*/ 153892 w 600843"/>
                  <a:gd name="connsiteY12" fmla="*/ 258245 h 439221"/>
                  <a:gd name="connsiteX13" fmla="*/ 350056 w 600843"/>
                  <a:gd name="connsiteY13" fmla="*/ 33217 h 439221"/>
                  <a:gd name="connsiteX14" fmla="*/ 405772 w 600843"/>
                  <a:gd name="connsiteY14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435087 w 600843"/>
                  <a:gd name="connsiteY7" fmla="*/ 293370 h 439221"/>
                  <a:gd name="connsiteX8" fmla="*/ 239117 w 600843"/>
                  <a:gd name="connsiteY8" fmla="*/ 439220 h 439221"/>
                  <a:gd name="connsiteX9" fmla="*/ 46065 w 600843"/>
                  <a:gd name="connsiteY9" fmla="*/ 439220 h 439221"/>
                  <a:gd name="connsiteX10" fmla="*/ 0 w 600843"/>
                  <a:gd name="connsiteY10" fmla="*/ 393155 h 439221"/>
                  <a:gd name="connsiteX11" fmla="*/ 0 w 600843"/>
                  <a:gd name="connsiteY11" fmla="*/ 348733 h 439221"/>
                  <a:gd name="connsiteX12" fmla="*/ 153892 w 600843"/>
                  <a:gd name="connsiteY12" fmla="*/ 258245 h 439221"/>
                  <a:gd name="connsiteX13" fmla="*/ 405772 w 600843"/>
                  <a:gd name="connsiteY13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239117 w 600843"/>
                  <a:gd name="connsiteY7" fmla="*/ 439220 h 439221"/>
                  <a:gd name="connsiteX8" fmla="*/ 46065 w 600843"/>
                  <a:gd name="connsiteY8" fmla="*/ 439220 h 439221"/>
                  <a:gd name="connsiteX9" fmla="*/ 0 w 600843"/>
                  <a:gd name="connsiteY9" fmla="*/ 393155 h 439221"/>
                  <a:gd name="connsiteX10" fmla="*/ 0 w 600843"/>
                  <a:gd name="connsiteY10" fmla="*/ 348733 h 439221"/>
                  <a:gd name="connsiteX11" fmla="*/ 153892 w 600843"/>
                  <a:gd name="connsiteY11" fmla="*/ 258245 h 439221"/>
                  <a:gd name="connsiteX12" fmla="*/ 405772 w 600843"/>
                  <a:gd name="connsiteY12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46065 w 600843"/>
                  <a:gd name="connsiteY7" fmla="*/ 439220 h 439221"/>
                  <a:gd name="connsiteX8" fmla="*/ 0 w 600843"/>
                  <a:gd name="connsiteY8" fmla="*/ 393155 h 439221"/>
                  <a:gd name="connsiteX9" fmla="*/ 0 w 600843"/>
                  <a:gd name="connsiteY9" fmla="*/ 348733 h 439221"/>
                  <a:gd name="connsiteX10" fmla="*/ 153892 w 600843"/>
                  <a:gd name="connsiteY10" fmla="*/ 258245 h 439221"/>
                  <a:gd name="connsiteX11" fmla="*/ 405772 w 600843"/>
                  <a:gd name="connsiteY11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6065 w 600843"/>
                  <a:gd name="connsiteY6" fmla="*/ 439220 h 439221"/>
                  <a:gd name="connsiteX7" fmla="*/ 0 w 600843"/>
                  <a:gd name="connsiteY7" fmla="*/ 393155 h 439221"/>
                  <a:gd name="connsiteX8" fmla="*/ 0 w 600843"/>
                  <a:gd name="connsiteY8" fmla="*/ 348733 h 439221"/>
                  <a:gd name="connsiteX9" fmla="*/ 153892 w 600843"/>
                  <a:gd name="connsiteY9" fmla="*/ 258245 h 439221"/>
                  <a:gd name="connsiteX10" fmla="*/ 405772 w 600843"/>
                  <a:gd name="connsiteY10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95309 w 600843"/>
                  <a:gd name="connsiteY5" fmla="*/ 439221 h 439221"/>
                  <a:gd name="connsiteX6" fmla="*/ 46065 w 600843"/>
                  <a:gd name="connsiteY6" fmla="*/ 439220 h 439221"/>
                  <a:gd name="connsiteX7" fmla="*/ 0 w 600843"/>
                  <a:gd name="connsiteY7" fmla="*/ 393155 h 439221"/>
                  <a:gd name="connsiteX8" fmla="*/ 0 w 600843"/>
                  <a:gd name="connsiteY8" fmla="*/ 348733 h 439221"/>
                  <a:gd name="connsiteX9" fmla="*/ 153892 w 600843"/>
                  <a:gd name="connsiteY9" fmla="*/ 258245 h 439221"/>
                  <a:gd name="connsiteX10" fmla="*/ 405772 w 600843"/>
                  <a:gd name="connsiteY10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95309 w 600843"/>
                  <a:gd name="connsiteY4" fmla="*/ 439221 h 439221"/>
                  <a:gd name="connsiteX5" fmla="*/ 46065 w 600843"/>
                  <a:gd name="connsiteY5" fmla="*/ 439220 h 439221"/>
                  <a:gd name="connsiteX6" fmla="*/ 0 w 600843"/>
                  <a:gd name="connsiteY6" fmla="*/ 393155 h 439221"/>
                  <a:gd name="connsiteX7" fmla="*/ 0 w 600843"/>
                  <a:gd name="connsiteY7" fmla="*/ 348733 h 439221"/>
                  <a:gd name="connsiteX8" fmla="*/ 153892 w 600843"/>
                  <a:gd name="connsiteY8" fmla="*/ 258245 h 439221"/>
                  <a:gd name="connsiteX9" fmla="*/ 405772 w 600843"/>
                  <a:gd name="connsiteY9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595309 w 600843"/>
                  <a:gd name="connsiteY3" fmla="*/ 439221 h 439221"/>
                  <a:gd name="connsiteX4" fmla="*/ 46065 w 600843"/>
                  <a:gd name="connsiteY4" fmla="*/ 439220 h 439221"/>
                  <a:gd name="connsiteX5" fmla="*/ 0 w 600843"/>
                  <a:gd name="connsiteY5" fmla="*/ 393155 h 439221"/>
                  <a:gd name="connsiteX6" fmla="*/ 0 w 600843"/>
                  <a:gd name="connsiteY6" fmla="*/ 348733 h 439221"/>
                  <a:gd name="connsiteX7" fmla="*/ 153892 w 600843"/>
                  <a:gd name="connsiteY7" fmla="*/ 258245 h 439221"/>
                  <a:gd name="connsiteX8" fmla="*/ 405772 w 600843"/>
                  <a:gd name="connsiteY8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595309 w 600843"/>
                  <a:gd name="connsiteY3" fmla="*/ 439221 h 439221"/>
                  <a:gd name="connsiteX4" fmla="*/ 46065 w 600843"/>
                  <a:gd name="connsiteY4" fmla="*/ 439220 h 439221"/>
                  <a:gd name="connsiteX5" fmla="*/ 0 w 600843"/>
                  <a:gd name="connsiteY5" fmla="*/ 393155 h 439221"/>
                  <a:gd name="connsiteX6" fmla="*/ 0 w 600843"/>
                  <a:gd name="connsiteY6" fmla="*/ 348733 h 439221"/>
                  <a:gd name="connsiteX7" fmla="*/ 153892 w 600843"/>
                  <a:gd name="connsiteY7" fmla="*/ 258245 h 439221"/>
                  <a:gd name="connsiteX8" fmla="*/ 405772 w 600843"/>
                  <a:gd name="connsiteY8" fmla="*/ 0 h 439221"/>
                  <a:gd name="connsiteX0" fmla="*/ 405772 w 600843"/>
                  <a:gd name="connsiteY0" fmla="*/ 0 h 444040"/>
                  <a:gd name="connsiteX1" fmla="*/ 541825 w 600843"/>
                  <a:gd name="connsiteY1" fmla="*/ 0 h 444040"/>
                  <a:gd name="connsiteX2" fmla="*/ 600843 w 600843"/>
                  <a:gd name="connsiteY2" fmla="*/ 59018 h 444040"/>
                  <a:gd name="connsiteX3" fmla="*/ 600131 w 600843"/>
                  <a:gd name="connsiteY3" fmla="*/ 444040 h 444040"/>
                  <a:gd name="connsiteX4" fmla="*/ 46065 w 600843"/>
                  <a:gd name="connsiteY4" fmla="*/ 439220 h 444040"/>
                  <a:gd name="connsiteX5" fmla="*/ 0 w 600843"/>
                  <a:gd name="connsiteY5" fmla="*/ 393155 h 444040"/>
                  <a:gd name="connsiteX6" fmla="*/ 0 w 600843"/>
                  <a:gd name="connsiteY6" fmla="*/ 348733 h 444040"/>
                  <a:gd name="connsiteX7" fmla="*/ 153892 w 600843"/>
                  <a:gd name="connsiteY7" fmla="*/ 258245 h 444040"/>
                  <a:gd name="connsiteX8" fmla="*/ 405772 w 600843"/>
                  <a:gd name="connsiteY8" fmla="*/ 0 h 4440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00843" h="444040">
                    <a:moveTo>
                      <a:pt x="405772" y="0"/>
                    </a:moveTo>
                    <a:lnTo>
                      <a:pt x="541825" y="0"/>
                    </a:lnTo>
                    <a:cubicBezTo>
                      <a:pt x="574420" y="0"/>
                      <a:pt x="600843" y="26423"/>
                      <a:pt x="600843" y="59018"/>
                    </a:cubicBezTo>
                    <a:cubicBezTo>
                      <a:pt x="598998" y="185752"/>
                      <a:pt x="601976" y="317306"/>
                      <a:pt x="600131" y="444040"/>
                    </a:cubicBezTo>
                    <a:lnTo>
                      <a:pt x="46065" y="439220"/>
                    </a:lnTo>
                    <a:cubicBezTo>
                      <a:pt x="20624" y="439220"/>
                      <a:pt x="0" y="418596"/>
                      <a:pt x="0" y="393155"/>
                    </a:cubicBezTo>
                    <a:lnTo>
                      <a:pt x="0" y="348733"/>
                    </a:lnTo>
                    <a:cubicBezTo>
                      <a:pt x="25649" y="326248"/>
                      <a:pt x="96740" y="311228"/>
                      <a:pt x="153892" y="258245"/>
                    </a:cubicBezTo>
                    <a:lnTo>
                      <a:pt x="405772" y="0"/>
                    </a:lnTo>
                    <a:close/>
                  </a:path>
                </a:pathLst>
              </a:custGeom>
              <a:solidFill>
                <a:srgbClr val="C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53" name="二等辺三角形 28">
                <a:extLst>
                  <a:ext uri="{FF2B5EF4-FFF2-40B4-BE49-F238E27FC236}">
                    <a16:creationId xmlns:a16="http://schemas.microsoft.com/office/drawing/2014/main" id="{A02F258A-8C10-58E0-FFC7-A2566E3D1913}"/>
                  </a:ext>
                </a:extLst>
              </p:cNvPr>
              <p:cNvSpPr/>
              <p:nvPr/>
            </p:nvSpPr>
            <p:spPr>
              <a:xfrm>
                <a:off x="6468954" y="2627245"/>
                <a:ext cx="77567" cy="169939"/>
              </a:xfrm>
              <a:custGeom>
                <a:avLst/>
                <a:gdLst>
                  <a:gd name="connsiteX0" fmla="*/ 0 w 414337"/>
                  <a:gd name="connsiteY0" fmla="*/ 348851 h 348851"/>
                  <a:gd name="connsiteX1" fmla="*/ 207169 w 414337"/>
                  <a:gd name="connsiteY1" fmla="*/ 0 h 348851"/>
                  <a:gd name="connsiteX2" fmla="*/ 414337 w 414337"/>
                  <a:gd name="connsiteY2" fmla="*/ 348851 h 348851"/>
                  <a:gd name="connsiteX3" fmla="*/ 0 w 414337"/>
                  <a:gd name="connsiteY3" fmla="*/ 348851 h 348851"/>
                  <a:gd name="connsiteX0" fmla="*/ 132 w 414469"/>
                  <a:gd name="connsiteY0" fmla="*/ 348851 h 413232"/>
                  <a:gd name="connsiteX1" fmla="*/ 207301 w 414469"/>
                  <a:gd name="connsiteY1" fmla="*/ 0 h 413232"/>
                  <a:gd name="connsiteX2" fmla="*/ 414469 w 414469"/>
                  <a:gd name="connsiteY2" fmla="*/ 348851 h 413232"/>
                  <a:gd name="connsiteX3" fmla="*/ 132 w 414469"/>
                  <a:gd name="connsiteY3" fmla="*/ 348851 h 413232"/>
                  <a:gd name="connsiteX0" fmla="*/ 1192 w 305992"/>
                  <a:gd name="connsiteY0" fmla="*/ 348851 h 402561"/>
                  <a:gd name="connsiteX1" fmla="*/ 208361 w 305992"/>
                  <a:gd name="connsiteY1" fmla="*/ 0 h 402561"/>
                  <a:gd name="connsiteX2" fmla="*/ 305992 w 305992"/>
                  <a:gd name="connsiteY2" fmla="*/ 401238 h 402561"/>
                  <a:gd name="connsiteX3" fmla="*/ 1192 w 305992"/>
                  <a:gd name="connsiteY3" fmla="*/ 348851 h 402561"/>
                  <a:gd name="connsiteX0" fmla="*/ 3 w 309565"/>
                  <a:gd name="connsiteY0" fmla="*/ 348851 h 402561"/>
                  <a:gd name="connsiteX1" fmla="*/ 309565 w 309565"/>
                  <a:gd name="connsiteY1" fmla="*/ 0 h 402561"/>
                  <a:gd name="connsiteX2" fmla="*/ 304803 w 309565"/>
                  <a:gd name="connsiteY2" fmla="*/ 401238 h 402561"/>
                  <a:gd name="connsiteX3" fmla="*/ 3 w 309565"/>
                  <a:gd name="connsiteY3" fmla="*/ 348851 h 402561"/>
                  <a:gd name="connsiteX0" fmla="*/ 3 w 309565"/>
                  <a:gd name="connsiteY0" fmla="*/ 348851 h 402561"/>
                  <a:gd name="connsiteX1" fmla="*/ 309565 w 309565"/>
                  <a:gd name="connsiteY1" fmla="*/ 0 h 402561"/>
                  <a:gd name="connsiteX2" fmla="*/ 304803 w 309565"/>
                  <a:gd name="connsiteY2" fmla="*/ 401238 h 402561"/>
                  <a:gd name="connsiteX3" fmla="*/ 3 w 309565"/>
                  <a:gd name="connsiteY3" fmla="*/ 348851 h 402561"/>
                  <a:gd name="connsiteX0" fmla="*/ 5 w 252417"/>
                  <a:gd name="connsiteY0" fmla="*/ 322657 h 401238"/>
                  <a:gd name="connsiteX1" fmla="*/ 252417 w 252417"/>
                  <a:gd name="connsiteY1" fmla="*/ 0 h 401238"/>
                  <a:gd name="connsiteX2" fmla="*/ 247655 w 252417"/>
                  <a:gd name="connsiteY2" fmla="*/ 401238 h 401238"/>
                  <a:gd name="connsiteX3" fmla="*/ 5 w 252417"/>
                  <a:gd name="connsiteY3" fmla="*/ 322657 h 401238"/>
                  <a:gd name="connsiteX0" fmla="*/ 2197 w 254609"/>
                  <a:gd name="connsiteY0" fmla="*/ 322657 h 402772"/>
                  <a:gd name="connsiteX1" fmla="*/ 254609 w 254609"/>
                  <a:gd name="connsiteY1" fmla="*/ 0 h 402772"/>
                  <a:gd name="connsiteX2" fmla="*/ 249847 w 254609"/>
                  <a:gd name="connsiteY2" fmla="*/ 401238 h 402772"/>
                  <a:gd name="connsiteX3" fmla="*/ 2197 w 254609"/>
                  <a:gd name="connsiteY3" fmla="*/ 322657 h 402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54609" h="402772">
                    <a:moveTo>
                      <a:pt x="2197" y="322657"/>
                    </a:moveTo>
                    <a:cubicBezTo>
                      <a:pt x="-23203" y="224828"/>
                      <a:pt x="178409" y="94852"/>
                      <a:pt x="254609" y="0"/>
                    </a:cubicBezTo>
                    <a:cubicBezTo>
                      <a:pt x="253022" y="133746"/>
                      <a:pt x="251434" y="267492"/>
                      <a:pt x="249847" y="401238"/>
                    </a:cubicBezTo>
                    <a:cubicBezTo>
                      <a:pt x="111735" y="401238"/>
                      <a:pt x="27597" y="420486"/>
                      <a:pt x="2197" y="322657"/>
                    </a:cubicBezTo>
                    <a:close/>
                  </a:path>
                </a:pathLst>
              </a:cu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54" name="台形 153">
                <a:extLst>
                  <a:ext uri="{FF2B5EF4-FFF2-40B4-BE49-F238E27FC236}">
                    <a16:creationId xmlns:a16="http://schemas.microsoft.com/office/drawing/2014/main" id="{D4E92626-C7FA-D8E6-6DC0-22F56DD118B7}"/>
                  </a:ext>
                </a:extLst>
              </p:cNvPr>
              <p:cNvSpPr/>
              <p:nvPr/>
            </p:nvSpPr>
            <p:spPr>
              <a:xfrm>
                <a:off x="6783895" y="2919109"/>
                <a:ext cx="159569" cy="207961"/>
              </a:xfrm>
              <a:prstGeom prst="trapezoid">
                <a:avLst>
                  <a:gd name="adj" fmla="val 16220"/>
                </a:avLst>
              </a:pr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55" name="楕円 154">
                <a:extLst>
                  <a:ext uri="{FF2B5EF4-FFF2-40B4-BE49-F238E27FC236}">
                    <a16:creationId xmlns:a16="http://schemas.microsoft.com/office/drawing/2014/main" id="{213E77E2-5CBC-C1EC-6101-461837910FB6}"/>
                  </a:ext>
                </a:extLst>
              </p:cNvPr>
              <p:cNvSpPr/>
              <p:nvPr/>
            </p:nvSpPr>
            <p:spPr>
              <a:xfrm>
                <a:off x="6497913" y="2249804"/>
                <a:ext cx="731533" cy="731532"/>
              </a:xfrm>
              <a:prstGeom prst="ellipse">
                <a:avLst/>
              </a:pr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56" name="四角形: 上の 2 つの角を丸める 155">
                <a:extLst>
                  <a:ext uri="{FF2B5EF4-FFF2-40B4-BE49-F238E27FC236}">
                    <a16:creationId xmlns:a16="http://schemas.microsoft.com/office/drawing/2014/main" id="{83B585F6-8DED-5851-D6AA-3F82932989CB}"/>
                  </a:ext>
                </a:extLst>
              </p:cNvPr>
              <p:cNvSpPr/>
              <p:nvPr/>
            </p:nvSpPr>
            <p:spPr>
              <a:xfrm>
                <a:off x="6639852" y="3043562"/>
                <a:ext cx="447654" cy="62745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0066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57" name="二等辺三角形 46">
                <a:extLst>
                  <a:ext uri="{FF2B5EF4-FFF2-40B4-BE49-F238E27FC236}">
                    <a16:creationId xmlns:a16="http://schemas.microsoft.com/office/drawing/2014/main" id="{2B723E19-0509-B15C-8E35-B420AAC196E4}"/>
                  </a:ext>
                </a:extLst>
              </p:cNvPr>
              <p:cNvSpPr/>
              <p:nvPr/>
            </p:nvSpPr>
            <p:spPr>
              <a:xfrm rot="10800000">
                <a:off x="6588029" y="2792813"/>
                <a:ext cx="114350" cy="84029"/>
              </a:xfrm>
              <a:custGeom>
                <a:avLst/>
                <a:gdLst>
                  <a:gd name="connsiteX0" fmla="*/ 0 w 793908"/>
                  <a:gd name="connsiteY0" fmla="*/ 854870 h 854870"/>
                  <a:gd name="connsiteX1" fmla="*/ 396954 w 793908"/>
                  <a:gd name="connsiteY1" fmla="*/ 0 h 854870"/>
                  <a:gd name="connsiteX2" fmla="*/ 793908 w 793908"/>
                  <a:gd name="connsiteY2" fmla="*/ 854870 h 854870"/>
                  <a:gd name="connsiteX3" fmla="*/ 0 w 793908"/>
                  <a:gd name="connsiteY3" fmla="*/ 854870 h 854870"/>
                  <a:gd name="connsiteX0" fmla="*/ 0 w 793908"/>
                  <a:gd name="connsiteY0" fmla="*/ 854909 h 854909"/>
                  <a:gd name="connsiteX1" fmla="*/ 396954 w 793908"/>
                  <a:gd name="connsiteY1" fmla="*/ 39 h 854909"/>
                  <a:gd name="connsiteX2" fmla="*/ 793908 w 793908"/>
                  <a:gd name="connsiteY2" fmla="*/ 854909 h 854909"/>
                  <a:gd name="connsiteX3" fmla="*/ 0 w 793908"/>
                  <a:gd name="connsiteY3" fmla="*/ 854909 h 854909"/>
                  <a:gd name="connsiteX0" fmla="*/ 0 w 793908"/>
                  <a:gd name="connsiteY0" fmla="*/ 421639 h 421639"/>
                  <a:gd name="connsiteX1" fmla="*/ 239792 w 793908"/>
                  <a:gd name="connsiteY1" fmla="*/ 157 h 421639"/>
                  <a:gd name="connsiteX2" fmla="*/ 793908 w 793908"/>
                  <a:gd name="connsiteY2" fmla="*/ 421639 h 421639"/>
                  <a:gd name="connsiteX3" fmla="*/ 0 w 793908"/>
                  <a:gd name="connsiteY3" fmla="*/ 421639 h 421639"/>
                  <a:gd name="connsiteX0" fmla="*/ 0 w 803975"/>
                  <a:gd name="connsiteY0" fmla="*/ 421639 h 453388"/>
                  <a:gd name="connsiteX1" fmla="*/ 239792 w 803975"/>
                  <a:gd name="connsiteY1" fmla="*/ 157 h 453388"/>
                  <a:gd name="connsiteX2" fmla="*/ 793908 w 803975"/>
                  <a:gd name="connsiteY2" fmla="*/ 421639 h 453388"/>
                  <a:gd name="connsiteX3" fmla="*/ 0 w 803975"/>
                  <a:gd name="connsiteY3" fmla="*/ 421639 h 453388"/>
                  <a:gd name="connsiteX0" fmla="*/ 12018 w 815993"/>
                  <a:gd name="connsiteY0" fmla="*/ 421544 h 469912"/>
                  <a:gd name="connsiteX1" fmla="*/ 251810 w 815993"/>
                  <a:gd name="connsiteY1" fmla="*/ 62 h 469912"/>
                  <a:gd name="connsiteX2" fmla="*/ 805926 w 815993"/>
                  <a:gd name="connsiteY2" fmla="*/ 421544 h 469912"/>
                  <a:gd name="connsiteX3" fmla="*/ 12018 w 815993"/>
                  <a:gd name="connsiteY3" fmla="*/ 421544 h 4699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15993" h="469912">
                    <a:moveTo>
                      <a:pt x="12018" y="421544"/>
                    </a:moveTo>
                    <a:cubicBezTo>
                      <a:pt x="-47831" y="364394"/>
                      <a:pt x="129017" y="-5494"/>
                      <a:pt x="251810" y="62"/>
                    </a:cubicBezTo>
                    <a:cubicBezTo>
                      <a:pt x="374603" y="5618"/>
                      <a:pt x="894349" y="350107"/>
                      <a:pt x="805926" y="421544"/>
                    </a:cubicBezTo>
                    <a:cubicBezTo>
                      <a:pt x="717503" y="492981"/>
                      <a:pt x="71867" y="478694"/>
                      <a:pt x="12018" y="421544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58" name="フリーフォーム: 図形 157">
                <a:extLst>
                  <a:ext uri="{FF2B5EF4-FFF2-40B4-BE49-F238E27FC236}">
                    <a16:creationId xmlns:a16="http://schemas.microsoft.com/office/drawing/2014/main" id="{3D153ECC-4908-4904-B7B1-113332426EC9}"/>
                  </a:ext>
                </a:extLst>
              </p:cNvPr>
              <p:cNvSpPr/>
              <p:nvPr/>
            </p:nvSpPr>
            <p:spPr>
              <a:xfrm>
                <a:off x="6426563" y="2200177"/>
                <a:ext cx="920007" cy="1065610"/>
              </a:xfrm>
              <a:custGeom>
                <a:avLst/>
                <a:gdLst>
                  <a:gd name="connsiteX0" fmla="*/ 479263 w 1453757"/>
                  <a:gd name="connsiteY0" fmla="*/ 1562 h 1683837"/>
                  <a:gd name="connsiteX1" fmla="*/ 578695 w 1453757"/>
                  <a:gd name="connsiteY1" fmla="*/ 2331 h 1683837"/>
                  <a:gd name="connsiteX2" fmla="*/ 694827 w 1453757"/>
                  <a:gd name="connsiteY2" fmla="*/ 22730 h 1683837"/>
                  <a:gd name="connsiteX3" fmla="*/ 805600 w 1453757"/>
                  <a:gd name="connsiteY3" fmla="*/ 63130 h 1683837"/>
                  <a:gd name="connsiteX4" fmla="*/ 836036 w 1453757"/>
                  <a:gd name="connsiteY4" fmla="*/ 80833 h 1683837"/>
                  <a:gd name="connsiteX5" fmla="*/ 917785 w 1453757"/>
                  <a:gd name="connsiteY5" fmla="*/ 90259 h 1683837"/>
                  <a:gd name="connsiteX6" fmla="*/ 1324659 w 1453757"/>
                  <a:gd name="connsiteY6" fmla="*/ 661217 h 1683837"/>
                  <a:gd name="connsiteX7" fmla="*/ 1314306 w 1453757"/>
                  <a:gd name="connsiteY7" fmla="*/ 778671 h 1683837"/>
                  <a:gd name="connsiteX8" fmla="*/ 1290379 w 1453757"/>
                  <a:gd name="connsiteY8" fmla="*/ 866831 h 1683837"/>
                  <a:gd name="connsiteX9" fmla="*/ 1294376 w 1453757"/>
                  <a:gd name="connsiteY9" fmla="*/ 864705 h 1683837"/>
                  <a:gd name="connsiteX10" fmla="*/ 1272894 w 1453757"/>
                  <a:gd name="connsiteY10" fmla="*/ 1189223 h 1683837"/>
                  <a:gd name="connsiteX11" fmla="*/ 1453757 w 1453757"/>
                  <a:gd name="connsiteY11" fmla="*/ 1459523 h 1683837"/>
                  <a:gd name="connsiteX12" fmla="*/ 1346240 w 1453757"/>
                  <a:gd name="connsiteY12" fmla="*/ 1463282 h 1683837"/>
                  <a:gd name="connsiteX13" fmla="*/ 1282290 w 1453757"/>
                  <a:gd name="connsiteY13" fmla="*/ 1436628 h 1683837"/>
                  <a:gd name="connsiteX14" fmla="*/ 1305303 w 1453757"/>
                  <a:gd name="connsiteY14" fmla="*/ 1465456 h 1683837"/>
                  <a:gd name="connsiteX15" fmla="*/ 1366044 w 1453757"/>
                  <a:gd name="connsiteY15" fmla="*/ 1519097 h 1683837"/>
                  <a:gd name="connsiteX16" fmla="*/ 1158762 w 1453757"/>
                  <a:gd name="connsiteY16" fmla="*/ 1481274 h 1683837"/>
                  <a:gd name="connsiteX17" fmla="*/ 1140132 w 1453757"/>
                  <a:gd name="connsiteY17" fmla="*/ 1462984 h 1683837"/>
                  <a:gd name="connsiteX18" fmla="*/ 1144093 w 1453757"/>
                  <a:gd name="connsiteY18" fmla="*/ 1470117 h 1683837"/>
                  <a:gd name="connsiteX19" fmla="*/ 1256020 w 1453757"/>
                  <a:gd name="connsiteY19" fmla="*/ 1587877 h 1683837"/>
                  <a:gd name="connsiteX20" fmla="*/ 1048738 w 1453757"/>
                  <a:gd name="connsiteY20" fmla="*/ 1550054 h 1683837"/>
                  <a:gd name="connsiteX21" fmla="*/ 1018549 w 1453757"/>
                  <a:gd name="connsiteY21" fmla="*/ 1520416 h 1683837"/>
                  <a:gd name="connsiteX22" fmla="*/ 1037030 w 1453757"/>
                  <a:gd name="connsiteY22" fmla="*/ 1553694 h 1683837"/>
                  <a:gd name="connsiteX23" fmla="*/ 1148957 w 1453757"/>
                  <a:gd name="connsiteY23" fmla="*/ 1671453 h 1683837"/>
                  <a:gd name="connsiteX24" fmla="*/ 809135 w 1453757"/>
                  <a:gd name="connsiteY24" fmla="*/ 1443747 h 1683837"/>
                  <a:gd name="connsiteX25" fmla="*/ 790949 w 1453757"/>
                  <a:gd name="connsiteY25" fmla="*/ 1347998 h 1683837"/>
                  <a:gd name="connsiteX26" fmla="*/ 790535 w 1453757"/>
                  <a:gd name="connsiteY26" fmla="*/ 1343063 h 1683837"/>
                  <a:gd name="connsiteX27" fmla="*/ 774527 w 1453757"/>
                  <a:gd name="connsiteY27" fmla="*/ 1333709 h 1683837"/>
                  <a:gd name="connsiteX28" fmla="*/ 592481 w 1453757"/>
                  <a:gd name="connsiteY28" fmla="*/ 816750 h 1683837"/>
                  <a:gd name="connsiteX29" fmla="*/ 679783 w 1453757"/>
                  <a:gd name="connsiteY29" fmla="*/ 420028 h 1683837"/>
                  <a:gd name="connsiteX30" fmla="*/ 720421 w 1453757"/>
                  <a:gd name="connsiteY30" fmla="*/ 356916 h 1683837"/>
                  <a:gd name="connsiteX31" fmla="*/ 620258 w 1453757"/>
                  <a:gd name="connsiteY31" fmla="*/ 372876 h 1683837"/>
                  <a:gd name="connsiteX32" fmla="*/ 348192 w 1453757"/>
                  <a:gd name="connsiteY32" fmla="*/ 563268 h 1683837"/>
                  <a:gd name="connsiteX33" fmla="*/ 348190 w 1453757"/>
                  <a:gd name="connsiteY33" fmla="*/ 563268 h 1683837"/>
                  <a:gd name="connsiteX34" fmla="*/ 373948 w 1453757"/>
                  <a:gd name="connsiteY34" fmla="*/ 444272 h 1683837"/>
                  <a:gd name="connsiteX35" fmla="*/ 402740 w 1453757"/>
                  <a:gd name="connsiteY35" fmla="*/ 400323 h 1683837"/>
                  <a:gd name="connsiteX36" fmla="*/ 372755 w 1453757"/>
                  <a:gd name="connsiteY36" fmla="*/ 412055 h 1683837"/>
                  <a:gd name="connsiteX37" fmla="*/ 212899 w 1453757"/>
                  <a:gd name="connsiteY37" fmla="*/ 558545 h 1683837"/>
                  <a:gd name="connsiteX38" fmla="*/ 212897 w 1453757"/>
                  <a:gd name="connsiteY38" fmla="*/ 558545 h 1683837"/>
                  <a:gd name="connsiteX39" fmla="*/ 238655 w 1453757"/>
                  <a:gd name="connsiteY39" fmla="*/ 439549 h 1683837"/>
                  <a:gd name="connsiteX40" fmla="*/ 270098 w 1453757"/>
                  <a:gd name="connsiteY40" fmla="*/ 391553 h 1683837"/>
                  <a:gd name="connsiteX41" fmla="*/ 266192 w 1453757"/>
                  <a:gd name="connsiteY41" fmla="*/ 392806 h 1683837"/>
                  <a:gd name="connsiteX42" fmla="*/ 9852 w 1453757"/>
                  <a:gd name="connsiteY42" fmla="*/ 582185 h 1683837"/>
                  <a:gd name="connsiteX43" fmla="*/ 55652 w 1453757"/>
                  <a:gd name="connsiteY43" fmla="*/ 383838 h 1683837"/>
                  <a:gd name="connsiteX44" fmla="*/ 101385 w 1453757"/>
                  <a:gd name="connsiteY44" fmla="*/ 310168 h 1683837"/>
                  <a:gd name="connsiteX45" fmla="*/ 0 w 1453757"/>
                  <a:gd name="connsiteY45" fmla="*/ 364097 h 1683837"/>
                  <a:gd name="connsiteX46" fmla="*/ 479263 w 1453757"/>
                  <a:gd name="connsiteY46" fmla="*/ 1562 h 16838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</a:cxnLst>
                <a:rect l="l" t="t" r="r" b="b"/>
                <a:pathLst>
                  <a:path w="1453757" h="1683837">
                    <a:moveTo>
                      <a:pt x="479263" y="1562"/>
                    </a:moveTo>
                    <a:cubicBezTo>
                      <a:pt x="511844" y="-729"/>
                      <a:pt x="545093" y="-524"/>
                      <a:pt x="578695" y="2331"/>
                    </a:cubicBezTo>
                    <a:cubicBezTo>
                      <a:pt x="617098" y="5593"/>
                      <a:pt x="655964" y="12317"/>
                      <a:pt x="694827" y="22730"/>
                    </a:cubicBezTo>
                    <a:cubicBezTo>
                      <a:pt x="733690" y="33143"/>
                      <a:pt x="770710" y="46754"/>
                      <a:pt x="805600" y="63130"/>
                    </a:cubicBezTo>
                    <a:lnTo>
                      <a:pt x="836036" y="80833"/>
                    </a:lnTo>
                    <a:lnTo>
                      <a:pt x="917785" y="90259"/>
                    </a:lnTo>
                    <a:cubicBezTo>
                      <a:pt x="1149988" y="144602"/>
                      <a:pt x="1324659" y="379580"/>
                      <a:pt x="1324659" y="661217"/>
                    </a:cubicBezTo>
                    <a:cubicBezTo>
                      <a:pt x="1324659" y="701451"/>
                      <a:pt x="1321094" y="740732"/>
                      <a:pt x="1314306" y="778671"/>
                    </a:cubicBezTo>
                    <a:lnTo>
                      <a:pt x="1290379" y="866831"/>
                    </a:lnTo>
                    <a:lnTo>
                      <a:pt x="1294376" y="864705"/>
                    </a:lnTo>
                    <a:cubicBezTo>
                      <a:pt x="1251053" y="963320"/>
                      <a:pt x="1243388" y="1079109"/>
                      <a:pt x="1272894" y="1189223"/>
                    </a:cubicBezTo>
                    <a:cubicBezTo>
                      <a:pt x="1302399" y="1299338"/>
                      <a:pt x="1366931" y="1395781"/>
                      <a:pt x="1453757" y="1459523"/>
                    </a:cubicBezTo>
                    <a:cubicBezTo>
                      <a:pt x="1417840" y="1469146"/>
                      <a:pt x="1381394" y="1469993"/>
                      <a:pt x="1346240" y="1463282"/>
                    </a:cubicBezTo>
                    <a:lnTo>
                      <a:pt x="1282290" y="1436628"/>
                    </a:lnTo>
                    <a:lnTo>
                      <a:pt x="1305303" y="1465456"/>
                    </a:lnTo>
                    <a:cubicBezTo>
                      <a:pt x="1324024" y="1485182"/>
                      <a:pt x="1344338" y="1503161"/>
                      <a:pt x="1366044" y="1519097"/>
                    </a:cubicBezTo>
                    <a:cubicBezTo>
                      <a:pt x="1294210" y="1538344"/>
                      <a:pt x="1220258" y="1522481"/>
                      <a:pt x="1158762" y="1481274"/>
                    </a:cubicBezTo>
                    <a:lnTo>
                      <a:pt x="1140132" y="1462984"/>
                    </a:lnTo>
                    <a:lnTo>
                      <a:pt x="1144093" y="1470117"/>
                    </a:lnTo>
                    <a:cubicBezTo>
                      <a:pt x="1174767" y="1515959"/>
                      <a:pt x="1212607" y="1556006"/>
                      <a:pt x="1256020" y="1587877"/>
                    </a:cubicBezTo>
                    <a:cubicBezTo>
                      <a:pt x="1184186" y="1607124"/>
                      <a:pt x="1110234" y="1591261"/>
                      <a:pt x="1048738" y="1550054"/>
                    </a:cubicBezTo>
                    <a:lnTo>
                      <a:pt x="1018549" y="1520416"/>
                    </a:lnTo>
                    <a:lnTo>
                      <a:pt x="1037030" y="1553694"/>
                    </a:lnTo>
                    <a:cubicBezTo>
                      <a:pt x="1067704" y="1599536"/>
                      <a:pt x="1105544" y="1639582"/>
                      <a:pt x="1148957" y="1671453"/>
                    </a:cubicBezTo>
                    <a:cubicBezTo>
                      <a:pt x="1005290" y="1709949"/>
                      <a:pt x="873703" y="1665278"/>
                      <a:pt x="809135" y="1443747"/>
                    </a:cubicBezTo>
                    <a:cubicBezTo>
                      <a:pt x="801568" y="1417786"/>
                      <a:pt x="795617" y="1385345"/>
                      <a:pt x="790949" y="1347998"/>
                    </a:cubicBezTo>
                    <a:lnTo>
                      <a:pt x="790535" y="1343063"/>
                    </a:lnTo>
                    <a:lnTo>
                      <a:pt x="774527" y="1333709"/>
                    </a:lnTo>
                    <a:cubicBezTo>
                      <a:pt x="667546" y="1248537"/>
                      <a:pt x="592481" y="1049144"/>
                      <a:pt x="592481" y="816750"/>
                    </a:cubicBezTo>
                    <a:cubicBezTo>
                      <a:pt x="592481" y="661821"/>
                      <a:pt x="625843" y="521558"/>
                      <a:pt x="679783" y="420028"/>
                    </a:cubicBezTo>
                    <a:lnTo>
                      <a:pt x="720421" y="356916"/>
                    </a:lnTo>
                    <a:lnTo>
                      <a:pt x="620258" y="372876"/>
                    </a:lnTo>
                    <a:cubicBezTo>
                      <a:pt x="500361" y="405371"/>
                      <a:pt x="400453" y="473713"/>
                      <a:pt x="348192" y="563268"/>
                    </a:cubicBezTo>
                    <a:lnTo>
                      <a:pt x="348190" y="563268"/>
                    </a:lnTo>
                    <a:cubicBezTo>
                      <a:pt x="345962" y="521667"/>
                      <a:pt x="355248" y="481424"/>
                      <a:pt x="373948" y="444272"/>
                    </a:cubicBezTo>
                    <a:lnTo>
                      <a:pt x="402740" y="400323"/>
                    </a:lnTo>
                    <a:lnTo>
                      <a:pt x="372755" y="412055"/>
                    </a:lnTo>
                    <a:cubicBezTo>
                      <a:pt x="303757" y="448566"/>
                      <a:pt x="247740" y="498841"/>
                      <a:pt x="212899" y="558545"/>
                    </a:cubicBezTo>
                    <a:lnTo>
                      <a:pt x="212897" y="558545"/>
                    </a:lnTo>
                    <a:cubicBezTo>
                      <a:pt x="210669" y="516944"/>
                      <a:pt x="219955" y="476701"/>
                      <a:pt x="238655" y="439549"/>
                    </a:cubicBezTo>
                    <a:lnTo>
                      <a:pt x="270098" y="391553"/>
                    </a:lnTo>
                    <a:lnTo>
                      <a:pt x="266192" y="392806"/>
                    </a:lnTo>
                    <a:cubicBezTo>
                      <a:pt x="166303" y="436919"/>
                      <a:pt x="78101" y="501262"/>
                      <a:pt x="9852" y="582185"/>
                    </a:cubicBezTo>
                    <a:cubicBezTo>
                      <a:pt x="9852" y="511828"/>
                      <a:pt x="26160" y="444802"/>
                      <a:pt x="55652" y="383838"/>
                    </a:cubicBezTo>
                    <a:lnTo>
                      <a:pt x="101385" y="310168"/>
                    </a:lnTo>
                    <a:lnTo>
                      <a:pt x="0" y="364097"/>
                    </a:lnTo>
                    <a:cubicBezTo>
                      <a:pt x="55767" y="155971"/>
                      <a:pt x="251190" y="17602"/>
                      <a:pt x="479263" y="1562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59" name="フリーフォーム: 図形 158">
                <a:extLst>
                  <a:ext uri="{FF2B5EF4-FFF2-40B4-BE49-F238E27FC236}">
                    <a16:creationId xmlns:a16="http://schemas.microsoft.com/office/drawing/2014/main" id="{623EAEED-9017-706A-E10B-3D27B7FC022F}"/>
                  </a:ext>
                </a:extLst>
              </p:cNvPr>
              <p:cNvSpPr/>
              <p:nvPr/>
            </p:nvSpPr>
            <p:spPr>
              <a:xfrm>
                <a:off x="6542893" y="2559211"/>
                <a:ext cx="97813" cy="127951"/>
              </a:xfrm>
              <a:custGeom>
                <a:avLst/>
                <a:gdLst>
                  <a:gd name="connsiteX0" fmla="*/ 0 w 154560"/>
                  <a:gd name="connsiteY0" fmla="*/ 0 h 202184"/>
                  <a:gd name="connsiteX1" fmla="*/ 58235 w 154560"/>
                  <a:gd name="connsiteY1" fmla="*/ 31917 h 202184"/>
                  <a:gd name="connsiteX2" fmla="*/ 69422 w 154560"/>
                  <a:gd name="connsiteY2" fmla="*/ 20265 h 202184"/>
                  <a:gd name="connsiteX3" fmla="*/ 93276 w 154560"/>
                  <a:gd name="connsiteY3" fmla="*/ 12824 h 202184"/>
                  <a:gd name="connsiteX4" fmla="*/ 154560 w 154560"/>
                  <a:gd name="connsiteY4" fmla="*/ 107504 h 202184"/>
                  <a:gd name="connsiteX5" fmla="*/ 93276 w 154560"/>
                  <a:gd name="connsiteY5" fmla="*/ 202184 h 202184"/>
                  <a:gd name="connsiteX6" fmla="*/ 31992 w 154560"/>
                  <a:gd name="connsiteY6" fmla="*/ 107504 h 202184"/>
                  <a:gd name="connsiteX7" fmla="*/ 36808 w 154560"/>
                  <a:gd name="connsiteY7" fmla="*/ 70650 h 202184"/>
                  <a:gd name="connsiteX8" fmla="*/ 37656 w 154560"/>
                  <a:gd name="connsiteY8" fmla="*/ 68708 h 2021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54560" h="202184">
                    <a:moveTo>
                      <a:pt x="0" y="0"/>
                    </a:moveTo>
                    <a:lnTo>
                      <a:pt x="58235" y="31917"/>
                    </a:lnTo>
                    <a:lnTo>
                      <a:pt x="69422" y="20265"/>
                    </a:lnTo>
                    <a:cubicBezTo>
                      <a:pt x="76754" y="15473"/>
                      <a:pt x="84815" y="12824"/>
                      <a:pt x="93276" y="12824"/>
                    </a:cubicBezTo>
                    <a:cubicBezTo>
                      <a:pt x="127122" y="12824"/>
                      <a:pt x="154560" y="55214"/>
                      <a:pt x="154560" y="107504"/>
                    </a:cubicBezTo>
                    <a:cubicBezTo>
                      <a:pt x="154560" y="159794"/>
                      <a:pt x="127122" y="202184"/>
                      <a:pt x="93276" y="202184"/>
                    </a:cubicBezTo>
                    <a:cubicBezTo>
                      <a:pt x="59430" y="202184"/>
                      <a:pt x="31992" y="159794"/>
                      <a:pt x="31992" y="107504"/>
                    </a:cubicBezTo>
                    <a:cubicBezTo>
                      <a:pt x="31992" y="94432"/>
                      <a:pt x="33707" y="81978"/>
                      <a:pt x="36808" y="70650"/>
                    </a:cubicBezTo>
                    <a:lnTo>
                      <a:pt x="37656" y="68708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60" name="月 159">
                <a:extLst>
                  <a:ext uri="{FF2B5EF4-FFF2-40B4-BE49-F238E27FC236}">
                    <a16:creationId xmlns:a16="http://schemas.microsoft.com/office/drawing/2014/main" id="{A3615DAE-4053-7780-A622-FC715CBAA3E2}"/>
                  </a:ext>
                </a:extLst>
              </p:cNvPr>
              <p:cNvSpPr/>
              <p:nvPr/>
            </p:nvSpPr>
            <p:spPr>
              <a:xfrm rot="5400000">
                <a:off x="6591791" y="2451236"/>
                <a:ext cx="28933" cy="150156"/>
              </a:xfrm>
              <a:prstGeom prst="moon">
                <a:avLst>
                  <a:gd name="adj" fmla="val 43350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61" name="楕円 160">
                <a:extLst>
                  <a:ext uri="{FF2B5EF4-FFF2-40B4-BE49-F238E27FC236}">
                    <a16:creationId xmlns:a16="http://schemas.microsoft.com/office/drawing/2014/main" id="{6317682A-147B-0A0F-81DA-6B32DCA9B18E}"/>
                  </a:ext>
                </a:extLst>
              </p:cNvPr>
              <p:cNvSpPr/>
              <p:nvPr/>
            </p:nvSpPr>
            <p:spPr>
              <a:xfrm>
                <a:off x="6567912" y="2607604"/>
                <a:ext cx="31682" cy="31682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62" name="楕円 161">
                <a:extLst>
                  <a:ext uri="{FF2B5EF4-FFF2-40B4-BE49-F238E27FC236}">
                    <a16:creationId xmlns:a16="http://schemas.microsoft.com/office/drawing/2014/main" id="{4457AF1F-F6F1-CF89-2A97-9439FA7BA55B}"/>
                  </a:ext>
                </a:extLst>
              </p:cNvPr>
              <p:cNvSpPr/>
              <p:nvPr/>
            </p:nvSpPr>
            <p:spPr>
              <a:xfrm>
                <a:off x="6685606" y="2682694"/>
                <a:ext cx="71746" cy="45753"/>
              </a:xfrm>
              <a:prstGeom prst="ellipse">
                <a:avLst/>
              </a:prstGeom>
              <a:solidFill>
                <a:srgbClr val="FF66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63" name="台形 162">
                <a:extLst>
                  <a:ext uri="{FF2B5EF4-FFF2-40B4-BE49-F238E27FC236}">
                    <a16:creationId xmlns:a16="http://schemas.microsoft.com/office/drawing/2014/main" id="{5B5604B7-C4A5-B568-9EE9-7AF540979862}"/>
                  </a:ext>
                </a:extLst>
              </p:cNvPr>
              <p:cNvSpPr/>
              <p:nvPr/>
            </p:nvSpPr>
            <p:spPr>
              <a:xfrm rot="10800000">
                <a:off x="6762969" y="3740785"/>
                <a:ext cx="161247" cy="770485"/>
              </a:xfrm>
              <a:prstGeom prst="trapezoid">
                <a:avLst/>
              </a:pr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64" name="フリーフォーム: 図形 163">
                <a:extLst>
                  <a:ext uri="{FF2B5EF4-FFF2-40B4-BE49-F238E27FC236}">
                    <a16:creationId xmlns:a16="http://schemas.microsoft.com/office/drawing/2014/main" id="{261DC061-18FA-84C7-D8A4-FCB6FBADC7A8}"/>
                  </a:ext>
                </a:extLst>
              </p:cNvPr>
              <p:cNvSpPr/>
              <p:nvPr/>
            </p:nvSpPr>
            <p:spPr>
              <a:xfrm>
                <a:off x="6600720" y="4489747"/>
                <a:ext cx="296857" cy="219386"/>
              </a:xfrm>
              <a:custGeom>
                <a:avLst/>
                <a:gdLst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435087 w 600843"/>
                  <a:gd name="connsiteY7" fmla="*/ 293370 h 439221"/>
                  <a:gd name="connsiteX8" fmla="*/ 314721 w 600843"/>
                  <a:gd name="connsiteY8" fmla="*/ 391045 h 439221"/>
                  <a:gd name="connsiteX9" fmla="*/ 291267 w 600843"/>
                  <a:gd name="connsiteY9" fmla="*/ 403330 h 439221"/>
                  <a:gd name="connsiteX10" fmla="*/ 280575 w 600843"/>
                  <a:gd name="connsiteY10" fmla="*/ 404278 h 439221"/>
                  <a:gd name="connsiteX11" fmla="*/ 271690 w 600843"/>
                  <a:gd name="connsiteY11" fmla="*/ 425728 h 439221"/>
                  <a:gd name="connsiteX12" fmla="*/ 239117 w 600843"/>
                  <a:gd name="connsiteY12" fmla="*/ 439220 h 439221"/>
                  <a:gd name="connsiteX13" fmla="*/ 46065 w 600843"/>
                  <a:gd name="connsiteY13" fmla="*/ 439220 h 439221"/>
                  <a:gd name="connsiteX14" fmla="*/ 0 w 600843"/>
                  <a:gd name="connsiteY14" fmla="*/ 393155 h 439221"/>
                  <a:gd name="connsiteX15" fmla="*/ 0 w 600843"/>
                  <a:gd name="connsiteY15" fmla="*/ 348733 h 439221"/>
                  <a:gd name="connsiteX16" fmla="*/ 90488 w 600843"/>
                  <a:gd name="connsiteY16" fmla="*/ 258245 h 439221"/>
                  <a:gd name="connsiteX17" fmla="*/ 153892 w 600843"/>
                  <a:gd name="connsiteY17" fmla="*/ 258245 h 439221"/>
                  <a:gd name="connsiteX18" fmla="*/ 151854 w 600843"/>
                  <a:gd name="connsiteY18" fmla="*/ 235277 h 439221"/>
                  <a:gd name="connsiteX19" fmla="*/ 199594 w 600843"/>
                  <a:gd name="connsiteY19" fmla="*/ 147136 h 439221"/>
                  <a:gd name="connsiteX20" fmla="*/ 342912 w 600843"/>
                  <a:gd name="connsiteY20" fmla="*/ 30836 h 439221"/>
                  <a:gd name="connsiteX21" fmla="*/ 362726 w 600843"/>
                  <a:gd name="connsiteY21" fmla="*/ 20458 h 439221"/>
                  <a:gd name="connsiteX22" fmla="*/ 364040 w 600843"/>
                  <a:gd name="connsiteY22" fmla="*/ 17286 h 439221"/>
                  <a:gd name="connsiteX23" fmla="*/ 405772 w 600843"/>
                  <a:gd name="connsiteY23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435087 w 600843"/>
                  <a:gd name="connsiteY7" fmla="*/ 293370 h 439221"/>
                  <a:gd name="connsiteX8" fmla="*/ 314721 w 600843"/>
                  <a:gd name="connsiteY8" fmla="*/ 391045 h 439221"/>
                  <a:gd name="connsiteX9" fmla="*/ 291267 w 600843"/>
                  <a:gd name="connsiteY9" fmla="*/ 403330 h 439221"/>
                  <a:gd name="connsiteX10" fmla="*/ 280575 w 600843"/>
                  <a:gd name="connsiteY10" fmla="*/ 404278 h 439221"/>
                  <a:gd name="connsiteX11" fmla="*/ 271690 w 600843"/>
                  <a:gd name="connsiteY11" fmla="*/ 425728 h 439221"/>
                  <a:gd name="connsiteX12" fmla="*/ 239117 w 600843"/>
                  <a:gd name="connsiteY12" fmla="*/ 439220 h 439221"/>
                  <a:gd name="connsiteX13" fmla="*/ 46065 w 600843"/>
                  <a:gd name="connsiteY13" fmla="*/ 439220 h 439221"/>
                  <a:gd name="connsiteX14" fmla="*/ 0 w 600843"/>
                  <a:gd name="connsiteY14" fmla="*/ 393155 h 439221"/>
                  <a:gd name="connsiteX15" fmla="*/ 0 w 600843"/>
                  <a:gd name="connsiteY15" fmla="*/ 348733 h 439221"/>
                  <a:gd name="connsiteX16" fmla="*/ 90488 w 600843"/>
                  <a:gd name="connsiteY16" fmla="*/ 258245 h 439221"/>
                  <a:gd name="connsiteX17" fmla="*/ 153892 w 600843"/>
                  <a:gd name="connsiteY17" fmla="*/ 258245 h 439221"/>
                  <a:gd name="connsiteX18" fmla="*/ 151854 w 600843"/>
                  <a:gd name="connsiteY18" fmla="*/ 235277 h 439221"/>
                  <a:gd name="connsiteX19" fmla="*/ 342912 w 600843"/>
                  <a:gd name="connsiteY19" fmla="*/ 30836 h 439221"/>
                  <a:gd name="connsiteX20" fmla="*/ 362726 w 600843"/>
                  <a:gd name="connsiteY20" fmla="*/ 20458 h 439221"/>
                  <a:gd name="connsiteX21" fmla="*/ 364040 w 600843"/>
                  <a:gd name="connsiteY21" fmla="*/ 17286 h 439221"/>
                  <a:gd name="connsiteX22" fmla="*/ 405772 w 600843"/>
                  <a:gd name="connsiteY22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435087 w 600843"/>
                  <a:gd name="connsiteY7" fmla="*/ 293370 h 439221"/>
                  <a:gd name="connsiteX8" fmla="*/ 314721 w 600843"/>
                  <a:gd name="connsiteY8" fmla="*/ 391045 h 439221"/>
                  <a:gd name="connsiteX9" fmla="*/ 291267 w 600843"/>
                  <a:gd name="connsiteY9" fmla="*/ 403330 h 439221"/>
                  <a:gd name="connsiteX10" fmla="*/ 280575 w 600843"/>
                  <a:gd name="connsiteY10" fmla="*/ 404278 h 439221"/>
                  <a:gd name="connsiteX11" fmla="*/ 271690 w 600843"/>
                  <a:gd name="connsiteY11" fmla="*/ 425728 h 439221"/>
                  <a:gd name="connsiteX12" fmla="*/ 239117 w 600843"/>
                  <a:gd name="connsiteY12" fmla="*/ 439220 h 439221"/>
                  <a:gd name="connsiteX13" fmla="*/ 46065 w 600843"/>
                  <a:gd name="connsiteY13" fmla="*/ 439220 h 439221"/>
                  <a:gd name="connsiteX14" fmla="*/ 0 w 600843"/>
                  <a:gd name="connsiteY14" fmla="*/ 393155 h 439221"/>
                  <a:gd name="connsiteX15" fmla="*/ 0 w 600843"/>
                  <a:gd name="connsiteY15" fmla="*/ 348733 h 439221"/>
                  <a:gd name="connsiteX16" fmla="*/ 90488 w 600843"/>
                  <a:gd name="connsiteY16" fmla="*/ 258245 h 439221"/>
                  <a:gd name="connsiteX17" fmla="*/ 153892 w 600843"/>
                  <a:gd name="connsiteY17" fmla="*/ 258245 h 439221"/>
                  <a:gd name="connsiteX18" fmla="*/ 342912 w 600843"/>
                  <a:gd name="connsiteY18" fmla="*/ 30836 h 439221"/>
                  <a:gd name="connsiteX19" fmla="*/ 362726 w 600843"/>
                  <a:gd name="connsiteY19" fmla="*/ 20458 h 439221"/>
                  <a:gd name="connsiteX20" fmla="*/ 364040 w 600843"/>
                  <a:gd name="connsiteY20" fmla="*/ 17286 h 439221"/>
                  <a:gd name="connsiteX21" fmla="*/ 405772 w 600843"/>
                  <a:gd name="connsiteY21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435087 w 600843"/>
                  <a:gd name="connsiteY7" fmla="*/ 293370 h 439221"/>
                  <a:gd name="connsiteX8" fmla="*/ 314721 w 600843"/>
                  <a:gd name="connsiteY8" fmla="*/ 391045 h 439221"/>
                  <a:gd name="connsiteX9" fmla="*/ 291267 w 600843"/>
                  <a:gd name="connsiteY9" fmla="*/ 403330 h 439221"/>
                  <a:gd name="connsiteX10" fmla="*/ 271690 w 600843"/>
                  <a:gd name="connsiteY10" fmla="*/ 425728 h 439221"/>
                  <a:gd name="connsiteX11" fmla="*/ 239117 w 600843"/>
                  <a:gd name="connsiteY11" fmla="*/ 439220 h 439221"/>
                  <a:gd name="connsiteX12" fmla="*/ 46065 w 600843"/>
                  <a:gd name="connsiteY12" fmla="*/ 439220 h 439221"/>
                  <a:gd name="connsiteX13" fmla="*/ 0 w 600843"/>
                  <a:gd name="connsiteY13" fmla="*/ 393155 h 439221"/>
                  <a:gd name="connsiteX14" fmla="*/ 0 w 600843"/>
                  <a:gd name="connsiteY14" fmla="*/ 348733 h 439221"/>
                  <a:gd name="connsiteX15" fmla="*/ 90488 w 600843"/>
                  <a:gd name="connsiteY15" fmla="*/ 258245 h 439221"/>
                  <a:gd name="connsiteX16" fmla="*/ 153892 w 600843"/>
                  <a:gd name="connsiteY16" fmla="*/ 258245 h 439221"/>
                  <a:gd name="connsiteX17" fmla="*/ 342912 w 600843"/>
                  <a:gd name="connsiteY17" fmla="*/ 30836 h 439221"/>
                  <a:gd name="connsiteX18" fmla="*/ 362726 w 600843"/>
                  <a:gd name="connsiteY18" fmla="*/ 20458 h 439221"/>
                  <a:gd name="connsiteX19" fmla="*/ 364040 w 600843"/>
                  <a:gd name="connsiteY19" fmla="*/ 17286 h 439221"/>
                  <a:gd name="connsiteX20" fmla="*/ 405772 w 600843"/>
                  <a:gd name="connsiteY20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435087 w 600843"/>
                  <a:gd name="connsiteY7" fmla="*/ 293370 h 439221"/>
                  <a:gd name="connsiteX8" fmla="*/ 314721 w 600843"/>
                  <a:gd name="connsiteY8" fmla="*/ 391045 h 439221"/>
                  <a:gd name="connsiteX9" fmla="*/ 271690 w 600843"/>
                  <a:gd name="connsiteY9" fmla="*/ 425728 h 439221"/>
                  <a:gd name="connsiteX10" fmla="*/ 239117 w 600843"/>
                  <a:gd name="connsiteY10" fmla="*/ 439220 h 439221"/>
                  <a:gd name="connsiteX11" fmla="*/ 46065 w 600843"/>
                  <a:gd name="connsiteY11" fmla="*/ 439220 h 439221"/>
                  <a:gd name="connsiteX12" fmla="*/ 0 w 600843"/>
                  <a:gd name="connsiteY12" fmla="*/ 393155 h 439221"/>
                  <a:gd name="connsiteX13" fmla="*/ 0 w 600843"/>
                  <a:gd name="connsiteY13" fmla="*/ 348733 h 439221"/>
                  <a:gd name="connsiteX14" fmla="*/ 90488 w 600843"/>
                  <a:gd name="connsiteY14" fmla="*/ 258245 h 439221"/>
                  <a:gd name="connsiteX15" fmla="*/ 153892 w 600843"/>
                  <a:gd name="connsiteY15" fmla="*/ 258245 h 439221"/>
                  <a:gd name="connsiteX16" fmla="*/ 342912 w 600843"/>
                  <a:gd name="connsiteY16" fmla="*/ 30836 h 439221"/>
                  <a:gd name="connsiteX17" fmla="*/ 362726 w 600843"/>
                  <a:gd name="connsiteY17" fmla="*/ 20458 h 439221"/>
                  <a:gd name="connsiteX18" fmla="*/ 364040 w 600843"/>
                  <a:gd name="connsiteY18" fmla="*/ 17286 h 439221"/>
                  <a:gd name="connsiteX19" fmla="*/ 405772 w 600843"/>
                  <a:gd name="connsiteY19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435087 w 600843"/>
                  <a:gd name="connsiteY7" fmla="*/ 293370 h 439221"/>
                  <a:gd name="connsiteX8" fmla="*/ 271690 w 600843"/>
                  <a:gd name="connsiteY8" fmla="*/ 425728 h 439221"/>
                  <a:gd name="connsiteX9" fmla="*/ 239117 w 600843"/>
                  <a:gd name="connsiteY9" fmla="*/ 439220 h 439221"/>
                  <a:gd name="connsiteX10" fmla="*/ 46065 w 600843"/>
                  <a:gd name="connsiteY10" fmla="*/ 439220 h 439221"/>
                  <a:gd name="connsiteX11" fmla="*/ 0 w 600843"/>
                  <a:gd name="connsiteY11" fmla="*/ 393155 h 439221"/>
                  <a:gd name="connsiteX12" fmla="*/ 0 w 600843"/>
                  <a:gd name="connsiteY12" fmla="*/ 348733 h 439221"/>
                  <a:gd name="connsiteX13" fmla="*/ 90488 w 600843"/>
                  <a:gd name="connsiteY13" fmla="*/ 258245 h 439221"/>
                  <a:gd name="connsiteX14" fmla="*/ 153892 w 600843"/>
                  <a:gd name="connsiteY14" fmla="*/ 258245 h 439221"/>
                  <a:gd name="connsiteX15" fmla="*/ 342912 w 600843"/>
                  <a:gd name="connsiteY15" fmla="*/ 30836 h 439221"/>
                  <a:gd name="connsiteX16" fmla="*/ 362726 w 600843"/>
                  <a:gd name="connsiteY16" fmla="*/ 20458 h 439221"/>
                  <a:gd name="connsiteX17" fmla="*/ 364040 w 600843"/>
                  <a:gd name="connsiteY17" fmla="*/ 17286 h 439221"/>
                  <a:gd name="connsiteX18" fmla="*/ 405772 w 600843"/>
                  <a:gd name="connsiteY18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435087 w 600843"/>
                  <a:gd name="connsiteY7" fmla="*/ 293370 h 439221"/>
                  <a:gd name="connsiteX8" fmla="*/ 239117 w 600843"/>
                  <a:gd name="connsiteY8" fmla="*/ 439220 h 439221"/>
                  <a:gd name="connsiteX9" fmla="*/ 46065 w 600843"/>
                  <a:gd name="connsiteY9" fmla="*/ 439220 h 439221"/>
                  <a:gd name="connsiteX10" fmla="*/ 0 w 600843"/>
                  <a:gd name="connsiteY10" fmla="*/ 393155 h 439221"/>
                  <a:gd name="connsiteX11" fmla="*/ 0 w 600843"/>
                  <a:gd name="connsiteY11" fmla="*/ 348733 h 439221"/>
                  <a:gd name="connsiteX12" fmla="*/ 90488 w 600843"/>
                  <a:gd name="connsiteY12" fmla="*/ 258245 h 439221"/>
                  <a:gd name="connsiteX13" fmla="*/ 153892 w 600843"/>
                  <a:gd name="connsiteY13" fmla="*/ 258245 h 439221"/>
                  <a:gd name="connsiteX14" fmla="*/ 342912 w 600843"/>
                  <a:gd name="connsiteY14" fmla="*/ 30836 h 439221"/>
                  <a:gd name="connsiteX15" fmla="*/ 362726 w 600843"/>
                  <a:gd name="connsiteY15" fmla="*/ 20458 h 439221"/>
                  <a:gd name="connsiteX16" fmla="*/ 364040 w 600843"/>
                  <a:gd name="connsiteY16" fmla="*/ 17286 h 439221"/>
                  <a:gd name="connsiteX17" fmla="*/ 405772 w 600843"/>
                  <a:gd name="connsiteY17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435087 w 600843"/>
                  <a:gd name="connsiteY7" fmla="*/ 293370 h 439221"/>
                  <a:gd name="connsiteX8" fmla="*/ 239117 w 600843"/>
                  <a:gd name="connsiteY8" fmla="*/ 439220 h 439221"/>
                  <a:gd name="connsiteX9" fmla="*/ 46065 w 600843"/>
                  <a:gd name="connsiteY9" fmla="*/ 439220 h 439221"/>
                  <a:gd name="connsiteX10" fmla="*/ 0 w 600843"/>
                  <a:gd name="connsiteY10" fmla="*/ 393155 h 439221"/>
                  <a:gd name="connsiteX11" fmla="*/ 0 w 600843"/>
                  <a:gd name="connsiteY11" fmla="*/ 348733 h 439221"/>
                  <a:gd name="connsiteX12" fmla="*/ 153892 w 600843"/>
                  <a:gd name="connsiteY12" fmla="*/ 258245 h 439221"/>
                  <a:gd name="connsiteX13" fmla="*/ 342912 w 600843"/>
                  <a:gd name="connsiteY13" fmla="*/ 30836 h 439221"/>
                  <a:gd name="connsiteX14" fmla="*/ 362726 w 600843"/>
                  <a:gd name="connsiteY14" fmla="*/ 20458 h 439221"/>
                  <a:gd name="connsiteX15" fmla="*/ 364040 w 600843"/>
                  <a:gd name="connsiteY15" fmla="*/ 17286 h 439221"/>
                  <a:gd name="connsiteX16" fmla="*/ 405772 w 600843"/>
                  <a:gd name="connsiteY16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435087 w 600843"/>
                  <a:gd name="connsiteY7" fmla="*/ 293370 h 439221"/>
                  <a:gd name="connsiteX8" fmla="*/ 239117 w 600843"/>
                  <a:gd name="connsiteY8" fmla="*/ 439220 h 439221"/>
                  <a:gd name="connsiteX9" fmla="*/ 46065 w 600843"/>
                  <a:gd name="connsiteY9" fmla="*/ 439220 h 439221"/>
                  <a:gd name="connsiteX10" fmla="*/ 0 w 600843"/>
                  <a:gd name="connsiteY10" fmla="*/ 393155 h 439221"/>
                  <a:gd name="connsiteX11" fmla="*/ 0 w 600843"/>
                  <a:gd name="connsiteY11" fmla="*/ 348733 h 439221"/>
                  <a:gd name="connsiteX12" fmla="*/ 153892 w 600843"/>
                  <a:gd name="connsiteY12" fmla="*/ 258245 h 439221"/>
                  <a:gd name="connsiteX13" fmla="*/ 342912 w 600843"/>
                  <a:gd name="connsiteY13" fmla="*/ 30836 h 439221"/>
                  <a:gd name="connsiteX14" fmla="*/ 362726 w 600843"/>
                  <a:gd name="connsiteY14" fmla="*/ 20458 h 439221"/>
                  <a:gd name="connsiteX15" fmla="*/ 405772 w 600843"/>
                  <a:gd name="connsiteY15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435087 w 600843"/>
                  <a:gd name="connsiteY7" fmla="*/ 293370 h 439221"/>
                  <a:gd name="connsiteX8" fmla="*/ 239117 w 600843"/>
                  <a:gd name="connsiteY8" fmla="*/ 439220 h 439221"/>
                  <a:gd name="connsiteX9" fmla="*/ 46065 w 600843"/>
                  <a:gd name="connsiteY9" fmla="*/ 439220 h 439221"/>
                  <a:gd name="connsiteX10" fmla="*/ 0 w 600843"/>
                  <a:gd name="connsiteY10" fmla="*/ 393155 h 439221"/>
                  <a:gd name="connsiteX11" fmla="*/ 0 w 600843"/>
                  <a:gd name="connsiteY11" fmla="*/ 348733 h 439221"/>
                  <a:gd name="connsiteX12" fmla="*/ 153892 w 600843"/>
                  <a:gd name="connsiteY12" fmla="*/ 258245 h 439221"/>
                  <a:gd name="connsiteX13" fmla="*/ 342912 w 600843"/>
                  <a:gd name="connsiteY13" fmla="*/ 30836 h 439221"/>
                  <a:gd name="connsiteX14" fmla="*/ 362726 w 600843"/>
                  <a:gd name="connsiteY14" fmla="*/ 27601 h 439221"/>
                  <a:gd name="connsiteX15" fmla="*/ 405772 w 600843"/>
                  <a:gd name="connsiteY15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435087 w 600843"/>
                  <a:gd name="connsiteY7" fmla="*/ 293370 h 439221"/>
                  <a:gd name="connsiteX8" fmla="*/ 239117 w 600843"/>
                  <a:gd name="connsiteY8" fmla="*/ 439220 h 439221"/>
                  <a:gd name="connsiteX9" fmla="*/ 46065 w 600843"/>
                  <a:gd name="connsiteY9" fmla="*/ 439220 h 439221"/>
                  <a:gd name="connsiteX10" fmla="*/ 0 w 600843"/>
                  <a:gd name="connsiteY10" fmla="*/ 393155 h 439221"/>
                  <a:gd name="connsiteX11" fmla="*/ 0 w 600843"/>
                  <a:gd name="connsiteY11" fmla="*/ 348733 h 439221"/>
                  <a:gd name="connsiteX12" fmla="*/ 153892 w 600843"/>
                  <a:gd name="connsiteY12" fmla="*/ 258245 h 439221"/>
                  <a:gd name="connsiteX13" fmla="*/ 342912 w 600843"/>
                  <a:gd name="connsiteY13" fmla="*/ 30836 h 439221"/>
                  <a:gd name="connsiteX14" fmla="*/ 405772 w 600843"/>
                  <a:gd name="connsiteY14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435087 w 600843"/>
                  <a:gd name="connsiteY7" fmla="*/ 293370 h 439221"/>
                  <a:gd name="connsiteX8" fmla="*/ 239117 w 600843"/>
                  <a:gd name="connsiteY8" fmla="*/ 439220 h 439221"/>
                  <a:gd name="connsiteX9" fmla="*/ 46065 w 600843"/>
                  <a:gd name="connsiteY9" fmla="*/ 439220 h 439221"/>
                  <a:gd name="connsiteX10" fmla="*/ 0 w 600843"/>
                  <a:gd name="connsiteY10" fmla="*/ 393155 h 439221"/>
                  <a:gd name="connsiteX11" fmla="*/ 0 w 600843"/>
                  <a:gd name="connsiteY11" fmla="*/ 348733 h 439221"/>
                  <a:gd name="connsiteX12" fmla="*/ 153892 w 600843"/>
                  <a:gd name="connsiteY12" fmla="*/ 258245 h 439221"/>
                  <a:gd name="connsiteX13" fmla="*/ 350056 w 600843"/>
                  <a:gd name="connsiteY13" fmla="*/ 33217 h 439221"/>
                  <a:gd name="connsiteX14" fmla="*/ 405772 w 600843"/>
                  <a:gd name="connsiteY14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435087 w 600843"/>
                  <a:gd name="connsiteY7" fmla="*/ 293370 h 439221"/>
                  <a:gd name="connsiteX8" fmla="*/ 239117 w 600843"/>
                  <a:gd name="connsiteY8" fmla="*/ 439220 h 439221"/>
                  <a:gd name="connsiteX9" fmla="*/ 46065 w 600843"/>
                  <a:gd name="connsiteY9" fmla="*/ 439220 h 439221"/>
                  <a:gd name="connsiteX10" fmla="*/ 0 w 600843"/>
                  <a:gd name="connsiteY10" fmla="*/ 393155 h 439221"/>
                  <a:gd name="connsiteX11" fmla="*/ 0 w 600843"/>
                  <a:gd name="connsiteY11" fmla="*/ 348733 h 439221"/>
                  <a:gd name="connsiteX12" fmla="*/ 153892 w 600843"/>
                  <a:gd name="connsiteY12" fmla="*/ 258245 h 439221"/>
                  <a:gd name="connsiteX13" fmla="*/ 405772 w 600843"/>
                  <a:gd name="connsiteY13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239117 w 600843"/>
                  <a:gd name="connsiteY7" fmla="*/ 439220 h 439221"/>
                  <a:gd name="connsiteX8" fmla="*/ 46065 w 600843"/>
                  <a:gd name="connsiteY8" fmla="*/ 439220 h 439221"/>
                  <a:gd name="connsiteX9" fmla="*/ 0 w 600843"/>
                  <a:gd name="connsiteY9" fmla="*/ 393155 h 439221"/>
                  <a:gd name="connsiteX10" fmla="*/ 0 w 600843"/>
                  <a:gd name="connsiteY10" fmla="*/ 348733 h 439221"/>
                  <a:gd name="connsiteX11" fmla="*/ 153892 w 600843"/>
                  <a:gd name="connsiteY11" fmla="*/ 258245 h 439221"/>
                  <a:gd name="connsiteX12" fmla="*/ 405772 w 600843"/>
                  <a:gd name="connsiteY12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46065 w 600843"/>
                  <a:gd name="connsiteY7" fmla="*/ 439220 h 439221"/>
                  <a:gd name="connsiteX8" fmla="*/ 0 w 600843"/>
                  <a:gd name="connsiteY8" fmla="*/ 393155 h 439221"/>
                  <a:gd name="connsiteX9" fmla="*/ 0 w 600843"/>
                  <a:gd name="connsiteY9" fmla="*/ 348733 h 439221"/>
                  <a:gd name="connsiteX10" fmla="*/ 153892 w 600843"/>
                  <a:gd name="connsiteY10" fmla="*/ 258245 h 439221"/>
                  <a:gd name="connsiteX11" fmla="*/ 405772 w 600843"/>
                  <a:gd name="connsiteY11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6065 w 600843"/>
                  <a:gd name="connsiteY6" fmla="*/ 439220 h 439221"/>
                  <a:gd name="connsiteX7" fmla="*/ 0 w 600843"/>
                  <a:gd name="connsiteY7" fmla="*/ 393155 h 439221"/>
                  <a:gd name="connsiteX8" fmla="*/ 0 w 600843"/>
                  <a:gd name="connsiteY8" fmla="*/ 348733 h 439221"/>
                  <a:gd name="connsiteX9" fmla="*/ 153892 w 600843"/>
                  <a:gd name="connsiteY9" fmla="*/ 258245 h 439221"/>
                  <a:gd name="connsiteX10" fmla="*/ 405772 w 600843"/>
                  <a:gd name="connsiteY10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95309 w 600843"/>
                  <a:gd name="connsiteY5" fmla="*/ 439221 h 439221"/>
                  <a:gd name="connsiteX6" fmla="*/ 46065 w 600843"/>
                  <a:gd name="connsiteY6" fmla="*/ 439220 h 439221"/>
                  <a:gd name="connsiteX7" fmla="*/ 0 w 600843"/>
                  <a:gd name="connsiteY7" fmla="*/ 393155 h 439221"/>
                  <a:gd name="connsiteX8" fmla="*/ 0 w 600843"/>
                  <a:gd name="connsiteY8" fmla="*/ 348733 h 439221"/>
                  <a:gd name="connsiteX9" fmla="*/ 153892 w 600843"/>
                  <a:gd name="connsiteY9" fmla="*/ 258245 h 439221"/>
                  <a:gd name="connsiteX10" fmla="*/ 405772 w 600843"/>
                  <a:gd name="connsiteY10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95309 w 600843"/>
                  <a:gd name="connsiteY4" fmla="*/ 439221 h 439221"/>
                  <a:gd name="connsiteX5" fmla="*/ 46065 w 600843"/>
                  <a:gd name="connsiteY5" fmla="*/ 439220 h 439221"/>
                  <a:gd name="connsiteX6" fmla="*/ 0 w 600843"/>
                  <a:gd name="connsiteY6" fmla="*/ 393155 h 439221"/>
                  <a:gd name="connsiteX7" fmla="*/ 0 w 600843"/>
                  <a:gd name="connsiteY7" fmla="*/ 348733 h 439221"/>
                  <a:gd name="connsiteX8" fmla="*/ 153892 w 600843"/>
                  <a:gd name="connsiteY8" fmla="*/ 258245 h 439221"/>
                  <a:gd name="connsiteX9" fmla="*/ 405772 w 600843"/>
                  <a:gd name="connsiteY9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595309 w 600843"/>
                  <a:gd name="connsiteY3" fmla="*/ 439221 h 439221"/>
                  <a:gd name="connsiteX4" fmla="*/ 46065 w 600843"/>
                  <a:gd name="connsiteY4" fmla="*/ 439220 h 439221"/>
                  <a:gd name="connsiteX5" fmla="*/ 0 w 600843"/>
                  <a:gd name="connsiteY5" fmla="*/ 393155 h 439221"/>
                  <a:gd name="connsiteX6" fmla="*/ 0 w 600843"/>
                  <a:gd name="connsiteY6" fmla="*/ 348733 h 439221"/>
                  <a:gd name="connsiteX7" fmla="*/ 153892 w 600843"/>
                  <a:gd name="connsiteY7" fmla="*/ 258245 h 439221"/>
                  <a:gd name="connsiteX8" fmla="*/ 405772 w 600843"/>
                  <a:gd name="connsiteY8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595309 w 600843"/>
                  <a:gd name="connsiteY3" fmla="*/ 439221 h 439221"/>
                  <a:gd name="connsiteX4" fmla="*/ 46065 w 600843"/>
                  <a:gd name="connsiteY4" fmla="*/ 439220 h 439221"/>
                  <a:gd name="connsiteX5" fmla="*/ 0 w 600843"/>
                  <a:gd name="connsiteY5" fmla="*/ 393155 h 439221"/>
                  <a:gd name="connsiteX6" fmla="*/ 0 w 600843"/>
                  <a:gd name="connsiteY6" fmla="*/ 348733 h 439221"/>
                  <a:gd name="connsiteX7" fmla="*/ 153892 w 600843"/>
                  <a:gd name="connsiteY7" fmla="*/ 258245 h 439221"/>
                  <a:gd name="connsiteX8" fmla="*/ 405772 w 600843"/>
                  <a:gd name="connsiteY8" fmla="*/ 0 h 439221"/>
                  <a:gd name="connsiteX0" fmla="*/ 405772 w 600843"/>
                  <a:gd name="connsiteY0" fmla="*/ 0 h 444040"/>
                  <a:gd name="connsiteX1" fmla="*/ 541825 w 600843"/>
                  <a:gd name="connsiteY1" fmla="*/ 0 h 444040"/>
                  <a:gd name="connsiteX2" fmla="*/ 600843 w 600843"/>
                  <a:gd name="connsiteY2" fmla="*/ 59018 h 444040"/>
                  <a:gd name="connsiteX3" fmla="*/ 600131 w 600843"/>
                  <a:gd name="connsiteY3" fmla="*/ 444040 h 444040"/>
                  <a:gd name="connsiteX4" fmla="*/ 46065 w 600843"/>
                  <a:gd name="connsiteY4" fmla="*/ 439220 h 444040"/>
                  <a:gd name="connsiteX5" fmla="*/ 0 w 600843"/>
                  <a:gd name="connsiteY5" fmla="*/ 393155 h 444040"/>
                  <a:gd name="connsiteX6" fmla="*/ 0 w 600843"/>
                  <a:gd name="connsiteY6" fmla="*/ 348733 h 444040"/>
                  <a:gd name="connsiteX7" fmla="*/ 153892 w 600843"/>
                  <a:gd name="connsiteY7" fmla="*/ 258245 h 444040"/>
                  <a:gd name="connsiteX8" fmla="*/ 405772 w 600843"/>
                  <a:gd name="connsiteY8" fmla="*/ 0 h 4440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00843" h="444040">
                    <a:moveTo>
                      <a:pt x="405772" y="0"/>
                    </a:moveTo>
                    <a:lnTo>
                      <a:pt x="541825" y="0"/>
                    </a:lnTo>
                    <a:cubicBezTo>
                      <a:pt x="574420" y="0"/>
                      <a:pt x="600843" y="26423"/>
                      <a:pt x="600843" y="59018"/>
                    </a:cubicBezTo>
                    <a:cubicBezTo>
                      <a:pt x="598998" y="185752"/>
                      <a:pt x="601976" y="317306"/>
                      <a:pt x="600131" y="444040"/>
                    </a:cubicBezTo>
                    <a:lnTo>
                      <a:pt x="46065" y="439220"/>
                    </a:lnTo>
                    <a:cubicBezTo>
                      <a:pt x="20624" y="439220"/>
                      <a:pt x="0" y="418596"/>
                      <a:pt x="0" y="393155"/>
                    </a:cubicBezTo>
                    <a:lnTo>
                      <a:pt x="0" y="348733"/>
                    </a:lnTo>
                    <a:cubicBezTo>
                      <a:pt x="25649" y="326248"/>
                      <a:pt x="96740" y="311228"/>
                      <a:pt x="153892" y="258245"/>
                    </a:cubicBezTo>
                    <a:lnTo>
                      <a:pt x="405772" y="0"/>
                    </a:lnTo>
                    <a:close/>
                  </a:path>
                </a:pathLst>
              </a:custGeom>
              <a:solidFill>
                <a:srgbClr val="C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65" name="フリーフォーム: 図形 164">
                <a:extLst>
                  <a:ext uri="{FF2B5EF4-FFF2-40B4-BE49-F238E27FC236}">
                    <a16:creationId xmlns:a16="http://schemas.microsoft.com/office/drawing/2014/main" id="{2C6A1F86-38C5-986D-C19C-20DCEF5D6E8F}"/>
                  </a:ext>
                </a:extLst>
              </p:cNvPr>
              <p:cNvSpPr/>
              <p:nvPr/>
            </p:nvSpPr>
            <p:spPr>
              <a:xfrm rot="10800000">
                <a:off x="6641973" y="3673481"/>
                <a:ext cx="439864" cy="519626"/>
              </a:xfrm>
              <a:custGeom>
                <a:avLst/>
                <a:gdLst>
                  <a:gd name="connsiteX0" fmla="*/ 193942 w 966071"/>
                  <a:gd name="connsiteY0" fmla="*/ 0 h 749855"/>
                  <a:gd name="connsiteX1" fmla="*/ 772129 w 966071"/>
                  <a:gd name="connsiteY1" fmla="*/ 0 h 749855"/>
                  <a:gd name="connsiteX2" fmla="*/ 966071 w 966071"/>
                  <a:gd name="connsiteY2" fmla="*/ 749855 h 749855"/>
                  <a:gd name="connsiteX3" fmla="*/ 567189 w 966071"/>
                  <a:gd name="connsiteY3" fmla="*/ 749855 h 749855"/>
                  <a:gd name="connsiteX4" fmla="*/ 482069 w 966071"/>
                  <a:gd name="connsiteY4" fmla="*/ 553528 h 749855"/>
                  <a:gd name="connsiteX5" fmla="*/ 396948 w 966071"/>
                  <a:gd name="connsiteY5" fmla="*/ 749855 h 749855"/>
                  <a:gd name="connsiteX6" fmla="*/ 0 w 966071"/>
                  <a:gd name="connsiteY6" fmla="*/ 749855 h 749855"/>
                  <a:gd name="connsiteX0" fmla="*/ 193942 w 966071"/>
                  <a:gd name="connsiteY0" fmla="*/ 0 h 749855"/>
                  <a:gd name="connsiteX1" fmla="*/ 772129 w 966071"/>
                  <a:gd name="connsiteY1" fmla="*/ 0 h 749855"/>
                  <a:gd name="connsiteX2" fmla="*/ 966071 w 966071"/>
                  <a:gd name="connsiteY2" fmla="*/ 749855 h 749855"/>
                  <a:gd name="connsiteX3" fmla="*/ 567189 w 966071"/>
                  <a:gd name="connsiteY3" fmla="*/ 749855 h 749855"/>
                  <a:gd name="connsiteX4" fmla="*/ 396948 w 966071"/>
                  <a:gd name="connsiteY4" fmla="*/ 749855 h 749855"/>
                  <a:gd name="connsiteX5" fmla="*/ 0 w 966071"/>
                  <a:gd name="connsiteY5" fmla="*/ 749855 h 749855"/>
                  <a:gd name="connsiteX6" fmla="*/ 193942 w 966071"/>
                  <a:gd name="connsiteY6" fmla="*/ 0 h 749855"/>
                  <a:gd name="connsiteX0" fmla="*/ 193942 w 966071"/>
                  <a:gd name="connsiteY0" fmla="*/ 0 h 749855"/>
                  <a:gd name="connsiteX1" fmla="*/ 772129 w 966071"/>
                  <a:gd name="connsiteY1" fmla="*/ 0 h 749855"/>
                  <a:gd name="connsiteX2" fmla="*/ 966071 w 966071"/>
                  <a:gd name="connsiteY2" fmla="*/ 749855 h 749855"/>
                  <a:gd name="connsiteX3" fmla="*/ 567189 w 966071"/>
                  <a:gd name="connsiteY3" fmla="*/ 749855 h 749855"/>
                  <a:gd name="connsiteX4" fmla="*/ 0 w 966071"/>
                  <a:gd name="connsiteY4" fmla="*/ 749855 h 749855"/>
                  <a:gd name="connsiteX5" fmla="*/ 193942 w 966071"/>
                  <a:gd name="connsiteY5" fmla="*/ 0 h 7498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966071" h="749855">
                    <a:moveTo>
                      <a:pt x="193942" y="0"/>
                    </a:moveTo>
                    <a:lnTo>
                      <a:pt x="772129" y="0"/>
                    </a:lnTo>
                    <a:lnTo>
                      <a:pt x="966071" y="749855"/>
                    </a:lnTo>
                    <a:lnTo>
                      <a:pt x="567189" y="749855"/>
                    </a:lnTo>
                    <a:lnTo>
                      <a:pt x="0" y="749855"/>
                    </a:lnTo>
                    <a:lnTo>
                      <a:pt x="193942" y="0"/>
                    </a:lnTo>
                    <a:close/>
                  </a:path>
                </a:pathLst>
              </a:custGeom>
              <a:solidFill>
                <a:srgbClr val="C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146" name="グループ化 145">
              <a:extLst>
                <a:ext uri="{FF2B5EF4-FFF2-40B4-BE49-F238E27FC236}">
                  <a16:creationId xmlns:a16="http://schemas.microsoft.com/office/drawing/2014/main" id="{B8DFEAC5-F786-D888-8E73-0259B1D32967}"/>
                </a:ext>
              </a:extLst>
            </p:cNvPr>
            <p:cNvGrpSpPr/>
            <p:nvPr/>
          </p:nvGrpSpPr>
          <p:grpSpPr>
            <a:xfrm rot="19497870">
              <a:off x="4333105" y="1783285"/>
              <a:ext cx="653546" cy="532411"/>
              <a:chOff x="6177632" y="3007086"/>
              <a:chExt cx="653546" cy="532411"/>
            </a:xfrm>
          </p:grpSpPr>
          <p:sp>
            <p:nvSpPr>
              <p:cNvPr id="148" name="アーチ 730">
                <a:extLst>
                  <a:ext uri="{FF2B5EF4-FFF2-40B4-BE49-F238E27FC236}">
                    <a16:creationId xmlns:a16="http://schemas.microsoft.com/office/drawing/2014/main" id="{3FBDDB88-A6FD-FE34-C0B9-0F524E09440D}"/>
                  </a:ext>
                </a:extLst>
              </p:cNvPr>
              <p:cNvSpPr/>
              <p:nvPr/>
            </p:nvSpPr>
            <p:spPr>
              <a:xfrm rot="18830305">
                <a:off x="6328241" y="3036560"/>
                <a:ext cx="532411" cy="473463"/>
              </a:xfrm>
              <a:custGeom>
                <a:avLst/>
                <a:gdLst>
                  <a:gd name="connsiteX0" fmla="*/ 841270 w 1155940"/>
                  <a:gd name="connsiteY0" fmla="*/ 1092482 h 1155940"/>
                  <a:gd name="connsiteX1" fmla="*/ 206371 w 1155940"/>
                  <a:gd name="connsiteY1" fmla="*/ 1020648 h 1155940"/>
                  <a:gd name="connsiteX2" fmla="*/ 25619 w 1155940"/>
                  <a:gd name="connsiteY2" fmla="*/ 407798 h 1155940"/>
                  <a:gd name="connsiteX3" fmla="*/ 231182 w 1155940"/>
                  <a:gd name="connsiteY3" fmla="*/ 471129 h 1155940"/>
                  <a:gd name="connsiteX4" fmla="*/ 344665 w 1155940"/>
                  <a:gd name="connsiteY4" fmla="*/ 855901 h 1155940"/>
                  <a:gd name="connsiteX5" fmla="*/ 743280 w 1155940"/>
                  <a:gd name="connsiteY5" fmla="*/ 901001 h 1155940"/>
                  <a:gd name="connsiteX6" fmla="*/ 841270 w 1155940"/>
                  <a:gd name="connsiteY6" fmla="*/ 1092482 h 1155940"/>
                  <a:gd name="connsiteX0" fmla="*/ 841296 w 932736"/>
                  <a:gd name="connsiteY0" fmla="*/ 684684 h 776124"/>
                  <a:gd name="connsiteX1" fmla="*/ 206397 w 932736"/>
                  <a:gd name="connsiteY1" fmla="*/ 612850 h 776124"/>
                  <a:gd name="connsiteX2" fmla="*/ 25645 w 932736"/>
                  <a:gd name="connsiteY2" fmla="*/ 0 h 776124"/>
                  <a:gd name="connsiteX3" fmla="*/ 231208 w 932736"/>
                  <a:gd name="connsiteY3" fmla="*/ 63331 h 776124"/>
                  <a:gd name="connsiteX4" fmla="*/ 344691 w 932736"/>
                  <a:gd name="connsiteY4" fmla="*/ 448103 h 776124"/>
                  <a:gd name="connsiteX5" fmla="*/ 743306 w 932736"/>
                  <a:gd name="connsiteY5" fmla="*/ 493203 h 776124"/>
                  <a:gd name="connsiteX6" fmla="*/ 932736 w 932736"/>
                  <a:gd name="connsiteY6" fmla="*/ 776124 h 776124"/>
                  <a:gd name="connsiteX0" fmla="*/ 841296 w 841296"/>
                  <a:gd name="connsiteY0" fmla="*/ 684684 h 748148"/>
                  <a:gd name="connsiteX1" fmla="*/ 206397 w 841296"/>
                  <a:gd name="connsiteY1" fmla="*/ 612850 h 748148"/>
                  <a:gd name="connsiteX2" fmla="*/ 25645 w 841296"/>
                  <a:gd name="connsiteY2" fmla="*/ 0 h 748148"/>
                  <a:gd name="connsiteX3" fmla="*/ 231208 w 841296"/>
                  <a:gd name="connsiteY3" fmla="*/ 63331 h 748148"/>
                  <a:gd name="connsiteX4" fmla="*/ 344691 w 841296"/>
                  <a:gd name="connsiteY4" fmla="*/ 448103 h 748148"/>
                  <a:gd name="connsiteX5" fmla="*/ 743306 w 841296"/>
                  <a:gd name="connsiteY5" fmla="*/ 493203 h 7481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41296" h="748148">
                    <a:moveTo>
                      <a:pt x="841296" y="684684"/>
                    </a:moveTo>
                    <a:cubicBezTo>
                      <a:pt x="634462" y="790531"/>
                      <a:pt x="384354" y="762233"/>
                      <a:pt x="206397" y="612850"/>
                    </a:cubicBezTo>
                    <a:cubicBezTo>
                      <a:pt x="28441" y="463467"/>
                      <a:pt x="-42764" y="222045"/>
                      <a:pt x="25645" y="0"/>
                    </a:cubicBezTo>
                    <a:lnTo>
                      <a:pt x="231208" y="63331"/>
                    </a:lnTo>
                    <a:cubicBezTo>
                      <a:pt x="188258" y="202740"/>
                      <a:pt x="232963" y="354315"/>
                      <a:pt x="344691" y="448103"/>
                    </a:cubicBezTo>
                    <a:cubicBezTo>
                      <a:pt x="456419" y="541891"/>
                      <a:pt x="613448" y="559658"/>
                      <a:pt x="743306" y="493203"/>
                    </a:cubicBezTo>
                  </a:path>
                </a:pathLst>
              </a:custGeom>
              <a:solidFill>
                <a:srgbClr val="FF0066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49" name="四角形: 角を丸くする 148">
                <a:extLst>
                  <a:ext uri="{FF2B5EF4-FFF2-40B4-BE49-F238E27FC236}">
                    <a16:creationId xmlns:a16="http://schemas.microsoft.com/office/drawing/2014/main" id="{FCCFA444-E11F-1DA7-F6F0-B750BC8378A8}"/>
                  </a:ext>
                </a:extLst>
              </p:cNvPr>
              <p:cNvSpPr/>
              <p:nvPr/>
            </p:nvSpPr>
            <p:spPr>
              <a:xfrm rot="16200000">
                <a:off x="6293303" y="3113147"/>
                <a:ext cx="83160" cy="79787"/>
              </a:xfrm>
              <a:prstGeom prst="roundRect">
                <a:avLst>
                  <a:gd name="adj" fmla="val 38881"/>
                </a:avLst>
              </a:pr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50" name="四角形: 角を丸くする 149">
                <a:extLst>
                  <a:ext uri="{FF2B5EF4-FFF2-40B4-BE49-F238E27FC236}">
                    <a16:creationId xmlns:a16="http://schemas.microsoft.com/office/drawing/2014/main" id="{B13F70AA-592D-B3A4-A061-99E4F7329D56}"/>
                  </a:ext>
                </a:extLst>
              </p:cNvPr>
              <p:cNvSpPr/>
              <p:nvPr/>
            </p:nvSpPr>
            <p:spPr>
              <a:xfrm rot="19800000">
                <a:off x="6177632" y="3115939"/>
                <a:ext cx="192689" cy="157365"/>
              </a:xfrm>
              <a:prstGeom prst="roundRect">
                <a:avLst>
                  <a:gd name="adj" fmla="val 38881"/>
                </a:avLst>
              </a:pr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147" name="フリーフォーム: 図形 146">
              <a:extLst>
                <a:ext uri="{FF2B5EF4-FFF2-40B4-BE49-F238E27FC236}">
                  <a16:creationId xmlns:a16="http://schemas.microsoft.com/office/drawing/2014/main" id="{F026BFD2-C01C-837C-E485-17F7FC93571A}"/>
                </a:ext>
              </a:extLst>
            </p:cNvPr>
            <p:cNvSpPr/>
            <p:nvPr/>
          </p:nvSpPr>
          <p:spPr bwMode="auto">
            <a:xfrm rot="16200000">
              <a:off x="5733510" y="2717900"/>
              <a:ext cx="318223" cy="565515"/>
            </a:xfrm>
            <a:custGeom>
              <a:avLst/>
              <a:gdLst>
                <a:gd name="connsiteX0" fmla="*/ 560569 w 561795"/>
                <a:gd name="connsiteY0" fmla="*/ 689800 h 998368"/>
                <a:gd name="connsiteX1" fmla="*/ 496421 w 561795"/>
                <a:gd name="connsiteY1" fmla="*/ 749950 h 998368"/>
                <a:gd name="connsiteX2" fmla="*/ 496431 w 561795"/>
                <a:gd name="connsiteY2" fmla="*/ 749995 h 998368"/>
                <a:gd name="connsiteX3" fmla="*/ 504946 w 561795"/>
                <a:gd name="connsiteY3" fmla="*/ 790143 h 998368"/>
                <a:gd name="connsiteX4" fmla="*/ 433029 w 561795"/>
                <a:gd name="connsiteY4" fmla="*/ 846932 h 998368"/>
                <a:gd name="connsiteX5" fmla="*/ 433201 w 561795"/>
                <a:gd name="connsiteY5" fmla="*/ 847676 h 998368"/>
                <a:gd name="connsiteX6" fmla="*/ 440763 w 561795"/>
                <a:gd name="connsiteY6" fmla="*/ 880361 h 998368"/>
                <a:gd name="connsiteX7" fmla="*/ 432450 w 561795"/>
                <a:gd name="connsiteY7" fmla="*/ 908844 h 998368"/>
                <a:gd name="connsiteX8" fmla="*/ 407259 w 561795"/>
                <a:gd name="connsiteY8" fmla="*/ 926717 h 998368"/>
                <a:gd name="connsiteX9" fmla="*/ 373076 w 561795"/>
                <a:gd name="connsiteY9" fmla="*/ 925974 h 998368"/>
                <a:gd name="connsiteX10" fmla="*/ 372056 w 561795"/>
                <a:gd name="connsiteY10" fmla="*/ 925952 h 998368"/>
                <a:gd name="connsiteX11" fmla="*/ 354888 w 561795"/>
                <a:gd name="connsiteY11" fmla="*/ 986912 h 998368"/>
                <a:gd name="connsiteX12" fmla="*/ 335629 w 561795"/>
                <a:gd name="connsiteY12" fmla="*/ 996366 h 998368"/>
                <a:gd name="connsiteX13" fmla="*/ 262179 w 561795"/>
                <a:gd name="connsiteY13" fmla="*/ 977095 h 998368"/>
                <a:gd name="connsiteX14" fmla="*/ 261915 w 561795"/>
                <a:gd name="connsiteY14" fmla="*/ 977130 h 998368"/>
                <a:gd name="connsiteX15" fmla="*/ 224114 w 561795"/>
                <a:gd name="connsiteY15" fmla="*/ 982107 h 998368"/>
                <a:gd name="connsiteX16" fmla="*/ 182419 w 561795"/>
                <a:gd name="connsiteY16" fmla="*/ 966867 h 998368"/>
                <a:gd name="connsiteX17" fmla="*/ 135185 w 561795"/>
                <a:gd name="connsiteY17" fmla="*/ 916521 h 998368"/>
                <a:gd name="connsiteX18" fmla="*/ 49219 w 561795"/>
                <a:gd name="connsiteY18" fmla="*/ 853289 h 998368"/>
                <a:gd name="connsiteX19" fmla="*/ 37169 w 561795"/>
                <a:gd name="connsiteY19" fmla="*/ 734740 h 998368"/>
                <a:gd name="connsiteX20" fmla="*/ 278 w 561795"/>
                <a:gd name="connsiteY20" fmla="*/ 659724 h 998368"/>
                <a:gd name="connsiteX21" fmla="*/ 58404 w 561795"/>
                <a:gd name="connsiteY21" fmla="*/ 588048 h 998368"/>
                <a:gd name="connsiteX22" fmla="*/ 45092 w 561795"/>
                <a:gd name="connsiteY22" fmla="*/ 481976 h 998368"/>
                <a:gd name="connsiteX23" fmla="*/ 149721 w 561795"/>
                <a:gd name="connsiteY23" fmla="*/ 450218 h 998368"/>
                <a:gd name="connsiteX24" fmla="*/ 160092 w 561795"/>
                <a:gd name="connsiteY24" fmla="*/ 420542 h 998368"/>
                <a:gd name="connsiteX25" fmla="*/ 204429 w 561795"/>
                <a:gd name="connsiteY25" fmla="*/ 107834 h 998368"/>
                <a:gd name="connsiteX26" fmla="*/ 230592 w 561795"/>
                <a:gd name="connsiteY26" fmla="*/ 292369 h 998368"/>
                <a:gd name="connsiteX27" fmla="*/ 272044 w 561795"/>
                <a:gd name="connsiteY27" fmla="*/ 0 h 998368"/>
                <a:gd name="connsiteX28" fmla="*/ 310871 w 561795"/>
                <a:gd name="connsiteY28" fmla="*/ 372735 h 998368"/>
                <a:gd name="connsiteX29" fmla="*/ 323655 w 561795"/>
                <a:gd name="connsiteY29" fmla="*/ 366205 h 998368"/>
                <a:gd name="connsiteX30" fmla="*/ 371619 w 561795"/>
                <a:gd name="connsiteY30" fmla="*/ 380440 h 998368"/>
                <a:gd name="connsiteX31" fmla="*/ 416177 w 561795"/>
                <a:gd name="connsiteY31" fmla="*/ 444032 h 998368"/>
                <a:gd name="connsiteX32" fmla="*/ 491753 w 561795"/>
                <a:gd name="connsiteY32" fmla="*/ 479414 h 998368"/>
                <a:gd name="connsiteX33" fmla="*/ 504363 w 561795"/>
                <a:gd name="connsiteY33" fmla="*/ 565428 h 998368"/>
                <a:gd name="connsiteX34" fmla="*/ 505312 w 561795"/>
                <a:gd name="connsiteY34" fmla="*/ 567079 h 998368"/>
                <a:gd name="connsiteX35" fmla="*/ 559776 w 561795"/>
                <a:gd name="connsiteY35" fmla="*/ 654240 h 998368"/>
                <a:gd name="connsiteX36" fmla="*/ 560569 w 561795"/>
                <a:gd name="connsiteY36" fmla="*/ 689800 h 9983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561795" h="998368">
                  <a:moveTo>
                    <a:pt x="560569" y="689800"/>
                  </a:moveTo>
                  <a:cubicBezTo>
                    <a:pt x="555078" y="722598"/>
                    <a:pt x="531477" y="745993"/>
                    <a:pt x="496421" y="749950"/>
                  </a:cubicBezTo>
                  <a:lnTo>
                    <a:pt x="496431" y="749995"/>
                  </a:lnTo>
                  <a:lnTo>
                    <a:pt x="504946" y="790143"/>
                  </a:lnTo>
                  <a:cubicBezTo>
                    <a:pt x="503849" y="827310"/>
                    <a:pt x="475385" y="853109"/>
                    <a:pt x="433029" y="846932"/>
                  </a:cubicBezTo>
                  <a:lnTo>
                    <a:pt x="433201" y="847676"/>
                  </a:lnTo>
                  <a:lnTo>
                    <a:pt x="440763" y="880361"/>
                  </a:lnTo>
                  <a:cubicBezTo>
                    <a:pt x="440665" y="890994"/>
                    <a:pt x="437892" y="900803"/>
                    <a:pt x="432450" y="908844"/>
                  </a:cubicBezTo>
                  <a:cubicBezTo>
                    <a:pt x="426463" y="917697"/>
                    <a:pt x="417695" y="923760"/>
                    <a:pt x="407259" y="926717"/>
                  </a:cubicBezTo>
                  <a:lnTo>
                    <a:pt x="373076" y="925974"/>
                  </a:lnTo>
                  <a:lnTo>
                    <a:pt x="372056" y="925952"/>
                  </a:lnTo>
                  <a:cubicBezTo>
                    <a:pt x="377976" y="951543"/>
                    <a:pt x="371136" y="974021"/>
                    <a:pt x="354888" y="986912"/>
                  </a:cubicBezTo>
                  <a:cubicBezTo>
                    <a:pt x="349472" y="991209"/>
                    <a:pt x="343011" y="994440"/>
                    <a:pt x="335629" y="996366"/>
                  </a:cubicBezTo>
                  <a:cubicBezTo>
                    <a:pt x="313132" y="1002240"/>
                    <a:pt x="285559" y="995009"/>
                    <a:pt x="262179" y="977095"/>
                  </a:cubicBezTo>
                  <a:lnTo>
                    <a:pt x="261915" y="977130"/>
                  </a:lnTo>
                  <a:lnTo>
                    <a:pt x="224114" y="982107"/>
                  </a:lnTo>
                  <a:cubicBezTo>
                    <a:pt x="210400" y="980350"/>
                    <a:pt x="196082" y="975216"/>
                    <a:pt x="182419" y="966867"/>
                  </a:cubicBezTo>
                  <a:cubicBezTo>
                    <a:pt x="162578" y="954750"/>
                    <a:pt x="145774" y="936845"/>
                    <a:pt x="135185" y="916521"/>
                  </a:cubicBezTo>
                  <a:cubicBezTo>
                    <a:pt x="102023" y="907288"/>
                    <a:pt x="70360" y="883994"/>
                    <a:pt x="49219" y="853289"/>
                  </a:cubicBezTo>
                  <a:cubicBezTo>
                    <a:pt x="21114" y="812470"/>
                    <a:pt x="16351" y="765616"/>
                    <a:pt x="37169" y="734740"/>
                  </a:cubicBezTo>
                  <a:cubicBezTo>
                    <a:pt x="15782" y="713106"/>
                    <a:pt x="2337" y="685751"/>
                    <a:pt x="278" y="659724"/>
                  </a:cubicBezTo>
                  <a:cubicBezTo>
                    <a:pt x="-2854" y="620176"/>
                    <a:pt x="20706" y="591132"/>
                    <a:pt x="58404" y="588048"/>
                  </a:cubicBezTo>
                  <a:cubicBezTo>
                    <a:pt x="35271" y="551726"/>
                    <a:pt x="30204" y="511343"/>
                    <a:pt x="45092" y="481976"/>
                  </a:cubicBezTo>
                  <a:cubicBezTo>
                    <a:pt x="62636" y="447372"/>
                    <a:pt x="104385" y="434695"/>
                    <a:pt x="149721" y="450218"/>
                  </a:cubicBezTo>
                  <a:lnTo>
                    <a:pt x="160092" y="420542"/>
                  </a:lnTo>
                  <a:lnTo>
                    <a:pt x="204429" y="107834"/>
                  </a:lnTo>
                  <a:lnTo>
                    <a:pt x="230592" y="292369"/>
                  </a:lnTo>
                  <a:lnTo>
                    <a:pt x="272044" y="0"/>
                  </a:lnTo>
                  <a:lnTo>
                    <a:pt x="310871" y="372735"/>
                  </a:lnTo>
                  <a:lnTo>
                    <a:pt x="323655" y="366205"/>
                  </a:lnTo>
                  <a:cubicBezTo>
                    <a:pt x="338701" y="365408"/>
                    <a:pt x="355636" y="370102"/>
                    <a:pt x="371619" y="380440"/>
                  </a:cubicBezTo>
                  <a:cubicBezTo>
                    <a:pt x="394752" y="395394"/>
                    <a:pt x="411689" y="419561"/>
                    <a:pt x="416177" y="444032"/>
                  </a:cubicBezTo>
                  <a:cubicBezTo>
                    <a:pt x="441711" y="441214"/>
                    <a:pt x="471400" y="455114"/>
                    <a:pt x="491753" y="479414"/>
                  </a:cubicBezTo>
                  <a:cubicBezTo>
                    <a:pt x="515579" y="507870"/>
                    <a:pt x="520816" y="543585"/>
                    <a:pt x="504363" y="565428"/>
                  </a:cubicBezTo>
                  <a:cubicBezTo>
                    <a:pt x="504686" y="565978"/>
                    <a:pt x="504989" y="566528"/>
                    <a:pt x="505312" y="567079"/>
                  </a:cubicBezTo>
                  <a:cubicBezTo>
                    <a:pt x="533626" y="590249"/>
                    <a:pt x="553589" y="622207"/>
                    <a:pt x="559776" y="654240"/>
                  </a:cubicBezTo>
                  <a:cubicBezTo>
                    <a:pt x="562217" y="666890"/>
                    <a:pt x="562399" y="678868"/>
                    <a:pt x="560569" y="689800"/>
                  </a:cubicBez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184" name="グループ化 183">
            <a:extLst>
              <a:ext uri="{FF2B5EF4-FFF2-40B4-BE49-F238E27FC236}">
                <a16:creationId xmlns:a16="http://schemas.microsoft.com/office/drawing/2014/main" id="{3A85CC75-8FF4-F837-F4A7-BA1C55E2598E}"/>
              </a:ext>
            </a:extLst>
          </p:cNvPr>
          <p:cNvGrpSpPr/>
          <p:nvPr/>
        </p:nvGrpSpPr>
        <p:grpSpPr>
          <a:xfrm>
            <a:off x="6812745" y="3746161"/>
            <a:ext cx="2144813" cy="2681372"/>
            <a:chOff x="6812745" y="3746161"/>
            <a:chExt cx="2144813" cy="2681372"/>
          </a:xfrm>
        </p:grpSpPr>
        <p:grpSp>
          <p:nvGrpSpPr>
            <p:cNvPr id="185" name="グループ化 184">
              <a:extLst>
                <a:ext uri="{FF2B5EF4-FFF2-40B4-BE49-F238E27FC236}">
                  <a16:creationId xmlns:a16="http://schemas.microsoft.com/office/drawing/2014/main" id="{8C7F54EE-9FB4-E809-688B-0E9395F52098}"/>
                </a:ext>
              </a:extLst>
            </p:cNvPr>
            <p:cNvGrpSpPr/>
            <p:nvPr/>
          </p:nvGrpSpPr>
          <p:grpSpPr>
            <a:xfrm>
              <a:off x="6812745" y="4436321"/>
              <a:ext cx="2144813" cy="1913633"/>
              <a:chOff x="948286" y="1430768"/>
              <a:chExt cx="4379726" cy="3907655"/>
            </a:xfrm>
          </p:grpSpPr>
          <p:sp>
            <p:nvSpPr>
              <p:cNvPr id="205" name="四角形: 上の 2 つの角を丸める 204">
                <a:extLst>
                  <a:ext uri="{FF2B5EF4-FFF2-40B4-BE49-F238E27FC236}">
                    <a16:creationId xmlns:a16="http://schemas.microsoft.com/office/drawing/2014/main" id="{C9AE3F42-C0AC-E505-DBDD-DECE91B1E3E0}"/>
                  </a:ext>
                </a:extLst>
              </p:cNvPr>
              <p:cNvSpPr/>
              <p:nvPr/>
            </p:nvSpPr>
            <p:spPr bwMode="auto">
              <a:xfrm rot="792178">
                <a:off x="1944183" y="2410396"/>
                <a:ext cx="76574" cy="1033106"/>
              </a:xfrm>
              <a:prstGeom prst="round2SameRect">
                <a:avLst>
                  <a:gd name="adj1" fmla="val 16667"/>
                  <a:gd name="adj2" fmla="val 50000"/>
                </a:avLst>
              </a:prstGeom>
              <a:solidFill>
                <a:schemeClr val="bg1">
                  <a:lumMod val="8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06" name="楕円 205">
                <a:extLst>
                  <a:ext uri="{FF2B5EF4-FFF2-40B4-BE49-F238E27FC236}">
                    <a16:creationId xmlns:a16="http://schemas.microsoft.com/office/drawing/2014/main" id="{B409F230-4ACD-9DDA-4A2C-A56802BB95CA}"/>
                  </a:ext>
                </a:extLst>
              </p:cNvPr>
              <p:cNvSpPr/>
              <p:nvPr/>
            </p:nvSpPr>
            <p:spPr bwMode="auto">
              <a:xfrm>
                <a:off x="4236226" y="4522123"/>
                <a:ext cx="816300" cy="816300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07" name="楕円 206">
                <a:extLst>
                  <a:ext uri="{FF2B5EF4-FFF2-40B4-BE49-F238E27FC236}">
                    <a16:creationId xmlns:a16="http://schemas.microsoft.com/office/drawing/2014/main" id="{5117562A-B292-B667-367F-4D0E7FC2D425}"/>
                  </a:ext>
                </a:extLst>
              </p:cNvPr>
              <p:cNvSpPr/>
              <p:nvPr/>
            </p:nvSpPr>
            <p:spPr bwMode="auto">
              <a:xfrm>
                <a:off x="1099326" y="4522123"/>
                <a:ext cx="816300" cy="816300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08" name="四角形: 上の 2 つの角を丸める 207">
                <a:extLst>
                  <a:ext uri="{FF2B5EF4-FFF2-40B4-BE49-F238E27FC236}">
                    <a16:creationId xmlns:a16="http://schemas.microsoft.com/office/drawing/2014/main" id="{667B00EB-1C79-145F-CC21-5EF1563A879A}"/>
                  </a:ext>
                </a:extLst>
              </p:cNvPr>
              <p:cNvSpPr/>
              <p:nvPr/>
            </p:nvSpPr>
            <p:spPr bwMode="auto">
              <a:xfrm rot="16200000">
                <a:off x="1522870" y="3575051"/>
                <a:ext cx="231135" cy="194878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bg1">
                  <a:lumMod val="6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09" name="四角形: 上の 2 つの角を丸める 208">
                <a:extLst>
                  <a:ext uri="{FF2B5EF4-FFF2-40B4-BE49-F238E27FC236}">
                    <a16:creationId xmlns:a16="http://schemas.microsoft.com/office/drawing/2014/main" id="{744A6416-A5DC-CB1B-2575-2CA1C8565B5C}"/>
                  </a:ext>
                </a:extLst>
              </p:cNvPr>
              <p:cNvSpPr/>
              <p:nvPr/>
            </p:nvSpPr>
            <p:spPr bwMode="auto">
              <a:xfrm rot="5400000">
                <a:off x="5110940" y="4576205"/>
                <a:ext cx="239152" cy="194993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bg1">
                  <a:lumMod val="6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10" name="楕円 209">
                <a:extLst>
                  <a:ext uri="{FF2B5EF4-FFF2-40B4-BE49-F238E27FC236}">
                    <a16:creationId xmlns:a16="http://schemas.microsoft.com/office/drawing/2014/main" id="{CC61EA94-84F3-D70A-420F-DA103811E433}"/>
                  </a:ext>
                </a:extLst>
              </p:cNvPr>
              <p:cNvSpPr/>
              <p:nvPr/>
            </p:nvSpPr>
            <p:spPr bwMode="auto">
              <a:xfrm>
                <a:off x="1221929" y="4644726"/>
                <a:ext cx="571094" cy="571094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11" name="フリーフォーム: 図形 210">
                <a:extLst>
                  <a:ext uri="{FF2B5EF4-FFF2-40B4-BE49-F238E27FC236}">
                    <a16:creationId xmlns:a16="http://schemas.microsoft.com/office/drawing/2014/main" id="{612471C1-45C4-5B79-0B7B-A5B3E23165AE}"/>
                  </a:ext>
                </a:extLst>
              </p:cNvPr>
              <p:cNvSpPr/>
              <p:nvPr/>
            </p:nvSpPr>
            <p:spPr bwMode="auto">
              <a:xfrm rot="3074834" flipV="1">
                <a:off x="1474695" y="4246570"/>
                <a:ext cx="1266496" cy="233540"/>
              </a:xfrm>
              <a:custGeom>
                <a:avLst/>
                <a:gdLst>
                  <a:gd name="connsiteX0" fmla="*/ 0 w 1266495"/>
                  <a:gd name="connsiteY0" fmla="*/ 233539 h 233539"/>
                  <a:gd name="connsiteX1" fmla="*/ 1266495 w 1266495"/>
                  <a:gd name="connsiteY1" fmla="*/ 233539 h 233539"/>
                  <a:gd name="connsiteX2" fmla="*/ 1129517 w 1266495"/>
                  <a:gd name="connsiteY2" fmla="*/ 0 h 233539"/>
                  <a:gd name="connsiteX3" fmla="*/ 136978 w 1266495"/>
                  <a:gd name="connsiteY3" fmla="*/ 0 h 233539"/>
                  <a:gd name="connsiteX4" fmla="*/ 92022 w 1266495"/>
                  <a:gd name="connsiteY4" fmla="*/ 76646 h 233539"/>
                  <a:gd name="connsiteX5" fmla="*/ 471690 w 1266495"/>
                  <a:gd name="connsiteY5" fmla="*/ 76646 h 233539"/>
                  <a:gd name="connsiteX6" fmla="*/ 425448 w 1266495"/>
                  <a:gd name="connsiteY6" fmla="*/ 155487 h 233539"/>
                  <a:gd name="connsiteX7" fmla="*/ 90380 w 1266495"/>
                  <a:gd name="connsiteY7" fmla="*/ 155486 h 233539"/>
                  <a:gd name="connsiteX8" fmla="*/ 68080 w 1266495"/>
                  <a:gd name="connsiteY8" fmla="*/ 117467 h 233539"/>
                  <a:gd name="connsiteX0" fmla="*/ 0 w 1266495"/>
                  <a:gd name="connsiteY0" fmla="*/ 233539 h 233539"/>
                  <a:gd name="connsiteX1" fmla="*/ 1266495 w 1266495"/>
                  <a:gd name="connsiteY1" fmla="*/ 233539 h 233539"/>
                  <a:gd name="connsiteX2" fmla="*/ 1129517 w 1266495"/>
                  <a:gd name="connsiteY2" fmla="*/ 0 h 233539"/>
                  <a:gd name="connsiteX3" fmla="*/ 136978 w 1266495"/>
                  <a:gd name="connsiteY3" fmla="*/ 0 h 233539"/>
                  <a:gd name="connsiteX4" fmla="*/ 92022 w 1266495"/>
                  <a:gd name="connsiteY4" fmla="*/ 76646 h 233539"/>
                  <a:gd name="connsiteX5" fmla="*/ 471690 w 1266495"/>
                  <a:gd name="connsiteY5" fmla="*/ 76646 h 233539"/>
                  <a:gd name="connsiteX6" fmla="*/ 90380 w 1266495"/>
                  <a:gd name="connsiteY6" fmla="*/ 155486 h 233539"/>
                  <a:gd name="connsiteX7" fmla="*/ 68080 w 1266495"/>
                  <a:gd name="connsiteY7" fmla="*/ 117467 h 233539"/>
                  <a:gd name="connsiteX8" fmla="*/ 0 w 1266495"/>
                  <a:gd name="connsiteY8" fmla="*/ 233539 h 233539"/>
                  <a:gd name="connsiteX0" fmla="*/ 0 w 1266495"/>
                  <a:gd name="connsiteY0" fmla="*/ 233539 h 233539"/>
                  <a:gd name="connsiteX1" fmla="*/ 1266495 w 1266495"/>
                  <a:gd name="connsiteY1" fmla="*/ 233539 h 233539"/>
                  <a:gd name="connsiteX2" fmla="*/ 1129517 w 1266495"/>
                  <a:gd name="connsiteY2" fmla="*/ 0 h 233539"/>
                  <a:gd name="connsiteX3" fmla="*/ 136978 w 1266495"/>
                  <a:gd name="connsiteY3" fmla="*/ 0 h 233539"/>
                  <a:gd name="connsiteX4" fmla="*/ 92022 w 1266495"/>
                  <a:gd name="connsiteY4" fmla="*/ 76646 h 233539"/>
                  <a:gd name="connsiteX5" fmla="*/ 90380 w 1266495"/>
                  <a:gd name="connsiteY5" fmla="*/ 155486 h 233539"/>
                  <a:gd name="connsiteX6" fmla="*/ 68080 w 1266495"/>
                  <a:gd name="connsiteY6" fmla="*/ 117467 h 233539"/>
                  <a:gd name="connsiteX7" fmla="*/ 0 w 1266495"/>
                  <a:gd name="connsiteY7" fmla="*/ 233539 h 233539"/>
                  <a:gd name="connsiteX0" fmla="*/ 0 w 1266495"/>
                  <a:gd name="connsiteY0" fmla="*/ 233539 h 233539"/>
                  <a:gd name="connsiteX1" fmla="*/ 1266495 w 1266495"/>
                  <a:gd name="connsiteY1" fmla="*/ 233539 h 233539"/>
                  <a:gd name="connsiteX2" fmla="*/ 1129517 w 1266495"/>
                  <a:gd name="connsiteY2" fmla="*/ 0 h 233539"/>
                  <a:gd name="connsiteX3" fmla="*/ 136978 w 1266495"/>
                  <a:gd name="connsiteY3" fmla="*/ 0 h 233539"/>
                  <a:gd name="connsiteX4" fmla="*/ 92022 w 1266495"/>
                  <a:gd name="connsiteY4" fmla="*/ 76646 h 233539"/>
                  <a:gd name="connsiteX5" fmla="*/ 68080 w 1266495"/>
                  <a:gd name="connsiteY5" fmla="*/ 117467 h 233539"/>
                  <a:gd name="connsiteX6" fmla="*/ 0 w 1266495"/>
                  <a:gd name="connsiteY6" fmla="*/ 233539 h 233539"/>
                  <a:gd name="connsiteX0" fmla="*/ 0 w 1266495"/>
                  <a:gd name="connsiteY0" fmla="*/ 233539 h 233539"/>
                  <a:gd name="connsiteX1" fmla="*/ 1266495 w 1266495"/>
                  <a:gd name="connsiteY1" fmla="*/ 233539 h 233539"/>
                  <a:gd name="connsiteX2" fmla="*/ 1129517 w 1266495"/>
                  <a:gd name="connsiteY2" fmla="*/ 0 h 233539"/>
                  <a:gd name="connsiteX3" fmla="*/ 136978 w 1266495"/>
                  <a:gd name="connsiteY3" fmla="*/ 0 h 233539"/>
                  <a:gd name="connsiteX4" fmla="*/ 92022 w 1266495"/>
                  <a:gd name="connsiteY4" fmla="*/ 76646 h 233539"/>
                  <a:gd name="connsiteX5" fmla="*/ 0 w 1266495"/>
                  <a:gd name="connsiteY5" fmla="*/ 233539 h 233539"/>
                  <a:gd name="connsiteX0" fmla="*/ 0 w 1266495"/>
                  <a:gd name="connsiteY0" fmla="*/ 233539 h 233539"/>
                  <a:gd name="connsiteX1" fmla="*/ 1266495 w 1266495"/>
                  <a:gd name="connsiteY1" fmla="*/ 233539 h 233539"/>
                  <a:gd name="connsiteX2" fmla="*/ 1129517 w 1266495"/>
                  <a:gd name="connsiteY2" fmla="*/ 0 h 233539"/>
                  <a:gd name="connsiteX3" fmla="*/ 136978 w 1266495"/>
                  <a:gd name="connsiteY3" fmla="*/ 0 h 233539"/>
                  <a:gd name="connsiteX4" fmla="*/ 0 w 1266495"/>
                  <a:gd name="connsiteY4" fmla="*/ 233539 h 233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66495" h="233539">
                    <a:moveTo>
                      <a:pt x="0" y="233539"/>
                    </a:moveTo>
                    <a:lnTo>
                      <a:pt x="1266495" y="233539"/>
                    </a:lnTo>
                    <a:lnTo>
                      <a:pt x="1129517" y="0"/>
                    </a:lnTo>
                    <a:lnTo>
                      <a:pt x="136978" y="0"/>
                    </a:lnTo>
                    <a:lnTo>
                      <a:pt x="0" y="233539"/>
                    </a:ln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212" name="アーチ 211">
                <a:extLst>
                  <a:ext uri="{FF2B5EF4-FFF2-40B4-BE49-F238E27FC236}">
                    <a16:creationId xmlns:a16="http://schemas.microsoft.com/office/drawing/2014/main" id="{D735188F-0CD1-8A85-5425-EE5091AA05E0}"/>
                  </a:ext>
                </a:extLst>
              </p:cNvPr>
              <p:cNvSpPr/>
              <p:nvPr/>
            </p:nvSpPr>
            <p:spPr bwMode="auto">
              <a:xfrm rot="17100000">
                <a:off x="1482572" y="2621600"/>
                <a:ext cx="979229" cy="465823"/>
              </a:xfrm>
              <a:prstGeom prst="blockArc">
                <a:avLst>
                  <a:gd name="adj1" fmla="val 10800000"/>
                  <a:gd name="adj2" fmla="val 21267315"/>
                  <a:gd name="adj3" fmla="val 6833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13" name="フリーフォーム: 図形 212">
                <a:extLst>
                  <a:ext uri="{FF2B5EF4-FFF2-40B4-BE49-F238E27FC236}">
                    <a16:creationId xmlns:a16="http://schemas.microsoft.com/office/drawing/2014/main" id="{05CC7C89-748B-DC27-35AC-157F68B3E94F}"/>
                  </a:ext>
                </a:extLst>
              </p:cNvPr>
              <p:cNvSpPr/>
              <p:nvPr/>
            </p:nvSpPr>
            <p:spPr bwMode="auto">
              <a:xfrm>
                <a:off x="948286" y="4367908"/>
                <a:ext cx="1124730" cy="611586"/>
              </a:xfrm>
              <a:custGeom>
                <a:avLst/>
                <a:gdLst>
                  <a:gd name="connsiteX0" fmla="*/ 562365 w 1124730"/>
                  <a:gd name="connsiteY0" fmla="*/ 0 h 611586"/>
                  <a:gd name="connsiteX1" fmla="*/ 1124730 w 1124730"/>
                  <a:gd name="connsiteY1" fmla="*/ 562365 h 611586"/>
                  <a:gd name="connsiteX2" fmla="*/ 1119768 w 1124730"/>
                  <a:gd name="connsiteY2" fmla="*/ 611586 h 611586"/>
                  <a:gd name="connsiteX3" fmla="*/ 1036684 w 1124730"/>
                  <a:gd name="connsiteY3" fmla="*/ 611586 h 611586"/>
                  <a:gd name="connsiteX4" fmla="*/ 1041646 w 1124730"/>
                  <a:gd name="connsiteY4" fmla="*/ 562365 h 611586"/>
                  <a:gd name="connsiteX5" fmla="*/ 562365 w 1124730"/>
                  <a:gd name="connsiteY5" fmla="*/ 83084 h 611586"/>
                  <a:gd name="connsiteX6" fmla="*/ 83084 w 1124730"/>
                  <a:gd name="connsiteY6" fmla="*/ 562365 h 611586"/>
                  <a:gd name="connsiteX7" fmla="*/ 88046 w 1124730"/>
                  <a:gd name="connsiteY7" fmla="*/ 611586 h 611586"/>
                  <a:gd name="connsiteX8" fmla="*/ 4962 w 1124730"/>
                  <a:gd name="connsiteY8" fmla="*/ 611586 h 611586"/>
                  <a:gd name="connsiteX9" fmla="*/ 0 w 1124730"/>
                  <a:gd name="connsiteY9" fmla="*/ 562365 h 611586"/>
                  <a:gd name="connsiteX10" fmla="*/ 562365 w 1124730"/>
                  <a:gd name="connsiteY10" fmla="*/ 0 h 6115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124730" h="611586">
                    <a:moveTo>
                      <a:pt x="562365" y="0"/>
                    </a:moveTo>
                    <a:cubicBezTo>
                      <a:pt x="872951" y="0"/>
                      <a:pt x="1124730" y="251779"/>
                      <a:pt x="1124730" y="562365"/>
                    </a:cubicBezTo>
                    <a:lnTo>
                      <a:pt x="1119768" y="611586"/>
                    </a:lnTo>
                    <a:lnTo>
                      <a:pt x="1036684" y="611586"/>
                    </a:lnTo>
                    <a:lnTo>
                      <a:pt x="1041646" y="562365"/>
                    </a:lnTo>
                    <a:cubicBezTo>
                      <a:pt x="1041646" y="297665"/>
                      <a:pt x="827065" y="83084"/>
                      <a:pt x="562365" y="83084"/>
                    </a:cubicBezTo>
                    <a:cubicBezTo>
                      <a:pt x="297665" y="83084"/>
                      <a:pt x="83084" y="297665"/>
                      <a:pt x="83084" y="562365"/>
                    </a:cubicBezTo>
                    <a:lnTo>
                      <a:pt x="88046" y="611586"/>
                    </a:lnTo>
                    <a:lnTo>
                      <a:pt x="4962" y="611586"/>
                    </a:lnTo>
                    <a:lnTo>
                      <a:pt x="0" y="562365"/>
                    </a:lnTo>
                    <a:cubicBezTo>
                      <a:pt x="0" y="251779"/>
                      <a:pt x="251779" y="0"/>
                      <a:pt x="562365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14" name="フリーフォーム: 図形 213">
                <a:extLst>
                  <a:ext uri="{FF2B5EF4-FFF2-40B4-BE49-F238E27FC236}">
                    <a16:creationId xmlns:a16="http://schemas.microsoft.com/office/drawing/2014/main" id="{006D68A7-2E8D-C6AE-DCB6-7654E57FEB77}"/>
                  </a:ext>
                </a:extLst>
              </p:cNvPr>
              <p:cNvSpPr/>
              <p:nvPr/>
            </p:nvSpPr>
            <p:spPr bwMode="auto">
              <a:xfrm rot="16200000">
                <a:off x="3379406" y="3152160"/>
                <a:ext cx="611586" cy="3043083"/>
              </a:xfrm>
              <a:custGeom>
                <a:avLst/>
                <a:gdLst>
                  <a:gd name="connsiteX0" fmla="*/ 611586 w 611586"/>
                  <a:gd name="connsiteY0" fmla="*/ 2480718 h 3043083"/>
                  <a:gd name="connsiteX1" fmla="*/ 49221 w 611586"/>
                  <a:gd name="connsiteY1" fmla="*/ 3043083 h 3043083"/>
                  <a:gd name="connsiteX2" fmla="*/ 0 w 611586"/>
                  <a:gd name="connsiteY2" fmla="*/ 3038121 h 3043083"/>
                  <a:gd name="connsiteX3" fmla="*/ 0 w 611586"/>
                  <a:gd name="connsiteY3" fmla="*/ 2955037 h 3043083"/>
                  <a:gd name="connsiteX4" fmla="*/ 49221 w 611586"/>
                  <a:gd name="connsiteY4" fmla="*/ 2959999 h 3043083"/>
                  <a:gd name="connsiteX5" fmla="*/ 528502 w 611586"/>
                  <a:gd name="connsiteY5" fmla="*/ 2480718 h 3043083"/>
                  <a:gd name="connsiteX6" fmla="*/ 49221 w 611586"/>
                  <a:gd name="connsiteY6" fmla="*/ 2001437 h 3043083"/>
                  <a:gd name="connsiteX7" fmla="*/ 0 w 611586"/>
                  <a:gd name="connsiteY7" fmla="*/ 2006399 h 3043083"/>
                  <a:gd name="connsiteX8" fmla="*/ 0 w 611586"/>
                  <a:gd name="connsiteY8" fmla="*/ 1948562 h 3043083"/>
                  <a:gd name="connsiteX9" fmla="*/ 0 w 611586"/>
                  <a:gd name="connsiteY9" fmla="*/ 1948562 h 3043083"/>
                  <a:gd name="connsiteX10" fmla="*/ 0 w 611586"/>
                  <a:gd name="connsiteY10" fmla="*/ 114285 h 3043083"/>
                  <a:gd name="connsiteX11" fmla="*/ 114285 w 611586"/>
                  <a:gd name="connsiteY11" fmla="*/ 0 h 3043083"/>
                  <a:gd name="connsiteX12" fmla="*/ 228570 w 611586"/>
                  <a:gd name="connsiteY12" fmla="*/ 114285 h 3043083"/>
                  <a:gd name="connsiteX13" fmla="*/ 228570 w 611586"/>
                  <a:gd name="connsiteY13" fmla="*/ 1950270 h 3043083"/>
                  <a:gd name="connsiteX14" fmla="*/ 268119 w 611586"/>
                  <a:gd name="connsiteY14" fmla="*/ 1962547 h 3043083"/>
                  <a:gd name="connsiteX15" fmla="*/ 611586 w 611586"/>
                  <a:gd name="connsiteY15" fmla="*/ 2480718 h 30430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611586" h="3043083">
                    <a:moveTo>
                      <a:pt x="611586" y="2480718"/>
                    </a:moveTo>
                    <a:cubicBezTo>
                      <a:pt x="611586" y="2791304"/>
                      <a:pt x="359807" y="3043083"/>
                      <a:pt x="49221" y="3043083"/>
                    </a:cubicBezTo>
                    <a:lnTo>
                      <a:pt x="0" y="3038121"/>
                    </a:lnTo>
                    <a:lnTo>
                      <a:pt x="0" y="2955037"/>
                    </a:lnTo>
                    <a:lnTo>
                      <a:pt x="49221" y="2959999"/>
                    </a:lnTo>
                    <a:cubicBezTo>
                      <a:pt x="313921" y="2959999"/>
                      <a:pt x="528502" y="2745418"/>
                      <a:pt x="528502" y="2480718"/>
                    </a:cubicBezTo>
                    <a:cubicBezTo>
                      <a:pt x="528502" y="2216018"/>
                      <a:pt x="313921" y="2001437"/>
                      <a:pt x="49221" y="2001437"/>
                    </a:cubicBezTo>
                    <a:lnTo>
                      <a:pt x="0" y="2006399"/>
                    </a:lnTo>
                    <a:lnTo>
                      <a:pt x="0" y="1948562"/>
                    </a:lnTo>
                    <a:lnTo>
                      <a:pt x="0" y="1948562"/>
                    </a:lnTo>
                    <a:lnTo>
                      <a:pt x="0" y="114285"/>
                    </a:lnTo>
                    <a:cubicBezTo>
                      <a:pt x="0" y="51167"/>
                      <a:pt x="51167" y="0"/>
                      <a:pt x="114285" y="0"/>
                    </a:cubicBezTo>
                    <a:cubicBezTo>
                      <a:pt x="177403" y="0"/>
                      <a:pt x="228570" y="51167"/>
                      <a:pt x="228570" y="114285"/>
                    </a:cubicBezTo>
                    <a:lnTo>
                      <a:pt x="228570" y="1950270"/>
                    </a:lnTo>
                    <a:lnTo>
                      <a:pt x="268119" y="1962547"/>
                    </a:lnTo>
                    <a:cubicBezTo>
                      <a:pt x="469961" y="2047918"/>
                      <a:pt x="611586" y="2247779"/>
                      <a:pt x="611586" y="2480718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215" name="四角形: 上の 2 つの角を丸める 214">
                <a:extLst>
                  <a:ext uri="{FF2B5EF4-FFF2-40B4-BE49-F238E27FC236}">
                    <a16:creationId xmlns:a16="http://schemas.microsoft.com/office/drawing/2014/main" id="{407E2D38-C8BC-D89B-6E9E-6E6BDF1F83AB}"/>
                  </a:ext>
                </a:extLst>
              </p:cNvPr>
              <p:cNvSpPr/>
              <p:nvPr/>
            </p:nvSpPr>
            <p:spPr bwMode="auto">
              <a:xfrm rot="792178">
                <a:off x="1615739" y="3302731"/>
                <a:ext cx="152071" cy="1735125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16" name="平行四辺形 215">
                <a:extLst>
                  <a:ext uri="{FF2B5EF4-FFF2-40B4-BE49-F238E27FC236}">
                    <a16:creationId xmlns:a16="http://schemas.microsoft.com/office/drawing/2014/main" id="{BFEEB3C3-6BC8-D372-5D9B-81B06137AEC4}"/>
                  </a:ext>
                </a:extLst>
              </p:cNvPr>
              <p:cNvSpPr/>
              <p:nvPr/>
            </p:nvSpPr>
            <p:spPr bwMode="auto">
              <a:xfrm rot="20700000" flipH="1">
                <a:off x="1914409" y="1786581"/>
                <a:ext cx="57127" cy="533175"/>
              </a:xfrm>
              <a:prstGeom prst="parallelogram">
                <a:avLst/>
              </a:prstGeom>
              <a:solidFill>
                <a:schemeClr val="bg1">
                  <a:lumMod val="5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217" name="四角形: 上の 2 つの角を丸める 216">
                <a:extLst>
                  <a:ext uri="{FF2B5EF4-FFF2-40B4-BE49-F238E27FC236}">
                    <a16:creationId xmlns:a16="http://schemas.microsoft.com/office/drawing/2014/main" id="{C684F701-9624-5B82-1ACA-8D683C18A9E4}"/>
                  </a:ext>
                </a:extLst>
              </p:cNvPr>
              <p:cNvSpPr/>
              <p:nvPr/>
            </p:nvSpPr>
            <p:spPr bwMode="auto">
              <a:xfrm rot="5400000">
                <a:off x="1646676" y="1597583"/>
                <a:ext cx="451549" cy="1179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18" name="四角形: 上の 2 つの角を丸める 217">
                <a:extLst>
                  <a:ext uri="{FF2B5EF4-FFF2-40B4-BE49-F238E27FC236}">
                    <a16:creationId xmlns:a16="http://schemas.microsoft.com/office/drawing/2014/main" id="{FD9F63C6-A23B-BA0A-3EF6-F81C6FA090D3}"/>
                  </a:ext>
                </a:extLst>
              </p:cNvPr>
              <p:cNvSpPr/>
              <p:nvPr/>
            </p:nvSpPr>
            <p:spPr bwMode="auto">
              <a:xfrm rot="792178">
                <a:off x="1818518" y="3283710"/>
                <a:ext cx="150289" cy="46513"/>
              </a:xfrm>
              <a:prstGeom prst="round2SameRect">
                <a:avLst>
                  <a:gd name="adj1" fmla="val 16667"/>
                  <a:gd name="adj2" fmla="val 0"/>
                </a:avLst>
              </a:prstGeom>
              <a:solidFill>
                <a:schemeClr val="bg1">
                  <a:lumMod val="6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19" name="台形 218">
                <a:extLst>
                  <a:ext uri="{FF2B5EF4-FFF2-40B4-BE49-F238E27FC236}">
                    <a16:creationId xmlns:a16="http://schemas.microsoft.com/office/drawing/2014/main" id="{F2288574-E0D3-A83F-2FF1-6DA3C888A206}"/>
                  </a:ext>
                </a:extLst>
              </p:cNvPr>
              <p:cNvSpPr/>
              <p:nvPr/>
            </p:nvSpPr>
            <p:spPr bwMode="auto">
              <a:xfrm rot="6300000">
                <a:off x="2944692" y="4707735"/>
                <a:ext cx="100111" cy="569535"/>
              </a:xfrm>
              <a:prstGeom prst="trapezoid">
                <a:avLst/>
              </a:prstGeom>
              <a:solidFill>
                <a:schemeClr val="bg1">
                  <a:lumMod val="6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20" name="楕円 219">
                <a:extLst>
                  <a:ext uri="{FF2B5EF4-FFF2-40B4-BE49-F238E27FC236}">
                    <a16:creationId xmlns:a16="http://schemas.microsoft.com/office/drawing/2014/main" id="{5C25A5F7-3D67-FFC4-BAC4-6B19F1F28BA1}"/>
                  </a:ext>
                </a:extLst>
              </p:cNvPr>
              <p:cNvSpPr/>
              <p:nvPr/>
            </p:nvSpPr>
            <p:spPr bwMode="auto">
              <a:xfrm>
                <a:off x="4358829" y="4644726"/>
                <a:ext cx="571094" cy="571094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21" name="四角形: 上の 2 つの角を丸める 220">
                <a:extLst>
                  <a:ext uri="{FF2B5EF4-FFF2-40B4-BE49-F238E27FC236}">
                    <a16:creationId xmlns:a16="http://schemas.microsoft.com/office/drawing/2014/main" id="{7A9652FD-0695-5907-6217-EA4ABDD2EF3E}"/>
                  </a:ext>
                </a:extLst>
              </p:cNvPr>
              <p:cNvSpPr/>
              <p:nvPr/>
            </p:nvSpPr>
            <p:spPr bwMode="auto">
              <a:xfrm rot="792178">
                <a:off x="1958697" y="2164474"/>
                <a:ext cx="332318" cy="342452"/>
              </a:xfrm>
              <a:prstGeom prst="round2SameRect">
                <a:avLst>
                  <a:gd name="adj1" fmla="val 16667"/>
                  <a:gd name="adj2" fmla="val 50000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22" name="四角形: 上の 2 つの角を丸める 221">
                <a:extLst>
                  <a:ext uri="{FF2B5EF4-FFF2-40B4-BE49-F238E27FC236}">
                    <a16:creationId xmlns:a16="http://schemas.microsoft.com/office/drawing/2014/main" id="{2C60F411-D773-03B3-EB98-F5C81F4D4457}"/>
                  </a:ext>
                </a:extLst>
              </p:cNvPr>
              <p:cNvSpPr/>
              <p:nvPr/>
            </p:nvSpPr>
            <p:spPr bwMode="auto">
              <a:xfrm rot="6300000">
                <a:off x="2204441" y="2211447"/>
                <a:ext cx="145219" cy="351506"/>
              </a:xfrm>
              <a:prstGeom prst="round2SameRect">
                <a:avLst>
                  <a:gd name="adj1" fmla="val 16667"/>
                  <a:gd name="adj2" fmla="val 50000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  <p:sp>
          <p:nvSpPr>
            <p:cNvPr id="186" name="フリーフォーム: 図形 185">
              <a:extLst>
                <a:ext uri="{FF2B5EF4-FFF2-40B4-BE49-F238E27FC236}">
                  <a16:creationId xmlns:a16="http://schemas.microsoft.com/office/drawing/2014/main" id="{31BC4E48-7F58-B74E-ABB9-A647D87B0FC1}"/>
                </a:ext>
              </a:extLst>
            </p:cNvPr>
            <p:cNvSpPr/>
            <p:nvPr/>
          </p:nvSpPr>
          <p:spPr>
            <a:xfrm>
              <a:off x="7911541" y="6263594"/>
              <a:ext cx="328694" cy="163939"/>
            </a:xfrm>
            <a:custGeom>
              <a:avLst/>
              <a:gdLst>
                <a:gd name="connsiteX0" fmla="*/ 214968 w 862013"/>
                <a:gd name="connsiteY0" fmla="*/ 0 h 429936"/>
                <a:gd name="connsiteX1" fmla="*/ 569741 w 862013"/>
                <a:gd name="connsiteY1" fmla="*/ 0 h 429936"/>
                <a:gd name="connsiteX2" fmla="*/ 595279 w 862013"/>
                <a:gd name="connsiteY2" fmla="*/ 0 h 429936"/>
                <a:gd name="connsiteX3" fmla="*/ 862013 w 862013"/>
                <a:gd name="connsiteY3" fmla="*/ 0 h 429936"/>
                <a:gd name="connsiteX4" fmla="*/ 862013 w 862013"/>
                <a:gd name="connsiteY4" fmla="*/ 375603 h 429936"/>
                <a:gd name="connsiteX5" fmla="*/ 807680 w 862013"/>
                <a:gd name="connsiteY5" fmla="*/ 429936 h 429936"/>
                <a:gd name="connsiteX6" fmla="*/ 730322 w 862013"/>
                <a:gd name="connsiteY6" fmla="*/ 429936 h 429936"/>
                <a:gd name="connsiteX7" fmla="*/ 624074 w 862013"/>
                <a:gd name="connsiteY7" fmla="*/ 429936 h 429936"/>
                <a:gd name="connsiteX8" fmla="*/ 79925 w 862013"/>
                <a:gd name="connsiteY8" fmla="*/ 429936 h 429936"/>
                <a:gd name="connsiteX9" fmla="*/ 0 w 862013"/>
                <a:gd name="connsiteY9" fmla="*/ 350011 h 429936"/>
                <a:gd name="connsiteX10" fmla="*/ 0 w 862013"/>
                <a:gd name="connsiteY10" fmla="*/ 214968 h 429936"/>
                <a:gd name="connsiteX11" fmla="*/ 214968 w 862013"/>
                <a:gd name="connsiteY11" fmla="*/ 0 h 429936"/>
                <a:gd name="connsiteX0" fmla="*/ 214968 w 862013"/>
                <a:gd name="connsiteY0" fmla="*/ 0 h 429936"/>
                <a:gd name="connsiteX1" fmla="*/ 569741 w 862013"/>
                <a:gd name="connsiteY1" fmla="*/ 0 h 429936"/>
                <a:gd name="connsiteX2" fmla="*/ 862013 w 862013"/>
                <a:gd name="connsiteY2" fmla="*/ 0 h 429936"/>
                <a:gd name="connsiteX3" fmla="*/ 862013 w 862013"/>
                <a:gd name="connsiteY3" fmla="*/ 375603 h 429936"/>
                <a:gd name="connsiteX4" fmla="*/ 807680 w 862013"/>
                <a:gd name="connsiteY4" fmla="*/ 429936 h 429936"/>
                <a:gd name="connsiteX5" fmla="*/ 730322 w 862013"/>
                <a:gd name="connsiteY5" fmla="*/ 429936 h 429936"/>
                <a:gd name="connsiteX6" fmla="*/ 624074 w 862013"/>
                <a:gd name="connsiteY6" fmla="*/ 429936 h 429936"/>
                <a:gd name="connsiteX7" fmla="*/ 79925 w 862013"/>
                <a:gd name="connsiteY7" fmla="*/ 429936 h 429936"/>
                <a:gd name="connsiteX8" fmla="*/ 0 w 862013"/>
                <a:gd name="connsiteY8" fmla="*/ 350011 h 429936"/>
                <a:gd name="connsiteX9" fmla="*/ 0 w 862013"/>
                <a:gd name="connsiteY9" fmla="*/ 214968 h 429936"/>
                <a:gd name="connsiteX10" fmla="*/ 214968 w 862013"/>
                <a:gd name="connsiteY10" fmla="*/ 0 h 429936"/>
                <a:gd name="connsiteX0" fmla="*/ 214968 w 862013"/>
                <a:gd name="connsiteY0" fmla="*/ 0 h 429936"/>
                <a:gd name="connsiteX1" fmla="*/ 862013 w 862013"/>
                <a:gd name="connsiteY1" fmla="*/ 0 h 429936"/>
                <a:gd name="connsiteX2" fmla="*/ 862013 w 862013"/>
                <a:gd name="connsiteY2" fmla="*/ 375603 h 429936"/>
                <a:gd name="connsiteX3" fmla="*/ 807680 w 862013"/>
                <a:gd name="connsiteY3" fmla="*/ 429936 h 429936"/>
                <a:gd name="connsiteX4" fmla="*/ 730322 w 862013"/>
                <a:gd name="connsiteY4" fmla="*/ 429936 h 429936"/>
                <a:gd name="connsiteX5" fmla="*/ 624074 w 862013"/>
                <a:gd name="connsiteY5" fmla="*/ 429936 h 429936"/>
                <a:gd name="connsiteX6" fmla="*/ 79925 w 862013"/>
                <a:gd name="connsiteY6" fmla="*/ 429936 h 429936"/>
                <a:gd name="connsiteX7" fmla="*/ 0 w 862013"/>
                <a:gd name="connsiteY7" fmla="*/ 350011 h 429936"/>
                <a:gd name="connsiteX8" fmla="*/ 0 w 862013"/>
                <a:gd name="connsiteY8" fmla="*/ 214968 h 429936"/>
                <a:gd name="connsiteX9" fmla="*/ 214968 w 862013"/>
                <a:gd name="connsiteY9" fmla="*/ 0 h 429936"/>
                <a:gd name="connsiteX0" fmla="*/ 214968 w 862013"/>
                <a:gd name="connsiteY0" fmla="*/ 0 h 429936"/>
                <a:gd name="connsiteX1" fmla="*/ 862013 w 862013"/>
                <a:gd name="connsiteY1" fmla="*/ 0 h 429936"/>
                <a:gd name="connsiteX2" fmla="*/ 862013 w 862013"/>
                <a:gd name="connsiteY2" fmla="*/ 375603 h 429936"/>
                <a:gd name="connsiteX3" fmla="*/ 807680 w 862013"/>
                <a:gd name="connsiteY3" fmla="*/ 429936 h 429936"/>
                <a:gd name="connsiteX4" fmla="*/ 730322 w 862013"/>
                <a:gd name="connsiteY4" fmla="*/ 429936 h 429936"/>
                <a:gd name="connsiteX5" fmla="*/ 79925 w 862013"/>
                <a:gd name="connsiteY5" fmla="*/ 429936 h 429936"/>
                <a:gd name="connsiteX6" fmla="*/ 0 w 862013"/>
                <a:gd name="connsiteY6" fmla="*/ 350011 h 429936"/>
                <a:gd name="connsiteX7" fmla="*/ 0 w 862013"/>
                <a:gd name="connsiteY7" fmla="*/ 214968 h 429936"/>
                <a:gd name="connsiteX8" fmla="*/ 214968 w 862013"/>
                <a:gd name="connsiteY8" fmla="*/ 0 h 429936"/>
                <a:gd name="connsiteX0" fmla="*/ 214968 w 862013"/>
                <a:gd name="connsiteY0" fmla="*/ 0 h 429936"/>
                <a:gd name="connsiteX1" fmla="*/ 862013 w 862013"/>
                <a:gd name="connsiteY1" fmla="*/ 0 h 429936"/>
                <a:gd name="connsiteX2" fmla="*/ 862013 w 862013"/>
                <a:gd name="connsiteY2" fmla="*/ 375603 h 429936"/>
                <a:gd name="connsiteX3" fmla="*/ 807680 w 862013"/>
                <a:gd name="connsiteY3" fmla="*/ 429936 h 429936"/>
                <a:gd name="connsiteX4" fmla="*/ 79925 w 862013"/>
                <a:gd name="connsiteY4" fmla="*/ 429936 h 429936"/>
                <a:gd name="connsiteX5" fmla="*/ 0 w 862013"/>
                <a:gd name="connsiteY5" fmla="*/ 350011 h 429936"/>
                <a:gd name="connsiteX6" fmla="*/ 0 w 862013"/>
                <a:gd name="connsiteY6" fmla="*/ 214968 h 429936"/>
                <a:gd name="connsiteX7" fmla="*/ 214968 w 862013"/>
                <a:gd name="connsiteY7" fmla="*/ 0 h 4299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62013" h="429936">
                  <a:moveTo>
                    <a:pt x="214968" y="0"/>
                  </a:moveTo>
                  <a:lnTo>
                    <a:pt x="862013" y="0"/>
                  </a:lnTo>
                  <a:lnTo>
                    <a:pt x="862013" y="375603"/>
                  </a:lnTo>
                  <a:cubicBezTo>
                    <a:pt x="862013" y="405610"/>
                    <a:pt x="837687" y="429936"/>
                    <a:pt x="807680" y="429936"/>
                  </a:cubicBezTo>
                  <a:lnTo>
                    <a:pt x="79925" y="429936"/>
                  </a:lnTo>
                  <a:cubicBezTo>
                    <a:pt x="35784" y="429936"/>
                    <a:pt x="0" y="394152"/>
                    <a:pt x="0" y="350011"/>
                  </a:cubicBezTo>
                  <a:lnTo>
                    <a:pt x="0" y="214968"/>
                  </a:lnTo>
                  <a:cubicBezTo>
                    <a:pt x="0" y="96244"/>
                    <a:pt x="96244" y="0"/>
                    <a:pt x="214968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87" name="台形 186">
              <a:extLst>
                <a:ext uri="{FF2B5EF4-FFF2-40B4-BE49-F238E27FC236}">
                  <a16:creationId xmlns:a16="http://schemas.microsoft.com/office/drawing/2014/main" id="{B8BFD9F2-BCB8-51F9-3F91-8667C3B2610A}"/>
                </a:ext>
              </a:extLst>
            </p:cNvPr>
            <p:cNvSpPr/>
            <p:nvPr/>
          </p:nvSpPr>
          <p:spPr>
            <a:xfrm rot="10800000">
              <a:off x="7906291" y="5387929"/>
              <a:ext cx="413460" cy="859158"/>
            </a:xfrm>
            <a:prstGeom prst="trapezoid">
              <a:avLst>
                <a:gd name="adj" fmla="val 19923"/>
              </a:avLst>
            </a:prstGeom>
            <a:solidFill>
              <a:srgbClr val="4472C4">
                <a:lumMod val="50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188" name="グループ化 187">
              <a:extLst>
                <a:ext uri="{FF2B5EF4-FFF2-40B4-BE49-F238E27FC236}">
                  <a16:creationId xmlns:a16="http://schemas.microsoft.com/office/drawing/2014/main" id="{7FD28603-4BBD-2429-E295-0F3BBD9D127A}"/>
                </a:ext>
              </a:extLst>
            </p:cNvPr>
            <p:cNvGrpSpPr/>
            <p:nvPr/>
          </p:nvGrpSpPr>
          <p:grpSpPr>
            <a:xfrm>
              <a:off x="7590456" y="3746161"/>
              <a:ext cx="930161" cy="1643496"/>
              <a:chOff x="8277788" y="703642"/>
              <a:chExt cx="1419360" cy="2507861"/>
            </a:xfrm>
          </p:grpSpPr>
          <p:grpSp>
            <p:nvGrpSpPr>
              <p:cNvPr id="193" name="グループ化 192">
                <a:extLst>
                  <a:ext uri="{FF2B5EF4-FFF2-40B4-BE49-F238E27FC236}">
                    <a16:creationId xmlns:a16="http://schemas.microsoft.com/office/drawing/2014/main" id="{328067C2-D06C-E2D3-2F20-E0C7CC88E78F}"/>
                  </a:ext>
                </a:extLst>
              </p:cNvPr>
              <p:cNvGrpSpPr/>
              <p:nvPr/>
            </p:nvGrpSpPr>
            <p:grpSpPr>
              <a:xfrm>
                <a:off x="8435085" y="783596"/>
                <a:ext cx="1195800" cy="2427907"/>
                <a:chOff x="5629276" y="781567"/>
                <a:chExt cx="1195800" cy="2427907"/>
              </a:xfrm>
            </p:grpSpPr>
            <p:sp>
              <p:nvSpPr>
                <p:cNvPr id="199" name="二等辺三角形 28">
                  <a:extLst>
                    <a:ext uri="{FF2B5EF4-FFF2-40B4-BE49-F238E27FC236}">
                      <a16:creationId xmlns:a16="http://schemas.microsoft.com/office/drawing/2014/main" id="{3429D361-8452-887D-A09E-CAFF56E94681}"/>
                    </a:ext>
                  </a:extLst>
                </p:cNvPr>
                <p:cNvSpPr/>
                <p:nvPr/>
              </p:nvSpPr>
              <p:spPr>
                <a:xfrm>
                  <a:off x="5629276" y="1357313"/>
                  <a:ext cx="139650" cy="289204"/>
                </a:xfrm>
                <a:custGeom>
                  <a:avLst/>
                  <a:gdLst>
                    <a:gd name="connsiteX0" fmla="*/ 0 w 414337"/>
                    <a:gd name="connsiteY0" fmla="*/ 348851 h 348851"/>
                    <a:gd name="connsiteX1" fmla="*/ 207169 w 414337"/>
                    <a:gd name="connsiteY1" fmla="*/ 0 h 348851"/>
                    <a:gd name="connsiteX2" fmla="*/ 414337 w 414337"/>
                    <a:gd name="connsiteY2" fmla="*/ 348851 h 348851"/>
                    <a:gd name="connsiteX3" fmla="*/ 0 w 414337"/>
                    <a:gd name="connsiteY3" fmla="*/ 348851 h 348851"/>
                    <a:gd name="connsiteX0" fmla="*/ 132 w 414469"/>
                    <a:gd name="connsiteY0" fmla="*/ 348851 h 413232"/>
                    <a:gd name="connsiteX1" fmla="*/ 207301 w 414469"/>
                    <a:gd name="connsiteY1" fmla="*/ 0 h 413232"/>
                    <a:gd name="connsiteX2" fmla="*/ 414469 w 414469"/>
                    <a:gd name="connsiteY2" fmla="*/ 348851 h 413232"/>
                    <a:gd name="connsiteX3" fmla="*/ 132 w 414469"/>
                    <a:gd name="connsiteY3" fmla="*/ 348851 h 413232"/>
                    <a:gd name="connsiteX0" fmla="*/ 1192 w 305992"/>
                    <a:gd name="connsiteY0" fmla="*/ 348851 h 402561"/>
                    <a:gd name="connsiteX1" fmla="*/ 208361 w 305992"/>
                    <a:gd name="connsiteY1" fmla="*/ 0 h 402561"/>
                    <a:gd name="connsiteX2" fmla="*/ 305992 w 305992"/>
                    <a:gd name="connsiteY2" fmla="*/ 401238 h 402561"/>
                    <a:gd name="connsiteX3" fmla="*/ 1192 w 305992"/>
                    <a:gd name="connsiteY3" fmla="*/ 348851 h 402561"/>
                    <a:gd name="connsiteX0" fmla="*/ 3 w 309565"/>
                    <a:gd name="connsiteY0" fmla="*/ 348851 h 402561"/>
                    <a:gd name="connsiteX1" fmla="*/ 309565 w 309565"/>
                    <a:gd name="connsiteY1" fmla="*/ 0 h 402561"/>
                    <a:gd name="connsiteX2" fmla="*/ 304803 w 309565"/>
                    <a:gd name="connsiteY2" fmla="*/ 401238 h 402561"/>
                    <a:gd name="connsiteX3" fmla="*/ 3 w 309565"/>
                    <a:gd name="connsiteY3" fmla="*/ 348851 h 402561"/>
                    <a:gd name="connsiteX0" fmla="*/ 3 w 309565"/>
                    <a:gd name="connsiteY0" fmla="*/ 348851 h 402561"/>
                    <a:gd name="connsiteX1" fmla="*/ 309565 w 309565"/>
                    <a:gd name="connsiteY1" fmla="*/ 0 h 402561"/>
                    <a:gd name="connsiteX2" fmla="*/ 304803 w 309565"/>
                    <a:gd name="connsiteY2" fmla="*/ 401238 h 402561"/>
                    <a:gd name="connsiteX3" fmla="*/ 3 w 309565"/>
                    <a:gd name="connsiteY3" fmla="*/ 348851 h 402561"/>
                    <a:gd name="connsiteX0" fmla="*/ 5 w 252417"/>
                    <a:gd name="connsiteY0" fmla="*/ 322657 h 401238"/>
                    <a:gd name="connsiteX1" fmla="*/ 252417 w 252417"/>
                    <a:gd name="connsiteY1" fmla="*/ 0 h 401238"/>
                    <a:gd name="connsiteX2" fmla="*/ 247655 w 252417"/>
                    <a:gd name="connsiteY2" fmla="*/ 401238 h 401238"/>
                    <a:gd name="connsiteX3" fmla="*/ 5 w 252417"/>
                    <a:gd name="connsiteY3" fmla="*/ 322657 h 401238"/>
                    <a:gd name="connsiteX0" fmla="*/ 2197 w 254609"/>
                    <a:gd name="connsiteY0" fmla="*/ 322657 h 402772"/>
                    <a:gd name="connsiteX1" fmla="*/ 254609 w 254609"/>
                    <a:gd name="connsiteY1" fmla="*/ 0 h 402772"/>
                    <a:gd name="connsiteX2" fmla="*/ 249847 w 254609"/>
                    <a:gd name="connsiteY2" fmla="*/ 401238 h 402772"/>
                    <a:gd name="connsiteX3" fmla="*/ 2197 w 254609"/>
                    <a:gd name="connsiteY3" fmla="*/ 322657 h 402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54609" h="402772">
                      <a:moveTo>
                        <a:pt x="2197" y="322657"/>
                      </a:moveTo>
                      <a:cubicBezTo>
                        <a:pt x="-23203" y="224828"/>
                        <a:pt x="178409" y="94852"/>
                        <a:pt x="254609" y="0"/>
                      </a:cubicBezTo>
                      <a:cubicBezTo>
                        <a:pt x="253022" y="133746"/>
                        <a:pt x="251434" y="267492"/>
                        <a:pt x="249847" y="401238"/>
                      </a:cubicBezTo>
                      <a:cubicBezTo>
                        <a:pt x="111735" y="401238"/>
                        <a:pt x="27597" y="420486"/>
                        <a:pt x="2197" y="322657"/>
                      </a:cubicBezTo>
                      <a:close/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00" name="台形 199">
                  <a:extLst>
                    <a:ext uri="{FF2B5EF4-FFF2-40B4-BE49-F238E27FC236}">
                      <a16:creationId xmlns:a16="http://schemas.microsoft.com/office/drawing/2014/main" id="{0C278169-E93D-B3B8-C408-684898B989F0}"/>
                    </a:ext>
                  </a:extLst>
                </p:cNvPr>
                <p:cNvSpPr/>
                <p:nvPr/>
              </p:nvSpPr>
              <p:spPr>
                <a:xfrm>
                  <a:off x="6121034" y="1839179"/>
                  <a:ext cx="252144" cy="328612"/>
                </a:xfrm>
                <a:prstGeom prst="trapezoid">
                  <a:avLst>
                    <a:gd name="adj" fmla="val 16220"/>
                  </a:avLst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01" name="楕円 200">
                  <a:extLst>
                    <a:ext uri="{FF2B5EF4-FFF2-40B4-BE49-F238E27FC236}">
                      <a16:creationId xmlns:a16="http://schemas.microsoft.com/office/drawing/2014/main" id="{26F9AD37-AF97-69E5-C525-58B297FDBBF0}"/>
                    </a:ext>
                  </a:extLst>
                </p:cNvPr>
                <p:cNvSpPr/>
                <p:nvPr/>
              </p:nvSpPr>
              <p:spPr>
                <a:xfrm>
                  <a:off x="5669136" y="781567"/>
                  <a:ext cx="1155940" cy="1155940"/>
                </a:xfrm>
                <a:prstGeom prst="ellipse">
                  <a:avLst/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02" name="四角形: 上の 2 つの角を丸める 201">
                  <a:extLst>
                    <a:ext uri="{FF2B5EF4-FFF2-40B4-BE49-F238E27FC236}">
                      <a16:creationId xmlns:a16="http://schemas.microsoft.com/office/drawing/2014/main" id="{ADC4EB85-0B2D-A980-A7F4-A0FC0EC81FAB}"/>
                    </a:ext>
                  </a:extLst>
                </p:cNvPr>
                <p:cNvSpPr/>
                <p:nvPr/>
              </p:nvSpPr>
              <p:spPr>
                <a:xfrm>
                  <a:off x="5893423" y="2035834"/>
                  <a:ext cx="707366" cy="1173640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4472C4">
                    <a:lumMod val="60000"/>
                    <a:lumOff val="4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03" name="月 202">
                  <a:extLst>
                    <a:ext uri="{FF2B5EF4-FFF2-40B4-BE49-F238E27FC236}">
                      <a16:creationId xmlns:a16="http://schemas.microsoft.com/office/drawing/2014/main" id="{E04270F7-E8A7-A6CC-A3E9-4FA4BD601976}"/>
                    </a:ext>
                  </a:extLst>
                </p:cNvPr>
                <p:cNvSpPr/>
                <p:nvPr/>
              </p:nvSpPr>
              <p:spPr>
                <a:xfrm rot="5400000">
                  <a:off x="5840440" y="1038945"/>
                  <a:ext cx="105964" cy="303649"/>
                </a:xfrm>
                <a:prstGeom prst="moon">
                  <a:avLst>
                    <a:gd name="adj" fmla="val 72484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04" name="楕円 203">
                  <a:extLst>
                    <a:ext uri="{FF2B5EF4-FFF2-40B4-BE49-F238E27FC236}">
                      <a16:creationId xmlns:a16="http://schemas.microsoft.com/office/drawing/2014/main" id="{ABE70E87-78AB-6E5D-2FC9-5DF08FE24D71}"/>
                    </a:ext>
                  </a:extLst>
                </p:cNvPr>
                <p:cNvSpPr/>
                <p:nvPr/>
              </p:nvSpPr>
              <p:spPr>
                <a:xfrm>
                  <a:off x="5783584" y="1283305"/>
                  <a:ext cx="81532" cy="157023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194" name="四角形: 上の 2 つの角を丸める 193">
                <a:extLst>
                  <a:ext uri="{FF2B5EF4-FFF2-40B4-BE49-F238E27FC236}">
                    <a16:creationId xmlns:a16="http://schemas.microsoft.com/office/drawing/2014/main" id="{CBE38E03-F855-2E20-E751-46181315AF96}"/>
                  </a:ext>
                </a:extLst>
              </p:cNvPr>
              <p:cNvSpPr/>
              <p:nvPr/>
            </p:nvSpPr>
            <p:spPr>
              <a:xfrm>
                <a:off x="8949252" y="1029552"/>
                <a:ext cx="151701" cy="391612"/>
              </a:xfrm>
              <a:prstGeom prst="round2SameRect">
                <a:avLst/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95" name="フリーフォーム: 図形 194">
                <a:extLst>
                  <a:ext uri="{FF2B5EF4-FFF2-40B4-BE49-F238E27FC236}">
                    <a16:creationId xmlns:a16="http://schemas.microsoft.com/office/drawing/2014/main" id="{FE844DC2-06E6-DB79-9322-E91C79DCB51A}"/>
                  </a:ext>
                </a:extLst>
              </p:cNvPr>
              <p:cNvSpPr/>
              <p:nvPr/>
            </p:nvSpPr>
            <p:spPr>
              <a:xfrm>
                <a:off x="8277788" y="703642"/>
                <a:ext cx="1419360" cy="1146036"/>
              </a:xfrm>
              <a:custGeom>
                <a:avLst/>
                <a:gdLst>
                  <a:gd name="connsiteX0" fmla="*/ 184257 w 1419360"/>
                  <a:gd name="connsiteY0" fmla="*/ 0 h 1146036"/>
                  <a:gd name="connsiteX1" fmla="*/ 276867 w 1419360"/>
                  <a:gd name="connsiteY1" fmla="*/ 210474 h 1146036"/>
                  <a:gd name="connsiteX2" fmla="*/ 300693 w 1419360"/>
                  <a:gd name="connsiteY2" fmla="*/ 230334 h 1146036"/>
                  <a:gd name="connsiteX3" fmla="*/ 346542 w 1419360"/>
                  <a:gd name="connsiteY3" fmla="*/ 177390 h 1146036"/>
                  <a:gd name="connsiteX4" fmla="*/ 777867 w 1419360"/>
                  <a:gd name="connsiteY4" fmla="*/ 10742 h 1146036"/>
                  <a:gd name="connsiteX5" fmla="*/ 1419360 w 1419360"/>
                  <a:gd name="connsiteY5" fmla="*/ 652234 h 1146036"/>
                  <a:gd name="connsiteX6" fmla="*/ 1197677 w 1419360"/>
                  <a:gd name="connsiteY6" fmla="*/ 1137296 h 1146036"/>
                  <a:gd name="connsiteX7" fmla="*/ 1185690 w 1419360"/>
                  <a:gd name="connsiteY7" fmla="*/ 1146036 h 1146036"/>
                  <a:gd name="connsiteX8" fmla="*/ 987694 w 1419360"/>
                  <a:gd name="connsiteY8" fmla="*/ 1146036 h 1146036"/>
                  <a:gd name="connsiteX9" fmla="*/ 987694 w 1419360"/>
                  <a:gd name="connsiteY9" fmla="*/ 731998 h 1146036"/>
                  <a:gd name="connsiteX10" fmla="*/ 835558 w 1419360"/>
                  <a:gd name="connsiteY10" fmla="*/ 731998 h 1146036"/>
                  <a:gd name="connsiteX11" fmla="*/ 835558 w 1419360"/>
                  <a:gd name="connsiteY11" fmla="*/ 517515 h 1146036"/>
                  <a:gd name="connsiteX12" fmla="*/ 692554 w 1419360"/>
                  <a:gd name="connsiteY12" fmla="*/ 374511 h 1146036"/>
                  <a:gd name="connsiteX13" fmla="*/ 256470 w 1419360"/>
                  <a:gd name="connsiteY13" fmla="*/ 374511 h 1146036"/>
                  <a:gd name="connsiteX14" fmla="*/ 243835 w 1419360"/>
                  <a:gd name="connsiteY14" fmla="*/ 377543 h 1146036"/>
                  <a:gd name="connsiteX15" fmla="*/ 158898 w 1419360"/>
                  <a:gd name="connsiteY15" fmla="*/ 372220 h 1146036"/>
                  <a:gd name="connsiteX16" fmla="*/ 7355 w 1419360"/>
                  <a:gd name="connsiteY16" fmla="*/ 109741 h 1146036"/>
                  <a:gd name="connsiteX17" fmla="*/ 88813 w 1419360"/>
                  <a:gd name="connsiteY17" fmla="*/ 196279 h 1146036"/>
                  <a:gd name="connsiteX18" fmla="*/ 135579 w 1419360"/>
                  <a:gd name="connsiteY18" fmla="*/ 223969 h 1146036"/>
                  <a:gd name="connsiteX19" fmla="*/ 121486 w 1419360"/>
                  <a:gd name="connsiteY19" fmla="*/ 151542 h 1146036"/>
                  <a:gd name="connsiteX20" fmla="*/ 184257 w 1419360"/>
                  <a:gd name="connsiteY20" fmla="*/ 0 h 11460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419360" h="1146036">
                    <a:moveTo>
                      <a:pt x="184257" y="0"/>
                    </a:moveTo>
                    <a:cubicBezTo>
                      <a:pt x="187844" y="82163"/>
                      <a:pt x="222534" y="156140"/>
                      <a:pt x="276867" y="210474"/>
                    </a:cubicBezTo>
                    <a:lnTo>
                      <a:pt x="300693" y="230334"/>
                    </a:lnTo>
                    <a:lnTo>
                      <a:pt x="346542" y="177390"/>
                    </a:lnTo>
                    <a:cubicBezTo>
                      <a:pt x="460463" y="73849"/>
                      <a:pt x="611796" y="10742"/>
                      <a:pt x="777867" y="10742"/>
                    </a:cubicBezTo>
                    <a:cubicBezTo>
                      <a:pt x="1132154" y="10742"/>
                      <a:pt x="1419360" y="297948"/>
                      <a:pt x="1419360" y="652234"/>
                    </a:cubicBezTo>
                    <a:cubicBezTo>
                      <a:pt x="1419360" y="845984"/>
                      <a:pt x="1333465" y="1019672"/>
                      <a:pt x="1197677" y="1137296"/>
                    </a:cubicBezTo>
                    <a:lnTo>
                      <a:pt x="1185690" y="1146036"/>
                    </a:lnTo>
                    <a:lnTo>
                      <a:pt x="987694" y="1146036"/>
                    </a:lnTo>
                    <a:lnTo>
                      <a:pt x="987694" y="731998"/>
                    </a:lnTo>
                    <a:lnTo>
                      <a:pt x="835558" y="731998"/>
                    </a:lnTo>
                    <a:lnTo>
                      <a:pt x="835558" y="517515"/>
                    </a:lnTo>
                    <a:cubicBezTo>
                      <a:pt x="835558" y="438536"/>
                      <a:pt x="771533" y="374511"/>
                      <a:pt x="692554" y="374511"/>
                    </a:cubicBezTo>
                    <a:lnTo>
                      <a:pt x="256470" y="374511"/>
                    </a:lnTo>
                    <a:lnTo>
                      <a:pt x="243835" y="377543"/>
                    </a:lnTo>
                    <a:cubicBezTo>
                      <a:pt x="216262" y="381382"/>
                      <a:pt x="187480" y="379878"/>
                      <a:pt x="158898" y="372220"/>
                    </a:cubicBezTo>
                    <a:cubicBezTo>
                      <a:pt x="44569" y="341585"/>
                      <a:pt x="-23279" y="224070"/>
                      <a:pt x="7355" y="109741"/>
                    </a:cubicBezTo>
                    <a:cubicBezTo>
                      <a:pt x="29449" y="144422"/>
                      <a:pt x="57254" y="173442"/>
                      <a:pt x="88813" y="196279"/>
                    </a:cubicBezTo>
                    <a:lnTo>
                      <a:pt x="135579" y="223969"/>
                    </a:lnTo>
                    <a:lnTo>
                      <a:pt x="121486" y="151542"/>
                    </a:lnTo>
                    <a:cubicBezTo>
                      <a:pt x="121486" y="96695"/>
                      <a:pt x="142410" y="41847"/>
                      <a:pt x="184257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96" name="フリーフォーム: 図形 195">
                <a:extLst>
                  <a:ext uri="{FF2B5EF4-FFF2-40B4-BE49-F238E27FC236}">
                    <a16:creationId xmlns:a16="http://schemas.microsoft.com/office/drawing/2014/main" id="{236A2EA5-42C7-F60C-DF15-9420D549A69B}"/>
                  </a:ext>
                </a:extLst>
              </p:cNvPr>
              <p:cNvSpPr/>
              <p:nvPr/>
            </p:nvSpPr>
            <p:spPr>
              <a:xfrm>
                <a:off x="9091153" y="1231943"/>
                <a:ext cx="281578" cy="391612"/>
              </a:xfrm>
              <a:custGeom>
                <a:avLst/>
                <a:gdLst>
                  <a:gd name="connsiteX0" fmla="*/ 120253 w 281578"/>
                  <a:gd name="connsiteY0" fmla="*/ 0 h 391612"/>
                  <a:gd name="connsiteX1" fmla="*/ 281578 w 281578"/>
                  <a:gd name="connsiteY1" fmla="*/ 195806 h 391612"/>
                  <a:gd name="connsiteX2" fmla="*/ 120253 w 281578"/>
                  <a:gd name="connsiteY2" fmla="*/ 391612 h 391612"/>
                  <a:gd name="connsiteX3" fmla="*/ 6179 w 281578"/>
                  <a:gd name="connsiteY3" fmla="*/ 334262 h 391612"/>
                  <a:gd name="connsiteX4" fmla="*/ 0 w 281578"/>
                  <a:gd name="connsiteY4" fmla="*/ 323138 h 391612"/>
                  <a:gd name="connsiteX5" fmla="*/ 28394 w 281578"/>
                  <a:gd name="connsiteY5" fmla="*/ 272023 h 391612"/>
                  <a:gd name="connsiteX6" fmla="*/ 41072 w 281578"/>
                  <a:gd name="connsiteY6" fmla="*/ 195806 h 391612"/>
                  <a:gd name="connsiteX7" fmla="*/ 28394 w 281578"/>
                  <a:gd name="connsiteY7" fmla="*/ 119589 h 391612"/>
                  <a:gd name="connsiteX8" fmla="*/ 0 w 281578"/>
                  <a:gd name="connsiteY8" fmla="*/ 68474 h 391612"/>
                  <a:gd name="connsiteX9" fmla="*/ 6179 w 281578"/>
                  <a:gd name="connsiteY9" fmla="*/ 57350 h 391612"/>
                  <a:gd name="connsiteX10" fmla="*/ 120253 w 281578"/>
                  <a:gd name="connsiteY10" fmla="*/ 0 h 391612"/>
                  <a:gd name="connsiteX0" fmla="*/ 41072 w 281578"/>
                  <a:gd name="connsiteY0" fmla="*/ 195806 h 391612"/>
                  <a:gd name="connsiteX1" fmla="*/ 28394 w 281578"/>
                  <a:gd name="connsiteY1" fmla="*/ 119589 h 391612"/>
                  <a:gd name="connsiteX2" fmla="*/ 0 w 281578"/>
                  <a:gd name="connsiteY2" fmla="*/ 68474 h 391612"/>
                  <a:gd name="connsiteX3" fmla="*/ 6179 w 281578"/>
                  <a:gd name="connsiteY3" fmla="*/ 57350 h 391612"/>
                  <a:gd name="connsiteX4" fmla="*/ 120253 w 281578"/>
                  <a:gd name="connsiteY4" fmla="*/ 0 h 391612"/>
                  <a:gd name="connsiteX5" fmla="*/ 281578 w 281578"/>
                  <a:gd name="connsiteY5" fmla="*/ 195806 h 391612"/>
                  <a:gd name="connsiteX6" fmla="*/ 120253 w 281578"/>
                  <a:gd name="connsiteY6" fmla="*/ 391612 h 391612"/>
                  <a:gd name="connsiteX7" fmla="*/ 6179 w 281578"/>
                  <a:gd name="connsiteY7" fmla="*/ 334262 h 391612"/>
                  <a:gd name="connsiteX8" fmla="*/ 0 w 281578"/>
                  <a:gd name="connsiteY8" fmla="*/ 323138 h 391612"/>
                  <a:gd name="connsiteX9" fmla="*/ 28394 w 281578"/>
                  <a:gd name="connsiteY9" fmla="*/ 272023 h 391612"/>
                  <a:gd name="connsiteX10" fmla="*/ 132512 w 281578"/>
                  <a:gd name="connsiteY10" fmla="*/ 287246 h 391612"/>
                  <a:gd name="connsiteX0" fmla="*/ 28394 w 281578"/>
                  <a:gd name="connsiteY0" fmla="*/ 119589 h 391612"/>
                  <a:gd name="connsiteX1" fmla="*/ 0 w 281578"/>
                  <a:gd name="connsiteY1" fmla="*/ 68474 h 391612"/>
                  <a:gd name="connsiteX2" fmla="*/ 6179 w 281578"/>
                  <a:gd name="connsiteY2" fmla="*/ 57350 h 391612"/>
                  <a:gd name="connsiteX3" fmla="*/ 120253 w 281578"/>
                  <a:gd name="connsiteY3" fmla="*/ 0 h 391612"/>
                  <a:gd name="connsiteX4" fmla="*/ 281578 w 281578"/>
                  <a:gd name="connsiteY4" fmla="*/ 195806 h 391612"/>
                  <a:gd name="connsiteX5" fmla="*/ 120253 w 281578"/>
                  <a:gd name="connsiteY5" fmla="*/ 391612 h 391612"/>
                  <a:gd name="connsiteX6" fmla="*/ 6179 w 281578"/>
                  <a:gd name="connsiteY6" fmla="*/ 334262 h 391612"/>
                  <a:gd name="connsiteX7" fmla="*/ 0 w 281578"/>
                  <a:gd name="connsiteY7" fmla="*/ 323138 h 391612"/>
                  <a:gd name="connsiteX8" fmla="*/ 28394 w 281578"/>
                  <a:gd name="connsiteY8" fmla="*/ 272023 h 391612"/>
                  <a:gd name="connsiteX9" fmla="*/ 132512 w 281578"/>
                  <a:gd name="connsiteY9" fmla="*/ 287246 h 391612"/>
                  <a:gd name="connsiteX0" fmla="*/ 0 w 281578"/>
                  <a:gd name="connsiteY0" fmla="*/ 68474 h 391612"/>
                  <a:gd name="connsiteX1" fmla="*/ 6179 w 281578"/>
                  <a:gd name="connsiteY1" fmla="*/ 57350 h 391612"/>
                  <a:gd name="connsiteX2" fmla="*/ 120253 w 281578"/>
                  <a:gd name="connsiteY2" fmla="*/ 0 h 391612"/>
                  <a:gd name="connsiteX3" fmla="*/ 281578 w 281578"/>
                  <a:gd name="connsiteY3" fmla="*/ 195806 h 391612"/>
                  <a:gd name="connsiteX4" fmla="*/ 120253 w 281578"/>
                  <a:gd name="connsiteY4" fmla="*/ 391612 h 391612"/>
                  <a:gd name="connsiteX5" fmla="*/ 6179 w 281578"/>
                  <a:gd name="connsiteY5" fmla="*/ 334262 h 391612"/>
                  <a:gd name="connsiteX6" fmla="*/ 0 w 281578"/>
                  <a:gd name="connsiteY6" fmla="*/ 323138 h 391612"/>
                  <a:gd name="connsiteX7" fmla="*/ 28394 w 281578"/>
                  <a:gd name="connsiteY7" fmla="*/ 272023 h 391612"/>
                  <a:gd name="connsiteX8" fmla="*/ 132512 w 281578"/>
                  <a:gd name="connsiteY8" fmla="*/ 287246 h 391612"/>
                  <a:gd name="connsiteX0" fmla="*/ 0 w 281578"/>
                  <a:gd name="connsiteY0" fmla="*/ 68474 h 391612"/>
                  <a:gd name="connsiteX1" fmla="*/ 6179 w 281578"/>
                  <a:gd name="connsiteY1" fmla="*/ 57350 h 391612"/>
                  <a:gd name="connsiteX2" fmla="*/ 120253 w 281578"/>
                  <a:gd name="connsiteY2" fmla="*/ 0 h 391612"/>
                  <a:gd name="connsiteX3" fmla="*/ 281578 w 281578"/>
                  <a:gd name="connsiteY3" fmla="*/ 195806 h 391612"/>
                  <a:gd name="connsiteX4" fmla="*/ 120253 w 281578"/>
                  <a:gd name="connsiteY4" fmla="*/ 391612 h 391612"/>
                  <a:gd name="connsiteX5" fmla="*/ 6179 w 281578"/>
                  <a:gd name="connsiteY5" fmla="*/ 334262 h 391612"/>
                  <a:gd name="connsiteX6" fmla="*/ 0 w 281578"/>
                  <a:gd name="connsiteY6" fmla="*/ 323138 h 391612"/>
                  <a:gd name="connsiteX7" fmla="*/ 28394 w 281578"/>
                  <a:gd name="connsiteY7" fmla="*/ 272023 h 391612"/>
                  <a:gd name="connsiteX0" fmla="*/ 0 w 281578"/>
                  <a:gd name="connsiteY0" fmla="*/ 68474 h 391612"/>
                  <a:gd name="connsiteX1" fmla="*/ 6179 w 281578"/>
                  <a:gd name="connsiteY1" fmla="*/ 57350 h 391612"/>
                  <a:gd name="connsiteX2" fmla="*/ 120253 w 281578"/>
                  <a:gd name="connsiteY2" fmla="*/ 0 h 391612"/>
                  <a:gd name="connsiteX3" fmla="*/ 281578 w 281578"/>
                  <a:gd name="connsiteY3" fmla="*/ 195806 h 391612"/>
                  <a:gd name="connsiteX4" fmla="*/ 120253 w 281578"/>
                  <a:gd name="connsiteY4" fmla="*/ 391612 h 391612"/>
                  <a:gd name="connsiteX5" fmla="*/ 6179 w 281578"/>
                  <a:gd name="connsiteY5" fmla="*/ 334262 h 391612"/>
                  <a:gd name="connsiteX6" fmla="*/ 0 w 281578"/>
                  <a:gd name="connsiteY6" fmla="*/ 323138 h 391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81578" h="391612">
                    <a:moveTo>
                      <a:pt x="0" y="68474"/>
                    </a:moveTo>
                    <a:lnTo>
                      <a:pt x="6179" y="57350"/>
                    </a:lnTo>
                    <a:cubicBezTo>
                      <a:pt x="35374" y="21916"/>
                      <a:pt x="75705" y="0"/>
                      <a:pt x="120253" y="0"/>
                    </a:cubicBezTo>
                    <a:cubicBezTo>
                      <a:pt x="209350" y="0"/>
                      <a:pt x="281578" y="87665"/>
                      <a:pt x="281578" y="195806"/>
                    </a:cubicBezTo>
                    <a:cubicBezTo>
                      <a:pt x="281578" y="303947"/>
                      <a:pt x="209350" y="391612"/>
                      <a:pt x="120253" y="391612"/>
                    </a:cubicBezTo>
                    <a:cubicBezTo>
                      <a:pt x="75705" y="391612"/>
                      <a:pt x="35374" y="369696"/>
                      <a:pt x="6179" y="334262"/>
                    </a:cubicBezTo>
                    <a:lnTo>
                      <a:pt x="0" y="323138"/>
                    </a:lnTo>
                  </a:path>
                </a:pathLst>
              </a:cu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97" name="フリーフォーム: 図形 196">
                <a:extLst>
                  <a:ext uri="{FF2B5EF4-FFF2-40B4-BE49-F238E27FC236}">
                    <a16:creationId xmlns:a16="http://schemas.microsoft.com/office/drawing/2014/main" id="{F94C0C59-98DC-5D4F-F7B9-19B8591A661D}"/>
                  </a:ext>
                </a:extLst>
              </p:cNvPr>
              <p:cNvSpPr/>
              <p:nvPr/>
            </p:nvSpPr>
            <p:spPr>
              <a:xfrm>
                <a:off x="9116492" y="1295049"/>
                <a:ext cx="186243" cy="255877"/>
              </a:xfrm>
              <a:custGeom>
                <a:avLst/>
                <a:gdLst>
                  <a:gd name="connsiteX0" fmla="*/ 120253 w 281578"/>
                  <a:gd name="connsiteY0" fmla="*/ 0 h 391612"/>
                  <a:gd name="connsiteX1" fmla="*/ 281578 w 281578"/>
                  <a:gd name="connsiteY1" fmla="*/ 195806 h 391612"/>
                  <a:gd name="connsiteX2" fmla="*/ 120253 w 281578"/>
                  <a:gd name="connsiteY2" fmla="*/ 391612 h 391612"/>
                  <a:gd name="connsiteX3" fmla="*/ 6179 w 281578"/>
                  <a:gd name="connsiteY3" fmla="*/ 334262 h 391612"/>
                  <a:gd name="connsiteX4" fmla="*/ 0 w 281578"/>
                  <a:gd name="connsiteY4" fmla="*/ 323138 h 391612"/>
                  <a:gd name="connsiteX5" fmla="*/ 28394 w 281578"/>
                  <a:gd name="connsiteY5" fmla="*/ 272023 h 391612"/>
                  <a:gd name="connsiteX6" fmla="*/ 41072 w 281578"/>
                  <a:gd name="connsiteY6" fmla="*/ 195806 h 391612"/>
                  <a:gd name="connsiteX7" fmla="*/ 28394 w 281578"/>
                  <a:gd name="connsiteY7" fmla="*/ 119589 h 391612"/>
                  <a:gd name="connsiteX8" fmla="*/ 0 w 281578"/>
                  <a:gd name="connsiteY8" fmla="*/ 68474 h 391612"/>
                  <a:gd name="connsiteX9" fmla="*/ 6179 w 281578"/>
                  <a:gd name="connsiteY9" fmla="*/ 57350 h 391612"/>
                  <a:gd name="connsiteX10" fmla="*/ 120253 w 281578"/>
                  <a:gd name="connsiteY10" fmla="*/ 0 h 391612"/>
                  <a:gd name="connsiteX0" fmla="*/ 41072 w 281578"/>
                  <a:gd name="connsiteY0" fmla="*/ 195806 h 391612"/>
                  <a:gd name="connsiteX1" fmla="*/ 28394 w 281578"/>
                  <a:gd name="connsiteY1" fmla="*/ 119589 h 391612"/>
                  <a:gd name="connsiteX2" fmla="*/ 0 w 281578"/>
                  <a:gd name="connsiteY2" fmla="*/ 68474 h 391612"/>
                  <a:gd name="connsiteX3" fmla="*/ 6179 w 281578"/>
                  <a:gd name="connsiteY3" fmla="*/ 57350 h 391612"/>
                  <a:gd name="connsiteX4" fmla="*/ 120253 w 281578"/>
                  <a:gd name="connsiteY4" fmla="*/ 0 h 391612"/>
                  <a:gd name="connsiteX5" fmla="*/ 281578 w 281578"/>
                  <a:gd name="connsiteY5" fmla="*/ 195806 h 391612"/>
                  <a:gd name="connsiteX6" fmla="*/ 120253 w 281578"/>
                  <a:gd name="connsiteY6" fmla="*/ 391612 h 391612"/>
                  <a:gd name="connsiteX7" fmla="*/ 6179 w 281578"/>
                  <a:gd name="connsiteY7" fmla="*/ 334262 h 391612"/>
                  <a:gd name="connsiteX8" fmla="*/ 0 w 281578"/>
                  <a:gd name="connsiteY8" fmla="*/ 323138 h 391612"/>
                  <a:gd name="connsiteX9" fmla="*/ 28394 w 281578"/>
                  <a:gd name="connsiteY9" fmla="*/ 272023 h 391612"/>
                  <a:gd name="connsiteX10" fmla="*/ 132512 w 281578"/>
                  <a:gd name="connsiteY10" fmla="*/ 287246 h 391612"/>
                  <a:gd name="connsiteX0" fmla="*/ 28394 w 281578"/>
                  <a:gd name="connsiteY0" fmla="*/ 119589 h 391612"/>
                  <a:gd name="connsiteX1" fmla="*/ 0 w 281578"/>
                  <a:gd name="connsiteY1" fmla="*/ 68474 h 391612"/>
                  <a:gd name="connsiteX2" fmla="*/ 6179 w 281578"/>
                  <a:gd name="connsiteY2" fmla="*/ 57350 h 391612"/>
                  <a:gd name="connsiteX3" fmla="*/ 120253 w 281578"/>
                  <a:gd name="connsiteY3" fmla="*/ 0 h 391612"/>
                  <a:gd name="connsiteX4" fmla="*/ 281578 w 281578"/>
                  <a:gd name="connsiteY4" fmla="*/ 195806 h 391612"/>
                  <a:gd name="connsiteX5" fmla="*/ 120253 w 281578"/>
                  <a:gd name="connsiteY5" fmla="*/ 391612 h 391612"/>
                  <a:gd name="connsiteX6" fmla="*/ 6179 w 281578"/>
                  <a:gd name="connsiteY6" fmla="*/ 334262 h 391612"/>
                  <a:gd name="connsiteX7" fmla="*/ 0 w 281578"/>
                  <a:gd name="connsiteY7" fmla="*/ 323138 h 391612"/>
                  <a:gd name="connsiteX8" fmla="*/ 28394 w 281578"/>
                  <a:gd name="connsiteY8" fmla="*/ 272023 h 391612"/>
                  <a:gd name="connsiteX9" fmla="*/ 132512 w 281578"/>
                  <a:gd name="connsiteY9" fmla="*/ 287246 h 391612"/>
                  <a:gd name="connsiteX0" fmla="*/ 0 w 281578"/>
                  <a:gd name="connsiteY0" fmla="*/ 68474 h 391612"/>
                  <a:gd name="connsiteX1" fmla="*/ 6179 w 281578"/>
                  <a:gd name="connsiteY1" fmla="*/ 57350 h 391612"/>
                  <a:gd name="connsiteX2" fmla="*/ 120253 w 281578"/>
                  <a:gd name="connsiteY2" fmla="*/ 0 h 391612"/>
                  <a:gd name="connsiteX3" fmla="*/ 281578 w 281578"/>
                  <a:gd name="connsiteY3" fmla="*/ 195806 h 391612"/>
                  <a:gd name="connsiteX4" fmla="*/ 120253 w 281578"/>
                  <a:gd name="connsiteY4" fmla="*/ 391612 h 391612"/>
                  <a:gd name="connsiteX5" fmla="*/ 6179 w 281578"/>
                  <a:gd name="connsiteY5" fmla="*/ 334262 h 391612"/>
                  <a:gd name="connsiteX6" fmla="*/ 0 w 281578"/>
                  <a:gd name="connsiteY6" fmla="*/ 323138 h 391612"/>
                  <a:gd name="connsiteX7" fmla="*/ 28394 w 281578"/>
                  <a:gd name="connsiteY7" fmla="*/ 272023 h 391612"/>
                  <a:gd name="connsiteX8" fmla="*/ 132512 w 281578"/>
                  <a:gd name="connsiteY8" fmla="*/ 287246 h 391612"/>
                  <a:gd name="connsiteX0" fmla="*/ 0 w 281578"/>
                  <a:gd name="connsiteY0" fmla="*/ 68474 h 391612"/>
                  <a:gd name="connsiteX1" fmla="*/ 6179 w 281578"/>
                  <a:gd name="connsiteY1" fmla="*/ 57350 h 391612"/>
                  <a:gd name="connsiteX2" fmla="*/ 120253 w 281578"/>
                  <a:gd name="connsiteY2" fmla="*/ 0 h 391612"/>
                  <a:gd name="connsiteX3" fmla="*/ 281578 w 281578"/>
                  <a:gd name="connsiteY3" fmla="*/ 195806 h 391612"/>
                  <a:gd name="connsiteX4" fmla="*/ 120253 w 281578"/>
                  <a:gd name="connsiteY4" fmla="*/ 391612 h 391612"/>
                  <a:gd name="connsiteX5" fmla="*/ 6179 w 281578"/>
                  <a:gd name="connsiteY5" fmla="*/ 334262 h 391612"/>
                  <a:gd name="connsiteX6" fmla="*/ 0 w 281578"/>
                  <a:gd name="connsiteY6" fmla="*/ 323138 h 391612"/>
                  <a:gd name="connsiteX7" fmla="*/ 28394 w 281578"/>
                  <a:gd name="connsiteY7" fmla="*/ 272023 h 391612"/>
                  <a:gd name="connsiteX0" fmla="*/ 0 w 281578"/>
                  <a:gd name="connsiteY0" fmla="*/ 68474 h 391612"/>
                  <a:gd name="connsiteX1" fmla="*/ 6179 w 281578"/>
                  <a:gd name="connsiteY1" fmla="*/ 57350 h 391612"/>
                  <a:gd name="connsiteX2" fmla="*/ 120253 w 281578"/>
                  <a:gd name="connsiteY2" fmla="*/ 0 h 391612"/>
                  <a:gd name="connsiteX3" fmla="*/ 281578 w 281578"/>
                  <a:gd name="connsiteY3" fmla="*/ 195806 h 391612"/>
                  <a:gd name="connsiteX4" fmla="*/ 120253 w 281578"/>
                  <a:gd name="connsiteY4" fmla="*/ 391612 h 391612"/>
                  <a:gd name="connsiteX5" fmla="*/ 6179 w 281578"/>
                  <a:gd name="connsiteY5" fmla="*/ 334262 h 391612"/>
                  <a:gd name="connsiteX6" fmla="*/ 0 w 281578"/>
                  <a:gd name="connsiteY6" fmla="*/ 323138 h 391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81578" h="391612">
                    <a:moveTo>
                      <a:pt x="0" y="68474"/>
                    </a:moveTo>
                    <a:lnTo>
                      <a:pt x="6179" y="57350"/>
                    </a:lnTo>
                    <a:cubicBezTo>
                      <a:pt x="35374" y="21916"/>
                      <a:pt x="75705" y="0"/>
                      <a:pt x="120253" y="0"/>
                    </a:cubicBezTo>
                    <a:cubicBezTo>
                      <a:pt x="209350" y="0"/>
                      <a:pt x="281578" y="87665"/>
                      <a:pt x="281578" y="195806"/>
                    </a:cubicBezTo>
                    <a:cubicBezTo>
                      <a:pt x="281578" y="303947"/>
                      <a:pt x="209350" y="391612"/>
                      <a:pt x="120253" y="391612"/>
                    </a:cubicBezTo>
                    <a:cubicBezTo>
                      <a:pt x="75705" y="391612"/>
                      <a:pt x="35374" y="369696"/>
                      <a:pt x="6179" y="334262"/>
                    </a:cubicBezTo>
                    <a:lnTo>
                      <a:pt x="0" y="323138"/>
                    </a:lnTo>
                  </a:path>
                </a:pathLst>
              </a:custGeom>
              <a:solidFill>
                <a:srgbClr val="ED7D31">
                  <a:lumMod val="60000"/>
                  <a:lumOff val="40000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98" name="二等辺三角形 46">
                <a:extLst>
                  <a:ext uri="{FF2B5EF4-FFF2-40B4-BE49-F238E27FC236}">
                    <a16:creationId xmlns:a16="http://schemas.microsoft.com/office/drawing/2014/main" id="{4320FE9E-4110-6B69-2F68-9BAD161ADC71}"/>
                  </a:ext>
                </a:extLst>
              </p:cNvPr>
              <p:cNvSpPr/>
              <p:nvPr/>
            </p:nvSpPr>
            <p:spPr>
              <a:xfrm rot="10800000">
                <a:off x="8636357" y="1639611"/>
                <a:ext cx="180692" cy="132779"/>
              </a:xfrm>
              <a:custGeom>
                <a:avLst/>
                <a:gdLst>
                  <a:gd name="connsiteX0" fmla="*/ 0 w 793908"/>
                  <a:gd name="connsiteY0" fmla="*/ 854870 h 854870"/>
                  <a:gd name="connsiteX1" fmla="*/ 396954 w 793908"/>
                  <a:gd name="connsiteY1" fmla="*/ 0 h 854870"/>
                  <a:gd name="connsiteX2" fmla="*/ 793908 w 793908"/>
                  <a:gd name="connsiteY2" fmla="*/ 854870 h 854870"/>
                  <a:gd name="connsiteX3" fmla="*/ 0 w 793908"/>
                  <a:gd name="connsiteY3" fmla="*/ 854870 h 854870"/>
                  <a:gd name="connsiteX0" fmla="*/ 0 w 793908"/>
                  <a:gd name="connsiteY0" fmla="*/ 854909 h 854909"/>
                  <a:gd name="connsiteX1" fmla="*/ 396954 w 793908"/>
                  <a:gd name="connsiteY1" fmla="*/ 39 h 854909"/>
                  <a:gd name="connsiteX2" fmla="*/ 793908 w 793908"/>
                  <a:gd name="connsiteY2" fmla="*/ 854909 h 854909"/>
                  <a:gd name="connsiteX3" fmla="*/ 0 w 793908"/>
                  <a:gd name="connsiteY3" fmla="*/ 854909 h 854909"/>
                  <a:gd name="connsiteX0" fmla="*/ 0 w 793908"/>
                  <a:gd name="connsiteY0" fmla="*/ 421639 h 421639"/>
                  <a:gd name="connsiteX1" fmla="*/ 239792 w 793908"/>
                  <a:gd name="connsiteY1" fmla="*/ 157 h 421639"/>
                  <a:gd name="connsiteX2" fmla="*/ 793908 w 793908"/>
                  <a:gd name="connsiteY2" fmla="*/ 421639 h 421639"/>
                  <a:gd name="connsiteX3" fmla="*/ 0 w 793908"/>
                  <a:gd name="connsiteY3" fmla="*/ 421639 h 421639"/>
                  <a:gd name="connsiteX0" fmla="*/ 0 w 803975"/>
                  <a:gd name="connsiteY0" fmla="*/ 421639 h 453388"/>
                  <a:gd name="connsiteX1" fmla="*/ 239792 w 803975"/>
                  <a:gd name="connsiteY1" fmla="*/ 157 h 453388"/>
                  <a:gd name="connsiteX2" fmla="*/ 793908 w 803975"/>
                  <a:gd name="connsiteY2" fmla="*/ 421639 h 453388"/>
                  <a:gd name="connsiteX3" fmla="*/ 0 w 803975"/>
                  <a:gd name="connsiteY3" fmla="*/ 421639 h 453388"/>
                  <a:gd name="connsiteX0" fmla="*/ 12018 w 815993"/>
                  <a:gd name="connsiteY0" fmla="*/ 421544 h 469912"/>
                  <a:gd name="connsiteX1" fmla="*/ 251810 w 815993"/>
                  <a:gd name="connsiteY1" fmla="*/ 62 h 469912"/>
                  <a:gd name="connsiteX2" fmla="*/ 805926 w 815993"/>
                  <a:gd name="connsiteY2" fmla="*/ 421544 h 469912"/>
                  <a:gd name="connsiteX3" fmla="*/ 12018 w 815993"/>
                  <a:gd name="connsiteY3" fmla="*/ 421544 h 4699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15993" h="469912">
                    <a:moveTo>
                      <a:pt x="12018" y="421544"/>
                    </a:moveTo>
                    <a:cubicBezTo>
                      <a:pt x="-47831" y="364394"/>
                      <a:pt x="129017" y="-5494"/>
                      <a:pt x="251810" y="62"/>
                    </a:cubicBezTo>
                    <a:cubicBezTo>
                      <a:pt x="374603" y="5618"/>
                      <a:pt x="894349" y="350107"/>
                      <a:pt x="805926" y="421544"/>
                    </a:cubicBezTo>
                    <a:cubicBezTo>
                      <a:pt x="717503" y="492981"/>
                      <a:pt x="71867" y="478694"/>
                      <a:pt x="12018" y="421544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189" name="グループ化 188">
              <a:extLst>
                <a:ext uri="{FF2B5EF4-FFF2-40B4-BE49-F238E27FC236}">
                  <a16:creationId xmlns:a16="http://schemas.microsoft.com/office/drawing/2014/main" id="{939B7182-A576-EE42-96BA-1C371CDB70A0}"/>
                </a:ext>
              </a:extLst>
            </p:cNvPr>
            <p:cNvGrpSpPr/>
            <p:nvPr/>
          </p:nvGrpSpPr>
          <p:grpSpPr>
            <a:xfrm rot="20733113">
              <a:off x="7439605" y="4639703"/>
              <a:ext cx="672611" cy="551333"/>
              <a:chOff x="7863343" y="4570094"/>
              <a:chExt cx="628998" cy="515584"/>
            </a:xfrm>
          </p:grpSpPr>
          <p:sp>
            <p:nvSpPr>
              <p:cNvPr id="190" name="四角形: 角を丸くする 189">
                <a:extLst>
                  <a:ext uri="{FF2B5EF4-FFF2-40B4-BE49-F238E27FC236}">
                    <a16:creationId xmlns:a16="http://schemas.microsoft.com/office/drawing/2014/main" id="{48B65038-831B-C9EA-C15A-F2376CB0E335}"/>
                  </a:ext>
                </a:extLst>
              </p:cNvPr>
              <p:cNvSpPr/>
              <p:nvPr/>
            </p:nvSpPr>
            <p:spPr>
              <a:xfrm rot="16200000">
                <a:off x="7975358" y="4672802"/>
                <a:ext cx="80532" cy="77266"/>
              </a:xfrm>
              <a:prstGeom prst="roundRect">
                <a:avLst>
                  <a:gd name="adj" fmla="val 38881"/>
                </a:avLst>
              </a:pr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91" name="四角形: 角を丸くする 190">
                <a:extLst>
                  <a:ext uri="{FF2B5EF4-FFF2-40B4-BE49-F238E27FC236}">
                    <a16:creationId xmlns:a16="http://schemas.microsoft.com/office/drawing/2014/main" id="{DB79A8FE-4BF5-7FD8-696C-79A12C2AE184}"/>
                  </a:ext>
                </a:extLst>
              </p:cNvPr>
              <p:cNvSpPr/>
              <p:nvPr/>
            </p:nvSpPr>
            <p:spPr>
              <a:xfrm rot="19800000">
                <a:off x="7863343" y="4675505"/>
                <a:ext cx="186599" cy="152391"/>
              </a:xfrm>
              <a:prstGeom prst="roundRect">
                <a:avLst>
                  <a:gd name="adj" fmla="val 38881"/>
                </a:avLst>
              </a:pr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92" name="アーチ 730">
                <a:extLst>
                  <a:ext uri="{FF2B5EF4-FFF2-40B4-BE49-F238E27FC236}">
                    <a16:creationId xmlns:a16="http://schemas.microsoft.com/office/drawing/2014/main" id="{DD4375AF-7179-B971-2B48-3FAF56A7998E}"/>
                  </a:ext>
                </a:extLst>
              </p:cNvPr>
              <p:cNvSpPr/>
              <p:nvPr/>
            </p:nvSpPr>
            <p:spPr>
              <a:xfrm rot="18830305">
                <a:off x="8005300" y="4598636"/>
                <a:ext cx="515584" cy="458499"/>
              </a:xfrm>
              <a:custGeom>
                <a:avLst/>
                <a:gdLst>
                  <a:gd name="connsiteX0" fmla="*/ 841270 w 1155940"/>
                  <a:gd name="connsiteY0" fmla="*/ 1092482 h 1155940"/>
                  <a:gd name="connsiteX1" fmla="*/ 206371 w 1155940"/>
                  <a:gd name="connsiteY1" fmla="*/ 1020648 h 1155940"/>
                  <a:gd name="connsiteX2" fmla="*/ 25619 w 1155940"/>
                  <a:gd name="connsiteY2" fmla="*/ 407798 h 1155940"/>
                  <a:gd name="connsiteX3" fmla="*/ 231182 w 1155940"/>
                  <a:gd name="connsiteY3" fmla="*/ 471129 h 1155940"/>
                  <a:gd name="connsiteX4" fmla="*/ 344665 w 1155940"/>
                  <a:gd name="connsiteY4" fmla="*/ 855901 h 1155940"/>
                  <a:gd name="connsiteX5" fmla="*/ 743280 w 1155940"/>
                  <a:gd name="connsiteY5" fmla="*/ 901001 h 1155940"/>
                  <a:gd name="connsiteX6" fmla="*/ 841270 w 1155940"/>
                  <a:gd name="connsiteY6" fmla="*/ 1092482 h 1155940"/>
                  <a:gd name="connsiteX0" fmla="*/ 841296 w 932736"/>
                  <a:gd name="connsiteY0" fmla="*/ 684684 h 776124"/>
                  <a:gd name="connsiteX1" fmla="*/ 206397 w 932736"/>
                  <a:gd name="connsiteY1" fmla="*/ 612850 h 776124"/>
                  <a:gd name="connsiteX2" fmla="*/ 25645 w 932736"/>
                  <a:gd name="connsiteY2" fmla="*/ 0 h 776124"/>
                  <a:gd name="connsiteX3" fmla="*/ 231208 w 932736"/>
                  <a:gd name="connsiteY3" fmla="*/ 63331 h 776124"/>
                  <a:gd name="connsiteX4" fmla="*/ 344691 w 932736"/>
                  <a:gd name="connsiteY4" fmla="*/ 448103 h 776124"/>
                  <a:gd name="connsiteX5" fmla="*/ 743306 w 932736"/>
                  <a:gd name="connsiteY5" fmla="*/ 493203 h 776124"/>
                  <a:gd name="connsiteX6" fmla="*/ 932736 w 932736"/>
                  <a:gd name="connsiteY6" fmla="*/ 776124 h 776124"/>
                  <a:gd name="connsiteX0" fmla="*/ 841296 w 841296"/>
                  <a:gd name="connsiteY0" fmla="*/ 684684 h 748148"/>
                  <a:gd name="connsiteX1" fmla="*/ 206397 w 841296"/>
                  <a:gd name="connsiteY1" fmla="*/ 612850 h 748148"/>
                  <a:gd name="connsiteX2" fmla="*/ 25645 w 841296"/>
                  <a:gd name="connsiteY2" fmla="*/ 0 h 748148"/>
                  <a:gd name="connsiteX3" fmla="*/ 231208 w 841296"/>
                  <a:gd name="connsiteY3" fmla="*/ 63331 h 748148"/>
                  <a:gd name="connsiteX4" fmla="*/ 344691 w 841296"/>
                  <a:gd name="connsiteY4" fmla="*/ 448103 h 748148"/>
                  <a:gd name="connsiteX5" fmla="*/ 743306 w 841296"/>
                  <a:gd name="connsiteY5" fmla="*/ 493203 h 7481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41296" h="748148">
                    <a:moveTo>
                      <a:pt x="841296" y="684684"/>
                    </a:moveTo>
                    <a:cubicBezTo>
                      <a:pt x="634462" y="790531"/>
                      <a:pt x="384354" y="762233"/>
                      <a:pt x="206397" y="612850"/>
                    </a:cubicBezTo>
                    <a:cubicBezTo>
                      <a:pt x="28441" y="463467"/>
                      <a:pt x="-42764" y="222045"/>
                      <a:pt x="25645" y="0"/>
                    </a:cubicBezTo>
                    <a:lnTo>
                      <a:pt x="231208" y="63331"/>
                    </a:lnTo>
                    <a:cubicBezTo>
                      <a:pt x="188258" y="202740"/>
                      <a:pt x="232963" y="354315"/>
                      <a:pt x="344691" y="448103"/>
                    </a:cubicBezTo>
                    <a:cubicBezTo>
                      <a:pt x="456419" y="541891"/>
                      <a:pt x="613448" y="559658"/>
                      <a:pt x="743306" y="493203"/>
                    </a:cubicBezTo>
                  </a:path>
                </a:pathLst>
              </a:custGeom>
              <a:solidFill>
                <a:srgbClr val="4472C4">
                  <a:lumMod val="60000"/>
                  <a:lumOff val="4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  <p:grpSp>
        <p:nvGrpSpPr>
          <p:cNvPr id="223" name="グループ化 222">
            <a:extLst>
              <a:ext uri="{FF2B5EF4-FFF2-40B4-BE49-F238E27FC236}">
                <a16:creationId xmlns:a16="http://schemas.microsoft.com/office/drawing/2014/main" id="{24BC4176-63A6-E1E1-3859-E71EAAA00A13}"/>
              </a:ext>
            </a:extLst>
          </p:cNvPr>
          <p:cNvGrpSpPr/>
          <p:nvPr/>
        </p:nvGrpSpPr>
        <p:grpSpPr>
          <a:xfrm>
            <a:off x="3910231" y="3823838"/>
            <a:ext cx="2265148" cy="2632388"/>
            <a:chOff x="3910231" y="3823838"/>
            <a:chExt cx="2265148" cy="2632388"/>
          </a:xfrm>
        </p:grpSpPr>
        <p:grpSp>
          <p:nvGrpSpPr>
            <p:cNvPr id="224" name="グループ化 223">
              <a:extLst>
                <a:ext uri="{FF2B5EF4-FFF2-40B4-BE49-F238E27FC236}">
                  <a16:creationId xmlns:a16="http://schemas.microsoft.com/office/drawing/2014/main" id="{92FB6205-A37D-4050-AA4C-C9C1BD3D6E89}"/>
                </a:ext>
              </a:extLst>
            </p:cNvPr>
            <p:cNvGrpSpPr/>
            <p:nvPr/>
          </p:nvGrpSpPr>
          <p:grpSpPr>
            <a:xfrm>
              <a:off x="3910231" y="3823838"/>
              <a:ext cx="2079114" cy="2632388"/>
              <a:chOff x="3910230" y="3676988"/>
              <a:chExt cx="2195099" cy="2779238"/>
            </a:xfrm>
          </p:grpSpPr>
          <p:grpSp>
            <p:nvGrpSpPr>
              <p:cNvPr id="226" name="グループ化 225">
                <a:extLst>
                  <a:ext uri="{FF2B5EF4-FFF2-40B4-BE49-F238E27FC236}">
                    <a16:creationId xmlns:a16="http://schemas.microsoft.com/office/drawing/2014/main" id="{3EFE13CA-5AA7-2AB4-F5F5-DF3EECE48CE7}"/>
                  </a:ext>
                </a:extLst>
              </p:cNvPr>
              <p:cNvGrpSpPr/>
              <p:nvPr/>
            </p:nvGrpSpPr>
            <p:grpSpPr>
              <a:xfrm>
                <a:off x="3910230" y="4497727"/>
                <a:ext cx="2195099" cy="1958499"/>
                <a:chOff x="948286" y="1430768"/>
                <a:chExt cx="4379726" cy="3907655"/>
              </a:xfrm>
            </p:grpSpPr>
            <p:sp>
              <p:nvSpPr>
                <p:cNvPr id="251" name="四角形: 上の 2 つの角を丸める 250">
                  <a:extLst>
                    <a:ext uri="{FF2B5EF4-FFF2-40B4-BE49-F238E27FC236}">
                      <a16:creationId xmlns:a16="http://schemas.microsoft.com/office/drawing/2014/main" id="{62084B06-71A6-4CBD-B00F-943CBD8F213D}"/>
                    </a:ext>
                  </a:extLst>
                </p:cNvPr>
                <p:cNvSpPr/>
                <p:nvPr/>
              </p:nvSpPr>
              <p:spPr bwMode="auto">
                <a:xfrm rot="792178">
                  <a:off x="1944183" y="2410396"/>
                  <a:ext cx="76574" cy="1033106"/>
                </a:xfrm>
                <a:prstGeom prst="round2SameRect">
                  <a:avLst>
                    <a:gd name="adj1" fmla="val 16667"/>
                    <a:gd name="adj2" fmla="val 50000"/>
                  </a:avLst>
                </a:prstGeom>
                <a:solidFill>
                  <a:schemeClr val="bg1">
                    <a:lumMod val="8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52" name="楕円 251">
                  <a:extLst>
                    <a:ext uri="{FF2B5EF4-FFF2-40B4-BE49-F238E27FC236}">
                      <a16:creationId xmlns:a16="http://schemas.microsoft.com/office/drawing/2014/main" id="{A1130F94-8A2A-C941-9064-E3DA3289A2B8}"/>
                    </a:ext>
                  </a:extLst>
                </p:cNvPr>
                <p:cNvSpPr/>
                <p:nvPr/>
              </p:nvSpPr>
              <p:spPr bwMode="auto">
                <a:xfrm>
                  <a:off x="4236226" y="4522123"/>
                  <a:ext cx="816300" cy="816300"/>
                </a:xfrm>
                <a:prstGeom prst="ellipse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53" name="楕円 252">
                  <a:extLst>
                    <a:ext uri="{FF2B5EF4-FFF2-40B4-BE49-F238E27FC236}">
                      <a16:creationId xmlns:a16="http://schemas.microsoft.com/office/drawing/2014/main" id="{3A9103BA-0B4D-1E31-2342-749F6BC2AB42}"/>
                    </a:ext>
                  </a:extLst>
                </p:cNvPr>
                <p:cNvSpPr/>
                <p:nvPr/>
              </p:nvSpPr>
              <p:spPr bwMode="auto">
                <a:xfrm>
                  <a:off x="1099326" y="4522123"/>
                  <a:ext cx="816300" cy="816300"/>
                </a:xfrm>
                <a:prstGeom prst="ellipse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54" name="四角形: 上の 2 つの角を丸める 253">
                  <a:extLst>
                    <a:ext uri="{FF2B5EF4-FFF2-40B4-BE49-F238E27FC236}">
                      <a16:creationId xmlns:a16="http://schemas.microsoft.com/office/drawing/2014/main" id="{9D6880B1-10B3-73F6-1AE8-031A1B4C6410}"/>
                    </a:ext>
                  </a:extLst>
                </p:cNvPr>
                <p:cNvSpPr/>
                <p:nvPr/>
              </p:nvSpPr>
              <p:spPr bwMode="auto">
                <a:xfrm rot="16200000">
                  <a:off x="1522870" y="3575051"/>
                  <a:ext cx="231135" cy="194878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solidFill>
                  <a:schemeClr val="bg1">
                    <a:lumMod val="6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55" name="四角形: 上の 2 つの角を丸める 254">
                  <a:extLst>
                    <a:ext uri="{FF2B5EF4-FFF2-40B4-BE49-F238E27FC236}">
                      <a16:creationId xmlns:a16="http://schemas.microsoft.com/office/drawing/2014/main" id="{372F0998-D22A-9116-3A51-3CBD7CCC3516}"/>
                    </a:ext>
                  </a:extLst>
                </p:cNvPr>
                <p:cNvSpPr/>
                <p:nvPr/>
              </p:nvSpPr>
              <p:spPr bwMode="auto">
                <a:xfrm rot="5400000">
                  <a:off x="5110940" y="4576205"/>
                  <a:ext cx="239152" cy="194993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solidFill>
                  <a:schemeClr val="bg1">
                    <a:lumMod val="6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56" name="楕円 255">
                  <a:extLst>
                    <a:ext uri="{FF2B5EF4-FFF2-40B4-BE49-F238E27FC236}">
                      <a16:creationId xmlns:a16="http://schemas.microsoft.com/office/drawing/2014/main" id="{656A1967-FCFF-C79A-C3C0-859C2608CA1F}"/>
                    </a:ext>
                  </a:extLst>
                </p:cNvPr>
                <p:cNvSpPr/>
                <p:nvPr/>
              </p:nvSpPr>
              <p:spPr bwMode="auto">
                <a:xfrm>
                  <a:off x="1221929" y="4644726"/>
                  <a:ext cx="571094" cy="571094"/>
                </a:xfrm>
                <a:prstGeom prst="ellipse">
                  <a:avLst/>
                </a:prstGeom>
                <a:solidFill>
                  <a:schemeClr val="bg1">
                    <a:lumMod val="50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57" name="フリーフォーム: 図形 256">
                  <a:extLst>
                    <a:ext uri="{FF2B5EF4-FFF2-40B4-BE49-F238E27FC236}">
                      <a16:creationId xmlns:a16="http://schemas.microsoft.com/office/drawing/2014/main" id="{3B08A770-568B-30F5-7263-3AEBB691AF30}"/>
                    </a:ext>
                  </a:extLst>
                </p:cNvPr>
                <p:cNvSpPr/>
                <p:nvPr/>
              </p:nvSpPr>
              <p:spPr bwMode="auto">
                <a:xfrm rot="3074834" flipV="1">
                  <a:off x="1474695" y="4246570"/>
                  <a:ext cx="1266496" cy="233540"/>
                </a:xfrm>
                <a:custGeom>
                  <a:avLst/>
                  <a:gdLst>
                    <a:gd name="connsiteX0" fmla="*/ 0 w 1266495"/>
                    <a:gd name="connsiteY0" fmla="*/ 233539 h 233539"/>
                    <a:gd name="connsiteX1" fmla="*/ 1266495 w 1266495"/>
                    <a:gd name="connsiteY1" fmla="*/ 233539 h 233539"/>
                    <a:gd name="connsiteX2" fmla="*/ 1129517 w 1266495"/>
                    <a:gd name="connsiteY2" fmla="*/ 0 h 233539"/>
                    <a:gd name="connsiteX3" fmla="*/ 136978 w 1266495"/>
                    <a:gd name="connsiteY3" fmla="*/ 0 h 233539"/>
                    <a:gd name="connsiteX4" fmla="*/ 92022 w 1266495"/>
                    <a:gd name="connsiteY4" fmla="*/ 76646 h 233539"/>
                    <a:gd name="connsiteX5" fmla="*/ 471690 w 1266495"/>
                    <a:gd name="connsiteY5" fmla="*/ 76646 h 233539"/>
                    <a:gd name="connsiteX6" fmla="*/ 425448 w 1266495"/>
                    <a:gd name="connsiteY6" fmla="*/ 155487 h 233539"/>
                    <a:gd name="connsiteX7" fmla="*/ 90380 w 1266495"/>
                    <a:gd name="connsiteY7" fmla="*/ 155486 h 233539"/>
                    <a:gd name="connsiteX8" fmla="*/ 68080 w 1266495"/>
                    <a:gd name="connsiteY8" fmla="*/ 117467 h 233539"/>
                    <a:gd name="connsiteX0" fmla="*/ 0 w 1266495"/>
                    <a:gd name="connsiteY0" fmla="*/ 233539 h 233539"/>
                    <a:gd name="connsiteX1" fmla="*/ 1266495 w 1266495"/>
                    <a:gd name="connsiteY1" fmla="*/ 233539 h 233539"/>
                    <a:gd name="connsiteX2" fmla="*/ 1129517 w 1266495"/>
                    <a:gd name="connsiteY2" fmla="*/ 0 h 233539"/>
                    <a:gd name="connsiteX3" fmla="*/ 136978 w 1266495"/>
                    <a:gd name="connsiteY3" fmla="*/ 0 h 233539"/>
                    <a:gd name="connsiteX4" fmla="*/ 92022 w 1266495"/>
                    <a:gd name="connsiteY4" fmla="*/ 76646 h 233539"/>
                    <a:gd name="connsiteX5" fmla="*/ 471690 w 1266495"/>
                    <a:gd name="connsiteY5" fmla="*/ 76646 h 233539"/>
                    <a:gd name="connsiteX6" fmla="*/ 425448 w 1266495"/>
                    <a:gd name="connsiteY6" fmla="*/ 155487 h 233539"/>
                    <a:gd name="connsiteX7" fmla="*/ 68080 w 1266495"/>
                    <a:gd name="connsiteY7" fmla="*/ 117467 h 233539"/>
                    <a:gd name="connsiteX8" fmla="*/ 0 w 1266495"/>
                    <a:gd name="connsiteY8" fmla="*/ 233539 h 233539"/>
                    <a:gd name="connsiteX0" fmla="*/ 0 w 1266495"/>
                    <a:gd name="connsiteY0" fmla="*/ 233539 h 233539"/>
                    <a:gd name="connsiteX1" fmla="*/ 1266495 w 1266495"/>
                    <a:gd name="connsiteY1" fmla="*/ 233539 h 233539"/>
                    <a:gd name="connsiteX2" fmla="*/ 1129517 w 1266495"/>
                    <a:gd name="connsiteY2" fmla="*/ 0 h 233539"/>
                    <a:gd name="connsiteX3" fmla="*/ 136978 w 1266495"/>
                    <a:gd name="connsiteY3" fmla="*/ 0 h 233539"/>
                    <a:gd name="connsiteX4" fmla="*/ 92022 w 1266495"/>
                    <a:gd name="connsiteY4" fmla="*/ 76646 h 233539"/>
                    <a:gd name="connsiteX5" fmla="*/ 471690 w 1266495"/>
                    <a:gd name="connsiteY5" fmla="*/ 76646 h 233539"/>
                    <a:gd name="connsiteX6" fmla="*/ 425448 w 1266495"/>
                    <a:gd name="connsiteY6" fmla="*/ 155487 h 233539"/>
                    <a:gd name="connsiteX7" fmla="*/ 0 w 1266495"/>
                    <a:gd name="connsiteY7" fmla="*/ 233539 h 233539"/>
                    <a:gd name="connsiteX0" fmla="*/ 0 w 1266495"/>
                    <a:gd name="connsiteY0" fmla="*/ 233539 h 233539"/>
                    <a:gd name="connsiteX1" fmla="*/ 1266495 w 1266495"/>
                    <a:gd name="connsiteY1" fmla="*/ 233539 h 233539"/>
                    <a:gd name="connsiteX2" fmla="*/ 1129517 w 1266495"/>
                    <a:gd name="connsiteY2" fmla="*/ 0 h 233539"/>
                    <a:gd name="connsiteX3" fmla="*/ 136978 w 1266495"/>
                    <a:gd name="connsiteY3" fmla="*/ 0 h 233539"/>
                    <a:gd name="connsiteX4" fmla="*/ 471690 w 1266495"/>
                    <a:gd name="connsiteY4" fmla="*/ 76646 h 233539"/>
                    <a:gd name="connsiteX5" fmla="*/ 425448 w 1266495"/>
                    <a:gd name="connsiteY5" fmla="*/ 155487 h 233539"/>
                    <a:gd name="connsiteX6" fmla="*/ 0 w 1266495"/>
                    <a:gd name="connsiteY6" fmla="*/ 233539 h 233539"/>
                    <a:gd name="connsiteX0" fmla="*/ 0 w 1266495"/>
                    <a:gd name="connsiteY0" fmla="*/ 233539 h 233539"/>
                    <a:gd name="connsiteX1" fmla="*/ 1266495 w 1266495"/>
                    <a:gd name="connsiteY1" fmla="*/ 233539 h 233539"/>
                    <a:gd name="connsiteX2" fmla="*/ 1129517 w 1266495"/>
                    <a:gd name="connsiteY2" fmla="*/ 0 h 233539"/>
                    <a:gd name="connsiteX3" fmla="*/ 136978 w 1266495"/>
                    <a:gd name="connsiteY3" fmla="*/ 0 h 233539"/>
                    <a:gd name="connsiteX4" fmla="*/ 471690 w 1266495"/>
                    <a:gd name="connsiteY4" fmla="*/ 76646 h 233539"/>
                    <a:gd name="connsiteX5" fmla="*/ 0 w 1266495"/>
                    <a:gd name="connsiteY5" fmla="*/ 233539 h 233539"/>
                    <a:gd name="connsiteX0" fmla="*/ 0 w 1266495"/>
                    <a:gd name="connsiteY0" fmla="*/ 233539 h 233539"/>
                    <a:gd name="connsiteX1" fmla="*/ 1266495 w 1266495"/>
                    <a:gd name="connsiteY1" fmla="*/ 233539 h 233539"/>
                    <a:gd name="connsiteX2" fmla="*/ 1129517 w 1266495"/>
                    <a:gd name="connsiteY2" fmla="*/ 0 h 233539"/>
                    <a:gd name="connsiteX3" fmla="*/ 136978 w 1266495"/>
                    <a:gd name="connsiteY3" fmla="*/ 0 h 233539"/>
                    <a:gd name="connsiteX4" fmla="*/ 0 w 1266495"/>
                    <a:gd name="connsiteY4" fmla="*/ 233539 h 233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266495" h="233539">
                      <a:moveTo>
                        <a:pt x="0" y="233539"/>
                      </a:moveTo>
                      <a:lnTo>
                        <a:pt x="1266495" y="233539"/>
                      </a:lnTo>
                      <a:lnTo>
                        <a:pt x="1129517" y="0"/>
                      </a:lnTo>
                      <a:lnTo>
                        <a:pt x="136978" y="0"/>
                      </a:lnTo>
                      <a:lnTo>
                        <a:pt x="0" y="233539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58" name="アーチ 257">
                  <a:extLst>
                    <a:ext uri="{FF2B5EF4-FFF2-40B4-BE49-F238E27FC236}">
                      <a16:creationId xmlns:a16="http://schemas.microsoft.com/office/drawing/2014/main" id="{82B7298F-D2EE-AE12-BE9D-D0844D3EF84E}"/>
                    </a:ext>
                  </a:extLst>
                </p:cNvPr>
                <p:cNvSpPr/>
                <p:nvPr/>
              </p:nvSpPr>
              <p:spPr bwMode="auto">
                <a:xfrm rot="17100000">
                  <a:off x="1482572" y="2621600"/>
                  <a:ext cx="979229" cy="465823"/>
                </a:xfrm>
                <a:prstGeom prst="blockArc">
                  <a:avLst>
                    <a:gd name="adj1" fmla="val 10800000"/>
                    <a:gd name="adj2" fmla="val 21267315"/>
                    <a:gd name="adj3" fmla="val 6833"/>
                  </a:avLst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59" name="フリーフォーム: 図形 258">
                  <a:extLst>
                    <a:ext uri="{FF2B5EF4-FFF2-40B4-BE49-F238E27FC236}">
                      <a16:creationId xmlns:a16="http://schemas.microsoft.com/office/drawing/2014/main" id="{9B2EAF02-7ECC-EB0E-3754-86C0321585D9}"/>
                    </a:ext>
                  </a:extLst>
                </p:cNvPr>
                <p:cNvSpPr/>
                <p:nvPr/>
              </p:nvSpPr>
              <p:spPr bwMode="auto">
                <a:xfrm>
                  <a:off x="948286" y="4367908"/>
                  <a:ext cx="1124730" cy="611586"/>
                </a:xfrm>
                <a:custGeom>
                  <a:avLst/>
                  <a:gdLst>
                    <a:gd name="connsiteX0" fmla="*/ 562365 w 1124730"/>
                    <a:gd name="connsiteY0" fmla="*/ 0 h 611586"/>
                    <a:gd name="connsiteX1" fmla="*/ 1124730 w 1124730"/>
                    <a:gd name="connsiteY1" fmla="*/ 562365 h 611586"/>
                    <a:gd name="connsiteX2" fmla="*/ 1119768 w 1124730"/>
                    <a:gd name="connsiteY2" fmla="*/ 611586 h 611586"/>
                    <a:gd name="connsiteX3" fmla="*/ 1036684 w 1124730"/>
                    <a:gd name="connsiteY3" fmla="*/ 611586 h 611586"/>
                    <a:gd name="connsiteX4" fmla="*/ 1041646 w 1124730"/>
                    <a:gd name="connsiteY4" fmla="*/ 562365 h 611586"/>
                    <a:gd name="connsiteX5" fmla="*/ 562365 w 1124730"/>
                    <a:gd name="connsiteY5" fmla="*/ 83084 h 611586"/>
                    <a:gd name="connsiteX6" fmla="*/ 83084 w 1124730"/>
                    <a:gd name="connsiteY6" fmla="*/ 562365 h 611586"/>
                    <a:gd name="connsiteX7" fmla="*/ 88046 w 1124730"/>
                    <a:gd name="connsiteY7" fmla="*/ 611586 h 611586"/>
                    <a:gd name="connsiteX8" fmla="*/ 4962 w 1124730"/>
                    <a:gd name="connsiteY8" fmla="*/ 611586 h 611586"/>
                    <a:gd name="connsiteX9" fmla="*/ 0 w 1124730"/>
                    <a:gd name="connsiteY9" fmla="*/ 562365 h 611586"/>
                    <a:gd name="connsiteX10" fmla="*/ 562365 w 1124730"/>
                    <a:gd name="connsiteY10" fmla="*/ 0 h 6115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124730" h="611586">
                      <a:moveTo>
                        <a:pt x="562365" y="0"/>
                      </a:moveTo>
                      <a:cubicBezTo>
                        <a:pt x="872951" y="0"/>
                        <a:pt x="1124730" y="251779"/>
                        <a:pt x="1124730" y="562365"/>
                      </a:cubicBezTo>
                      <a:lnTo>
                        <a:pt x="1119768" y="611586"/>
                      </a:lnTo>
                      <a:lnTo>
                        <a:pt x="1036684" y="611586"/>
                      </a:lnTo>
                      <a:lnTo>
                        <a:pt x="1041646" y="562365"/>
                      </a:lnTo>
                      <a:cubicBezTo>
                        <a:pt x="1041646" y="297665"/>
                        <a:pt x="827065" y="83084"/>
                        <a:pt x="562365" y="83084"/>
                      </a:cubicBezTo>
                      <a:cubicBezTo>
                        <a:pt x="297665" y="83084"/>
                        <a:pt x="83084" y="297665"/>
                        <a:pt x="83084" y="562365"/>
                      </a:cubicBezTo>
                      <a:lnTo>
                        <a:pt x="88046" y="611586"/>
                      </a:lnTo>
                      <a:lnTo>
                        <a:pt x="4962" y="611586"/>
                      </a:lnTo>
                      <a:lnTo>
                        <a:pt x="0" y="562365"/>
                      </a:lnTo>
                      <a:cubicBezTo>
                        <a:pt x="0" y="251779"/>
                        <a:pt x="251779" y="0"/>
                        <a:pt x="562365" y="0"/>
                      </a:cubicBezTo>
                      <a:close/>
                    </a:path>
                  </a:pathLst>
                </a:custGeom>
                <a:solidFill>
                  <a:srgbClr val="00B05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60" name="フリーフォーム: 図形 259">
                  <a:extLst>
                    <a:ext uri="{FF2B5EF4-FFF2-40B4-BE49-F238E27FC236}">
                      <a16:creationId xmlns:a16="http://schemas.microsoft.com/office/drawing/2014/main" id="{F3062978-195B-BB2B-8E9C-8C546AE5DED3}"/>
                    </a:ext>
                  </a:extLst>
                </p:cNvPr>
                <p:cNvSpPr/>
                <p:nvPr/>
              </p:nvSpPr>
              <p:spPr bwMode="auto">
                <a:xfrm rot="16200000">
                  <a:off x="3379406" y="3152160"/>
                  <a:ext cx="611586" cy="3043083"/>
                </a:xfrm>
                <a:custGeom>
                  <a:avLst/>
                  <a:gdLst>
                    <a:gd name="connsiteX0" fmla="*/ 611586 w 611586"/>
                    <a:gd name="connsiteY0" fmla="*/ 2480718 h 3043083"/>
                    <a:gd name="connsiteX1" fmla="*/ 49221 w 611586"/>
                    <a:gd name="connsiteY1" fmla="*/ 3043083 h 3043083"/>
                    <a:gd name="connsiteX2" fmla="*/ 0 w 611586"/>
                    <a:gd name="connsiteY2" fmla="*/ 3038121 h 3043083"/>
                    <a:gd name="connsiteX3" fmla="*/ 0 w 611586"/>
                    <a:gd name="connsiteY3" fmla="*/ 2955037 h 3043083"/>
                    <a:gd name="connsiteX4" fmla="*/ 49221 w 611586"/>
                    <a:gd name="connsiteY4" fmla="*/ 2959999 h 3043083"/>
                    <a:gd name="connsiteX5" fmla="*/ 528502 w 611586"/>
                    <a:gd name="connsiteY5" fmla="*/ 2480718 h 3043083"/>
                    <a:gd name="connsiteX6" fmla="*/ 49221 w 611586"/>
                    <a:gd name="connsiteY6" fmla="*/ 2001437 h 3043083"/>
                    <a:gd name="connsiteX7" fmla="*/ 0 w 611586"/>
                    <a:gd name="connsiteY7" fmla="*/ 2006399 h 3043083"/>
                    <a:gd name="connsiteX8" fmla="*/ 0 w 611586"/>
                    <a:gd name="connsiteY8" fmla="*/ 1948562 h 3043083"/>
                    <a:gd name="connsiteX9" fmla="*/ 0 w 611586"/>
                    <a:gd name="connsiteY9" fmla="*/ 1948562 h 3043083"/>
                    <a:gd name="connsiteX10" fmla="*/ 0 w 611586"/>
                    <a:gd name="connsiteY10" fmla="*/ 114285 h 3043083"/>
                    <a:gd name="connsiteX11" fmla="*/ 114285 w 611586"/>
                    <a:gd name="connsiteY11" fmla="*/ 0 h 3043083"/>
                    <a:gd name="connsiteX12" fmla="*/ 228570 w 611586"/>
                    <a:gd name="connsiteY12" fmla="*/ 114285 h 3043083"/>
                    <a:gd name="connsiteX13" fmla="*/ 228570 w 611586"/>
                    <a:gd name="connsiteY13" fmla="*/ 1950270 h 3043083"/>
                    <a:gd name="connsiteX14" fmla="*/ 268119 w 611586"/>
                    <a:gd name="connsiteY14" fmla="*/ 1962547 h 3043083"/>
                    <a:gd name="connsiteX15" fmla="*/ 611586 w 611586"/>
                    <a:gd name="connsiteY15" fmla="*/ 2480718 h 30430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611586" h="3043083">
                      <a:moveTo>
                        <a:pt x="611586" y="2480718"/>
                      </a:moveTo>
                      <a:cubicBezTo>
                        <a:pt x="611586" y="2791304"/>
                        <a:pt x="359807" y="3043083"/>
                        <a:pt x="49221" y="3043083"/>
                      </a:cubicBezTo>
                      <a:lnTo>
                        <a:pt x="0" y="3038121"/>
                      </a:lnTo>
                      <a:lnTo>
                        <a:pt x="0" y="2955037"/>
                      </a:lnTo>
                      <a:lnTo>
                        <a:pt x="49221" y="2959999"/>
                      </a:lnTo>
                      <a:cubicBezTo>
                        <a:pt x="313921" y="2959999"/>
                        <a:pt x="528502" y="2745418"/>
                        <a:pt x="528502" y="2480718"/>
                      </a:cubicBezTo>
                      <a:cubicBezTo>
                        <a:pt x="528502" y="2216018"/>
                        <a:pt x="313921" y="2001437"/>
                        <a:pt x="49221" y="2001437"/>
                      </a:cubicBezTo>
                      <a:lnTo>
                        <a:pt x="0" y="2006399"/>
                      </a:lnTo>
                      <a:lnTo>
                        <a:pt x="0" y="1948562"/>
                      </a:lnTo>
                      <a:lnTo>
                        <a:pt x="0" y="1948562"/>
                      </a:lnTo>
                      <a:lnTo>
                        <a:pt x="0" y="114285"/>
                      </a:lnTo>
                      <a:cubicBezTo>
                        <a:pt x="0" y="51167"/>
                        <a:pt x="51167" y="0"/>
                        <a:pt x="114285" y="0"/>
                      </a:cubicBezTo>
                      <a:cubicBezTo>
                        <a:pt x="177403" y="0"/>
                        <a:pt x="228570" y="51167"/>
                        <a:pt x="228570" y="114285"/>
                      </a:cubicBezTo>
                      <a:lnTo>
                        <a:pt x="228570" y="1950270"/>
                      </a:lnTo>
                      <a:lnTo>
                        <a:pt x="268119" y="1962547"/>
                      </a:lnTo>
                      <a:cubicBezTo>
                        <a:pt x="469961" y="2047918"/>
                        <a:pt x="611586" y="2247779"/>
                        <a:pt x="611586" y="2480718"/>
                      </a:cubicBezTo>
                      <a:close/>
                    </a:path>
                  </a:pathLst>
                </a:custGeom>
                <a:solidFill>
                  <a:srgbClr val="00B05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61" name="四角形: 上の 2 つの角を丸める 260">
                  <a:extLst>
                    <a:ext uri="{FF2B5EF4-FFF2-40B4-BE49-F238E27FC236}">
                      <a16:creationId xmlns:a16="http://schemas.microsoft.com/office/drawing/2014/main" id="{E6AFB0EF-585B-B3CA-1A61-5E50C4E2A259}"/>
                    </a:ext>
                  </a:extLst>
                </p:cNvPr>
                <p:cNvSpPr/>
                <p:nvPr/>
              </p:nvSpPr>
              <p:spPr bwMode="auto">
                <a:xfrm rot="792178">
                  <a:off x="1615739" y="3302731"/>
                  <a:ext cx="152071" cy="1735125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solidFill>
                  <a:srgbClr val="00B05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62" name="平行四辺形 261">
                  <a:extLst>
                    <a:ext uri="{FF2B5EF4-FFF2-40B4-BE49-F238E27FC236}">
                      <a16:creationId xmlns:a16="http://schemas.microsoft.com/office/drawing/2014/main" id="{826381C4-4D6D-6BB9-886A-E1BCB1401614}"/>
                    </a:ext>
                  </a:extLst>
                </p:cNvPr>
                <p:cNvSpPr/>
                <p:nvPr/>
              </p:nvSpPr>
              <p:spPr bwMode="auto">
                <a:xfrm rot="20700000" flipH="1">
                  <a:off x="1914409" y="1786581"/>
                  <a:ext cx="57127" cy="533175"/>
                </a:xfrm>
                <a:prstGeom prst="parallelogram">
                  <a:avLst/>
                </a:prstGeom>
                <a:solidFill>
                  <a:schemeClr val="bg1">
                    <a:lumMod val="50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63" name="四角形: 上の 2 つの角を丸める 262">
                  <a:extLst>
                    <a:ext uri="{FF2B5EF4-FFF2-40B4-BE49-F238E27FC236}">
                      <a16:creationId xmlns:a16="http://schemas.microsoft.com/office/drawing/2014/main" id="{6DADC9EF-7422-D9B9-6A5F-CADAD5518912}"/>
                    </a:ext>
                  </a:extLst>
                </p:cNvPr>
                <p:cNvSpPr/>
                <p:nvPr/>
              </p:nvSpPr>
              <p:spPr bwMode="auto">
                <a:xfrm rot="5400000">
                  <a:off x="1646676" y="1597583"/>
                  <a:ext cx="451549" cy="117920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64" name="四角形: 上の 2 つの角を丸める 263">
                  <a:extLst>
                    <a:ext uri="{FF2B5EF4-FFF2-40B4-BE49-F238E27FC236}">
                      <a16:creationId xmlns:a16="http://schemas.microsoft.com/office/drawing/2014/main" id="{1A9078DC-F850-F34B-6BB0-DC5B140AB994}"/>
                    </a:ext>
                  </a:extLst>
                </p:cNvPr>
                <p:cNvSpPr/>
                <p:nvPr/>
              </p:nvSpPr>
              <p:spPr bwMode="auto">
                <a:xfrm rot="792178">
                  <a:off x="1818518" y="3283710"/>
                  <a:ext cx="150289" cy="46513"/>
                </a:xfrm>
                <a:prstGeom prst="round2SameRect">
                  <a:avLst>
                    <a:gd name="adj1" fmla="val 16667"/>
                    <a:gd name="adj2" fmla="val 0"/>
                  </a:avLst>
                </a:prstGeom>
                <a:solidFill>
                  <a:schemeClr val="bg1">
                    <a:lumMod val="6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65" name="台形 264">
                  <a:extLst>
                    <a:ext uri="{FF2B5EF4-FFF2-40B4-BE49-F238E27FC236}">
                      <a16:creationId xmlns:a16="http://schemas.microsoft.com/office/drawing/2014/main" id="{DBCBA1EE-2AD1-2378-AE90-E060DEE4C7F4}"/>
                    </a:ext>
                  </a:extLst>
                </p:cNvPr>
                <p:cNvSpPr/>
                <p:nvPr/>
              </p:nvSpPr>
              <p:spPr bwMode="auto">
                <a:xfrm rot="6300000">
                  <a:off x="2944692" y="4707735"/>
                  <a:ext cx="100111" cy="569535"/>
                </a:xfrm>
                <a:prstGeom prst="trapezoid">
                  <a:avLst/>
                </a:prstGeom>
                <a:solidFill>
                  <a:schemeClr val="bg1">
                    <a:lumMod val="6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66" name="楕円 265">
                  <a:extLst>
                    <a:ext uri="{FF2B5EF4-FFF2-40B4-BE49-F238E27FC236}">
                      <a16:creationId xmlns:a16="http://schemas.microsoft.com/office/drawing/2014/main" id="{8C1D2290-043A-E21F-66FD-1EF9010B1FC6}"/>
                    </a:ext>
                  </a:extLst>
                </p:cNvPr>
                <p:cNvSpPr/>
                <p:nvPr/>
              </p:nvSpPr>
              <p:spPr bwMode="auto">
                <a:xfrm>
                  <a:off x="4358829" y="4644726"/>
                  <a:ext cx="571094" cy="571094"/>
                </a:xfrm>
                <a:prstGeom prst="ellipse">
                  <a:avLst/>
                </a:prstGeom>
                <a:solidFill>
                  <a:schemeClr val="bg1">
                    <a:lumMod val="50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67" name="四角形: 上の 2 つの角を丸める 266">
                  <a:extLst>
                    <a:ext uri="{FF2B5EF4-FFF2-40B4-BE49-F238E27FC236}">
                      <a16:creationId xmlns:a16="http://schemas.microsoft.com/office/drawing/2014/main" id="{136C9A1F-E956-0218-E0B0-68B87B9B7C1E}"/>
                    </a:ext>
                  </a:extLst>
                </p:cNvPr>
                <p:cNvSpPr/>
                <p:nvPr/>
              </p:nvSpPr>
              <p:spPr bwMode="auto">
                <a:xfrm rot="792178">
                  <a:off x="1958697" y="2164474"/>
                  <a:ext cx="332318" cy="342452"/>
                </a:xfrm>
                <a:prstGeom prst="round2SameRect">
                  <a:avLst>
                    <a:gd name="adj1" fmla="val 16667"/>
                    <a:gd name="adj2" fmla="val 50000"/>
                  </a:avLst>
                </a:prstGeom>
                <a:solidFill>
                  <a:srgbClr val="00B05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68" name="四角形: 上の 2 つの角を丸める 267">
                  <a:extLst>
                    <a:ext uri="{FF2B5EF4-FFF2-40B4-BE49-F238E27FC236}">
                      <a16:creationId xmlns:a16="http://schemas.microsoft.com/office/drawing/2014/main" id="{21EE3C86-8975-0FA5-5F99-CE750B08BABA}"/>
                    </a:ext>
                  </a:extLst>
                </p:cNvPr>
                <p:cNvSpPr/>
                <p:nvPr/>
              </p:nvSpPr>
              <p:spPr bwMode="auto">
                <a:xfrm rot="6300000">
                  <a:off x="2204441" y="2211447"/>
                  <a:ext cx="145219" cy="351506"/>
                </a:xfrm>
                <a:prstGeom prst="round2SameRect">
                  <a:avLst>
                    <a:gd name="adj1" fmla="val 16667"/>
                    <a:gd name="adj2" fmla="val 50000"/>
                  </a:avLst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</p:grpSp>
          <p:sp>
            <p:nvSpPr>
              <p:cNvPr id="227" name="フリーフォーム: 図形 226">
                <a:extLst>
                  <a:ext uri="{FF2B5EF4-FFF2-40B4-BE49-F238E27FC236}">
                    <a16:creationId xmlns:a16="http://schemas.microsoft.com/office/drawing/2014/main" id="{69393C2C-24D7-CE21-727E-CB70977A1E29}"/>
                  </a:ext>
                </a:extLst>
              </p:cNvPr>
              <p:cNvSpPr/>
              <p:nvPr/>
            </p:nvSpPr>
            <p:spPr>
              <a:xfrm rot="9000000">
                <a:off x="5303317" y="5365625"/>
                <a:ext cx="220432" cy="335788"/>
              </a:xfrm>
              <a:custGeom>
                <a:avLst/>
                <a:gdLst>
                  <a:gd name="connsiteX0" fmla="*/ 0 w 309496"/>
                  <a:gd name="connsiteY0" fmla="*/ 471462 h 471462"/>
                  <a:gd name="connsiteX1" fmla="*/ 33495 w 309496"/>
                  <a:gd name="connsiteY1" fmla="*/ 0 h 471462"/>
                  <a:gd name="connsiteX2" fmla="*/ 276001 w 309496"/>
                  <a:gd name="connsiteY2" fmla="*/ 0 h 471462"/>
                  <a:gd name="connsiteX3" fmla="*/ 309496 w 309496"/>
                  <a:gd name="connsiteY3" fmla="*/ 471462 h 471462"/>
                  <a:gd name="connsiteX4" fmla="*/ 0 w 309496"/>
                  <a:gd name="connsiteY4" fmla="*/ 471462 h 4714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9496" h="471462">
                    <a:moveTo>
                      <a:pt x="0" y="471462"/>
                    </a:moveTo>
                    <a:lnTo>
                      <a:pt x="33495" y="0"/>
                    </a:lnTo>
                    <a:lnTo>
                      <a:pt x="276001" y="0"/>
                    </a:lnTo>
                    <a:lnTo>
                      <a:pt x="309496" y="471462"/>
                    </a:lnTo>
                    <a:lnTo>
                      <a:pt x="0" y="471462"/>
                    </a:lnTo>
                    <a:close/>
                  </a:path>
                </a:pathLst>
              </a:cu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28" name="フリーフォーム: 図形 227">
                <a:extLst>
                  <a:ext uri="{FF2B5EF4-FFF2-40B4-BE49-F238E27FC236}">
                    <a16:creationId xmlns:a16="http://schemas.microsoft.com/office/drawing/2014/main" id="{FF89D40F-E8ED-98FC-416C-07664AEF4B70}"/>
                  </a:ext>
                </a:extLst>
              </p:cNvPr>
              <p:cNvSpPr/>
              <p:nvPr/>
            </p:nvSpPr>
            <p:spPr>
              <a:xfrm rot="9000000">
                <a:off x="5094147" y="5074364"/>
                <a:ext cx="392839" cy="431053"/>
              </a:xfrm>
              <a:custGeom>
                <a:avLst/>
                <a:gdLst>
                  <a:gd name="connsiteX0" fmla="*/ 0 w 419706"/>
                  <a:gd name="connsiteY0" fmla="*/ 390642 h 390642"/>
                  <a:gd name="connsiteX1" fmla="*/ 29712 w 419706"/>
                  <a:gd name="connsiteY1" fmla="*/ 0 h 390642"/>
                  <a:gd name="connsiteX2" fmla="*/ 389994 w 419706"/>
                  <a:gd name="connsiteY2" fmla="*/ 0 h 390642"/>
                  <a:gd name="connsiteX3" fmla="*/ 419706 w 419706"/>
                  <a:gd name="connsiteY3" fmla="*/ 390642 h 390642"/>
                  <a:gd name="connsiteX0" fmla="*/ 0 w 389994"/>
                  <a:gd name="connsiteY0" fmla="*/ 390642 h 473104"/>
                  <a:gd name="connsiteX1" fmla="*/ 29712 w 389994"/>
                  <a:gd name="connsiteY1" fmla="*/ 0 h 473104"/>
                  <a:gd name="connsiteX2" fmla="*/ 389994 w 389994"/>
                  <a:gd name="connsiteY2" fmla="*/ 0 h 473104"/>
                  <a:gd name="connsiteX3" fmla="*/ 275314 w 389994"/>
                  <a:gd name="connsiteY3" fmla="*/ 473104 h 473104"/>
                  <a:gd name="connsiteX4" fmla="*/ 0 w 389994"/>
                  <a:gd name="connsiteY4" fmla="*/ 390642 h 4731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89994" h="473104">
                    <a:moveTo>
                      <a:pt x="0" y="390642"/>
                    </a:moveTo>
                    <a:lnTo>
                      <a:pt x="29712" y="0"/>
                    </a:lnTo>
                    <a:lnTo>
                      <a:pt x="389994" y="0"/>
                    </a:lnTo>
                    <a:lnTo>
                      <a:pt x="275314" y="473104"/>
                    </a:lnTo>
                    <a:cubicBezTo>
                      <a:pt x="135412" y="473104"/>
                      <a:pt x="139902" y="390642"/>
                      <a:pt x="0" y="390642"/>
                    </a:cubicBezTo>
                    <a:close/>
                  </a:path>
                </a:pathLst>
              </a:custGeom>
              <a:solidFill>
                <a:srgbClr val="00206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29" name="フリーフォーム: 図形 228">
                <a:extLst>
                  <a:ext uri="{FF2B5EF4-FFF2-40B4-BE49-F238E27FC236}">
                    <a16:creationId xmlns:a16="http://schemas.microsoft.com/office/drawing/2014/main" id="{5399EE8A-03EA-6DE1-3B2B-FF0A360EDAFB}"/>
                  </a:ext>
                </a:extLst>
              </p:cNvPr>
              <p:cNvSpPr/>
              <p:nvPr/>
            </p:nvSpPr>
            <p:spPr>
              <a:xfrm rot="9000000">
                <a:off x="5482075" y="5660103"/>
                <a:ext cx="172719" cy="282367"/>
              </a:xfrm>
              <a:custGeom>
                <a:avLst/>
                <a:gdLst>
                  <a:gd name="connsiteX0" fmla="*/ 0 w 242506"/>
                  <a:gd name="connsiteY0" fmla="*/ 396455 h 396455"/>
                  <a:gd name="connsiteX1" fmla="*/ 28166 w 242506"/>
                  <a:gd name="connsiteY1" fmla="*/ 0 h 396455"/>
                  <a:gd name="connsiteX2" fmla="*/ 214340 w 242506"/>
                  <a:gd name="connsiteY2" fmla="*/ 0 h 396455"/>
                  <a:gd name="connsiteX3" fmla="*/ 242506 w 242506"/>
                  <a:gd name="connsiteY3" fmla="*/ 396455 h 396455"/>
                  <a:gd name="connsiteX4" fmla="*/ 0 w 242506"/>
                  <a:gd name="connsiteY4" fmla="*/ 396455 h 3964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42506" h="396455">
                    <a:moveTo>
                      <a:pt x="0" y="396455"/>
                    </a:moveTo>
                    <a:lnTo>
                      <a:pt x="28166" y="0"/>
                    </a:lnTo>
                    <a:lnTo>
                      <a:pt x="214340" y="0"/>
                    </a:lnTo>
                    <a:lnTo>
                      <a:pt x="242506" y="396455"/>
                    </a:lnTo>
                    <a:lnTo>
                      <a:pt x="0" y="396455"/>
                    </a:lnTo>
                    <a:close/>
                  </a:path>
                </a:pathLst>
              </a:custGeom>
              <a:solidFill>
                <a:sysClr val="window" lastClr="FFFFFF">
                  <a:lumMod val="9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30" name="フリーフォーム: 図形 229">
                <a:extLst>
                  <a:ext uri="{FF2B5EF4-FFF2-40B4-BE49-F238E27FC236}">
                    <a16:creationId xmlns:a16="http://schemas.microsoft.com/office/drawing/2014/main" id="{F8CF284A-2B22-5AE3-B695-0DE7A747D9C7}"/>
                  </a:ext>
                </a:extLst>
              </p:cNvPr>
              <p:cNvSpPr/>
              <p:nvPr/>
            </p:nvSpPr>
            <p:spPr>
              <a:xfrm rot="19800000">
                <a:off x="5392674" y="5874745"/>
                <a:ext cx="326233" cy="162713"/>
              </a:xfrm>
              <a:custGeom>
                <a:avLst/>
                <a:gdLst>
                  <a:gd name="connsiteX0" fmla="*/ 214968 w 862013"/>
                  <a:gd name="connsiteY0" fmla="*/ 0 h 429936"/>
                  <a:gd name="connsiteX1" fmla="*/ 569741 w 862013"/>
                  <a:gd name="connsiteY1" fmla="*/ 0 h 429936"/>
                  <a:gd name="connsiteX2" fmla="*/ 595279 w 862013"/>
                  <a:gd name="connsiteY2" fmla="*/ 0 h 429936"/>
                  <a:gd name="connsiteX3" fmla="*/ 862013 w 862013"/>
                  <a:gd name="connsiteY3" fmla="*/ 0 h 429936"/>
                  <a:gd name="connsiteX4" fmla="*/ 862013 w 862013"/>
                  <a:gd name="connsiteY4" fmla="*/ 375603 h 429936"/>
                  <a:gd name="connsiteX5" fmla="*/ 807680 w 862013"/>
                  <a:gd name="connsiteY5" fmla="*/ 429936 h 429936"/>
                  <a:gd name="connsiteX6" fmla="*/ 730322 w 862013"/>
                  <a:gd name="connsiteY6" fmla="*/ 429936 h 429936"/>
                  <a:gd name="connsiteX7" fmla="*/ 624074 w 862013"/>
                  <a:gd name="connsiteY7" fmla="*/ 429936 h 429936"/>
                  <a:gd name="connsiteX8" fmla="*/ 79925 w 862013"/>
                  <a:gd name="connsiteY8" fmla="*/ 429936 h 429936"/>
                  <a:gd name="connsiteX9" fmla="*/ 0 w 862013"/>
                  <a:gd name="connsiteY9" fmla="*/ 350011 h 429936"/>
                  <a:gd name="connsiteX10" fmla="*/ 0 w 862013"/>
                  <a:gd name="connsiteY10" fmla="*/ 214968 h 429936"/>
                  <a:gd name="connsiteX11" fmla="*/ 214968 w 862013"/>
                  <a:gd name="connsiteY11" fmla="*/ 0 h 429936"/>
                  <a:gd name="connsiteX0" fmla="*/ 214968 w 862013"/>
                  <a:gd name="connsiteY0" fmla="*/ 0 h 429936"/>
                  <a:gd name="connsiteX1" fmla="*/ 569741 w 862013"/>
                  <a:gd name="connsiteY1" fmla="*/ 0 h 429936"/>
                  <a:gd name="connsiteX2" fmla="*/ 862013 w 862013"/>
                  <a:gd name="connsiteY2" fmla="*/ 0 h 429936"/>
                  <a:gd name="connsiteX3" fmla="*/ 862013 w 862013"/>
                  <a:gd name="connsiteY3" fmla="*/ 375603 h 429936"/>
                  <a:gd name="connsiteX4" fmla="*/ 807680 w 862013"/>
                  <a:gd name="connsiteY4" fmla="*/ 429936 h 429936"/>
                  <a:gd name="connsiteX5" fmla="*/ 730322 w 862013"/>
                  <a:gd name="connsiteY5" fmla="*/ 429936 h 429936"/>
                  <a:gd name="connsiteX6" fmla="*/ 624074 w 862013"/>
                  <a:gd name="connsiteY6" fmla="*/ 429936 h 429936"/>
                  <a:gd name="connsiteX7" fmla="*/ 79925 w 862013"/>
                  <a:gd name="connsiteY7" fmla="*/ 429936 h 429936"/>
                  <a:gd name="connsiteX8" fmla="*/ 0 w 862013"/>
                  <a:gd name="connsiteY8" fmla="*/ 350011 h 429936"/>
                  <a:gd name="connsiteX9" fmla="*/ 0 w 862013"/>
                  <a:gd name="connsiteY9" fmla="*/ 214968 h 429936"/>
                  <a:gd name="connsiteX10" fmla="*/ 214968 w 862013"/>
                  <a:gd name="connsiteY10" fmla="*/ 0 h 429936"/>
                  <a:gd name="connsiteX0" fmla="*/ 214968 w 862013"/>
                  <a:gd name="connsiteY0" fmla="*/ 0 h 429936"/>
                  <a:gd name="connsiteX1" fmla="*/ 862013 w 862013"/>
                  <a:gd name="connsiteY1" fmla="*/ 0 h 429936"/>
                  <a:gd name="connsiteX2" fmla="*/ 862013 w 862013"/>
                  <a:gd name="connsiteY2" fmla="*/ 375603 h 429936"/>
                  <a:gd name="connsiteX3" fmla="*/ 807680 w 862013"/>
                  <a:gd name="connsiteY3" fmla="*/ 429936 h 429936"/>
                  <a:gd name="connsiteX4" fmla="*/ 730322 w 862013"/>
                  <a:gd name="connsiteY4" fmla="*/ 429936 h 429936"/>
                  <a:gd name="connsiteX5" fmla="*/ 624074 w 862013"/>
                  <a:gd name="connsiteY5" fmla="*/ 429936 h 429936"/>
                  <a:gd name="connsiteX6" fmla="*/ 79925 w 862013"/>
                  <a:gd name="connsiteY6" fmla="*/ 429936 h 429936"/>
                  <a:gd name="connsiteX7" fmla="*/ 0 w 862013"/>
                  <a:gd name="connsiteY7" fmla="*/ 350011 h 429936"/>
                  <a:gd name="connsiteX8" fmla="*/ 0 w 862013"/>
                  <a:gd name="connsiteY8" fmla="*/ 214968 h 429936"/>
                  <a:gd name="connsiteX9" fmla="*/ 214968 w 862013"/>
                  <a:gd name="connsiteY9" fmla="*/ 0 h 429936"/>
                  <a:gd name="connsiteX0" fmla="*/ 214968 w 862013"/>
                  <a:gd name="connsiteY0" fmla="*/ 0 h 429936"/>
                  <a:gd name="connsiteX1" fmla="*/ 862013 w 862013"/>
                  <a:gd name="connsiteY1" fmla="*/ 0 h 429936"/>
                  <a:gd name="connsiteX2" fmla="*/ 862013 w 862013"/>
                  <a:gd name="connsiteY2" fmla="*/ 375603 h 429936"/>
                  <a:gd name="connsiteX3" fmla="*/ 807680 w 862013"/>
                  <a:gd name="connsiteY3" fmla="*/ 429936 h 429936"/>
                  <a:gd name="connsiteX4" fmla="*/ 730322 w 862013"/>
                  <a:gd name="connsiteY4" fmla="*/ 429936 h 429936"/>
                  <a:gd name="connsiteX5" fmla="*/ 79925 w 862013"/>
                  <a:gd name="connsiteY5" fmla="*/ 429936 h 429936"/>
                  <a:gd name="connsiteX6" fmla="*/ 0 w 862013"/>
                  <a:gd name="connsiteY6" fmla="*/ 350011 h 429936"/>
                  <a:gd name="connsiteX7" fmla="*/ 0 w 862013"/>
                  <a:gd name="connsiteY7" fmla="*/ 214968 h 429936"/>
                  <a:gd name="connsiteX8" fmla="*/ 214968 w 862013"/>
                  <a:gd name="connsiteY8" fmla="*/ 0 h 429936"/>
                  <a:gd name="connsiteX0" fmla="*/ 214968 w 862013"/>
                  <a:gd name="connsiteY0" fmla="*/ 0 h 429936"/>
                  <a:gd name="connsiteX1" fmla="*/ 862013 w 862013"/>
                  <a:gd name="connsiteY1" fmla="*/ 0 h 429936"/>
                  <a:gd name="connsiteX2" fmla="*/ 862013 w 862013"/>
                  <a:gd name="connsiteY2" fmla="*/ 375603 h 429936"/>
                  <a:gd name="connsiteX3" fmla="*/ 807680 w 862013"/>
                  <a:gd name="connsiteY3" fmla="*/ 429936 h 429936"/>
                  <a:gd name="connsiteX4" fmla="*/ 79925 w 862013"/>
                  <a:gd name="connsiteY4" fmla="*/ 429936 h 429936"/>
                  <a:gd name="connsiteX5" fmla="*/ 0 w 862013"/>
                  <a:gd name="connsiteY5" fmla="*/ 350011 h 429936"/>
                  <a:gd name="connsiteX6" fmla="*/ 0 w 862013"/>
                  <a:gd name="connsiteY6" fmla="*/ 214968 h 429936"/>
                  <a:gd name="connsiteX7" fmla="*/ 214968 w 862013"/>
                  <a:gd name="connsiteY7" fmla="*/ 0 h 4299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62013" h="429936">
                    <a:moveTo>
                      <a:pt x="214968" y="0"/>
                    </a:moveTo>
                    <a:lnTo>
                      <a:pt x="862013" y="0"/>
                    </a:lnTo>
                    <a:lnTo>
                      <a:pt x="862013" y="375603"/>
                    </a:lnTo>
                    <a:cubicBezTo>
                      <a:pt x="862013" y="405610"/>
                      <a:pt x="837687" y="429936"/>
                      <a:pt x="807680" y="429936"/>
                    </a:cubicBezTo>
                    <a:lnTo>
                      <a:pt x="79925" y="429936"/>
                    </a:lnTo>
                    <a:cubicBezTo>
                      <a:pt x="35784" y="429936"/>
                      <a:pt x="0" y="394152"/>
                      <a:pt x="0" y="350011"/>
                    </a:cubicBezTo>
                    <a:lnTo>
                      <a:pt x="0" y="214968"/>
                    </a:lnTo>
                    <a:cubicBezTo>
                      <a:pt x="0" y="96244"/>
                      <a:pt x="96244" y="0"/>
                      <a:pt x="214968" y="0"/>
                    </a:cubicBezTo>
                    <a:close/>
                  </a:path>
                </a:pathLst>
              </a:custGeom>
              <a:solidFill>
                <a:sysClr val="window" lastClr="FFFFFF">
                  <a:lumMod val="9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31" name="二等辺三角形 28">
                <a:extLst>
                  <a:ext uri="{FF2B5EF4-FFF2-40B4-BE49-F238E27FC236}">
                    <a16:creationId xmlns:a16="http://schemas.microsoft.com/office/drawing/2014/main" id="{DBE42421-2DFB-F7E6-36C2-B0A8B8B0D389}"/>
                  </a:ext>
                </a:extLst>
              </p:cNvPr>
              <p:cNvSpPr/>
              <p:nvPr/>
            </p:nvSpPr>
            <p:spPr>
              <a:xfrm>
                <a:off x="4843589" y="4062651"/>
                <a:ext cx="90834" cy="188108"/>
              </a:xfrm>
              <a:custGeom>
                <a:avLst/>
                <a:gdLst>
                  <a:gd name="connsiteX0" fmla="*/ 0 w 414337"/>
                  <a:gd name="connsiteY0" fmla="*/ 348851 h 348851"/>
                  <a:gd name="connsiteX1" fmla="*/ 207169 w 414337"/>
                  <a:gd name="connsiteY1" fmla="*/ 0 h 348851"/>
                  <a:gd name="connsiteX2" fmla="*/ 414337 w 414337"/>
                  <a:gd name="connsiteY2" fmla="*/ 348851 h 348851"/>
                  <a:gd name="connsiteX3" fmla="*/ 0 w 414337"/>
                  <a:gd name="connsiteY3" fmla="*/ 348851 h 348851"/>
                  <a:gd name="connsiteX0" fmla="*/ 132 w 414469"/>
                  <a:gd name="connsiteY0" fmla="*/ 348851 h 413232"/>
                  <a:gd name="connsiteX1" fmla="*/ 207301 w 414469"/>
                  <a:gd name="connsiteY1" fmla="*/ 0 h 413232"/>
                  <a:gd name="connsiteX2" fmla="*/ 414469 w 414469"/>
                  <a:gd name="connsiteY2" fmla="*/ 348851 h 413232"/>
                  <a:gd name="connsiteX3" fmla="*/ 132 w 414469"/>
                  <a:gd name="connsiteY3" fmla="*/ 348851 h 413232"/>
                  <a:gd name="connsiteX0" fmla="*/ 1192 w 305992"/>
                  <a:gd name="connsiteY0" fmla="*/ 348851 h 402561"/>
                  <a:gd name="connsiteX1" fmla="*/ 208361 w 305992"/>
                  <a:gd name="connsiteY1" fmla="*/ 0 h 402561"/>
                  <a:gd name="connsiteX2" fmla="*/ 305992 w 305992"/>
                  <a:gd name="connsiteY2" fmla="*/ 401238 h 402561"/>
                  <a:gd name="connsiteX3" fmla="*/ 1192 w 305992"/>
                  <a:gd name="connsiteY3" fmla="*/ 348851 h 402561"/>
                  <a:gd name="connsiteX0" fmla="*/ 3 w 309565"/>
                  <a:gd name="connsiteY0" fmla="*/ 348851 h 402561"/>
                  <a:gd name="connsiteX1" fmla="*/ 309565 w 309565"/>
                  <a:gd name="connsiteY1" fmla="*/ 0 h 402561"/>
                  <a:gd name="connsiteX2" fmla="*/ 304803 w 309565"/>
                  <a:gd name="connsiteY2" fmla="*/ 401238 h 402561"/>
                  <a:gd name="connsiteX3" fmla="*/ 3 w 309565"/>
                  <a:gd name="connsiteY3" fmla="*/ 348851 h 402561"/>
                  <a:gd name="connsiteX0" fmla="*/ 3 w 309565"/>
                  <a:gd name="connsiteY0" fmla="*/ 348851 h 402561"/>
                  <a:gd name="connsiteX1" fmla="*/ 309565 w 309565"/>
                  <a:gd name="connsiteY1" fmla="*/ 0 h 402561"/>
                  <a:gd name="connsiteX2" fmla="*/ 304803 w 309565"/>
                  <a:gd name="connsiteY2" fmla="*/ 401238 h 402561"/>
                  <a:gd name="connsiteX3" fmla="*/ 3 w 309565"/>
                  <a:gd name="connsiteY3" fmla="*/ 348851 h 402561"/>
                  <a:gd name="connsiteX0" fmla="*/ 5 w 252417"/>
                  <a:gd name="connsiteY0" fmla="*/ 322657 h 401238"/>
                  <a:gd name="connsiteX1" fmla="*/ 252417 w 252417"/>
                  <a:gd name="connsiteY1" fmla="*/ 0 h 401238"/>
                  <a:gd name="connsiteX2" fmla="*/ 247655 w 252417"/>
                  <a:gd name="connsiteY2" fmla="*/ 401238 h 401238"/>
                  <a:gd name="connsiteX3" fmla="*/ 5 w 252417"/>
                  <a:gd name="connsiteY3" fmla="*/ 322657 h 401238"/>
                  <a:gd name="connsiteX0" fmla="*/ 2197 w 254609"/>
                  <a:gd name="connsiteY0" fmla="*/ 322657 h 402772"/>
                  <a:gd name="connsiteX1" fmla="*/ 254609 w 254609"/>
                  <a:gd name="connsiteY1" fmla="*/ 0 h 402772"/>
                  <a:gd name="connsiteX2" fmla="*/ 249847 w 254609"/>
                  <a:gd name="connsiteY2" fmla="*/ 401238 h 402772"/>
                  <a:gd name="connsiteX3" fmla="*/ 2197 w 254609"/>
                  <a:gd name="connsiteY3" fmla="*/ 322657 h 402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54609" h="402772">
                    <a:moveTo>
                      <a:pt x="2197" y="322657"/>
                    </a:moveTo>
                    <a:cubicBezTo>
                      <a:pt x="-23203" y="224828"/>
                      <a:pt x="178409" y="94852"/>
                      <a:pt x="254609" y="0"/>
                    </a:cubicBezTo>
                    <a:cubicBezTo>
                      <a:pt x="253022" y="133746"/>
                      <a:pt x="251434" y="267492"/>
                      <a:pt x="249847" y="401238"/>
                    </a:cubicBezTo>
                    <a:cubicBezTo>
                      <a:pt x="111735" y="401238"/>
                      <a:pt x="27597" y="420486"/>
                      <a:pt x="2197" y="322657"/>
                    </a:cubicBezTo>
                    <a:close/>
                  </a:path>
                </a:pathLst>
              </a:cu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32" name="台形 231">
                <a:extLst>
                  <a:ext uri="{FF2B5EF4-FFF2-40B4-BE49-F238E27FC236}">
                    <a16:creationId xmlns:a16="http://schemas.microsoft.com/office/drawing/2014/main" id="{A27554CE-D42E-F852-FD06-4AEE9E5CEC58}"/>
                  </a:ext>
                </a:extLst>
              </p:cNvPr>
              <p:cNvSpPr/>
              <p:nvPr/>
            </p:nvSpPr>
            <p:spPr>
              <a:xfrm>
                <a:off x="5163445" y="4376073"/>
                <a:ext cx="164003" cy="213740"/>
              </a:xfrm>
              <a:prstGeom prst="trapezoid">
                <a:avLst>
                  <a:gd name="adj" fmla="val 16220"/>
                </a:avLst>
              </a:pr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33" name="楕円 232">
                <a:extLst>
                  <a:ext uri="{FF2B5EF4-FFF2-40B4-BE49-F238E27FC236}">
                    <a16:creationId xmlns:a16="http://schemas.microsoft.com/office/drawing/2014/main" id="{9AC8A919-BFC4-22C6-CB42-F40E416EEFF6}"/>
                  </a:ext>
                </a:extLst>
              </p:cNvPr>
              <p:cNvSpPr/>
              <p:nvPr/>
            </p:nvSpPr>
            <p:spPr>
              <a:xfrm>
                <a:off x="4869515" y="3688164"/>
                <a:ext cx="751863" cy="751864"/>
              </a:xfrm>
              <a:prstGeom prst="ellipse">
                <a:avLst/>
              </a:pr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34" name="月 233">
                <a:extLst>
                  <a:ext uri="{FF2B5EF4-FFF2-40B4-BE49-F238E27FC236}">
                    <a16:creationId xmlns:a16="http://schemas.microsoft.com/office/drawing/2014/main" id="{826219DB-EF4D-D7E4-010A-B215D675A680}"/>
                  </a:ext>
                </a:extLst>
              </p:cNvPr>
              <p:cNvSpPr/>
              <p:nvPr/>
            </p:nvSpPr>
            <p:spPr>
              <a:xfrm rot="5400000">
                <a:off x="4963982" y="3877061"/>
                <a:ext cx="49748" cy="154528"/>
              </a:xfrm>
              <a:prstGeom prst="moon">
                <a:avLst>
                  <a:gd name="adj" fmla="val 34982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35" name="楕円 234">
                <a:extLst>
                  <a:ext uri="{FF2B5EF4-FFF2-40B4-BE49-F238E27FC236}">
                    <a16:creationId xmlns:a16="http://schemas.microsoft.com/office/drawing/2014/main" id="{4BC98336-FDE1-34C5-00DD-010F0C55BCFD}"/>
                  </a:ext>
                </a:extLst>
              </p:cNvPr>
              <p:cNvSpPr/>
              <p:nvPr/>
            </p:nvSpPr>
            <p:spPr>
              <a:xfrm>
                <a:off x="4943956" y="4014513"/>
                <a:ext cx="79723" cy="123166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36" name="フリーフォーム: 図形 235">
                <a:extLst>
                  <a:ext uri="{FF2B5EF4-FFF2-40B4-BE49-F238E27FC236}">
                    <a16:creationId xmlns:a16="http://schemas.microsoft.com/office/drawing/2014/main" id="{4D9A1CB6-0897-D04F-05FD-AC53BF3B32B7}"/>
                  </a:ext>
                </a:extLst>
              </p:cNvPr>
              <p:cNvSpPr/>
              <p:nvPr/>
            </p:nvSpPr>
            <p:spPr>
              <a:xfrm>
                <a:off x="4913515" y="3676988"/>
                <a:ext cx="719735" cy="513091"/>
              </a:xfrm>
              <a:custGeom>
                <a:avLst/>
                <a:gdLst>
                  <a:gd name="connsiteX0" fmla="*/ 509501 w 1106546"/>
                  <a:gd name="connsiteY0" fmla="*/ 0 h 788841"/>
                  <a:gd name="connsiteX1" fmla="*/ 1106546 w 1106546"/>
                  <a:gd name="connsiteY1" fmla="*/ 597044 h 788841"/>
                  <a:gd name="connsiteX2" fmla="*/ 1097221 w 1106546"/>
                  <a:gd name="connsiteY2" fmla="*/ 702731 h 788841"/>
                  <a:gd name="connsiteX3" fmla="*/ 1073961 w 1106546"/>
                  <a:gd name="connsiteY3" fmla="*/ 788841 h 788841"/>
                  <a:gd name="connsiteX4" fmla="*/ 573900 w 1106546"/>
                  <a:gd name="connsiteY4" fmla="*/ 788841 h 788841"/>
                  <a:gd name="connsiteX5" fmla="*/ 573900 w 1106546"/>
                  <a:gd name="connsiteY5" fmla="*/ 426329 h 788841"/>
                  <a:gd name="connsiteX6" fmla="*/ 437373 w 1106546"/>
                  <a:gd name="connsiteY6" fmla="*/ 289802 h 788841"/>
                  <a:gd name="connsiteX7" fmla="*/ 0 w 1106546"/>
                  <a:gd name="connsiteY7" fmla="*/ 289802 h 788841"/>
                  <a:gd name="connsiteX8" fmla="*/ 14422 w 1106546"/>
                  <a:gd name="connsiteY8" fmla="*/ 263231 h 788841"/>
                  <a:gd name="connsiteX9" fmla="*/ 509501 w 1106546"/>
                  <a:gd name="connsiteY9" fmla="*/ 0 h 7888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106546" h="788841">
                    <a:moveTo>
                      <a:pt x="509501" y="0"/>
                    </a:moveTo>
                    <a:cubicBezTo>
                      <a:pt x="839240" y="0"/>
                      <a:pt x="1106546" y="267306"/>
                      <a:pt x="1106546" y="597044"/>
                    </a:cubicBezTo>
                    <a:cubicBezTo>
                      <a:pt x="1106546" y="633109"/>
                      <a:pt x="1103348" y="668427"/>
                      <a:pt x="1097221" y="702731"/>
                    </a:cubicBezTo>
                    <a:lnTo>
                      <a:pt x="1073961" y="788841"/>
                    </a:lnTo>
                    <a:lnTo>
                      <a:pt x="573900" y="788841"/>
                    </a:lnTo>
                    <a:lnTo>
                      <a:pt x="573900" y="426329"/>
                    </a:lnTo>
                    <a:cubicBezTo>
                      <a:pt x="573900" y="350927"/>
                      <a:pt x="512775" y="289802"/>
                      <a:pt x="437373" y="289802"/>
                    </a:cubicBezTo>
                    <a:lnTo>
                      <a:pt x="0" y="289802"/>
                    </a:lnTo>
                    <a:lnTo>
                      <a:pt x="14422" y="263231"/>
                    </a:lnTo>
                    <a:cubicBezTo>
                      <a:pt x="121715" y="104416"/>
                      <a:pt x="303414" y="0"/>
                      <a:pt x="509501" y="0"/>
                    </a:cubicBezTo>
                    <a:close/>
                  </a:path>
                </a:pathLst>
              </a:custGeom>
              <a:solidFill>
                <a:sysClr val="window" lastClr="FFFFFF">
                  <a:lumMod val="6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37" name="二等辺三角形 46">
                <a:extLst>
                  <a:ext uri="{FF2B5EF4-FFF2-40B4-BE49-F238E27FC236}">
                    <a16:creationId xmlns:a16="http://schemas.microsoft.com/office/drawing/2014/main" id="{FEFE72A7-ECBC-DF21-9EB1-159617A5031E}"/>
                  </a:ext>
                </a:extLst>
              </p:cNvPr>
              <p:cNvSpPr/>
              <p:nvPr/>
            </p:nvSpPr>
            <p:spPr>
              <a:xfrm rot="10800000">
                <a:off x="4977305" y="4246267"/>
                <a:ext cx="117528" cy="86364"/>
              </a:xfrm>
              <a:custGeom>
                <a:avLst/>
                <a:gdLst>
                  <a:gd name="connsiteX0" fmla="*/ 0 w 793908"/>
                  <a:gd name="connsiteY0" fmla="*/ 854870 h 854870"/>
                  <a:gd name="connsiteX1" fmla="*/ 396954 w 793908"/>
                  <a:gd name="connsiteY1" fmla="*/ 0 h 854870"/>
                  <a:gd name="connsiteX2" fmla="*/ 793908 w 793908"/>
                  <a:gd name="connsiteY2" fmla="*/ 854870 h 854870"/>
                  <a:gd name="connsiteX3" fmla="*/ 0 w 793908"/>
                  <a:gd name="connsiteY3" fmla="*/ 854870 h 854870"/>
                  <a:gd name="connsiteX0" fmla="*/ 0 w 793908"/>
                  <a:gd name="connsiteY0" fmla="*/ 854909 h 854909"/>
                  <a:gd name="connsiteX1" fmla="*/ 396954 w 793908"/>
                  <a:gd name="connsiteY1" fmla="*/ 39 h 854909"/>
                  <a:gd name="connsiteX2" fmla="*/ 793908 w 793908"/>
                  <a:gd name="connsiteY2" fmla="*/ 854909 h 854909"/>
                  <a:gd name="connsiteX3" fmla="*/ 0 w 793908"/>
                  <a:gd name="connsiteY3" fmla="*/ 854909 h 854909"/>
                  <a:gd name="connsiteX0" fmla="*/ 0 w 793908"/>
                  <a:gd name="connsiteY0" fmla="*/ 421639 h 421639"/>
                  <a:gd name="connsiteX1" fmla="*/ 239792 w 793908"/>
                  <a:gd name="connsiteY1" fmla="*/ 157 h 421639"/>
                  <a:gd name="connsiteX2" fmla="*/ 793908 w 793908"/>
                  <a:gd name="connsiteY2" fmla="*/ 421639 h 421639"/>
                  <a:gd name="connsiteX3" fmla="*/ 0 w 793908"/>
                  <a:gd name="connsiteY3" fmla="*/ 421639 h 421639"/>
                  <a:gd name="connsiteX0" fmla="*/ 0 w 803975"/>
                  <a:gd name="connsiteY0" fmla="*/ 421639 h 453388"/>
                  <a:gd name="connsiteX1" fmla="*/ 239792 w 803975"/>
                  <a:gd name="connsiteY1" fmla="*/ 157 h 453388"/>
                  <a:gd name="connsiteX2" fmla="*/ 793908 w 803975"/>
                  <a:gd name="connsiteY2" fmla="*/ 421639 h 453388"/>
                  <a:gd name="connsiteX3" fmla="*/ 0 w 803975"/>
                  <a:gd name="connsiteY3" fmla="*/ 421639 h 453388"/>
                  <a:gd name="connsiteX0" fmla="*/ 12018 w 815993"/>
                  <a:gd name="connsiteY0" fmla="*/ 421544 h 469912"/>
                  <a:gd name="connsiteX1" fmla="*/ 251810 w 815993"/>
                  <a:gd name="connsiteY1" fmla="*/ 62 h 469912"/>
                  <a:gd name="connsiteX2" fmla="*/ 805926 w 815993"/>
                  <a:gd name="connsiteY2" fmla="*/ 421544 h 469912"/>
                  <a:gd name="connsiteX3" fmla="*/ 12018 w 815993"/>
                  <a:gd name="connsiteY3" fmla="*/ 421544 h 4699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15993" h="469912">
                    <a:moveTo>
                      <a:pt x="12018" y="421544"/>
                    </a:moveTo>
                    <a:cubicBezTo>
                      <a:pt x="-47831" y="364394"/>
                      <a:pt x="129017" y="-5494"/>
                      <a:pt x="251810" y="62"/>
                    </a:cubicBezTo>
                    <a:cubicBezTo>
                      <a:pt x="374603" y="5618"/>
                      <a:pt x="894349" y="350107"/>
                      <a:pt x="805926" y="421544"/>
                    </a:cubicBezTo>
                    <a:cubicBezTo>
                      <a:pt x="717503" y="492981"/>
                      <a:pt x="71867" y="478694"/>
                      <a:pt x="12018" y="421544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38" name="フリーフォーム: 図形 237">
                <a:extLst>
                  <a:ext uri="{FF2B5EF4-FFF2-40B4-BE49-F238E27FC236}">
                    <a16:creationId xmlns:a16="http://schemas.microsoft.com/office/drawing/2014/main" id="{377E7F87-37D2-C816-2F58-8DEE5F06AA7D}"/>
                  </a:ext>
                </a:extLst>
              </p:cNvPr>
              <p:cNvSpPr/>
              <p:nvPr/>
            </p:nvSpPr>
            <p:spPr>
              <a:xfrm>
                <a:off x="5270319" y="3979785"/>
                <a:ext cx="183147" cy="254719"/>
              </a:xfrm>
              <a:custGeom>
                <a:avLst/>
                <a:gdLst>
                  <a:gd name="connsiteX0" fmla="*/ 120253 w 281578"/>
                  <a:gd name="connsiteY0" fmla="*/ 0 h 391612"/>
                  <a:gd name="connsiteX1" fmla="*/ 281578 w 281578"/>
                  <a:gd name="connsiteY1" fmla="*/ 195806 h 391612"/>
                  <a:gd name="connsiteX2" fmla="*/ 120253 w 281578"/>
                  <a:gd name="connsiteY2" fmla="*/ 391612 h 391612"/>
                  <a:gd name="connsiteX3" fmla="*/ 6179 w 281578"/>
                  <a:gd name="connsiteY3" fmla="*/ 334262 h 391612"/>
                  <a:gd name="connsiteX4" fmla="*/ 0 w 281578"/>
                  <a:gd name="connsiteY4" fmla="*/ 323138 h 391612"/>
                  <a:gd name="connsiteX5" fmla="*/ 28394 w 281578"/>
                  <a:gd name="connsiteY5" fmla="*/ 272023 h 391612"/>
                  <a:gd name="connsiteX6" fmla="*/ 41072 w 281578"/>
                  <a:gd name="connsiteY6" fmla="*/ 195806 h 391612"/>
                  <a:gd name="connsiteX7" fmla="*/ 28394 w 281578"/>
                  <a:gd name="connsiteY7" fmla="*/ 119589 h 391612"/>
                  <a:gd name="connsiteX8" fmla="*/ 0 w 281578"/>
                  <a:gd name="connsiteY8" fmla="*/ 68474 h 391612"/>
                  <a:gd name="connsiteX9" fmla="*/ 6179 w 281578"/>
                  <a:gd name="connsiteY9" fmla="*/ 57350 h 391612"/>
                  <a:gd name="connsiteX10" fmla="*/ 120253 w 281578"/>
                  <a:gd name="connsiteY10" fmla="*/ 0 h 391612"/>
                  <a:gd name="connsiteX0" fmla="*/ 41072 w 281578"/>
                  <a:gd name="connsiteY0" fmla="*/ 195806 h 391612"/>
                  <a:gd name="connsiteX1" fmla="*/ 28394 w 281578"/>
                  <a:gd name="connsiteY1" fmla="*/ 119589 h 391612"/>
                  <a:gd name="connsiteX2" fmla="*/ 0 w 281578"/>
                  <a:gd name="connsiteY2" fmla="*/ 68474 h 391612"/>
                  <a:gd name="connsiteX3" fmla="*/ 6179 w 281578"/>
                  <a:gd name="connsiteY3" fmla="*/ 57350 h 391612"/>
                  <a:gd name="connsiteX4" fmla="*/ 120253 w 281578"/>
                  <a:gd name="connsiteY4" fmla="*/ 0 h 391612"/>
                  <a:gd name="connsiteX5" fmla="*/ 281578 w 281578"/>
                  <a:gd name="connsiteY5" fmla="*/ 195806 h 391612"/>
                  <a:gd name="connsiteX6" fmla="*/ 120253 w 281578"/>
                  <a:gd name="connsiteY6" fmla="*/ 391612 h 391612"/>
                  <a:gd name="connsiteX7" fmla="*/ 6179 w 281578"/>
                  <a:gd name="connsiteY7" fmla="*/ 334262 h 391612"/>
                  <a:gd name="connsiteX8" fmla="*/ 0 w 281578"/>
                  <a:gd name="connsiteY8" fmla="*/ 323138 h 391612"/>
                  <a:gd name="connsiteX9" fmla="*/ 28394 w 281578"/>
                  <a:gd name="connsiteY9" fmla="*/ 272023 h 391612"/>
                  <a:gd name="connsiteX10" fmla="*/ 132512 w 281578"/>
                  <a:gd name="connsiteY10" fmla="*/ 287246 h 391612"/>
                  <a:gd name="connsiteX0" fmla="*/ 28394 w 281578"/>
                  <a:gd name="connsiteY0" fmla="*/ 119589 h 391612"/>
                  <a:gd name="connsiteX1" fmla="*/ 0 w 281578"/>
                  <a:gd name="connsiteY1" fmla="*/ 68474 h 391612"/>
                  <a:gd name="connsiteX2" fmla="*/ 6179 w 281578"/>
                  <a:gd name="connsiteY2" fmla="*/ 57350 h 391612"/>
                  <a:gd name="connsiteX3" fmla="*/ 120253 w 281578"/>
                  <a:gd name="connsiteY3" fmla="*/ 0 h 391612"/>
                  <a:gd name="connsiteX4" fmla="*/ 281578 w 281578"/>
                  <a:gd name="connsiteY4" fmla="*/ 195806 h 391612"/>
                  <a:gd name="connsiteX5" fmla="*/ 120253 w 281578"/>
                  <a:gd name="connsiteY5" fmla="*/ 391612 h 391612"/>
                  <a:gd name="connsiteX6" fmla="*/ 6179 w 281578"/>
                  <a:gd name="connsiteY6" fmla="*/ 334262 h 391612"/>
                  <a:gd name="connsiteX7" fmla="*/ 0 w 281578"/>
                  <a:gd name="connsiteY7" fmla="*/ 323138 h 391612"/>
                  <a:gd name="connsiteX8" fmla="*/ 28394 w 281578"/>
                  <a:gd name="connsiteY8" fmla="*/ 272023 h 391612"/>
                  <a:gd name="connsiteX9" fmla="*/ 132512 w 281578"/>
                  <a:gd name="connsiteY9" fmla="*/ 287246 h 391612"/>
                  <a:gd name="connsiteX0" fmla="*/ 0 w 281578"/>
                  <a:gd name="connsiteY0" fmla="*/ 68474 h 391612"/>
                  <a:gd name="connsiteX1" fmla="*/ 6179 w 281578"/>
                  <a:gd name="connsiteY1" fmla="*/ 57350 h 391612"/>
                  <a:gd name="connsiteX2" fmla="*/ 120253 w 281578"/>
                  <a:gd name="connsiteY2" fmla="*/ 0 h 391612"/>
                  <a:gd name="connsiteX3" fmla="*/ 281578 w 281578"/>
                  <a:gd name="connsiteY3" fmla="*/ 195806 h 391612"/>
                  <a:gd name="connsiteX4" fmla="*/ 120253 w 281578"/>
                  <a:gd name="connsiteY4" fmla="*/ 391612 h 391612"/>
                  <a:gd name="connsiteX5" fmla="*/ 6179 w 281578"/>
                  <a:gd name="connsiteY5" fmla="*/ 334262 h 391612"/>
                  <a:gd name="connsiteX6" fmla="*/ 0 w 281578"/>
                  <a:gd name="connsiteY6" fmla="*/ 323138 h 391612"/>
                  <a:gd name="connsiteX7" fmla="*/ 28394 w 281578"/>
                  <a:gd name="connsiteY7" fmla="*/ 272023 h 391612"/>
                  <a:gd name="connsiteX8" fmla="*/ 132512 w 281578"/>
                  <a:gd name="connsiteY8" fmla="*/ 287246 h 391612"/>
                  <a:gd name="connsiteX0" fmla="*/ 0 w 281578"/>
                  <a:gd name="connsiteY0" fmla="*/ 68474 h 391612"/>
                  <a:gd name="connsiteX1" fmla="*/ 6179 w 281578"/>
                  <a:gd name="connsiteY1" fmla="*/ 57350 h 391612"/>
                  <a:gd name="connsiteX2" fmla="*/ 120253 w 281578"/>
                  <a:gd name="connsiteY2" fmla="*/ 0 h 391612"/>
                  <a:gd name="connsiteX3" fmla="*/ 281578 w 281578"/>
                  <a:gd name="connsiteY3" fmla="*/ 195806 h 391612"/>
                  <a:gd name="connsiteX4" fmla="*/ 120253 w 281578"/>
                  <a:gd name="connsiteY4" fmla="*/ 391612 h 391612"/>
                  <a:gd name="connsiteX5" fmla="*/ 6179 w 281578"/>
                  <a:gd name="connsiteY5" fmla="*/ 334262 h 391612"/>
                  <a:gd name="connsiteX6" fmla="*/ 0 w 281578"/>
                  <a:gd name="connsiteY6" fmla="*/ 323138 h 391612"/>
                  <a:gd name="connsiteX7" fmla="*/ 28394 w 281578"/>
                  <a:gd name="connsiteY7" fmla="*/ 272023 h 391612"/>
                  <a:gd name="connsiteX0" fmla="*/ 0 w 281578"/>
                  <a:gd name="connsiteY0" fmla="*/ 68474 h 391612"/>
                  <a:gd name="connsiteX1" fmla="*/ 6179 w 281578"/>
                  <a:gd name="connsiteY1" fmla="*/ 57350 h 391612"/>
                  <a:gd name="connsiteX2" fmla="*/ 120253 w 281578"/>
                  <a:gd name="connsiteY2" fmla="*/ 0 h 391612"/>
                  <a:gd name="connsiteX3" fmla="*/ 281578 w 281578"/>
                  <a:gd name="connsiteY3" fmla="*/ 195806 h 391612"/>
                  <a:gd name="connsiteX4" fmla="*/ 120253 w 281578"/>
                  <a:gd name="connsiteY4" fmla="*/ 391612 h 391612"/>
                  <a:gd name="connsiteX5" fmla="*/ 6179 w 281578"/>
                  <a:gd name="connsiteY5" fmla="*/ 334262 h 391612"/>
                  <a:gd name="connsiteX6" fmla="*/ 0 w 281578"/>
                  <a:gd name="connsiteY6" fmla="*/ 323138 h 391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81578" h="391612">
                    <a:moveTo>
                      <a:pt x="0" y="68474"/>
                    </a:moveTo>
                    <a:lnTo>
                      <a:pt x="6179" y="57350"/>
                    </a:lnTo>
                    <a:cubicBezTo>
                      <a:pt x="35374" y="21916"/>
                      <a:pt x="75705" y="0"/>
                      <a:pt x="120253" y="0"/>
                    </a:cubicBezTo>
                    <a:cubicBezTo>
                      <a:pt x="209350" y="0"/>
                      <a:pt x="281578" y="87665"/>
                      <a:pt x="281578" y="195806"/>
                    </a:cubicBezTo>
                    <a:cubicBezTo>
                      <a:pt x="281578" y="303947"/>
                      <a:pt x="209350" y="391612"/>
                      <a:pt x="120253" y="391612"/>
                    </a:cubicBezTo>
                    <a:cubicBezTo>
                      <a:pt x="75705" y="391612"/>
                      <a:pt x="35374" y="369696"/>
                      <a:pt x="6179" y="334262"/>
                    </a:cubicBezTo>
                    <a:lnTo>
                      <a:pt x="0" y="323138"/>
                    </a:lnTo>
                  </a:path>
                </a:pathLst>
              </a:cu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39" name="フリーフォーム: 図形 238">
                <a:extLst>
                  <a:ext uri="{FF2B5EF4-FFF2-40B4-BE49-F238E27FC236}">
                    <a16:creationId xmlns:a16="http://schemas.microsoft.com/office/drawing/2014/main" id="{EBFE2B5A-8B96-ADED-C6EC-3100E93BD9B5}"/>
                  </a:ext>
                </a:extLst>
              </p:cNvPr>
              <p:cNvSpPr/>
              <p:nvPr/>
            </p:nvSpPr>
            <p:spPr>
              <a:xfrm>
                <a:off x="5286799" y="4020832"/>
                <a:ext cx="121139" cy="166431"/>
              </a:xfrm>
              <a:custGeom>
                <a:avLst/>
                <a:gdLst>
                  <a:gd name="connsiteX0" fmla="*/ 120253 w 281578"/>
                  <a:gd name="connsiteY0" fmla="*/ 0 h 391612"/>
                  <a:gd name="connsiteX1" fmla="*/ 281578 w 281578"/>
                  <a:gd name="connsiteY1" fmla="*/ 195806 h 391612"/>
                  <a:gd name="connsiteX2" fmla="*/ 120253 w 281578"/>
                  <a:gd name="connsiteY2" fmla="*/ 391612 h 391612"/>
                  <a:gd name="connsiteX3" fmla="*/ 6179 w 281578"/>
                  <a:gd name="connsiteY3" fmla="*/ 334262 h 391612"/>
                  <a:gd name="connsiteX4" fmla="*/ 0 w 281578"/>
                  <a:gd name="connsiteY4" fmla="*/ 323138 h 391612"/>
                  <a:gd name="connsiteX5" fmla="*/ 28394 w 281578"/>
                  <a:gd name="connsiteY5" fmla="*/ 272023 h 391612"/>
                  <a:gd name="connsiteX6" fmla="*/ 41072 w 281578"/>
                  <a:gd name="connsiteY6" fmla="*/ 195806 h 391612"/>
                  <a:gd name="connsiteX7" fmla="*/ 28394 w 281578"/>
                  <a:gd name="connsiteY7" fmla="*/ 119589 h 391612"/>
                  <a:gd name="connsiteX8" fmla="*/ 0 w 281578"/>
                  <a:gd name="connsiteY8" fmla="*/ 68474 h 391612"/>
                  <a:gd name="connsiteX9" fmla="*/ 6179 w 281578"/>
                  <a:gd name="connsiteY9" fmla="*/ 57350 h 391612"/>
                  <a:gd name="connsiteX10" fmla="*/ 120253 w 281578"/>
                  <a:gd name="connsiteY10" fmla="*/ 0 h 391612"/>
                  <a:gd name="connsiteX0" fmla="*/ 41072 w 281578"/>
                  <a:gd name="connsiteY0" fmla="*/ 195806 h 391612"/>
                  <a:gd name="connsiteX1" fmla="*/ 28394 w 281578"/>
                  <a:gd name="connsiteY1" fmla="*/ 119589 h 391612"/>
                  <a:gd name="connsiteX2" fmla="*/ 0 w 281578"/>
                  <a:gd name="connsiteY2" fmla="*/ 68474 h 391612"/>
                  <a:gd name="connsiteX3" fmla="*/ 6179 w 281578"/>
                  <a:gd name="connsiteY3" fmla="*/ 57350 h 391612"/>
                  <a:gd name="connsiteX4" fmla="*/ 120253 w 281578"/>
                  <a:gd name="connsiteY4" fmla="*/ 0 h 391612"/>
                  <a:gd name="connsiteX5" fmla="*/ 281578 w 281578"/>
                  <a:gd name="connsiteY5" fmla="*/ 195806 h 391612"/>
                  <a:gd name="connsiteX6" fmla="*/ 120253 w 281578"/>
                  <a:gd name="connsiteY6" fmla="*/ 391612 h 391612"/>
                  <a:gd name="connsiteX7" fmla="*/ 6179 w 281578"/>
                  <a:gd name="connsiteY7" fmla="*/ 334262 h 391612"/>
                  <a:gd name="connsiteX8" fmla="*/ 0 w 281578"/>
                  <a:gd name="connsiteY8" fmla="*/ 323138 h 391612"/>
                  <a:gd name="connsiteX9" fmla="*/ 28394 w 281578"/>
                  <a:gd name="connsiteY9" fmla="*/ 272023 h 391612"/>
                  <a:gd name="connsiteX10" fmla="*/ 132512 w 281578"/>
                  <a:gd name="connsiteY10" fmla="*/ 287246 h 391612"/>
                  <a:gd name="connsiteX0" fmla="*/ 28394 w 281578"/>
                  <a:gd name="connsiteY0" fmla="*/ 119589 h 391612"/>
                  <a:gd name="connsiteX1" fmla="*/ 0 w 281578"/>
                  <a:gd name="connsiteY1" fmla="*/ 68474 h 391612"/>
                  <a:gd name="connsiteX2" fmla="*/ 6179 w 281578"/>
                  <a:gd name="connsiteY2" fmla="*/ 57350 h 391612"/>
                  <a:gd name="connsiteX3" fmla="*/ 120253 w 281578"/>
                  <a:gd name="connsiteY3" fmla="*/ 0 h 391612"/>
                  <a:gd name="connsiteX4" fmla="*/ 281578 w 281578"/>
                  <a:gd name="connsiteY4" fmla="*/ 195806 h 391612"/>
                  <a:gd name="connsiteX5" fmla="*/ 120253 w 281578"/>
                  <a:gd name="connsiteY5" fmla="*/ 391612 h 391612"/>
                  <a:gd name="connsiteX6" fmla="*/ 6179 w 281578"/>
                  <a:gd name="connsiteY6" fmla="*/ 334262 h 391612"/>
                  <a:gd name="connsiteX7" fmla="*/ 0 w 281578"/>
                  <a:gd name="connsiteY7" fmla="*/ 323138 h 391612"/>
                  <a:gd name="connsiteX8" fmla="*/ 28394 w 281578"/>
                  <a:gd name="connsiteY8" fmla="*/ 272023 h 391612"/>
                  <a:gd name="connsiteX9" fmla="*/ 132512 w 281578"/>
                  <a:gd name="connsiteY9" fmla="*/ 287246 h 391612"/>
                  <a:gd name="connsiteX0" fmla="*/ 0 w 281578"/>
                  <a:gd name="connsiteY0" fmla="*/ 68474 h 391612"/>
                  <a:gd name="connsiteX1" fmla="*/ 6179 w 281578"/>
                  <a:gd name="connsiteY1" fmla="*/ 57350 h 391612"/>
                  <a:gd name="connsiteX2" fmla="*/ 120253 w 281578"/>
                  <a:gd name="connsiteY2" fmla="*/ 0 h 391612"/>
                  <a:gd name="connsiteX3" fmla="*/ 281578 w 281578"/>
                  <a:gd name="connsiteY3" fmla="*/ 195806 h 391612"/>
                  <a:gd name="connsiteX4" fmla="*/ 120253 w 281578"/>
                  <a:gd name="connsiteY4" fmla="*/ 391612 h 391612"/>
                  <a:gd name="connsiteX5" fmla="*/ 6179 w 281578"/>
                  <a:gd name="connsiteY5" fmla="*/ 334262 h 391612"/>
                  <a:gd name="connsiteX6" fmla="*/ 0 w 281578"/>
                  <a:gd name="connsiteY6" fmla="*/ 323138 h 391612"/>
                  <a:gd name="connsiteX7" fmla="*/ 28394 w 281578"/>
                  <a:gd name="connsiteY7" fmla="*/ 272023 h 391612"/>
                  <a:gd name="connsiteX8" fmla="*/ 132512 w 281578"/>
                  <a:gd name="connsiteY8" fmla="*/ 287246 h 391612"/>
                  <a:gd name="connsiteX0" fmla="*/ 0 w 281578"/>
                  <a:gd name="connsiteY0" fmla="*/ 68474 h 391612"/>
                  <a:gd name="connsiteX1" fmla="*/ 6179 w 281578"/>
                  <a:gd name="connsiteY1" fmla="*/ 57350 h 391612"/>
                  <a:gd name="connsiteX2" fmla="*/ 120253 w 281578"/>
                  <a:gd name="connsiteY2" fmla="*/ 0 h 391612"/>
                  <a:gd name="connsiteX3" fmla="*/ 281578 w 281578"/>
                  <a:gd name="connsiteY3" fmla="*/ 195806 h 391612"/>
                  <a:gd name="connsiteX4" fmla="*/ 120253 w 281578"/>
                  <a:gd name="connsiteY4" fmla="*/ 391612 h 391612"/>
                  <a:gd name="connsiteX5" fmla="*/ 6179 w 281578"/>
                  <a:gd name="connsiteY5" fmla="*/ 334262 h 391612"/>
                  <a:gd name="connsiteX6" fmla="*/ 0 w 281578"/>
                  <a:gd name="connsiteY6" fmla="*/ 323138 h 391612"/>
                  <a:gd name="connsiteX7" fmla="*/ 28394 w 281578"/>
                  <a:gd name="connsiteY7" fmla="*/ 272023 h 391612"/>
                  <a:gd name="connsiteX0" fmla="*/ 0 w 281578"/>
                  <a:gd name="connsiteY0" fmla="*/ 68474 h 391612"/>
                  <a:gd name="connsiteX1" fmla="*/ 6179 w 281578"/>
                  <a:gd name="connsiteY1" fmla="*/ 57350 h 391612"/>
                  <a:gd name="connsiteX2" fmla="*/ 120253 w 281578"/>
                  <a:gd name="connsiteY2" fmla="*/ 0 h 391612"/>
                  <a:gd name="connsiteX3" fmla="*/ 281578 w 281578"/>
                  <a:gd name="connsiteY3" fmla="*/ 195806 h 391612"/>
                  <a:gd name="connsiteX4" fmla="*/ 120253 w 281578"/>
                  <a:gd name="connsiteY4" fmla="*/ 391612 h 391612"/>
                  <a:gd name="connsiteX5" fmla="*/ 6179 w 281578"/>
                  <a:gd name="connsiteY5" fmla="*/ 334262 h 391612"/>
                  <a:gd name="connsiteX6" fmla="*/ 0 w 281578"/>
                  <a:gd name="connsiteY6" fmla="*/ 323138 h 391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81578" h="391612">
                    <a:moveTo>
                      <a:pt x="0" y="68474"/>
                    </a:moveTo>
                    <a:lnTo>
                      <a:pt x="6179" y="57350"/>
                    </a:lnTo>
                    <a:cubicBezTo>
                      <a:pt x="35374" y="21916"/>
                      <a:pt x="75705" y="0"/>
                      <a:pt x="120253" y="0"/>
                    </a:cubicBezTo>
                    <a:cubicBezTo>
                      <a:pt x="209350" y="0"/>
                      <a:pt x="281578" y="87665"/>
                      <a:pt x="281578" y="195806"/>
                    </a:cubicBezTo>
                    <a:cubicBezTo>
                      <a:pt x="281578" y="303947"/>
                      <a:pt x="209350" y="391612"/>
                      <a:pt x="120253" y="391612"/>
                    </a:cubicBezTo>
                    <a:cubicBezTo>
                      <a:pt x="75705" y="391612"/>
                      <a:pt x="35374" y="369696"/>
                      <a:pt x="6179" y="334262"/>
                    </a:cubicBezTo>
                    <a:lnTo>
                      <a:pt x="0" y="323138"/>
                    </a:lnTo>
                  </a:path>
                </a:pathLst>
              </a:custGeom>
              <a:solidFill>
                <a:srgbClr val="ED7D31">
                  <a:lumMod val="60000"/>
                  <a:lumOff val="40000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40" name="楕円 239">
                <a:extLst>
                  <a:ext uri="{FF2B5EF4-FFF2-40B4-BE49-F238E27FC236}">
                    <a16:creationId xmlns:a16="http://schemas.microsoft.com/office/drawing/2014/main" id="{00D9140A-0D25-E0B5-10BB-D9FD5103B7A6}"/>
                  </a:ext>
                </a:extLst>
              </p:cNvPr>
              <p:cNvSpPr/>
              <p:nvPr/>
            </p:nvSpPr>
            <p:spPr>
              <a:xfrm>
                <a:off x="4954353" y="4050208"/>
                <a:ext cx="32562" cy="32562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41" name="楕円 240">
                <a:extLst>
                  <a:ext uri="{FF2B5EF4-FFF2-40B4-BE49-F238E27FC236}">
                    <a16:creationId xmlns:a16="http://schemas.microsoft.com/office/drawing/2014/main" id="{39AF04D5-338A-F0E4-66DF-DF9209FD2F52}"/>
                  </a:ext>
                </a:extLst>
              </p:cNvPr>
              <p:cNvSpPr/>
              <p:nvPr/>
            </p:nvSpPr>
            <p:spPr>
              <a:xfrm>
                <a:off x="5100248" y="4143027"/>
                <a:ext cx="84071" cy="73871"/>
              </a:xfrm>
              <a:prstGeom prst="ellipse">
                <a:avLst/>
              </a:prstGeom>
              <a:solidFill>
                <a:srgbClr val="FF66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42" name="フリーフォーム: 図形 241">
                <a:extLst>
                  <a:ext uri="{FF2B5EF4-FFF2-40B4-BE49-F238E27FC236}">
                    <a16:creationId xmlns:a16="http://schemas.microsoft.com/office/drawing/2014/main" id="{F6F6B794-170E-B8B9-E067-BE0D06B0DFB6}"/>
                  </a:ext>
                </a:extLst>
              </p:cNvPr>
              <p:cNvSpPr/>
              <p:nvPr/>
            </p:nvSpPr>
            <p:spPr>
              <a:xfrm rot="10800000">
                <a:off x="5136027" y="5473766"/>
                <a:ext cx="220432" cy="335788"/>
              </a:xfrm>
              <a:custGeom>
                <a:avLst/>
                <a:gdLst>
                  <a:gd name="connsiteX0" fmla="*/ 0 w 309496"/>
                  <a:gd name="connsiteY0" fmla="*/ 471462 h 471462"/>
                  <a:gd name="connsiteX1" fmla="*/ 33495 w 309496"/>
                  <a:gd name="connsiteY1" fmla="*/ 0 h 471462"/>
                  <a:gd name="connsiteX2" fmla="*/ 276001 w 309496"/>
                  <a:gd name="connsiteY2" fmla="*/ 0 h 471462"/>
                  <a:gd name="connsiteX3" fmla="*/ 309496 w 309496"/>
                  <a:gd name="connsiteY3" fmla="*/ 471462 h 471462"/>
                  <a:gd name="connsiteX4" fmla="*/ 0 w 309496"/>
                  <a:gd name="connsiteY4" fmla="*/ 471462 h 4714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9496" h="471462">
                    <a:moveTo>
                      <a:pt x="0" y="471462"/>
                    </a:moveTo>
                    <a:lnTo>
                      <a:pt x="33495" y="0"/>
                    </a:lnTo>
                    <a:lnTo>
                      <a:pt x="276001" y="0"/>
                    </a:lnTo>
                    <a:lnTo>
                      <a:pt x="309496" y="471462"/>
                    </a:lnTo>
                    <a:lnTo>
                      <a:pt x="0" y="471462"/>
                    </a:lnTo>
                    <a:close/>
                  </a:path>
                </a:pathLst>
              </a:cu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43" name="フリーフォーム: 図形 242">
                <a:extLst>
                  <a:ext uri="{FF2B5EF4-FFF2-40B4-BE49-F238E27FC236}">
                    <a16:creationId xmlns:a16="http://schemas.microsoft.com/office/drawing/2014/main" id="{3DA19226-FD57-1119-5CCD-8D075022931A}"/>
                  </a:ext>
                </a:extLst>
              </p:cNvPr>
              <p:cNvSpPr/>
              <p:nvPr/>
            </p:nvSpPr>
            <p:spPr>
              <a:xfrm rot="10800000">
                <a:off x="5034858" y="5178724"/>
                <a:ext cx="422768" cy="355921"/>
              </a:xfrm>
              <a:custGeom>
                <a:avLst/>
                <a:gdLst>
                  <a:gd name="connsiteX0" fmla="*/ 0 w 419706"/>
                  <a:gd name="connsiteY0" fmla="*/ 390642 h 390642"/>
                  <a:gd name="connsiteX1" fmla="*/ 29712 w 419706"/>
                  <a:gd name="connsiteY1" fmla="*/ 0 h 390642"/>
                  <a:gd name="connsiteX2" fmla="*/ 389994 w 419706"/>
                  <a:gd name="connsiteY2" fmla="*/ 0 h 390642"/>
                  <a:gd name="connsiteX3" fmla="*/ 419706 w 419706"/>
                  <a:gd name="connsiteY3" fmla="*/ 390642 h 3906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19706" h="390642">
                    <a:moveTo>
                      <a:pt x="0" y="390642"/>
                    </a:moveTo>
                    <a:lnTo>
                      <a:pt x="29712" y="0"/>
                    </a:lnTo>
                    <a:lnTo>
                      <a:pt x="389994" y="0"/>
                    </a:lnTo>
                    <a:lnTo>
                      <a:pt x="419706" y="390642"/>
                    </a:lnTo>
                    <a:close/>
                  </a:path>
                </a:pathLst>
              </a:custGeom>
              <a:solidFill>
                <a:srgbClr val="00206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44" name="フリーフォーム: 図形 243">
                <a:extLst>
                  <a:ext uri="{FF2B5EF4-FFF2-40B4-BE49-F238E27FC236}">
                    <a16:creationId xmlns:a16="http://schemas.microsoft.com/office/drawing/2014/main" id="{879BD125-6C08-EB38-B899-B04A7831F76D}"/>
                  </a:ext>
                </a:extLst>
              </p:cNvPr>
              <p:cNvSpPr/>
              <p:nvPr/>
            </p:nvSpPr>
            <p:spPr>
              <a:xfrm rot="10800000">
                <a:off x="5160149" y="5809819"/>
                <a:ext cx="172719" cy="282367"/>
              </a:xfrm>
              <a:custGeom>
                <a:avLst/>
                <a:gdLst>
                  <a:gd name="connsiteX0" fmla="*/ 0 w 242506"/>
                  <a:gd name="connsiteY0" fmla="*/ 396455 h 396455"/>
                  <a:gd name="connsiteX1" fmla="*/ 28166 w 242506"/>
                  <a:gd name="connsiteY1" fmla="*/ 0 h 396455"/>
                  <a:gd name="connsiteX2" fmla="*/ 214340 w 242506"/>
                  <a:gd name="connsiteY2" fmla="*/ 0 h 396455"/>
                  <a:gd name="connsiteX3" fmla="*/ 242506 w 242506"/>
                  <a:gd name="connsiteY3" fmla="*/ 396455 h 396455"/>
                  <a:gd name="connsiteX4" fmla="*/ 0 w 242506"/>
                  <a:gd name="connsiteY4" fmla="*/ 396455 h 3964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42506" h="396455">
                    <a:moveTo>
                      <a:pt x="0" y="396455"/>
                    </a:moveTo>
                    <a:lnTo>
                      <a:pt x="28166" y="0"/>
                    </a:lnTo>
                    <a:lnTo>
                      <a:pt x="214340" y="0"/>
                    </a:lnTo>
                    <a:lnTo>
                      <a:pt x="242506" y="396455"/>
                    </a:lnTo>
                    <a:lnTo>
                      <a:pt x="0" y="396455"/>
                    </a:lnTo>
                    <a:close/>
                  </a:path>
                </a:pathLst>
              </a:custGeom>
              <a:solidFill>
                <a:sysClr val="window" lastClr="FFFFFF">
                  <a:lumMod val="9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45" name="フリーフォーム: 図形 244">
                <a:extLst>
                  <a:ext uri="{FF2B5EF4-FFF2-40B4-BE49-F238E27FC236}">
                    <a16:creationId xmlns:a16="http://schemas.microsoft.com/office/drawing/2014/main" id="{FD0AB190-A89E-856E-A202-F520A450CDC3}"/>
                  </a:ext>
                </a:extLst>
              </p:cNvPr>
              <p:cNvSpPr/>
              <p:nvPr/>
            </p:nvSpPr>
            <p:spPr>
              <a:xfrm>
                <a:off x="4995033" y="5997398"/>
                <a:ext cx="326233" cy="162713"/>
              </a:xfrm>
              <a:custGeom>
                <a:avLst/>
                <a:gdLst>
                  <a:gd name="connsiteX0" fmla="*/ 214968 w 862013"/>
                  <a:gd name="connsiteY0" fmla="*/ 0 h 429936"/>
                  <a:gd name="connsiteX1" fmla="*/ 569741 w 862013"/>
                  <a:gd name="connsiteY1" fmla="*/ 0 h 429936"/>
                  <a:gd name="connsiteX2" fmla="*/ 595279 w 862013"/>
                  <a:gd name="connsiteY2" fmla="*/ 0 h 429936"/>
                  <a:gd name="connsiteX3" fmla="*/ 862013 w 862013"/>
                  <a:gd name="connsiteY3" fmla="*/ 0 h 429936"/>
                  <a:gd name="connsiteX4" fmla="*/ 862013 w 862013"/>
                  <a:gd name="connsiteY4" fmla="*/ 375603 h 429936"/>
                  <a:gd name="connsiteX5" fmla="*/ 807680 w 862013"/>
                  <a:gd name="connsiteY5" fmla="*/ 429936 h 429936"/>
                  <a:gd name="connsiteX6" fmla="*/ 730322 w 862013"/>
                  <a:gd name="connsiteY6" fmla="*/ 429936 h 429936"/>
                  <a:gd name="connsiteX7" fmla="*/ 624074 w 862013"/>
                  <a:gd name="connsiteY7" fmla="*/ 429936 h 429936"/>
                  <a:gd name="connsiteX8" fmla="*/ 79925 w 862013"/>
                  <a:gd name="connsiteY8" fmla="*/ 429936 h 429936"/>
                  <a:gd name="connsiteX9" fmla="*/ 0 w 862013"/>
                  <a:gd name="connsiteY9" fmla="*/ 350011 h 429936"/>
                  <a:gd name="connsiteX10" fmla="*/ 0 w 862013"/>
                  <a:gd name="connsiteY10" fmla="*/ 214968 h 429936"/>
                  <a:gd name="connsiteX11" fmla="*/ 214968 w 862013"/>
                  <a:gd name="connsiteY11" fmla="*/ 0 h 429936"/>
                  <a:gd name="connsiteX0" fmla="*/ 214968 w 862013"/>
                  <a:gd name="connsiteY0" fmla="*/ 0 h 429936"/>
                  <a:gd name="connsiteX1" fmla="*/ 569741 w 862013"/>
                  <a:gd name="connsiteY1" fmla="*/ 0 h 429936"/>
                  <a:gd name="connsiteX2" fmla="*/ 862013 w 862013"/>
                  <a:gd name="connsiteY2" fmla="*/ 0 h 429936"/>
                  <a:gd name="connsiteX3" fmla="*/ 862013 w 862013"/>
                  <a:gd name="connsiteY3" fmla="*/ 375603 h 429936"/>
                  <a:gd name="connsiteX4" fmla="*/ 807680 w 862013"/>
                  <a:gd name="connsiteY4" fmla="*/ 429936 h 429936"/>
                  <a:gd name="connsiteX5" fmla="*/ 730322 w 862013"/>
                  <a:gd name="connsiteY5" fmla="*/ 429936 h 429936"/>
                  <a:gd name="connsiteX6" fmla="*/ 624074 w 862013"/>
                  <a:gd name="connsiteY6" fmla="*/ 429936 h 429936"/>
                  <a:gd name="connsiteX7" fmla="*/ 79925 w 862013"/>
                  <a:gd name="connsiteY7" fmla="*/ 429936 h 429936"/>
                  <a:gd name="connsiteX8" fmla="*/ 0 w 862013"/>
                  <a:gd name="connsiteY8" fmla="*/ 350011 h 429936"/>
                  <a:gd name="connsiteX9" fmla="*/ 0 w 862013"/>
                  <a:gd name="connsiteY9" fmla="*/ 214968 h 429936"/>
                  <a:gd name="connsiteX10" fmla="*/ 214968 w 862013"/>
                  <a:gd name="connsiteY10" fmla="*/ 0 h 429936"/>
                  <a:gd name="connsiteX0" fmla="*/ 214968 w 862013"/>
                  <a:gd name="connsiteY0" fmla="*/ 0 h 429936"/>
                  <a:gd name="connsiteX1" fmla="*/ 862013 w 862013"/>
                  <a:gd name="connsiteY1" fmla="*/ 0 h 429936"/>
                  <a:gd name="connsiteX2" fmla="*/ 862013 w 862013"/>
                  <a:gd name="connsiteY2" fmla="*/ 375603 h 429936"/>
                  <a:gd name="connsiteX3" fmla="*/ 807680 w 862013"/>
                  <a:gd name="connsiteY3" fmla="*/ 429936 h 429936"/>
                  <a:gd name="connsiteX4" fmla="*/ 730322 w 862013"/>
                  <a:gd name="connsiteY4" fmla="*/ 429936 h 429936"/>
                  <a:gd name="connsiteX5" fmla="*/ 624074 w 862013"/>
                  <a:gd name="connsiteY5" fmla="*/ 429936 h 429936"/>
                  <a:gd name="connsiteX6" fmla="*/ 79925 w 862013"/>
                  <a:gd name="connsiteY6" fmla="*/ 429936 h 429936"/>
                  <a:gd name="connsiteX7" fmla="*/ 0 w 862013"/>
                  <a:gd name="connsiteY7" fmla="*/ 350011 h 429936"/>
                  <a:gd name="connsiteX8" fmla="*/ 0 w 862013"/>
                  <a:gd name="connsiteY8" fmla="*/ 214968 h 429936"/>
                  <a:gd name="connsiteX9" fmla="*/ 214968 w 862013"/>
                  <a:gd name="connsiteY9" fmla="*/ 0 h 429936"/>
                  <a:gd name="connsiteX0" fmla="*/ 214968 w 862013"/>
                  <a:gd name="connsiteY0" fmla="*/ 0 h 429936"/>
                  <a:gd name="connsiteX1" fmla="*/ 862013 w 862013"/>
                  <a:gd name="connsiteY1" fmla="*/ 0 h 429936"/>
                  <a:gd name="connsiteX2" fmla="*/ 862013 w 862013"/>
                  <a:gd name="connsiteY2" fmla="*/ 375603 h 429936"/>
                  <a:gd name="connsiteX3" fmla="*/ 807680 w 862013"/>
                  <a:gd name="connsiteY3" fmla="*/ 429936 h 429936"/>
                  <a:gd name="connsiteX4" fmla="*/ 730322 w 862013"/>
                  <a:gd name="connsiteY4" fmla="*/ 429936 h 429936"/>
                  <a:gd name="connsiteX5" fmla="*/ 79925 w 862013"/>
                  <a:gd name="connsiteY5" fmla="*/ 429936 h 429936"/>
                  <a:gd name="connsiteX6" fmla="*/ 0 w 862013"/>
                  <a:gd name="connsiteY6" fmla="*/ 350011 h 429936"/>
                  <a:gd name="connsiteX7" fmla="*/ 0 w 862013"/>
                  <a:gd name="connsiteY7" fmla="*/ 214968 h 429936"/>
                  <a:gd name="connsiteX8" fmla="*/ 214968 w 862013"/>
                  <a:gd name="connsiteY8" fmla="*/ 0 h 429936"/>
                  <a:gd name="connsiteX0" fmla="*/ 214968 w 862013"/>
                  <a:gd name="connsiteY0" fmla="*/ 0 h 429936"/>
                  <a:gd name="connsiteX1" fmla="*/ 862013 w 862013"/>
                  <a:gd name="connsiteY1" fmla="*/ 0 h 429936"/>
                  <a:gd name="connsiteX2" fmla="*/ 862013 w 862013"/>
                  <a:gd name="connsiteY2" fmla="*/ 375603 h 429936"/>
                  <a:gd name="connsiteX3" fmla="*/ 807680 w 862013"/>
                  <a:gd name="connsiteY3" fmla="*/ 429936 h 429936"/>
                  <a:gd name="connsiteX4" fmla="*/ 79925 w 862013"/>
                  <a:gd name="connsiteY4" fmla="*/ 429936 h 429936"/>
                  <a:gd name="connsiteX5" fmla="*/ 0 w 862013"/>
                  <a:gd name="connsiteY5" fmla="*/ 350011 h 429936"/>
                  <a:gd name="connsiteX6" fmla="*/ 0 w 862013"/>
                  <a:gd name="connsiteY6" fmla="*/ 214968 h 429936"/>
                  <a:gd name="connsiteX7" fmla="*/ 214968 w 862013"/>
                  <a:gd name="connsiteY7" fmla="*/ 0 h 4299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62013" h="429936">
                    <a:moveTo>
                      <a:pt x="214968" y="0"/>
                    </a:moveTo>
                    <a:lnTo>
                      <a:pt x="862013" y="0"/>
                    </a:lnTo>
                    <a:lnTo>
                      <a:pt x="862013" y="375603"/>
                    </a:lnTo>
                    <a:cubicBezTo>
                      <a:pt x="862013" y="405610"/>
                      <a:pt x="837687" y="429936"/>
                      <a:pt x="807680" y="429936"/>
                    </a:cubicBezTo>
                    <a:lnTo>
                      <a:pt x="79925" y="429936"/>
                    </a:lnTo>
                    <a:cubicBezTo>
                      <a:pt x="35784" y="429936"/>
                      <a:pt x="0" y="394152"/>
                      <a:pt x="0" y="350011"/>
                    </a:cubicBezTo>
                    <a:lnTo>
                      <a:pt x="0" y="214968"/>
                    </a:lnTo>
                    <a:cubicBezTo>
                      <a:pt x="0" y="96244"/>
                      <a:pt x="96244" y="0"/>
                      <a:pt x="214968" y="0"/>
                    </a:cubicBezTo>
                    <a:close/>
                  </a:path>
                </a:pathLst>
              </a:custGeom>
              <a:solidFill>
                <a:sysClr val="window" lastClr="FFFFFF">
                  <a:lumMod val="9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46" name="四角形: 上の 2 つの角を丸める 245">
                <a:extLst>
                  <a:ext uri="{FF2B5EF4-FFF2-40B4-BE49-F238E27FC236}">
                    <a16:creationId xmlns:a16="http://schemas.microsoft.com/office/drawing/2014/main" id="{A9ABC8C8-C4D5-1151-6474-6D9B05829D5E}"/>
                  </a:ext>
                </a:extLst>
              </p:cNvPr>
              <p:cNvSpPr/>
              <p:nvPr/>
            </p:nvSpPr>
            <p:spPr>
              <a:xfrm>
                <a:off x="5007863" y="4534689"/>
                <a:ext cx="471876" cy="661402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5B9BD5">
                  <a:lumMod val="20000"/>
                  <a:lumOff val="8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247" name="グループ化 246">
                <a:extLst>
                  <a:ext uri="{FF2B5EF4-FFF2-40B4-BE49-F238E27FC236}">
                    <a16:creationId xmlns:a16="http://schemas.microsoft.com/office/drawing/2014/main" id="{7D61E695-3D7F-D1FC-533F-B6F7612C1207}"/>
                  </a:ext>
                </a:extLst>
              </p:cNvPr>
              <p:cNvGrpSpPr/>
              <p:nvPr/>
            </p:nvGrpSpPr>
            <p:grpSpPr>
              <a:xfrm rot="19814775">
                <a:off x="4698480" y="4662887"/>
                <a:ext cx="650231" cy="535042"/>
                <a:chOff x="5509953" y="5036237"/>
                <a:chExt cx="890161" cy="732466"/>
              </a:xfrm>
            </p:grpSpPr>
            <p:sp>
              <p:nvSpPr>
                <p:cNvPr id="248" name="四角形: 角を丸くする 247">
                  <a:extLst>
                    <a:ext uri="{FF2B5EF4-FFF2-40B4-BE49-F238E27FC236}">
                      <a16:creationId xmlns:a16="http://schemas.microsoft.com/office/drawing/2014/main" id="{7594F810-7873-8351-0344-7E14CEB5A278}"/>
                    </a:ext>
                  </a:extLst>
                </p:cNvPr>
                <p:cNvSpPr/>
                <p:nvPr/>
              </p:nvSpPr>
              <p:spPr>
                <a:xfrm rot="16200000">
                  <a:off x="5571898" y="5145806"/>
                  <a:ext cx="120006" cy="115139"/>
                </a:xfrm>
                <a:prstGeom prst="roundRect">
                  <a:avLst>
                    <a:gd name="adj" fmla="val 38881"/>
                  </a:avLst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49" name="フリーフォーム: 図形 248">
                  <a:extLst>
                    <a:ext uri="{FF2B5EF4-FFF2-40B4-BE49-F238E27FC236}">
                      <a16:creationId xmlns:a16="http://schemas.microsoft.com/office/drawing/2014/main" id="{35AEEC82-43A0-2DDC-28DC-918C687D88F3}"/>
                    </a:ext>
                  </a:extLst>
                </p:cNvPr>
                <p:cNvSpPr/>
                <p:nvPr/>
              </p:nvSpPr>
              <p:spPr>
                <a:xfrm rot="19800000">
                  <a:off x="5509953" y="5036237"/>
                  <a:ext cx="597040" cy="732466"/>
                </a:xfrm>
                <a:custGeom>
                  <a:avLst/>
                  <a:gdLst>
                    <a:gd name="connsiteX0" fmla="*/ 224137 w 597040"/>
                    <a:gd name="connsiteY0" fmla="*/ 6939 h 732466"/>
                    <a:gd name="connsiteX1" fmla="*/ 278063 w 597040"/>
                    <a:gd name="connsiteY1" fmla="*/ 88294 h 732466"/>
                    <a:gd name="connsiteX2" fmla="*/ 278063 w 597040"/>
                    <a:gd name="connsiteY2" fmla="*/ 138794 h 732466"/>
                    <a:gd name="connsiteX3" fmla="*/ 224137 w 597040"/>
                    <a:gd name="connsiteY3" fmla="*/ 220149 h 732466"/>
                    <a:gd name="connsiteX4" fmla="*/ 223409 w 597040"/>
                    <a:gd name="connsiteY4" fmla="*/ 220296 h 732466"/>
                    <a:gd name="connsiteX5" fmla="*/ 227089 w 597040"/>
                    <a:gd name="connsiteY5" fmla="*/ 278425 h 732466"/>
                    <a:gd name="connsiteX6" fmla="*/ 325285 w 597040"/>
                    <a:gd name="connsiteY6" fmla="*/ 466558 h 732466"/>
                    <a:gd name="connsiteX7" fmla="*/ 587258 w 597040"/>
                    <a:gd name="connsiteY7" fmla="*/ 564917 h 732466"/>
                    <a:gd name="connsiteX8" fmla="*/ 597040 w 597040"/>
                    <a:gd name="connsiteY8" fmla="*/ 731586 h 732466"/>
                    <a:gd name="connsiteX9" fmla="*/ 208231 w 597040"/>
                    <a:gd name="connsiteY9" fmla="*/ 585606 h 732466"/>
                    <a:gd name="connsiteX10" fmla="*/ 62490 w 597040"/>
                    <a:gd name="connsiteY10" fmla="*/ 306384 h 732466"/>
                    <a:gd name="connsiteX11" fmla="*/ 57071 w 597040"/>
                    <a:gd name="connsiteY11" fmla="*/ 220784 h 732466"/>
                    <a:gd name="connsiteX12" fmla="*/ 53926 w 597040"/>
                    <a:gd name="connsiteY12" fmla="*/ 220149 h 732466"/>
                    <a:gd name="connsiteX13" fmla="*/ 0 w 597040"/>
                    <a:gd name="connsiteY13" fmla="*/ 138794 h 732466"/>
                    <a:gd name="connsiteX14" fmla="*/ 0 w 597040"/>
                    <a:gd name="connsiteY14" fmla="*/ 88294 h 732466"/>
                    <a:gd name="connsiteX15" fmla="*/ 88294 w 597040"/>
                    <a:gd name="connsiteY15" fmla="*/ 0 h 732466"/>
                    <a:gd name="connsiteX16" fmla="*/ 189769 w 597040"/>
                    <a:gd name="connsiteY16" fmla="*/ 0 h 732466"/>
                    <a:gd name="connsiteX17" fmla="*/ 224137 w 597040"/>
                    <a:gd name="connsiteY17" fmla="*/ 6939 h 7324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597040" h="732466">
                      <a:moveTo>
                        <a:pt x="224137" y="6939"/>
                      </a:moveTo>
                      <a:cubicBezTo>
                        <a:pt x="255827" y="20343"/>
                        <a:pt x="278063" y="51722"/>
                        <a:pt x="278063" y="88294"/>
                      </a:cubicBezTo>
                      <a:lnTo>
                        <a:pt x="278063" y="138794"/>
                      </a:lnTo>
                      <a:cubicBezTo>
                        <a:pt x="278063" y="175366"/>
                        <a:pt x="255827" y="206745"/>
                        <a:pt x="224137" y="220149"/>
                      </a:cubicBezTo>
                      <a:lnTo>
                        <a:pt x="223409" y="220296"/>
                      </a:lnTo>
                      <a:lnTo>
                        <a:pt x="227089" y="278425"/>
                      </a:lnTo>
                      <a:cubicBezTo>
                        <a:pt x="239130" y="349306"/>
                        <a:pt x="273161" y="415307"/>
                        <a:pt x="325285" y="466558"/>
                      </a:cubicBezTo>
                      <a:cubicBezTo>
                        <a:pt x="394784" y="534895"/>
                        <a:pt x="489958" y="570628"/>
                        <a:pt x="587258" y="564917"/>
                      </a:cubicBezTo>
                      <a:lnTo>
                        <a:pt x="597040" y="731586"/>
                      </a:lnTo>
                      <a:cubicBezTo>
                        <a:pt x="452630" y="740062"/>
                        <a:pt x="311379" y="687028"/>
                        <a:pt x="208231" y="585606"/>
                      </a:cubicBezTo>
                      <a:cubicBezTo>
                        <a:pt x="130870" y="509539"/>
                        <a:pt x="80361" y="411583"/>
                        <a:pt x="62490" y="306384"/>
                      </a:cubicBezTo>
                      <a:lnTo>
                        <a:pt x="57071" y="220784"/>
                      </a:lnTo>
                      <a:lnTo>
                        <a:pt x="53926" y="220149"/>
                      </a:lnTo>
                      <a:cubicBezTo>
                        <a:pt x="22236" y="206745"/>
                        <a:pt x="0" y="175366"/>
                        <a:pt x="0" y="138794"/>
                      </a:cubicBezTo>
                      <a:lnTo>
                        <a:pt x="0" y="88294"/>
                      </a:lnTo>
                      <a:cubicBezTo>
                        <a:pt x="0" y="39531"/>
                        <a:pt x="39531" y="0"/>
                        <a:pt x="88294" y="0"/>
                      </a:cubicBezTo>
                      <a:lnTo>
                        <a:pt x="189769" y="0"/>
                      </a:lnTo>
                      <a:cubicBezTo>
                        <a:pt x="201960" y="0"/>
                        <a:pt x="213573" y="2471"/>
                        <a:pt x="224137" y="6939"/>
                      </a:cubicBezTo>
                      <a:close/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50" name="フリーフォーム: 図形 249">
                  <a:extLst>
                    <a:ext uri="{FF2B5EF4-FFF2-40B4-BE49-F238E27FC236}">
                      <a16:creationId xmlns:a16="http://schemas.microsoft.com/office/drawing/2014/main" id="{46844A35-FA89-18AC-C995-A656696A2D07}"/>
                    </a:ext>
                  </a:extLst>
                </p:cNvPr>
                <p:cNvSpPr/>
                <p:nvPr/>
              </p:nvSpPr>
              <p:spPr>
                <a:xfrm rot="18830305">
                  <a:off x="6063695" y="5298079"/>
                  <a:ext cx="440012" cy="232826"/>
                </a:xfrm>
                <a:custGeom>
                  <a:avLst/>
                  <a:gdLst>
                    <a:gd name="connsiteX0" fmla="*/ 350524 w 440012"/>
                    <a:gd name="connsiteY0" fmla="*/ 0 h 232826"/>
                    <a:gd name="connsiteX1" fmla="*/ 440012 w 440012"/>
                    <a:gd name="connsiteY1" fmla="*/ 174868 h 232826"/>
                    <a:gd name="connsiteX2" fmla="*/ 65268 w 440012"/>
                    <a:gd name="connsiteY2" fmla="*/ 215462 h 232826"/>
                    <a:gd name="connsiteX3" fmla="*/ 0 w 440012"/>
                    <a:gd name="connsiteY3" fmla="*/ 193129 h 232826"/>
                    <a:gd name="connsiteX4" fmla="*/ 87941 w 440012"/>
                    <a:gd name="connsiteY4" fmla="*/ 14708 h 232826"/>
                    <a:gd name="connsiteX5" fmla="*/ 162299 w 440012"/>
                    <a:gd name="connsiteY5" fmla="*/ 34284 h 232826"/>
                    <a:gd name="connsiteX6" fmla="*/ 350524 w 440012"/>
                    <a:gd name="connsiteY6" fmla="*/ 0 h 232826"/>
                    <a:gd name="connsiteX0" fmla="*/ 350524 w 440012"/>
                    <a:gd name="connsiteY0" fmla="*/ 0 h 232826"/>
                    <a:gd name="connsiteX1" fmla="*/ 391981 w 440012"/>
                    <a:gd name="connsiteY1" fmla="*/ 70247 h 232826"/>
                    <a:gd name="connsiteX2" fmla="*/ 440012 w 440012"/>
                    <a:gd name="connsiteY2" fmla="*/ 174868 h 232826"/>
                    <a:gd name="connsiteX3" fmla="*/ 65268 w 440012"/>
                    <a:gd name="connsiteY3" fmla="*/ 215462 h 232826"/>
                    <a:gd name="connsiteX4" fmla="*/ 0 w 440012"/>
                    <a:gd name="connsiteY4" fmla="*/ 193129 h 232826"/>
                    <a:gd name="connsiteX5" fmla="*/ 87941 w 440012"/>
                    <a:gd name="connsiteY5" fmla="*/ 14708 h 232826"/>
                    <a:gd name="connsiteX6" fmla="*/ 162299 w 440012"/>
                    <a:gd name="connsiteY6" fmla="*/ 34284 h 232826"/>
                    <a:gd name="connsiteX7" fmla="*/ 350524 w 440012"/>
                    <a:gd name="connsiteY7" fmla="*/ 0 h 232826"/>
                    <a:gd name="connsiteX0" fmla="*/ 391981 w 483421"/>
                    <a:gd name="connsiteY0" fmla="*/ 70247 h 232826"/>
                    <a:gd name="connsiteX1" fmla="*/ 440012 w 483421"/>
                    <a:gd name="connsiteY1" fmla="*/ 174868 h 232826"/>
                    <a:gd name="connsiteX2" fmla="*/ 65268 w 483421"/>
                    <a:gd name="connsiteY2" fmla="*/ 215462 h 232826"/>
                    <a:gd name="connsiteX3" fmla="*/ 0 w 483421"/>
                    <a:gd name="connsiteY3" fmla="*/ 193129 h 232826"/>
                    <a:gd name="connsiteX4" fmla="*/ 87941 w 483421"/>
                    <a:gd name="connsiteY4" fmla="*/ 14708 h 232826"/>
                    <a:gd name="connsiteX5" fmla="*/ 162299 w 483421"/>
                    <a:gd name="connsiteY5" fmla="*/ 34284 h 232826"/>
                    <a:gd name="connsiteX6" fmla="*/ 350524 w 483421"/>
                    <a:gd name="connsiteY6" fmla="*/ 0 h 232826"/>
                    <a:gd name="connsiteX7" fmla="*/ 483421 w 483421"/>
                    <a:gd name="connsiteY7" fmla="*/ 161687 h 232826"/>
                    <a:gd name="connsiteX0" fmla="*/ 391981 w 440012"/>
                    <a:gd name="connsiteY0" fmla="*/ 70247 h 232826"/>
                    <a:gd name="connsiteX1" fmla="*/ 440012 w 440012"/>
                    <a:gd name="connsiteY1" fmla="*/ 174868 h 232826"/>
                    <a:gd name="connsiteX2" fmla="*/ 65268 w 440012"/>
                    <a:gd name="connsiteY2" fmla="*/ 215462 h 232826"/>
                    <a:gd name="connsiteX3" fmla="*/ 0 w 440012"/>
                    <a:gd name="connsiteY3" fmla="*/ 193129 h 232826"/>
                    <a:gd name="connsiteX4" fmla="*/ 87941 w 440012"/>
                    <a:gd name="connsiteY4" fmla="*/ 14708 h 232826"/>
                    <a:gd name="connsiteX5" fmla="*/ 162299 w 440012"/>
                    <a:gd name="connsiteY5" fmla="*/ 34284 h 232826"/>
                    <a:gd name="connsiteX6" fmla="*/ 350524 w 440012"/>
                    <a:gd name="connsiteY6" fmla="*/ 0 h 232826"/>
                    <a:gd name="connsiteX0" fmla="*/ 440012 w 440012"/>
                    <a:gd name="connsiteY0" fmla="*/ 174868 h 232826"/>
                    <a:gd name="connsiteX1" fmla="*/ 65268 w 440012"/>
                    <a:gd name="connsiteY1" fmla="*/ 215462 h 232826"/>
                    <a:gd name="connsiteX2" fmla="*/ 0 w 440012"/>
                    <a:gd name="connsiteY2" fmla="*/ 193129 h 232826"/>
                    <a:gd name="connsiteX3" fmla="*/ 87941 w 440012"/>
                    <a:gd name="connsiteY3" fmla="*/ 14708 h 232826"/>
                    <a:gd name="connsiteX4" fmla="*/ 162299 w 440012"/>
                    <a:gd name="connsiteY4" fmla="*/ 34284 h 232826"/>
                    <a:gd name="connsiteX5" fmla="*/ 350524 w 440012"/>
                    <a:gd name="connsiteY5" fmla="*/ 0 h 2328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40012" h="232826">
                      <a:moveTo>
                        <a:pt x="440012" y="174868"/>
                      </a:moveTo>
                      <a:cubicBezTo>
                        <a:pt x="321956" y="235283"/>
                        <a:pt x="188463" y="247844"/>
                        <a:pt x="65268" y="215462"/>
                      </a:cubicBezTo>
                      <a:lnTo>
                        <a:pt x="0" y="193129"/>
                      </a:lnTo>
                      <a:lnTo>
                        <a:pt x="87941" y="14708"/>
                      </a:lnTo>
                      <a:lnTo>
                        <a:pt x="162299" y="34284"/>
                      </a:lnTo>
                      <a:cubicBezTo>
                        <a:pt x="225729" y="41461"/>
                        <a:pt x="291228" y="30345"/>
                        <a:pt x="350524" y="0"/>
                      </a:cubicBezTo>
                    </a:path>
                  </a:pathLst>
                </a:custGeom>
                <a:solidFill>
                  <a:srgbClr val="5B9BD5">
                    <a:lumMod val="20000"/>
                    <a:lumOff val="8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  <p:sp>
          <p:nvSpPr>
            <p:cNvPr id="225" name="フリーフォーム: 図形 224">
              <a:extLst>
                <a:ext uri="{FF2B5EF4-FFF2-40B4-BE49-F238E27FC236}">
                  <a16:creationId xmlns:a16="http://schemas.microsoft.com/office/drawing/2014/main" id="{D96CEAD7-64CF-13B4-AA95-7D3D78632C6C}"/>
                </a:ext>
              </a:extLst>
            </p:cNvPr>
            <p:cNvSpPr/>
            <p:nvPr/>
          </p:nvSpPr>
          <p:spPr bwMode="auto">
            <a:xfrm rot="16200000">
              <a:off x="5733510" y="5469727"/>
              <a:ext cx="318223" cy="565515"/>
            </a:xfrm>
            <a:custGeom>
              <a:avLst/>
              <a:gdLst>
                <a:gd name="connsiteX0" fmla="*/ 560569 w 561795"/>
                <a:gd name="connsiteY0" fmla="*/ 689800 h 998368"/>
                <a:gd name="connsiteX1" fmla="*/ 496421 w 561795"/>
                <a:gd name="connsiteY1" fmla="*/ 749950 h 998368"/>
                <a:gd name="connsiteX2" fmla="*/ 496431 w 561795"/>
                <a:gd name="connsiteY2" fmla="*/ 749995 h 998368"/>
                <a:gd name="connsiteX3" fmla="*/ 504946 w 561795"/>
                <a:gd name="connsiteY3" fmla="*/ 790143 h 998368"/>
                <a:gd name="connsiteX4" fmla="*/ 433029 w 561795"/>
                <a:gd name="connsiteY4" fmla="*/ 846932 h 998368"/>
                <a:gd name="connsiteX5" fmla="*/ 433201 w 561795"/>
                <a:gd name="connsiteY5" fmla="*/ 847676 h 998368"/>
                <a:gd name="connsiteX6" fmla="*/ 440763 w 561795"/>
                <a:gd name="connsiteY6" fmla="*/ 880361 h 998368"/>
                <a:gd name="connsiteX7" fmla="*/ 432450 w 561795"/>
                <a:gd name="connsiteY7" fmla="*/ 908844 h 998368"/>
                <a:gd name="connsiteX8" fmla="*/ 407259 w 561795"/>
                <a:gd name="connsiteY8" fmla="*/ 926717 h 998368"/>
                <a:gd name="connsiteX9" fmla="*/ 373076 w 561795"/>
                <a:gd name="connsiteY9" fmla="*/ 925974 h 998368"/>
                <a:gd name="connsiteX10" fmla="*/ 372056 w 561795"/>
                <a:gd name="connsiteY10" fmla="*/ 925952 h 998368"/>
                <a:gd name="connsiteX11" fmla="*/ 354888 w 561795"/>
                <a:gd name="connsiteY11" fmla="*/ 986912 h 998368"/>
                <a:gd name="connsiteX12" fmla="*/ 335629 w 561795"/>
                <a:gd name="connsiteY12" fmla="*/ 996366 h 998368"/>
                <a:gd name="connsiteX13" fmla="*/ 262179 w 561795"/>
                <a:gd name="connsiteY13" fmla="*/ 977095 h 998368"/>
                <a:gd name="connsiteX14" fmla="*/ 261915 w 561795"/>
                <a:gd name="connsiteY14" fmla="*/ 977130 h 998368"/>
                <a:gd name="connsiteX15" fmla="*/ 224114 w 561795"/>
                <a:gd name="connsiteY15" fmla="*/ 982107 h 998368"/>
                <a:gd name="connsiteX16" fmla="*/ 182419 w 561795"/>
                <a:gd name="connsiteY16" fmla="*/ 966867 h 998368"/>
                <a:gd name="connsiteX17" fmla="*/ 135185 w 561795"/>
                <a:gd name="connsiteY17" fmla="*/ 916521 h 998368"/>
                <a:gd name="connsiteX18" fmla="*/ 49219 w 561795"/>
                <a:gd name="connsiteY18" fmla="*/ 853289 h 998368"/>
                <a:gd name="connsiteX19" fmla="*/ 37169 w 561795"/>
                <a:gd name="connsiteY19" fmla="*/ 734740 h 998368"/>
                <a:gd name="connsiteX20" fmla="*/ 278 w 561795"/>
                <a:gd name="connsiteY20" fmla="*/ 659724 h 998368"/>
                <a:gd name="connsiteX21" fmla="*/ 58404 w 561795"/>
                <a:gd name="connsiteY21" fmla="*/ 588048 h 998368"/>
                <a:gd name="connsiteX22" fmla="*/ 45092 w 561795"/>
                <a:gd name="connsiteY22" fmla="*/ 481976 h 998368"/>
                <a:gd name="connsiteX23" fmla="*/ 149721 w 561795"/>
                <a:gd name="connsiteY23" fmla="*/ 450218 h 998368"/>
                <a:gd name="connsiteX24" fmla="*/ 160092 w 561795"/>
                <a:gd name="connsiteY24" fmla="*/ 420542 h 998368"/>
                <a:gd name="connsiteX25" fmla="*/ 204429 w 561795"/>
                <a:gd name="connsiteY25" fmla="*/ 107834 h 998368"/>
                <a:gd name="connsiteX26" fmla="*/ 230592 w 561795"/>
                <a:gd name="connsiteY26" fmla="*/ 292369 h 998368"/>
                <a:gd name="connsiteX27" fmla="*/ 272044 w 561795"/>
                <a:gd name="connsiteY27" fmla="*/ 0 h 998368"/>
                <a:gd name="connsiteX28" fmla="*/ 310871 w 561795"/>
                <a:gd name="connsiteY28" fmla="*/ 372735 h 998368"/>
                <a:gd name="connsiteX29" fmla="*/ 323655 w 561795"/>
                <a:gd name="connsiteY29" fmla="*/ 366205 h 998368"/>
                <a:gd name="connsiteX30" fmla="*/ 371619 w 561795"/>
                <a:gd name="connsiteY30" fmla="*/ 380440 h 998368"/>
                <a:gd name="connsiteX31" fmla="*/ 416177 w 561795"/>
                <a:gd name="connsiteY31" fmla="*/ 444032 h 998368"/>
                <a:gd name="connsiteX32" fmla="*/ 491753 w 561795"/>
                <a:gd name="connsiteY32" fmla="*/ 479414 h 998368"/>
                <a:gd name="connsiteX33" fmla="*/ 504363 w 561795"/>
                <a:gd name="connsiteY33" fmla="*/ 565428 h 998368"/>
                <a:gd name="connsiteX34" fmla="*/ 505312 w 561795"/>
                <a:gd name="connsiteY34" fmla="*/ 567079 h 998368"/>
                <a:gd name="connsiteX35" fmla="*/ 559776 w 561795"/>
                <a:gd name="connsiteY35" fmla="*/ 654240 h 998368"/>
                <a:gd name="connsiteX36" fmla="*/ 560569 w 561795"/>
                <a:gd name="connsiteY36" fmla="*/ 689800 h 9983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561795" h="998368">
                  <a:moveTo>
                    <a:pt x="560569" y="689800"/>
                  </a:moveTo>
                  <a:cubicBezTo>
                    <a:pt x="555078" y="722598"/>
                    <a:pt x="531477" y="745993"/>
                    <a:pt x="496421" y="749950"/>
                  </a:cubicBezTo>
                  <a:lnTo>
                    <a:pt x="496431" y="749995"/>
                  </a:lnTo>
                  <a:lnTo>
                    <a:pt x="504946" y="790143"/>
                  </a:lnTo>
                  <a:cubicBezTo>
                    <a:pt x="503849" y="827310"/>
                    <a:pt x="475385" y="853109"/>
                    <a:pt x="433029" y="846932"/>
                  </a:cubicBezTo>
                  <a:lnTo>
                    <a:pt x="433201" y="847676"/>
                  </a:lnTo>
                  <a:lnTo>
                    <a:pt x="440763" y="880361"/>
                  </a:lnTo>
                  <a:cubicBezTo>
                    <a:pt x="440665" y="890994"/>
                    <a:pt x="437892" y="900803"/>
                    <a:pt x="432450" y="908844"/>
                  </a:cubicBezTo>
                  <a:cubicBezTo>
                    <a:pt x="426463" y="917697"/>
                    <a:pt x="417695" y="923760"/>
                    <a:pt x="407259" y="926717"/>
                  </a:cubicBezTo>
                  <a:lnTo>
                    <a:pt x="373076" y="925974"/>
                  </a:lnTo>
                  <a:lnTo>
                    <a:pt x="372056" y="925952"/>
                  </a:lnTo>
                  <a:cubicBezTo>
                    <a:pt x="377976" y="951543"/>
                    <a:pt x="371136" y="974021"/>
                    <a:pt x="354888" y="986912"/>
                  </a:cubicBezTo>
                  <a:cubicBezTo>
                    <a:pt x="349472" y="991209"/>
                    <a:pt x="343011" y="994440"/>
                    <a:pt x="335629" y="996366"/>
                  </a:cubicBezTo>
                  <a:cubicBezTo>
                    <a:pt x="313132" y="1002240"/>
                    <a:pt x="285559" y="995009"/>
                    <a:pt x="262179" y="977095"/>
                  </a:cubicBezTo>
                  <a:lnTo>
                    <a:pt x="261915" y="977130"/>
                  </a:lnTo>
                  <a:lnTo>
                    <a:pt x="224114" y="982107"/>
                  </a:lnTo>
                  <a:cubicBezTo>
                    <a:pt x="210400" y="980350"/>
                    <a:pt x="196082" y="975216"/>
                    <a:pt x="182419" y="966867"/>
                  </a:cubicBezTo>
                  <a:cubicBezTo>
                    <a:pt x="162578" y="954750"/>
                    <a:pt x="145774" y="936845"/>
                    <a:pt x="135185" y="916521"/>
                  </a:cubicBezTo>
                  <a:cubicBezTo>
                    <a:pt x="102023" y="907288"/>
                    <a:pt x="70360" y="883994"/>
                    <a:pt x="49219" y="853289"/>
                  </a:cubicBezTo>
                  <a:cubicBezTo>
                    <a:pt x="21114" y="812470"/>
                    <a:pt x="16351" y="765616"/>
                    <a:pt x="37169" y="734740"/>
                  </a:cubicBezTo>
                  <a:cubicBezTo>
                    <a:pt x="15782" y="713106"/>
                    <a:pt x="2337" y="685751"/>
                    <a:pt x="278" y="659724"/>
                  </a:cubicBezTo>
                  <a:cubicBezTo>
                    <a:pt x="-2854" y="620176"/>
                    <a:pt x="20706" y="591132"/>
                    <a:pt x="58404" y="588048"/>
                  </a:cubicBezTo>
                  <a:cubicBezTo>
                    <a:pt x="35271" y="551726"/>
                    <a:pt x="30204" y="511343"/>
                    <a:pt x="45092" y="481976"/>
                  </a:cubicBezTo>
                  <a:cubicBezTo>
                    <a:pt x="62636" y="447372"/>
                    <a:pt x="104385" y="434695"/>
                    <a:pt x="149721" y="450218"/>
                  </a:cubicBezTo>
                  <a:lnTo>
                    <a:pt x="160092" y="420542"/>
                  </a:lnTo>
                  <a:lnTo>
                    <a:pt x="204429" y="107834"/>
                  </a:lnTo>
                  <a:lnTo>
                    <a:pt x="230592" y="292369"/>
                  </a:lnTo>
                  <a:lnTo>
                    <a:pt x="272044" y="0"/>
                  </a:lnTo>
                  <a:lnTo>
                    <a:pt x="310871" y="372735"/>
                  </a:lnTo>
                  <a:lnTo>
                    <a:pt x="323655" y="366205"/>
                  </a:lnTo>
                  <a:cubicBezTo>
                    <a:pt x="338701" y="365408"/>
                    <a:pt x="355636" y="370102"/>
                    <a:pt x="371619" y="380440"/>
                  </a:cubicBezTo>
                  <a:cubicBezTo>
                    <a:pt x="394752" y="395394"/>
                    <a:pt x="411689" y="419561"/>
                    <a:pt x="416177" y="444032"/>
                  </a:cubicBezTo>
                  <a:cubicBezTo>
                    <a:pt x="441711" y="441214"/>
                    <a:pt x="471400" y="455114"/>
                    <a:pt x="491753" y="479414"/>
                  </a:cubicBezTo>
                  <a:cubicBezTo>
                    <a:pt x="515579" y="507870"/>
                    <a:pt x="520816" y="543585"/>
                    <a:pt x="504363" y="565428"/>
                  </a:cubicBezTo>
                  <a:cubicBezTo>
                    <a:pt x="504686" y="565978"/>
                    <a:pt x="504989" y="566528"/>
                    <a:pt x="505312" y="567079"/>
                  </a:cubicBezTo>
                  <a:cubicBezTo>
                    <a:pt x="533626" y="590249"/>
                    <a:pt x="553589" y="622207"/>
                    <a:pt x="559776" y="654240"/>
                  </a:cubicBezTo>
                  <a:cubicBezTo>
                    <a:pt x="562217" y="666890"/>
                    <a:pt x="562399" y="678868"/>
                    <a:pt x="560569" y="689800"/>
                  </a:cubicBez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638822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AD3BFF38-B0F4-42E7-BBB1-F6C7A7D8F479}"/>
              </a:ext>
            </a:extLst>
          </p:cNvPr>
          <p:cNvSpPr txBox="1"/>
          <p:nvPr/>
        </p:nvSpPr>
        <p:spPr>
          <a:xfrm>
            <a:off x="276046" y="232912"/>
            <a:ext cx="603242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電動キックボードの危険な運転のイラスト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51BD6CB7-3A37-D4F1-3D5F-51DAEC5D45B1}"/>
              </a:ext>
            </a:extLst>
          </p:cNvPr>
          <p:cNvGrpSpPr/>
          <p:nvPr/>
        </p:nvGrpSpPr>
        <p:grpSpPr>
          <a:xfrm>
            <a:off x="751312" y="1164567"/>
            <a:ext cx="2641946" cy="1989476"/>
            <a:chOff x="2739737" y="670723"/>
            <a:chExt cx="3809876" cy="2868970"/>
          </a:xfrm>
        </p:grpSpPr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B1CA72C9-0A41-402C-D830-F978817F3526}"/>
                </a:ext>
              </a:extLst>
            </p:cNvPr>
            <p:cNvGrpSpPr/>
            <p:nvPr/>
          </p:nvGrpSpPr>
          <p:grpSpPr>
            <a:xfrm rot="19967379">
              <a:off x="5203540" y="2252579"/>
              <a:ext cx="885912" cy="867202"/>
              <a:chOff x="8409262" y="4893145"/>
              <a:chExt cx="885912" cy="867202"/>
            </a:xfrm>
          </p:grpSpPr>
          <p:sp>
            <p:nvSpPr>
              <p:cNvPr id="76" name="フリーフォーム: 図形 75">
                <a:extLst>
                  <a:ext uri="{FF2B5EF4-FFF2-40B4-BE49-F238E27FC236}">
                    <a16:creationId xmlns:a16="http://schemas.microsoft.com/office/drawing/2014/main" id="{9068DB39-CE3C-0473-70F8-ECDB523404C7}"/>
                  </a:ext>
                </a:extLst>
              </p:cNvPr>
              <p:cNvSpPr/>
              <p:nvPr/>
            </p:nvSpPr>
            <p:spPr>
              <a:xfrm rot="6300000">
                <a:off x="8482335" y="4820072"/>
                <a:ext cx="678825" cy="824971"/>
              </a:xfrm>
              <a:custGeom>
                <a:avLst/>
                <a:gdLst>
                  <a:gd name="connsiteX0" fmla="*/ 93549 w 682000"/>
                  <a:gd name="connsiteY0" fmla="*/ 824971 h 824971"/>
                  <a:gd name="connsiteX1" fmla="*/ 54923 w 682000"/>
                  <a:gd name="connsiteY1" fmla="*/ 680817 h 824971"/>
                  <a:gd name="connsiteX2" fmla="*/ 0 w 682000"/>
                  <a:gd name="connsiteY2" fmla="*/ 475839 h 824971"/>
                  <a:gd name="connsiteX3" fmla="*/ 390196 w 682000"/>
                  <a:gd name="connsiteY3" fmla="*/ 419453 h 824971"/>
                  <a:gd name="connsiteX4" fmla="*/ 433137 w 682000"/>
                  <a:gd name="connsiteY4" fmla="*/ 0 h 824971"/>
                  <a:gd name="connsiteX5" fmla="*/ 619491 w 682000"/>
                  <a:gd name="connsiteY5" fmla="*/ 0 h 824971"/>
                  <a:gd name="connsiteX6" fmla="*/ 682000 w 682000"/>
                  <a:gd name="connsiteY6" fmla="*/ 610586 h 824971"/>
                  <a:gd name="connsiteX7" fmla="*/ 630168 w 682000"/>
                  <a:gd name="connsiteY7" fmla="*/ 610586 h 824971"/>
                  <a:gd name="connsiteX0" fmla="*/ 93549 w 682000"/>
                  <a:gd name="connsiteY0" fmla="*/ 824971 h 824971"/>
                  <a:gd name="connsiteX1" fmla="*/ 54923 w 682000"/>
                  <a:gd name="connsiteY1" fmla="*/ 680817 h 824971"/>
                  <a:gd name="connsiteX2" fmla="*/ 0 w 682000"/>
                  <a:gd name="connsiteY2" fmla="*/ 475839 h 824971"/>
                  <a:gd name="connsiteX3" fmla="*/ 390196 w 682000"/>
                  <a:gd name="connsiteY3" fmla="*/ 419453 h 824971"/>
                  <a:gd name="connsiteX4" fmla="*/ 433137 w 682000"/>
                  <a:gd name="connsiteY4" fmla="*/ 0 h 824971"/>
                  <a:gd name="connsiteX5" fmla="*/ 619491 w 682000"/>
                  <a:gd name="connsiteY5" fmla="*/ 0 h 824971"/>
                  <a:gd name="connsiteX6" fmla="*/ 682000 w 682000"/>
                  <a:gd name="connsiteY6" fmla="*/ 610586 h 824971"/>
                  <a:gd name="connsiteX7" fmla="*/ 93549 w 682000"/>
                  <a:gd name="connsiteY7" fmla="*/ 824971 h 824971"/>
                  <a:gd name="connsiteX0" fmla="*/ 93549 w 682000"/>
                  <a:gd name="connsiteY0" fmla="*/ 824971 h 824971"/>
                  <a:gd name="connsiteX1" fmla="*/ 0 w 682000"/>
                  <a:gd name="connsiteY1" fmla="*/ 475839 h 824971"/>
                  <a:gd name="connsiteX2" fmla="*/ 390196 w 682000"/>
                  <a:gd name="connsiteY2" fmla="*/ 419453 h 824971"/>
                  <a:gd name="connsiteX3" fmla="*/ 433137 w 682000"/>
                  <a:gd name="connsiteY3" fmla="*/ 0 h 824971"/>
                  <a:gd name="connsiteX4" fmla="*/ 619491 w 682000"/>
                  <a:gd name="connsiteY4" fmla="*/ 0 h 824971"/>
                  <a:gd name="connsiteX5" fmla="*/ 682000 w 682000"/>
                  <a:gd name="connsiteY5" fmla="*/ 610586 h 824971"/>
                  <a:gd name="connsiteX6" fmla="*/ 93549 w 682000"/>
                  <a:gd name="connsiteY6" fmla="*/ 824971 h 824971"/>
                  <a:gd name="connsiteX0" fmla="*/ 93549 w 678825"/>
                  <a:gd name="connsiteY0" fmla="*/ 824971 h 824971"/>
                  <a:gd name="connsiteX1" fmla="*/ 0 w 678825"/>
                  <a:gd name="connsiteY1" fmla="*/ 475839 h 824971"/>
                  <a:gd name="connsiteX2" fmla="*/ 390196 w 678825"/>
                  <a:gd name="connsiteY2" fmla="*/ 419453 h 824971"/>
                  <a:gd name="connsiteX3" fmla="*/ 433137 w 678825"/>
                  <a:gd name="connsiteY3" fmla="*/ 0 h 824971"/>
                  <a:gd name="connsiteX4" fmla="*/ 619491 w 678825"/>
                  <a:gd name="connsiteY4" fmla="*/ 0 h 824971"/>
                  <a:gd name="connsiteX5" fmla="*/ 678825 w 678825"/>
                  <a:gd name="connsiteY5" fmla="*/ 582011 h 824971"/>
                  <a:gd name="connsiteX6" fmla="*/ 93549 w 678825"/>
                  <a:gd name="connsiteY6" fmla="*/ 824971 h 8249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78825" h="824971">
                    <a:moveTo>
                      <a:pt x="93549" y="824971"/>
                    </a:moveTo>
                    <a:lnTo>
                      <a:pt x="0" y="475839"/>
                    </a:lnTo>
                    <a:lnTo>
                      <a:pt x="390196" y="419453"/>
                    </a:lnTo>
                    <a:lnTo>
                      <a:pt x="433137" y="0"/>
                    </a:lnTo>
                    <a:lnTo>
                      <a:pt x="619491" y="0"/>
                    </a:lnTo>
                    <a:lnTo>
                      <a:pt x="678825" y="582011"/>
                    </a:lnTo>
                    <a:lnTo>
                      <a:pt x="93549" y="824971"/>
                    </a:lnTo>
                    <a:close/>
                  </a:path>
                </a:pathLst>
              </a:custGeom>
              <a:solidFill>
                <a:sysClr val="window" lastClr="FFFFFF">
                  <a:lumMod val="50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bevel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sysClr val="window" lastClr="FFFFFF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77" name="フリーフォーム: 図形 76">
                <a:extLst>
                  <a:ext uri="{FF2B5EF4-FFF2-40B4-BE49-F238E27FC236}">
                    <a16:creationId xmlns:a16="http://schemas.microsoft.com/office/drawing/2014/main" id="{39AB2310-4B5A-F76E-6D7E-09F54C243779}"/>
                  </a:ext>
                </a:extLst>
              </p:cNvPr>
              <p:cNvSpPr/>
              <p:nvPr/>
            </p:nvSpPr>
            <p:spPr>
              <a:xfrm rot="17100000">
                <a:off x="9055809" y="5520981"/>
                <a:ext cx="319418" cy="159313"/>
              </a:xfrm>
              <a:custGeom>
                <a:avLst/>
                <a:gdLst>
                  <a:gd name="connsiteX0" fmla="*/ 214968 w 862013"/>
                  <a:gd name="connsiteY0" fmla="*/ 0 h 429936"/>
                  <a:gd name="connsiteX1" fmla="*/ 569741 w 862013"/>
                  <a:gd name="connsiteY1" fmla="*/ 0 h 429936"/>
                  <a:gd name="connsiteX2" fmla="*/ 595279 w 862013"/>
                  <a:gd name="connsiteY2" fmla="*/ 0 h 429936"/>
                  <a:gd name="connsiteX3" fmla="*/ 862013 w 862013"/>
                  <a:gd name="connsiteY3" fmla="*/ 0 h 429936"/>
                  <a:gd name="connsiteX4" fmla="*/ 862013 w 862013"/>
                  <a:gd name="connsiteY4" fmla="*/ 375603 h 429936"/>
                  <a:gd name="connsiteX5" fmla="*/ 807680 w 862013"/>
                  <a:gd name="connsiteY5" fmla="*/ 429936 h 429936"/>
                  <a:gd name="connsiteX6" fmla="*/ 730322 w 862013"/>
                  <a:gd name="connsiteY6" fmla="*/ 429936 h 429936"/>
                  <a:gd name="connsiteX7" fmla="*/ 624074 w 862013"/>
                  <a:gd name="connsiteY7" fmla="*/ 429936 h 429936"/>
                  <a:gd name="connsiteX8" fmla="*/ 79925 w 862013"/>
                  <a:gd name="connsiteY8" fmla="*/ 429936 h 429936"/>
                  <a:gd name="connsiteX9" fmla="*/ 0 w 862013"/>
                  <a:gd name="connsiteY9" fmla="*/ 350011 h 429936"/>
                  <a:gd name="connsiteX10" fmla="*/ 0 w 862013"/>
                  <a:gd name="connsiteY10" fmla="*/ 214968 h 429936"/>
                  <a:gd name="connsiteX11" fmla="*/ 214968 w 862013"/>
                  <a:gd name="connsiteY11" fmla="*/ 0 h 429936"/>
                  <a:gd name="connsiteX0" fmla="*/ 214968 w 862013"/>
                  <a:gd name="connsiteY0" fmla="*/ 0 h 429936"/>
                  <a:gd name="connsiteX1" fmla="*/ 569741 w 862013"/>
                  <a:gd name="connsiteY1" fmla="*/ 0 h 429936"/>
                  <a:gd name="connsiteX2" fmla="*/ 862013 w 862013"/>
                  <a:gd name="connsiteY2" fmla="*/ 0 h 429936"/>
                  <a:gd name="connsiteX3" fmla="*/ 862013 w 862013"/>
                  <a:gd name="connsiteY3" fmla="*/ 375603 h 429936"/>
                  <a:gd name="connsiteX4" fmla="*/ 807680 w 862013"/>
                  <a:gd name="connsiteY4" fmla="*/ 429936 h 429936"/>
                  <a:gd name="connsiteX5" fmla="*/ 730322 w 862013"/>
                  <a:gd name="connsiteY5" fmla="*/ 429936 h 429936"/>
                  <a:gd name="connsiteX6" fmla="*/ 624074 w 862013"/>
                  <a:gd name="connsiteY6" fmla="*/ 429936 h 429936"/>
                  <a:gd name="connsiteX7" fmla="*/ 79925 w 862013"/>
                  <a:gd name="connsiteY7" fmla="*/ 429936 h 429936"/>
                  <a:gd name="connsiteX8" fmla="*/ 0 w 862013"/>
                  <a:gd name="connsiteY8" fmla="*/ 350011 h 429936"/>
                  <a:gd name="connsiteX9" fmla="*/ 0 w 862013"/>
                  <a:gd name="connsiteY9" fmla="*/ 214968 h 429936"/>
                  <a:gd name="connsiteX10" fmla="*/ 214968 w 862013"/>
                  <a:gd name="connsiteY10" fmla="*/ 0 h 429936"/>
                  <a:gd name="connsiteX0" fmla="*/ 214968 w 862013"/>
                  <a:gd name="connsiteY0" fmla="*/ 0 h 429936"/>
                  <a:gd name="connsiteX1" fmla="*/ 862013 w 862013"/>
                  <a:gd name="connsiteY1" fmla="*/ 0 h 429936"/>
                  <a:gd name="connsiteX2" fmla="*/ 862013 w 862013"/>
                  <a:gd name="connsiteY2" fmla="*/ 375603 h 429936"/>
                  <a:gd name="connsiteX3" fmla="*/ 807680 w 862013"/>
                  <a:gd name="connsiteY3" fmla="*/ 429936 h 429936"/>
                  <a:gd name="connsiteX4" fmla="*/ 730322 w 862013"/>
                  <a:gd name="connsiteY4" fmla="*/ 429936 h 429936"/>
                  <a:gd name="connsiteX5" fmla="*/ 624074 w 862013"/>
                  <a:gd name="connsiteY5" fmla="*/ 429936 h 429936"/>
                  <a:gd name="connsiteX6" fmla="*/ 79925 w 862013"/>
                  <a:gd name="connsiteY6" fmla="*/ 429936 h 429936"/>
                  <a:gd name="connsiteX7" fmla="*/ 0 w 862013"/>
                  <a:gd name="connsiteY7" fmla="*/ 350011 h 429936"/>
                  <a:gd name="connsiteX8" fmla="*/ 0 w 862013"/>
                  <a:gd name="connsiteY8" fmla="*/ 214968 h 429936"/>
                  <a:gd name="connsiteX9" fmla="*/ 214968 w 862013"/>
                  <a:gd name="connsiteY9" fmla="*/ 0 h 429936"/>
                  <a:gd name="connsiteX0" fmla="*/ 214968 w 862013"/>
                  <a:gd name="connsiteY0" fmla="*/ 0 h 429936"/>
                  <a:gd name="connsiteX1" fmla="*/ 862013 w 862013"/>
                  <a:gd name="connsiteY1" fmla="*/ 0 h 429936"/>
                  <a:gd name="connsiteX2" fmla="*/ 862013 w 862013"/>
                  <a:gd name="connsiteY2" fmla="*/ 375603 h 429936"/>
                  <a:gd name="connsiteX3" fmla="*/ 807680 w 862013"/>
                  <a:gd name="connsiteY3" fmla="*/ 429936 h 429936"/>
                  <a:gd name="connsiteX4" fmla="*/ 730322 w 862013"/>
                  <a:gd name="connsiteY4" fmla="*/ 429936 h 429936"/>
                  <a:gd name="connsiteX5" fmla="*/ 79925 w 862013"/>
                  <a:gd name="connsiteY5" fmla="*/ 429936 h 429936"/>
                  <a:gd name="connsiteX6" fmla="*/ 0 w 862013"/>
                  <a:gd name="connsiteY6" fmla="*/ 350011 h 429936"/>
                  <a:gd name="connsiteX7" fmla="*/ 0 w 862013"/>
                  <a:gd name="connsiteY7" fmla="*/ 214968 h 429936"/>
                  <a:gd name="connsiteX8" fmla="*/ 214968 w 862013"/>
                  <a:gd name="connsiteY8" fmla="*/ 0 h 429936"/>
                  <a:gd name="connsiteX0" fmla="*/ 214968 w 862013"/>
                  <a:gd name="connsiteY0" fmla="*/ 0 h 429936"/>
                  <a:gd name="connsiteX1" fmla="*/ 862013 w 862013"/>
                  <a:gd name="connsiteY1" fmla="*/ 0 h 429936"/>
                  <a:gd name="connsiteX2" fmla="*/ 862013 w 862013"/>
                  <a:gd name="connsiteY2" fmla="*/ 375603 h 429936"/>
                  <a:gd name="connsiteX3" fmla="*/ 807680 w 862013"/>
                  <a:gd name="connsiteY3" fmla="*/ 429936 h 429936"/>
                  <a:gd name="connsiteX4" fmla="*/ 79925 w 862013"/>
                  <a:gd name="connsiteY4" fmla="*/ 429936 h 429936"/>
                  <a:gd name="connsiteX5" fmla="*/ 0 w 862013"/>
                  <a:gd name="connsiteY5" fmla="*/ 350011 h 429936"/>
                  <a:gd name="connsiteX6" fmla="*/ 0 w 862013"/>
                  <a:gd name="connsiteY6" fmla="*/ 214968 h 429936"/>
                  <a:gd name="connsiteX7" fmla="*/ 214968 w 862013"/>
                  <a:gd name="connsiteY7" fmla="*/ 0 h 4299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62013" h="429936">
                    <a:moveTo>
                      <a:pt x="214968" y="0"/>
                    </a:moveTo>
                    <a:lnTo>
                      <a:pt x="862013" y="0"/>
                    </a:lnTo>
                    <a:lnTo>
                      <a:pt x="862013" y="375603"/>
                    </a:lnTo>
                    <a:cubicBezTo>
                      <a:pt x="862013" y="405610"/>
                      <a:pt x="837687" y="429936"/>
                      <a:pt x="807680" y="429936"/>
                    </a:cubicBezTo>
                    <a:lnTo>
                      <a:pt x="79925" y="429936"/>
                    </a:lnTo>
                    <a:cubicBezTo>
                      <a:pt x="35784" y="429936"/>
                      <a:pt x="0" y="394152"/>
                      <a:pt x="0" y="350011"/>
                    </a:cubicBezTo>
                    <a:lnTo>
                      <a:pt x="0" y="214968"/>
                    </a:lnTo>
                    <a:cubicBezTo>
                      <a:pt x="0" y="96244"/>
                      <a:pt x="96244" y="0"/>
                      <a:pt x="214968" y="0"/>
                    </a:cubicBez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sysClr val="window" lastClr="FFFFFF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2061CD1B-E874-817F-B13C-9E7D626328BB}"/>
                </a:ext>
              </a:extLst>
            </p:cNvPr>
            <p:cNvGrpSpPr/>
            <p:nvPr/>
          </p:nvGrpSpPr>
          <p:grpSpPr>
            <a:xfrm>
              <a:off x="3929683" y="1581194"/>
              <a:ext cx="2195099" cy="1958499"/>
              <a:chOff x="948286" y="1430768"/>
              <a:chExt cx="4379726" cy="3907655"/>
            </a:xfrm>
          </p:grpSpPr>
          <p:sp>
            <p:nvSpPr>
              <p:cNvPr id="58" name="四角形: 上の 2 つの角を丸める 57">
                <a:extLst>
                  <a:ext uri="{FF2B5EF4-FFF2-40B4-BE49-F238E27FC236}">
                    <a16:creationId xmlns:a16="http://schemas.microsoft.com/office/drawing/2014/main" id="{B8547C78-EFBB-47A1-761E-73EED0A5BF05}"/>
                  </a:ext>
                </a:extLst>
              </p:cNvPr>
              <p:cNvSpPr/>
              <p:nvPr/>
            </p:nvSpPr>
            <p:spPr bwMode="auto">
              <a:xfrm rot="792178">
                <a:off x="1944183" y="2410396"/>
                <a:ext cx="76574" cy="1033106"/>
              </a:xfrm>
              <a:prstGeom prst="round2SameRect">
                <a:avLst>
                  <a:gd name="adj1" fmla="val 16667"/>
                  <a:gd name="adj2" fmla="val 50000"/>
                </a:avLst>
              </a:prstGeom>
              <a:solidFill>
                <a:schemeClr val="bg1">
                  <a:lumMod val="8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9" name="楕円 58">
                <a:extLst>
                  <a:ext uri="{FF2B5EF4-FFF2-40B4-BE49-F238E27FC236}">
                    <a16:creationId xmlns:a16="http://schemas.microsoft.com/office/drawing/2014/main" id="{D3B6AA4B-2102-D858-13B4-16A0B0FFD00C}"/>
                  </a:ext>
                </a:extLst>
              </p:cNvPr>
              <p:cNvSpPr/>
              <p:nvPr/>
            </p:nvSpPr>
            <p:spPr bwMode="auto">
              <a:xfrm>
                <a:off x="4236226" y="4522123"/>
                <a:ext cx="816300" cy="816300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0" name="楕円 59">
                <a:extLst>
                  <a:ext uri="{FF2B5EF4-FFF2-40B4-BE49-F238E27FC236}">
                    <a16:creationId xmlns:a16="http://schemas.microsoft.com/office/drawing/2014/main" id="{551B9CFD-A609-E0F5-A487-5921497F7915}"/>
                  </a:ext>
                </a:extLst>
              </p:cNvPr>
              <p:cNvSpPr/>
              <p:nvPr/>
            </p:nvSpPr>
            <p:spPr bwMode="auto">
              <a:xfrm>
                <a:off x="1099326" y="4522123"/>
                <a:ext cx="816300" cy="816300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1" name="四角形: 上の 2 つの角を丸める 60">
                <a:extLst>
                  <a:ext uri="{FF2B5EF4-FFF2-40B4-BE49-F238E27FC236}">
                    <a16:creationId xmlns:a16="http://schemas.microsoft.com/office/drawing/2014/main" id="{F44A2959-43B4-8909-0589-26AC7C92D4F9}"/>
                  </a:ext>
                </a:extLst>
              </p:cNvPr>
              <p:cNvSpPr/>
              <p:nvPr/>
            </p:nvSpPr>
            <p:spPr bwMode="auto">
              <a:xfrm rot="16200000">
                <a:off x="1522870" y="3575051"/>
                <a:ext cx="231135" cy="194878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bg1">
                  <a:lumMod val="6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2" name="四角形: 上の 2 つの角を丸める 61">
                <a:extLst>
                  <a:ext uri="{FF2B5EF4-FFF2-40B4-BE49-F238E27FC236}">
                    <a16:creationId xmlns:a16="http://schemas.microsoft.com/office/drawing/2014/main" id="{F81B6973-C2CA-770F-3CAC-2793B06978C0}"/>
                  </a:ext>
                </a:extLst>
              </p:cNvPr>
              <p:cNvSpPr/>
              <p:nvPr/>
            </p:nvSpPr>
            <p:spPr bwMode="auto">
              <a:xfrm rot="5400000">
                <a:off x="5110940" y="4576205"/>
                <a:ext cx="239152" cy="194993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bg1">
                  <a:lumMod val="6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3" name="楕円 62">
                <a:extLst>
                  <a:ext uri="{FF2B5EF4-FFF2-40B4-BE49-F238E27FC236}">
                    <a16:creationId xmlns:a16="http://schemas.microsoft.com/office/drawing/2014/main" id="{095879A3-9037-7B0E-C44D-91326CCD3A2E}"/>
                  </a:ext>
                </a:extLst>
              </p:cNvPr>
              <p:cNvSpPr/>
              <p:nvPr/>
            </p:nvSpPr>
            <p:spPr bwMode="auto">
              <a:xfrm>
                <a:off x="1221929" y="4644726"/>
                <a:ext cx="571094" cy="571094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4" name="フリーフォーム: 図形 63">
                <a:extLst>
                  <a:ext uri="{FF2B5EF4-FFF2-40B4-BE49-F238E27FC236}">
                    <a16:creationId xmlns:a16="http://schemas.microsoft.com/office/drawing/2014/main" id="{ADE495CA-F8F1-043C-81C9-61B1521A9D86}"/>
                  </a:ext>
                </a:extLst>
              </p:cNvPr>
              <p:cNvSpPr/>
              <p:nvPr/>
            </p:nvSpPr>
            <p:spPr bwMode="auto">
              <a:xfrm rot="3074834" flipV="1">
                <a:off x="1474695" y="4246570"/>
                <a:ext cx="1266496" cy="233540"/>
              </a:xfrm>
              <a:custGeom>
                <a:avLst/>
                <a:gdLst>
                  <a:gd name="connsiteX0" fmla="*/ 0 w 1266495"/>
                  <a:gd name="connsiteY0" fmla="*/ 233539 h 233539"/>
                  <a:gd name="connsiteX1" fmla="*/ 1266495 w 1266495"/>
                  <a:gd name="connsiteY1" fmla="*/ 233539 h 233539"/>
                  <a:gd name="connsiteX2" fmla="*/ 1129517 w 1266495"/>
                  <a:gd name="connsiteY2" fmla="*/ 0 h 233539"/>
                  <a:gd name="connsiteX3" fmla="*/ 136978 w 1266495"/>
                  <a:gd name="connsiteY3" fmla="*/ 0 h 233539"/>
                  <a:gd name="connsiteX4" fmla="*/ 92022 w 1266495"/>
                  <a:gd name="connsiteY4" fmla="*/ 76646 h 233539"/>
                  <a:gd name="connsiteX5" fmla="*/ 471690 w 1266495"/>
                  <a:gd name="connsiteY5" fmla="*/ 76646 h 233539"/>
                  <a:gd name="connsiteX6" fmla="*/ 425448 w 1266495"/>
                  <a:gd name="connsiteY6" fmla="*/ 155487 h 233539"/>
                  <a:gd name="connsiteX7" fmla="*/ 90380 w 1266495"/>
                  <a:gd name="connsiteY7" fmla="*/ 155486 h 233539"/>
                  <a:gd name="connsiteX8" fmla="*/ 68080 w 1266495"/>
                  <a:gd name="connsiteY8" fmla="*/ 117467 h 233539"/>
                  <a:gd name="connsiteX0" fmla="*/ 0 w 1266495"/>
                  <a:gd name="connsiteY0" fmla="*/ 233539 h 233539"/>
                  <a:gd name="connsiteX1" fmla="*/ 1266495 w 1266495"/>
                  <a:gd name="connsiteY1" fmla="*/ 233539 h 233539"/>
                  <a:gd name="connsiteX2" fmla="*/ 1129517 w 1266495"/>
                  <a:gd name="connsiteY2" fmla="*/ 0 h 233539"/>
                  <a:gd name="connsiteX3" fmla="*/ 136978 w 1266495"/>
                  <a:gd name="connsiteY3" fmla="*/ 0 h 233539"/>
                  <a:gd name="connsiteX4" fmla="*/ 92022 w 1266495"/>
                  <a:gd name="connsiteY4" fmla="*/ 76646 h 233539"/>
                  <a:gd name="connsiteX5" fmla="*/ 471690 w 1266495"/>
                  <a:gd name="connsiteY5" fmla="*/ 76646 h 233539"/>
                  <a:gd name="connsiteX6" fmla="*/ 90380 w 1266495"/>
                  <a:gd name="connsiteY6" fmla="*/ 155486 h 233539"/>
                  <a:gd name="connsiteX7" fmla="*/ 68080 w 1266495"/>
                  <a:gd name="connsiteY7" fmla="*/ 117467 h 233539"/>
                  <a:gd name="connsiteX8" fmla="*/ 0 w 1266495"/>
                  <a:gd name="connsiteY8" fmla="*/ 233539 h 233539"/>
                  <a:gd name="connsiteX0" fmla="*/ 0 w 1266495"/>
                  <a:gd name="connsiteY0" fmla="*/ 233539 h 233539"/>
                  <a:gd name="connsiteX1" fmla="*/ 1266495 w 1266495"/>
                  <a:gd name="connsiteY1" fmla="*/ 233539 h 233539"/>
                  <a:gd name="connsiteX2" fmla="*/ 1129517 w 1266495"/>
                  <a:gd name="connsiteY2" fmla="*/ 0 h 233539"/>
                  <a:gd name="connsiteX3" fmla="*/ 136978 w 1266495"/>
                  <a:gd name="connsiteY3" fmla="*/ 0 h 233539"/>
                  <a:gd name="connsiteX4" fmla="*/ 92022 w 1266495"/>
                  <a:gd name="connsiteY4" fmla="*/ 76646 h 233539"/>
                  <a:gd name="connsiteX5" fmla="*/ 471690 w 1266495"/>
                  <a:gd name="connsiteY5" fmla="*/ 76646 h 233539"/>
                  <a:gd name="connsiteX6" fmla="*/ 90380 w 1266495"/>
                  <a:gd name="connsiteY6" fmla="*/ 155486 h 233539"/>
                  <a:gd name="connsiteX7" fmla="*/ 0 w 1266495"/>
                  <a:gd name="connsiteY7" fmla="*/ 233539 h 233539"/>
                  <a:gd name="connsiteX0" fmla="*/ 0 w 1266495"/>
                  <a:gd name="connsiteY0" fmla="*/ 233539 h 233539"/>
                  <a:gd name="connsiteX1" fmla="*/ 1266495 w 1266495"/>
                  <a:gd name="connsiteY1" fmla="*/ 233539 h 233539"/>
                  <a:gd name="connsiteX2" fmla="*/ 1129517 w 1266495"/>
                  <a:gd name="connsiteY2" fmla="*/ 0 h 233539"/>
                  <a:gd name="connsiteX3" fmla="*/ 136978 w 1266495"/>
                  <a:gd name="connsiteY3" fmla="*/ 0 h 233539"/>
                  <a:gd name="connsiteX4" fmla="*/ 471690 w 1266495"/>
                  <a:gd name="connsiteY4" fmla="*/ 76646 h 233539"/>
                  <a:gd name="connsiteX5" fmla="*/ 90380 w 1266495"/>
                  <a:gd name="connsiteY5" fmla="*/ 155486 h 233539"/>
                  <a:gd name="connsiteX6" fmla="*/ 0 w 1266495"/>
                  <a:gd name="connsiteY6" fmla="*/ 233539 h 233539"/>
                  <a:gd name="connsiteX0" fmla="*/ 0 w 1266495"/>
                  <a:gd name="connsiteY0" fmla="*/ 233539 h 233539"/>
                  <a:gd name="connsiteX1" fmla="*/ 1266495 w 1266495"/>
                  <a:gd name="connsiteY1" fmla="*/ 233539 h 233539"/>
                  <a:gd name="connsiteX2" fmla="*/ 1129517 w 1266495"/>
                  <a:gd name="connsiteY2" fmla="*/ 0 h 233539"/>
                  <a:gd name="connsiteX3" fmla="*/ 136978 w 1266495"/>
                  <a:gd name="connsiteY3" fmla="*/ 0 h 233539"/>
                  <a:gd name="connsiteX4" fmla="*/ 471690 w 1266495"/>
                  <a:gd name="connsiteY4" fmla="*/ 76646 h 233539"/>
                  <a:gd name="connsiteX5" fmla="*/ 0 w 1266495"/>
                  <a:gd name="connsiteY5" fmla="*/ 233539 h 233539"/>
                  <a:gd name="connsiteX0" fmla="*/ 0 w 1266495"/>
                  <a:gd name="connsiteY0" fmla="*/ 233539 h 233539"/>
                  <a:gd name="connsiteX1" fmla="*/ 1266495 w 1266495"/>
                  <a:gd name="connsiteY1" fmla="*/ 233539 h 233539"/>
                  <a:gd name="connsiteX2" fmla="*/ 1129517 w 1266495"/>
                  <a:gd name="connsiteY2" fmla="*/ 0 h 233539"/>
                  <a:gd name="connsiteX3" fmla="*/ 136978 w 1266495"/>
                  <a:gd name="connsiteY3" fmla="*/ 0 h 233539"/>
                  <a:gd name="connsiteX4" fmla="*/ 0 w 1266495"/>
                  <a:gd name="connsiteY4" fmla="*/ 233539 h 233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66495" h="233539">
                    <a:moveTo>
                      <a:pt x="0" y="233539"/>
                    </a:moveTo>
                    <a:lnTo>
                      <a:pt x="1266495" y="233539"/>
                    </a:lnTo>
                    <a:lnTo>
                      <a:pt x="1129517" y="0"/>
                    </a:lnTo>
                    <a:lnTo>
                      <a:pt x="136978" y="0"/>
                    </a:lnTo>
                    <a:lnTo>
                      <a:pt x="0" y="233539"/>
                    </a:lnTo>
                    <a:close/>
                  </a:path>
                </a:pathLst>
              </a:custGeom>
              <a:solidFill>
                <a:schemeClr val="tx1">
                  <a:lumMod val="95000"/>
                  <a:lumOff val="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65" name="アーチ 64">
                <a:extLst>
                  <a:ext uri="{FF2B5EF4-FFF2-40B4-BE49-F238E27FC236}">
                    <a16:creationId xmlns:a16="http://schemas.microsoft.com/office/drawing/2014/main" id="{ADA6980F-11CE-D634-5BD6-94A232D028C9}"/>
                  </a:ext>
                </a:extLst>
              </p:cNvPr>
              <p:cNvSpPr/>
              <p:nvPr/>
            </p:nvSpPr>
            <p:spPr bwMode="auto">
              <a:xfrm rot="17100000">
                <a:off x="1482572" y="2621600"/>
                <a:ext cx="979229" cy="465823"/>
              </a:xfrm>
              <a:prstGeom prst="blockArc">
                <a:avLst>
                  <a:gd name="adj1" fmla="val 10800000"/>
                  <a:gd name="adj2" fmla="val 21267315"/>
                  <a:gd name="adj3" fmla="val 6833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6" name="フリーフォーム: 図形 65">
                <a:extLst>
                  <a:ext uri="{FF2B5EF4-FFF2-40B4-BE49-F238E27FC236}">
                    <a16:creationId xmlns:a16="http://schemas.microsoft.com/office/drawing/2014/main" id="{636AC498-44B8-6941-E97B-F4A071CAC14D}"/>
                  </a:ext>
                </a:extLst>
              </p:cNvPr>
              <p:cNvSpPr/>
              <p:nvPr/>
            </p:nvSpPr>
            <p:spPr bwMode="auto">
              <a:xfrm>
                <a:off x="948286" y="4367908"/>
                <a:ext cx="1124730" cy="611586"/>
              </a:xfrm>
              <a:custGeom>
                <a:avLst/>
                <a:gdLst>
                  <a:gd name="connsiteX0" fmla="*/ 562365 w 1124730"/>
                  <a:gd name="connsiteY0" fmla="*/ 0 h 611586"/>
                  <a:gd name="connsiteX1" fmla="*/ 1124730 w 1124730"/>
                  <a:gd name="connsiteY1" fmla="*/ 562365 h 611586"/>
                  <a:gd name="connsiteX2" fmla="*/ 1119768 w 1124730"/>
                  <a:gd name="connsiteY2" fmla="*/ 611586 h 611586"/>
                  <a:gd name="connsiteX3" fmla="*/ 1036684 w 1124730"/>
                  <a:gd name="connsiteY3" fmla="*/ 611586 h 611586"/>
                  <a:gd name="connsiteX4" fmla="*/ 1041646 w 1124730"/>
                  <a:gd name="connsiteY4" fmla="*/ 562365 h 611586"/>
                  <a:gd name="connsiteX5" fmla="*/ 562365 w 1124730"/>
                  <a:gd name="connsiteY5" fmla="*/ 83084 h 611586"/>
                  <a:gd name="connsiteX6" fmla="*/ 83084 w 1124730"/>
                  <a:gd name="connsiteY6" fmla="*/ 562365 h 611586"/>
                  <a:gd name="connsiteX7" fmla="*/ 88046 w 1124730"/>
                  <a:gd name="connsiteY7" fmla="*/ 611586 h 611586"/>
                  <a:gd name="connsiteX8" fmla="*/ 4962 w 1124730"/>
                  <a:gd name="connsiteY8" fmla="*/ 611586 h 611586"/>
                  <a:gd name="connsiteX9" fmla="*/ 0 w 1124730"/>
                  <a:gd name="connsiteY9" fmla="*/ 562365 h 611586"/>
                  <a:gd name="connsiteX10" fmla="*/ 562365 w 1124730"/>
                  <a:gd name="connsiteY10" fmla="*/ 0 h 6115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124730" h="611586">
                    <a:moveTo>
                      <a:pt x="562365" y="0"/>
                    </a:moveTo>
                    <a:cubicBezTo>
                      <a:pt x="872951" y="0"/>
                      <a:pt x="1124730" y="251779"/>
                      <a:pt x="1124730" y="562365"/>
                    </a:cubicBezTo>
                    <a:lnTo>
                      <a:pt x="1119768" y="611586"/>
                    </a:lnTo>
                    <a:lnTo>
                      <a:pt x="1036684" y="611586"/>
                    </a:lnTo>
                    <a:lnTo>
                      <a:pt x="1041646" y="562365"/>
                    </a:lnTo>
                    <a:cubicBezTo>
                      <a:pt x="1041646" y="297665"/>
                      <a:pt x="827065" y="83084"/>
                      <a:pt x="562365" y="83084"/>
                    </a:cubicBezTo>
                    <a:cubicBezTo>
                      <a:pt x="297665" y="83084"/>
                      <a:pt x="83084" y="297665"/>
                      <a:pt x="83084" y="562365"/>
                    </a:cubicBezTo>
                    <a:lnTo>
                      <a:pt x="88046" y="611586"/>
                    </a:lnTo>
                    <a:lnTo>
                      <a:pt x="4962" y="611586"/>
                    </a:lnTo>
                    <a:lnTo>
                      <a:pt x="0" y="562365"/>
                    </a:lnTo>
                    <a:cubicBezTo>
                      <a:pt x="0" y="251779"/>
                      <a:pt x="251779" y="0"/>
                      <a:pt x="562365" y="0"/>
                    </a:cubicBezTo>
                    <a:close/>
                  </a:path>
                </a:pathLst>
              </a:custGeom>
              <a:solidFill>
                <a:schemeClr val="tx1">
                  <a:lumMod val="95000"/>
                  <a:lumOff val="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7" name="フリーフォーム: 図形 66">
                <a:extLst>
                  <a:ext uri="{FF2B5EF4-FFF2-40B4-BE49-F238E27FC236}">
                    <a16:creationId xmlns:a16="http://schemas.microsoft.com/office/drawing/2014/main" id="{F310F5AA-BAA7-14EF-DB9B-600A32D3847E}"/>
                  </a:ext>
                </a:extLst>
              </p:cNvPr>
              <p:cNvSpPr/>
              <p:nvPr/>
            </p:nvSpPr>
            <p:spPr bwMode="auto">
              <a:xfrm rot="16200000">
                <a:off x="3379406" y="3152160"/>
                <a:ext cx="611586" cy="3043083"/>
              </a:xfrm>
              <a:custGeom>
                <a:avLst/>
                <a:gdLst>
                  <a:gd name="connsiteX0" fmla="*/ 611586 w 611586"/>
                  <a:gd name="connsiteY0" fmla="*/ 2480718 h 3043083"/>
                  <a:gd name="connsiteX1" fmla="*/ 49221 w 611586"/>
                  <a:gd name="connsiteY1" fmla="*/ 3043083 h 3043083"/>
                  <a:gd name="connsiteX2" fmla="*/ 0 w 611586"/>
                  <a:gd name="connsiteY2" fmla="*/ 3038121 h 3043083"/>
                  <a:gd name="connsiteX3" fmla="*/ 0 w 611586"/>
                  <a:gd name="connsiteY3" fmla="*/ 2955037 h 3043083"/>
                  <a:gd name="connsiteX4" fmla="*/ 49221 w 611586"/>
                  <a:gd name="connsiteY4" fmla="*/ 2959999 h 3043083"/>
                  <a:gd name="connsiteX5" fmla="*/ 528502 w 611586"/>
                  <a:gd name="connsiteY5" fmla="*/ 2480718 h 3043083"/>
                  <a:gd name="connsiteX6" fmla="*/ 49221 w 611586"/>
                  <a:gd name="connsiteY6" fmla="*/ 2001437 h 3043083"/>
                  <a:gd name="connsiteX7" fmla="*/ 0 w 611586"/>
                  <a:gd name="connsiteY7" fmla="*/ 2006399 h 3043083"/>
                  <a:gd name="connsiteX8" fmla="*/ 0 w 611586"/>
                  <a:gd name="connsiteY8" fmla="*/ 1948562 h 3043083"/>
                  <a:gd name="connsiteX9" fmla="*/ 0 w 611586"/>
                  <a:gd name="connsiteY9" fmla="*/ 1948562 h 3043083"/>
                  <a:gd name="connsiteX10" fmla="*/ 0 w 611586"/>
                  <a:gd name="connsiteY10" fmla="*/ 114285 h 3043083"/>
                  <a:gd name="connsiteX11" fmla="*/ 114285 w 611586"/>
                  <a:gd name="connsiteY11" fmla="*/ 0 h 3043083"/>
                  <a:gd name="connsiteX12" fmla="*/ 228570 w 611586"/>
                  <a:gd name="connsiteY12" fmla="*/ 114285 h 3043083"/>
                  <a:gd name="connsiteX13" fmla="*/ 228570 w 611586"/>
                  <a:gd name="connsiteY13" fmla="*/ 1950270 h 3043083"/>
                  <a:gd name="connsiteX14" fmla="*/ 268119 w 611586"/>
                  <a:gd name="connsiteY14" fmla="*/ 1962547 h 3043083"/>
                  <a:gd name="connsiteX15" fmla="*/ 611586 w 611586"/>
                  <a:gd name="connsiteY15" fmla="*/ 2480718 h 30430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611586" h="3043083">
                    <a:moveTo>
                      <a:pt x="611586" y="2480718"/>
                    </a:moveTo>
                    <a:cubicBezTo>
                      <a:pt x="611586" y="2791304"/>
                      <a:pt x="359807" y="3043083"/>
                      <a:pt x="49221" y="3043083"/>
                    </a:cubicBezTo>
                    <a:lnTo>
                      <a:pt x="0" y="3038121"/>
                    </a:lnTo>
                    <a:lnTo>
                      <a:pt x="0" y="2955037"/>
                    </a:lnTo>
                    <a:lnTo>
                      <a:pt x="49221" y="2959999"/>
                    </a:lnTo>
                    <a:cubicBezTo>
                      <a:pt x="313921" y="2959999"/>
                      <a:pt x="528502" y="2745418"/>
                      <a:pt x="528502" y="2480718"/>
                    </a:cubicBezTo>
                    <a:cubicBezTo>
                      <a:pt x="528502" y="2216018"/>
                      <a:pt x="313921" y="2001437"/>
                      <a:pt x="49221" y="2001437"/>
                    </a:cubicBezTo>
                    <a:lnTo>
                      <a:pt x="0" y="2006399"/>
                    </a:lnTo>
                    <a:lnTo>
                      <a:pt x="0" y="1948562"/>
                    </a:lnTo>
                    <a:lnTo>
                      <a:pt x="0" y="1948562"/>
                    </a:lnTo>
                    <a:lnTo>
                      <a:pt x="0" y="114285"/>
                    </a:lnTo>
                    <a:cubicBezTo>
                      <a:pt x="0" y="51167"/>
                      <a:pt x="51167" y="0"/>
                      <a:pt x="114285" y="0"/>
                    </a:cubicBezTo>
                    <a:cubicBezTo>
                      <a:pt x="177403" y="0"/>
                      <a:pt x="228570" y="51167"/>
                      <a:pt x="228570" y="114285"/>
                    </a:cubicBezTo>
                    <a:lnTo>
                      <a:pt x="228570" y="1950270"/>
                    </a:lnTo>
                    <a:lnTo>
                      <a:pt x="268119" y="1962547"/>
                    </a:lnTo>
                    <a:cubicBezTo>
                      <a:pt x="469961" y="2047918"/>
                      <a:pt x="611586" y="2247779"/>
                      <a:pt x="611586" y="2480718"/>
                    </a:cubicBezTo>
                    <a:close/>
                  </a:path>
                </a:pathLst>
              </a:custGeom>
              <a:solidFill>
                <a:schemeClr val="tx1">
                  <a:lumMod val="95000"/>
                  <a:lumOff val="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68" name="四角形: 上の 2 つの角を丸める 67">
                <a:extLst>
                  <a:ext uri="{FF2B5EF4-FFF2-40B4-BE49-F238E27FC236}">
                    <a16:creationId xmlns:a16="http://schemas.microsoft.com/office/drawing/2014/main" id="{737D4553-FED3-6169-68F3-BC05304BDB03}"/>
                  </a:ext>
                </a:extLst>
              </p:cNvPr>
              <p:cNvSpPr/>
              <p:nvPr/>
            </p:nvSpPr>
            <p:spPr bwMode="auto">
              <a:xfrm rot="792178">
                <a:off x="1615739" y="3302731"/>
                <a:ext cx="152071" cy="1735125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>
                  <a:lumMod val="95000"/>
                  <a:lumOff val="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9" name="平行四辺形 68">
                <a:extLst>
                  <a:ext uri="{FF2B5EF4-FFF2-40B4-BE49-F238E27FC236}">
                    <a16:creationId xmlns:a16="http://schemas.microsoft.com/office/drawing/2014/main" id="{CA714541-178C-8026-2101-9CD97BC1096A}"/>
                  </a:ext>
                </a:extLst>
              </p:cNvPr>
              <p:cNvSpPr/>
              <p:nvPr/>
            </p:nvSpPr>
            <p:spPr bwMode="auto">
              <a:xfrm rot="20700000" flipH="1">
                <a:off x="1914409" y="1786581"/>
                <a:ext cx="57127" cy="533175"/>
              </a:xfrm>
              <a:prstGeom prst="parallelogram">
                <a:avLst/>
              </a:prstGeom>
              <a:solidFill>
                <a:schemeClr val="bg1">
                  <a:lumMod val="5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70" name="四角形: 上の 2 つの角を丸める 69">
                <a:extLst>
                  <a:ext uri="{FF2B5EF4-FFF2-40B4-BE49-F238E27FC236}">
                    <a16:creationId xmlns:a16="http://schemas.microsoft.com/office/drawing/2014/main" id="{FC0D80E2-C959-AE7F-D6F3-3F186A1C9C7A}"/>
                  </a:ext>
                </a:extLst>
              </p:cNvPr>
              <p:cNvSpPr/>
              <p:nvPr/>
            </p:nvSpPr>
            <p:spPr bwMode="auto">
              <a:xfrm rot="5400000">
                <a:off x="1646676" y="1597583"/>
                <a:ext cx="451549" cy="1179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71" name="四角形: 上の 2 つの角を丸める 70">
                <a:extLst>
                  <a:ext uri="{FF2B5EF4-FFF2-40B4-BE49-F238E27FC236}">
                    <a16:creationId xmlns:a16="http://schemas.microsoft.com/office/drawing/2014/main" id="{1CFDE041-25B4-1434-2F8A-0A03BF6B7C60}"/>
                  </a:ext>
                </a:extLst>
              </p:cNvPr>
              <p:cNvSpPr/>
              <p:nvPr/>
            </p:nvSpPr>
            <p:spPr bwMode="auto">
              <a:xfrm rot="792178">
                <a:off x="1818518" y="3283710"/>
                <a:ext cx="150289" cy="46513"/>
              </a:xfrm>
              <a:prstGeom prst="round2SameRect">
                <a:avLst>
                  <a:gd name="adj1" fmla="val 16667"/>
                  <a:gd name="adj2" fmla="val 0"/>
                </a:avLst>
              </a:prstGeom>
              <a:solidFill>
                <a:schemeClr val="bg1">
                  <a:lumMod val="6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72" name="台形 71">
                <a:extLst>
                  <a:ext uri="{FF2B5EF4-FFF2-40B4-BE49-F238E27FC236}">
                    <a16:creationId xmlns:a16="http://schemas.microsoft.com/office/drawing/2014/main" id="{0C7B3884-1EA1-19A9-858B-E4E5604DDB1C}"/>
                  </a:ext>
                </a:extLst>
              </p:cNvPr>
              <p:cNvSpPr/>
              <p:nvPr/>
            </p:nvSpPr>
            <p:spPr bwMode="auto">
              <a:xfrm rot="6300000">
                <a:off x="2944692" y="4707735"/>
                <a:ext cx="100111" cy="569535"/>
              </a:xfrm>
              <a:prstGeom prst="trapezoid">
                <a:avLst/>
              </a:prstGeom>
              <a:solidFill>
                <a:schemeClr val="bg1">
                  <a:lumMod val="6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3" name="楕円 72">
                <a:extLst>
                  <a:ext uri="{FF2B5EF4-FFF2-40B4-BE49-F238E27FC236}">
                    <a16:creationId xmlns:a16="http://schemas.microsoft.com/office/drawing/2014/main" id="{9321CFCD-6CF6-12E5-40AD-2CBE286308B0}"/>
                  </a:ext>
                </a:extLst>
              </p:cNvPr>
              <p:cNvSpPr/>
              <p:nvPr/>
            </p:nvSpPr>
            <p:spPr bwMode="auto">
              <a:xfrm>
                <a:off x="4358829" y="4644726"/>
                <a:ext cx="571094" cy="571094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4" name="四角形: 上の 2 つの角を丸める 73">
                <a:extLst>
                  <a:ext uri="{FF2B5EF4-FFF2-40B4-BE49-F238E27FC236}">
                    <a16:creationId xmlns:a16="http://schemas.microsoft.com/office/drawing/2014/main" id="{9310375E-AFE8-E169-D9BD-B18610DA4303}"/>
                  </a:ext>
                </a:extLst>
              </p:cNvPr>
              <p:cNvSpPr/>
              <p:nvPr/>
            </p:nvSpPr>
            <p:spPr bwMode="auto">
              <a:xfrm rot="792178">
                <a:off x="1958697" y="2164474"/>
                <a:ext cx="332318" cy="342452"/>
              </a:xfrm>
              <a:prstGeom prst="round2SameRect">
                <a:avLst>
                  <a:gd name="adj1" fmla="val 16667"/>
                  <a:gd name="adj2" fmla="val 50000"/>
                </a:avLst>
              </a:prstGeom>
              <a:solidFill>
                <a:schemeClr val="tx1">
                  <a:lumMod val="95000"/>
                  <a:lumOff val="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75" name="四角形: 上の 2 つの角を丸める 74">
                <a:extLst>
                  <a:ext uri="{FF2B5EF4-FFF2-40B4-BE49-F238E27FC236}">
                    <a16:creationId xmlns:a16="http://schemas.microsoft.com/office/drawing/2014/main" id="{5EE97E1F-9FF5-1680-1C9A-65F908F601A0}"/>
                  </a:ext>
                </a:extLst>
              </p:cNvPr>
              <p:cNvSpPr/>
              <p:nvPr/>
            </p:nvSpPr>
            <p:spPr bwMode="auto">
              <a:xfrm rot="6300000">
                <a:off x="2204441" y="2211447"/>
                <a:ext cx="145219" cy="351506"/>
              </a:xfrm>
              <a:prstGeom prst="round2SameRect">
                <a:avLst>
                  <a:gd name="adj1" fmla="val 16667"/>
                  <a:gd name="adj2" fmla="val 50000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  <p:sp>
          <p:nvSpPr>
            <p:cNvPr id="6" name="台形 5">
              <a:extLst>
                <a:ext uri="{FF2B5EF4-FFF2-40B4-BE49-F238E27FC236}">
                  <a16:creationId xmlns:a16="http://schemas.microsoft.com/office/drawing/2014/main" id="{9986DAF3-9DEC-2952-25D6-4E6B46789C35}"/>
                </a:ext>
              </a:extLst>
            </p:cNvPr>
            <p:cNvSpPr/>
            <p:nvPr/>
          </p:nvSpPr>
          <p:spPr>
            <a:xfrm rot="20700000">
              <a:off x="5045927" y="1455325"/>
              <a:ext cx="154525" cy="201389"/>
            </a:xfrm>
            <a:prstGeom prst="trapezoid">
              <a:avLst>
                <a:gd name="adj" fmla="val 16220"/>
              </a:avLst>
            </a:prstGeom>
            <a:solidFill>
              <a:srgbClr val="ED7D31">
                <a:lumMod val="40000"/>
                <a:lumOff val="60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" name="四角形: 上の 2 つの角を丸める 6">
              <a:extLst>
                <a:ext uri="{FF2B5EF4-FFF2-40B4-BE49-F238E27FC236}">
                  <a16:creationId xmlns:a16="http://schemas.microsoft.com/office/drawing/2014/main" id="{285314D2-E71C-1FA3-C8E0-D35612DDC7CC}"/>
                </a:ext>
              </a:extLst>
            </p:cNvPr>
            <p:cNvSpPr/>
            <p:nvPr/>
          </p:nvSpPr>
          <p:spPr>
            <a:xfrm rot="20700000">
              <a:off x="5004647" y="1562915"/>
              <a:ext cx="433506" cy="719261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70AD47">
                <a:lumMod val="50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8" name="グループ化 7">
              <a:extLst>
                <a:ext uri="{FF2B5EF4-FFF2-40B4-BE49-F238E27FC236}">
                  <a16:creationId xmlns:a16="http://schemas.microsoft.com/office/drawing/2014/main" id="{876EA20A-F299-A3D4-9922-0333A6BF81ED}"/>
                </a:ext>
              </a:extLst>
            </p:cNvPr>
            <p:cNvGrpSpPr/>
            <p:nvPr/>
          </p:nvGrpSpPr>
          <p:grpSpPr>
            <a:xfrm rot="20243572">
              <a:off x="4585475" y="1718701"/>
              <a:ext cx="638275" cy="515585"/>
              <a:chOff x="7836937" y="4747453"/>
              <a:chExt cx="638275" cy="515585"/>
            </a:xfrm>
          </p:grpSpPr>
          <p:sp>
            <p:nvSpPr>
              <p:cNvPr id="55" name="アーチ 730">
                <a:extLst>
                  <a:ext uri="{FF2B5EF4-FFF2-40B4-BE49-F238E27FC236}">
                    <a16:creationId xmlns:a16="http://schemas.microsoft.com/office/drawing/2014/main" id="{FBD0A35D-66B5-5C5B-D004-1D54297BC696}"/>
                  </a:ext>
                </a:extLst>
              </p:cNvPr>
              <p:cNvSpPr/>
              <p:nvPr/>
            </p:nvSpPr>
            <p:spPr>
              <a:xfrm rot="17930305">
                <a:off x="7988170" y="4775996"/>
                <a:ext cx="515585" cy="458499"/>
              </a:xfrm>
              <a:custGeom>
                <a:avLst/>
                <a:gdLst>
                  <a:gd name="connsiteX0" fmla="*/ 841270 w 1155940"/>
                  <a:gd name="connsiteY0" fmla="*/ 1092482 h 1155940"/>
                  <a:gd name="connsiteX1" fmla="*/ 206371 w 1155940"/>
                  <a:gd name="connsiteY1" fmla="*/ 1020648 h 1155940"/>
                  <a:gd name="connsiteX2" fmla="*/ 25619 w 1155940"/>
                  <a:gd name="connsiteY2" fmla="*/ 407798 h 1155940"/>
                  <a:gd name="connsiteX3" fmla="*/ 231182 w 1155940"/>
                  <a:gd name="connsiteY3" fmla="*/ 471129 h 1155940"/>
                  <a:gd name="connsiteX4" fmla="*/ 344665 w 1155940"/>
                  <a:gd name="connsiteY4" fmla="*/ 855901 h 1155940"/>
                  <a:gd name="connsiteX5" fmla="*/ 743280 w 1155940"/>
                  <a:gd name="connsiteY5" fmla="*/ 901001 h 1155940"/>
                  <a:gd name="connsiteX6" fmla="*/ 841270 w 1155940"/>
                  <a:gd name="connsiteY6" fmla="*/ 1092482 h 1155940"/>
                  <a:gd name="connsiteX0" fmla="*/ 841296 w 932736"/>
                  <a:gd name="connsiteY0" fmla="*/ 684684 h 776124"/>
                  <a:gd name="connsiteX1" fmla="*/ 206397 w 932736"/>
                  <a:gd name="connsiteY1" fmla="*/ 612850 h 776124"/>
                  <a:gd name="connsiteX2" fmla="*/ 25645 w 932736"/>
                  <a:gd name="connsiteY2" fmla="*/ 0 h 776124"/>
                  <a:gd name="connsiteX3" fmla="*/ 231208 w 932736"/>
                  <a:gd name="connsiteY3" fmla="*/ 63331 h 776124"/>
                  <a:gd name="connsiteX4" fmla="*/ 344691 w 932736"/>
                  <a:gd name="connsiteY4" fmla="*/ 448103 h 776124"/>
                  <a:gd name="connsiteX5" fmla="*/ 743306 w 932736"/>
                  <a:gd name="connsiteY5" fmla="*/ 493203 h 776124"/>
                  <a:gd name="connsiteX6" fmla="*/ 932736 w 932736"/>
                  <a:gd name="connsiteY6" fmla="*/ 776124 h 776124"/>
                  <a:gd name="connsiteX0" fmla="*/ 841296 w 841296"/>
                  <a:gd name="connsiteY0" fmla="*/ 684684 h 748148"/>
                  <a:gd name="connsiteX1" fmla="*/ 206397 w 841296"/>
                  <a:gd name="connsiteY1" fmla="*/ 612850 h 748148"/>
                  <a:gd name="connsiteX2" fmla="*/ 25645 w 841296"/>
                  <a:gd name="connsiteY2" fmla="*/ 0 h 748148"/>
                  <a:gd name="connsiteX3" fmla="*/ 231208 w 841296"/>
                  <a:gd name="connsiteY3" fmla="*/ 63331 h 748148"/>
                  <a:gd name="connsiteX4" fmla="*/ 344691 w 841296"/>
                  <a:gd name="connsiteY4" fmla="*/ 448103 h 748148"/>
                  <a:gd name="connsiteX5" fmla="*/ 743306 w 841296"/>
                  <a:gd name="connsiteY5" fmla="*/ 493203 h 7481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41296" h="748148">
                    <a:moveTo>
                      <a:pt x="841296" y="684684"/>
                    </a:moveTo>
                    <a:cubicBezTo>
                      <a:pt x="634462" y="790531"/>
                      <a:pt x="384354" y="762233"/>
                      <a:pt x="206397" y="612850"/>
                    </a:cubicBezTo>
                    <a:cubicBezTo>
                      <a:pt x="28441" y="463467"/>
                      <a:pt x="-42764" y="222045"/>
                      <a:pt x="25645" y="0"/>
                    </a:cubicBezTo>
                    <a:lnTo>
                      <a:pt x="231208" y="63331"/>
                    </a:lnTo>
                    <a:cubicBezTo>
                      <a:pt x="188258" y="202740"/>
                      <a:pt x="232963" y="354315"/>
                      <a:pt x="344691" y="448103"/>
                    </a:cubicBezTo>
                    <a:cubicBezTo>
                      <a:pt x="456419" y="541891"/>
                      <a:pt x="613448" y="559658"/>
                      <a:pt x="743306" y="493203"/>
                    </a:cubicBezTo>
                  </a:path>
                </a:pathLst>
              </a:custGeom>
              <a:solidFill>
                <a:srgbClr val="70AD47">
                  <a:lumMod val="5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6" name="四角形: 角を丸くする 55">
                <a:extLst>
                  <a:ext uri="{FF2B5EF4-FFF2-40B4-BE49-F238E27FC236}">
                    <a16:creationId xmlns:a16="http://schemas.microsoft.com/office/drawing/2014/main" id="{ACD3E280-4347-AD73-62AD-DDB9420FD75A}"/>
                  </a:ext>
                </a:extLst>
              </p:cNvPr>
              <p:cNvSpPr/>
              <p:nvPr/>
            </p:nvSpPr>
            <p:spPr>
              <a:xfrm rot="15300000">
                <a:off x="7936521" y="4918179"/>
                <a:ext cx="80532" cy="77266"/>
              </a:xfrm>
              <a:prstGeom prst="roundRect">
                <a:avLst>
                  <a:gd name="adj" fmla="val 38881"/>
                </a:avLst>
              </a:pr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7" name="四角形: 角を丸くする 56">
                <a:extLst>
                  <a:ext uri="{FF2B5EF4-FFF2-40B4-BE49-F238E27FC236}">
                    <a16:creationId xmlns:a16="http://schemas.microsoft.com/office/drawing/2014/main" id="{0D74102A-0CBC-8CF0-9C20-791F391D66FB}"/>
                  </a:ext>
                </a:extLst>
              </p:cNvPr>
              <p:cNvSpPr/>
              <p:nvPr/>
            </p:nvSpPr>
            <p:spPr>
              <a:xfrm rot="18900000">
                <a:off x="7836937" y="4934776"/>
                <a:ext cx="186599" cy="152392"/>
              </a:xfrm>
              <a:prstGeom prst="roundRect">
                <a:avLst>
                  <a:gd name="adj" fmla="val 38881"/>
                </a:avLst>
              </a:pr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9" name="グループ化 8">
              <a:extLst>
                <a:ext uri="{FF2B5EF4-FFF2-40B4-BE49-F238E27FC236}">
                  <a16:creationId xmlns:a16="http://schemas.microsoft.com/office/drawing/2014/main" id="{E954CA60-0170-9062-1768-D280C5C77C4F}"/>
                </a:ext>
              </a:extLst>
            </p:cNvPr>
            <p:cNvGrpSpPr/>
            <p:nvPr/>
          </p:nvGrpSpPr>
          <p:grpSpPr>
            <a:xfrm rot="900000">
              <a:off x="4671614" y="670723"/>
              <a:ext cx="863814" cy="867742"/>
              <a:chOff x="7803398" y="3864984"/>
              <a:chExt cx="863814" cy="867742"/>
            </a:xfrm>
          </p:grpSpPr>
          <p:sp>
            <p:nvSpPr>
              <p:cNvPr id="49" name="二等辺三角形 28">
                <a:extLst>
                  <a:ext uri="{FF2B5EF4-FFF2-40B4-BE49-F238E27FC236}">
                    <a16:creationId xmlns:a16="http://schemas.microsoft.com/office/drawing/2014/main" id="{D7249A6C-6D67-8336-3819-10380A4F2CE8}"/>
                  </a:ext>
                </a:extLst>
              </p:cNvPr>
              <p:cNvSpPr/>
              <p:nvPr/>
            </p:nvSpPr>
            <p:spPr>
              <a:xfrm rot="20700000">
                <a:off x="7944739" y="4416803"/>
                <a:ext cx="85584" cy="177238"/>
              </a:xfrm>
              <a:custGeom>
                <a:avLst/>
                <a:gdLst>
                  <a:gd name="connsiteX0" fmla="*/ 0 w 414337"/>
                  <a:gd name="connsiteY0" fmla="*/ 348851 h 348851"/>
                  <a:gd name="connsiteX1" fmla="*/ 207169 w 414337"/>
                  <a:gd name="connsiteY1" fmla="*/ 0 h 348851"/>
                  <a:gd name="connsiteX2" fmla="*/ 414337 w 414337"/>
                  <a:gd name="connsiteY2" fmla="*/ 348851 h 348851"/>
                  <a:gd name="connsiteX3" fmla="*/ 0 w 414337"/>
                  <a:gd name="connsiteY3" fmla="*/ 348851 h 348851"/>
                  <a:gd name="connsiteX0" fmla="*/ 132 w 414469"/>
                  <a:gd name="connsiteY0" fmla="*/ 348851 h 413232"/>
                  <a:gd name="connsiteX1" fmla="*/ 207301 w 414469"/>
                  <a:gd name="connsiteY1" fmla="*/ 0 h 413232"/>
                  <a:gd name="connsiteX2" fmla="*/ 414469 w 414469"/>
                  <a:gd name="connsiteY2" fmla="*/ 348851 h 413232"/>
                  <a:gd name="connsiteX3" fmla="*/ 132 w 414469"/>
                  <a:gd name="connsiteY3" fmla="*/ 348851 h 413232"/>
                  <a:gd name="connsiteX0" fmla="*/ 1192 w 305992"/>
                  <a:gd name="connsiteY0" fmla="*/ 348851 h 402561"/>
                  <a:gd name="connsiteX1" fmla="*/ 208361 w 305992"/>
                  <a:gd name="connsiteY1" fmla="*/ 0 h 402561"/>
                  <a:gd name="connsiteX2" fmla="*/ 305992 w 305992"/>
                  <a:gd name="connsiteY2" fmla="*/ 401238 h 402561"/>
                  <a:gd name="connsiteX3" fmla="*/ 1192 w 305992"/>
                  <a:gd name="connsiteY3" fmla="*/ 348851 h 402561"/>
                  <a:gd name="connsiteX0" fmla="*/ 3 w 309565"/>
                  <a:gd name="connsiteY0" fmla="*/ 348851 h 402561"/>
                  <a:gd name="connsiteX1" fmla="*/ 309565 w 309565"/>
                  <a:gd name="connsiteY1" fmla="*/ 0 h 402561"/>
                  <a:gd name="connsiteX2" fmla="*/ 304803 w 309565"/>
                  <a:gd name="connsiteY2" fmla="*/ 401238 h 402561"/>
                  <a:gd name="connsiteX3" fmla="*/ 3 w 309565"/>
                  <a:gd name="connsiteY3" fmla="*/ 348851 h 402561"/>
                  <a:gd name="connsiteX0" fmla="*/ 3 w 309565"/>
                  <a:gd name="connsiteY0" fmla="*/ 348851 h 402561"/>
                  <a:gd name="connsiteX1" fmla="*/ 309565 w 309565"/>
                  <a:gd name="connsiteY1" fmla="*/ 0 h 402561"/>
                  <a:gd name="connsiteX2" fmla="*/ 304803 w 309565"/>
                  <a:gd name="connsiteY2" fmla="*/ 401238 h 402561"/>
                  <a:gd name="connsiteX3" fmla="*/ 3 w 309565"/>
                  <a:gd name="connsiteY3" fmla="*/ 348851 h 402561"/>
                  <a:gd name="connsiteX0" fmla="*/ 5 w 252417"/>
                  <a:gd name="connsiteY0" fmla="*/ 322657 h 401238"/>
                  <a:gd name="connsiteX1" fmla="*/ 252417 w 252417"/>
                  <a:gd name="connsiteY1" fmla="*/ 0 h 401238"/>
                  <a:gd name="connsiteX2" fmla="*/ 247655 w 252417"/>
                  <a:gd name="connsiteY2" fmla="*/ 401238 h 401238"/>
                  <a:gd name="connsiteX3" fmla="*/ 5 w 252417"/>
                  <a:gd name="connsiteY3" fmla="*/ 322657 h 401238"/>
                  <a:gd name="connsiteX0" fmla="*/ 2197 w 254609"/>
                  <a:gd name="connsiteY0" fmla="*/ 322657 h 402772"/>
                  <a:gd name="connsiteX1" fmla="*/ 254609 w 254609"/>
                  <a:gd name="connsiteY1" fmla="*/ 0 h 402772"/>
                  <a:gd name="connsiteX2" fmla="*/ 249847 w 254609"/>
                  <a:gd name="connsiteY2" fmla="*/ 401238 h 402772"/>
                  <a:gd name="connsiteX3" fmla="*/ 2197 w 254609"/>
                  <a:gd name="connsiteY3" fmla="*/ 322657 h 402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54609" h="402772">
                    <a:moveTo>
                      <a:pt x="2197" y="322657"/>
                    </a:moveTo>
                    <a:cubicBezTo>
                      <a:pt x="-23203" y="224828"/>
                      <a:pt x="178409" y="94852"/>
                      <a:pt x="254609" y="0"/>
                    </a:cubicBezTo>
                    <a:cubicBezTo>
                      <a:pt x="253022" y="133746"/>
                      <a:pt x="251434" y="267492"/>
                      <a:pt x="249847" y="401238"/>
                    </a:cubicBezTo>
                    <a:cubicBezTo>
                      <a:pt x="111735" y="401238"/>
                      <a:pt x="27597" y="420486"/>
                      <a:pt x="2197" y="322657"/>
                    </a:cubicBezTo>
                    <a:close/>
                  </a:path>
                </a:pathLst>
              </a:cu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0" name="楕円 49">
                <a:extLst>
                  <a:ext uri="{FF2B5EF4-FFF2-40B4-BE49-F238E27FC236}">
                    <a16:creationId xmlns:a16="http://schemas.microsoft.com/office/drawing/2014/main" id="{AAD0BA5A-D8C1-EC1E-2CBE-DBCCC1EE095F}"/>
                  </a:ext>
                </a:extLst>
              </p:cNvPr>
              <p:cNvSpPr/>
              <p:nvPr/>
            </p:nvSpPr>
            <p:spPr>
              <a:xfrm rot="20700000">
                <a:off x="7935140" y="3980010"/>
                <a:ext cx="708413" cy="708413"/>
              </a:xfrm>
              <a:prstGeom prst="ellipse">
                <a:avLst/>
              </a:pr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1" name="月 50">
                <a:extLst>
                  <a:ext uri="{FF2B5EF4-FFF2-40B4-BE49-F238E27FC236}">
                    <a16:creationId xmlns:a16="http://schemas.microsoft.com/office/drawing/2014/main" id="{2E6DEBA6-7E71-BFA6-E105-EC6E67E37244}"/>
                  </a:ext>
                </a:extLst>
              </p:cNvPr>
              <p:cNvSpPr/>
              <p:nvPr/>
            </p:nvSpPr>
            <p:spPr>
              <a:xfrm rot="3600000">
                <a:off x="8001039" y="4140524"/>
                <a:ext cx="46873" cy="195617"/>
              </a:xfrm>
              <a:prstGeom prst="moon">
                <a:avLst>
                  <a:gd name="adj" fmla="val 72484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2" name="フリーフォーム: 図形 51">
                <a:extLst>
                  <a:ext uri="{FF2B5EF4-FFF2-40B4-BE49-F238E27FC236}">
                    <a16:creationId xmlns:a16="http://schemas.microsoft.com/office/drawing/2014/main" id="{C455C616-0DB6-50DC-6DEF-28E9F56E8F6D}"/>
                  </a:ext>
                </a:extLst>
              </p:cNvPr>
              <p:cNvSpPr/>
              <p:nvPr/>
            </p:nvSpPr>
            <p:spPr>
              <a:xfrm rot="20700000">
                <a:off x="7803398" y="3864984"/>
                <a:ext cx="863814" cy="867742"/>
              </a:xfrm>
              <a:custGeom>
                <a:avLst/>
                <a:gdLst>
                  <a:gd name="connsiteX0" fmla="*/ 510457 w 1409513"/>
                  <a:gd name="connsiteY0" fmla="*/ 606 h 1415922"/>
                  <a:gd name="connsiteX1" fmla="*/ 850088 w 1409513"/>
                  <a:gd name="connsiteY1" fmla="*/ 154936 h 1415922"/>
                  <a:gd name="connsiteX2" fmla="*/ 856059 w 1409513"/>
                  <a:gd name="connsiteY2" fmla="*/ 162066 h 1415922"/>
                  <a:gd name="connsiteX3" fmla="*/ 902876 w 1409513"/>
                  <a:gd name="connsiteY3" fmla="*/ 166785 h 1415922"/>
                  <a:gd name="connsiteX4" fmla="*/ 1409513 w 1409513"/>
                  <a:gd name="connsiteY4" fmla="*/ 788408 h 1415922"/>
                  <a:gd name="connsiteX5" fmla="*/ 902876 w 1409513"/>
                  <a:gd name="connsiteY5" fmla="*/ 1410031 h 1415922"/>
                  <a:gd name="connsiteX6" fmla="*/ 844438 w 1409513"/>
                  <a:gd name="connsiteY6" fmla="*/ 1415922 h 1415922"/>
                  <a:gd name="connsiteX7" fmla="*/ 844438 w 1409513"/>
                  <a:gd name="connsiteY7" fmla="*/ 660017 h 1415922"/>
                  <a:gd name="connsiteX8" fmla="*/ 778389 w 1409513"/>
                  <a:gd name="connsiteY8" fmla="*/ 586249 h 1415922"/>
                  <a:gd name="connsiteX9" fmla="*/ 532491 w 1409513"/>
                  <a:gd name="connsiteY9" fmla="*/ 453943 h 1415922"/>
                  <a:gd name="connsiteX10" fmla="*/ 2 w 1409513"/>
                  <a:gd name="connsiteY10" fmla="*/ 562909 h 1415922"/>
                  <a:gd name="connsiteX11" fmla="*/ 0 w 1409513"/>
                  <a:gd name="connsiteY11" fmla="*/ 562909 h 1415922"/>
                  <a:gd name="connsiteX12" fmla="*/ 85878 w 1409513"/>
                  <a:gd name="connsiteY12" fmla="*/ 390015 h 1415922"/>
                  <a:gd name="connsiteX13" fmla="*/ 134304 w 1409513"/>
                  <a:gd name="connsiteY13" fmla="*/ 338971 h 1415922"/>
                  <a:gd name="connsiteX14" fmla="*/ 21685 w 1409513"/>
                  <a:gd name="connsiteY14" fmla="*/ 383653 h 1415922"/>
                  <a:gd name="connsiteX15" fmla="*/ 272784 w 1409513"/>
                  <a:gd name="connsiteY15" fmla="*/ 145367 h 1415922"/>
                  <a:gd name="connsiteX16" fmla="*/ 338586 w 1409513"/>
                  <a:gd name="connsiteY16" fmla="*/ 127973 h 1415922"/>
                  <a:gd name="connsiteX17" fmla="*/ 322426 w 1409513"/>
                  <a:gd name="connsiteY17" fmla="*/ 124753 h 1415922"/>
                  <a:gd name="connsiteX18" fmla="*/ 186007 w 1409513"/>
                  <a:gd name="connsiteY18" fmla="*/ 121281 h 1415922"/>
                  <a:gd name="connsiteX19" fmla="*/ 510457 w 1409513"/>
                  <a:gd name="connsiteY19" fmla="*/ 606 h 14159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409513" h="1415922">
                    <a:moveTo>
                      <a:pt x="510457" y="606"/>
                    </a:moveTo>
                    <a:cubicBezTo>
                      <a:pt x="630632" y="6696"/>
                      <a:pt x="753337" y="58621"/>
                      <a:pt x="850088" y="154936"/>
                    </a:cubicBezTo>
                    <a:lnTo>
                      <a:pt x="856059" y="162066"/>
                    </a:lnTo>
                    <a:lnTo>
                      <a:pt x="902876" y="166785"/>
                    </a:lnTo>
                    <a:cubicBezTo>
                      <a:pt x="1192013" y="225951"/>
                      <a:pt x="1409513" y="481780"/>
                      <a:pt x="1409513" y="788408"/>
                    </a:cubicBezTo>
                    <a:cubicBezTo>
                      <a:pt x="1409513" y="1095036"/>
                      <a:pt x="1192013" y="1350865"/>
                      <a:pt x="902876" y="1410031"/>
                    </a:cubicBezTo>
                    <a:lnTo>
                      <a:pt x="844438" y="1415922"/>
                    </a:lnTo>
                    <a:lnTo>
                      <a:pt x="844438" y="660017"/>
                    </a:lnTo>
                    <a:lnTo>
                      <a:pt x="778389" y="586249"/>
                    </a:lnTo>
                    <a:cubicBezTo>
                      <a:pt x="708723" y="524472"/>
                      <a:pt x="624868" y="478695"/>
                      <a:pt x="532491" y="453943"/>
                    </a:cubicBezTo>
                    <a:cubicBezTo>
                      <a:pt x="347737" y="404438"/>
                      <a:pt x="150457" y="444809"/>
                      <a:pt x="2" y="562909"/>
                    </a:cubicBezTo>
                    <a:lnTo>
                      <a:pt x="0" y="562909"/>
                    </a:lnTo>
                    <a:cubicBezTo>
                      <a:pt x="17373" y="498074"/>
                      <a:pt x="47063" y="439828"/>
                      <a:pt x="85878" y="390015"/>
                    </a:cubicBezTo>
                    <a:lnTo>
                      <a:pt x="134304" y="338971"/>
                    </a:lnTo>
                    <a:lnTo>
                      <a:pt x="21685" y="383653"/>
                    </a:lnTo>
                    <a:cubicBezTo>
                      <a:pt x="67232" y="269621"/>
                      <a:pt x="159854" y="186910"/>
                      <a:pt x="272784" y="145367"/>
                    </a:cubicBezTo>
                    <a:lnTo>
                      <a:pt x="338586" y="127973"/>
                    </a:lnTo>
                    <a:lnTo>
                      <a:pt x="322426" y="124753"/>
                    </a:lnTo>
                    <a:cubicBezTo>
                      <a:pt x="277138" y="118337"/>
                      <a:pt x="231371" y="117068"/>
                      <a:pt x="186007" y="121281"/>
                    </a:cubicBezTo>
                    <a:cubicBezTo>
                      <a:pt x="272638" y="34260"/>
                      <a:pt x="390282" y="-5484"/>
                      <a:pt x="510457" y="606"/>
                    </a:cubicBezTo>
                    <a:close/>
                  </a:path>
                </a:pathLst>
              </a:custGeom>
              <a:solidFill>
                <a:srgbClr val="ED7D31">
                  <a:lumMod val="75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3" name="フリーフォーム: 図形 52">
                <a:extLst>
                  <a:ext uri="{FF2B5EF4-FFF2-40B4-BE49-F238E27FC236}">
                    <a16:creationId xmlns:a16="http://schemas.microsoft.com/office/drawing/2014/main" id="{1507C80F-0E1C-F7F1-1E50-F721F79DC217}"/>
                  </a:ext>
                </a:extLst>
              </p:cNvPr>
              <p:cNvSpPr/>
              <p:nvPr/>
            </p:nvSpPr>
            <p:spPr>
              <a:xfrm rot="20700000">
                <a:off x="8292237" y="4232314"/>
                <a:ext cx="172564" cy="239998"/>
              </a:xfrm>
              <a:custGeom>
                <a:avLst/>
                <a:gdLst>
                  <a:gd name="connsiteX0" fmla="*/ 120253 w 281578"/>
                  <a:gd name="connsiteY0" fmla="*/ 0 h 391612"/>
                  <a:gd name="connsiteX1" fmla="*/ 281578 w 281578"/>
                  <a:gd name="connsiteY1" fmla="*/ 195806 h 391612"/>
                  <a:gd name="connsiteX2" fmla="*/ 120253 w 281578"/>
                  <a:gd name="connsiteY2" fmla="*/ 391612 h 391612"/>
                  <a:gd name="connsiteX3" fmla="*/ 6179 w 281578"/>
                  <a:gd name="connsiteY3" fmla="*/ 334262 h 391612"/>
                  <a:gd name="connsiteX4" fmla="*/ 0 w 281578"/>
                  <a:gd name="connsiteY4" fmla="*/ 323138 h 391612"/>
                  <a:gd name="connsiteX5" fmla="*/ 28394 w 281578"/>
                  <a:gd name="connsiteY5" fmla="*/ 272023 h 391612"/>
                  <a:gd name="connsiteX6" fmla="*/ 41072 w 281578"/>
                  <a:gd name="connsiteY6" fmla="*/ 195806 h 391612"/>
                  <a:gd name="connsiteX7" fmla="*/ 28394 w 281578"/>
                  <a:gd name="connsiteY7" fmla="*/ 119589 h 391612"/>
                  <a:gd name="connsiteX8" fmla="*/ 0 w 281578"/>
                  <a:gd name="connsiteY8" fmla="*/ 68474 h 391612"/>
                  <a:gd name="connsiteX9" fmla="*/ 6179 w 281578"/>
                  <a:gd name="connsiteY9" fmla="*/ 57350 h 391612"/>
                  <a:gd name="connsiteX10" fmla="*/ 120253 w 281578"/>
                  <a:gd name="connsiteY10" fmla="*/ 0 h 391612"/>
                  <a:gd name="connsiteX0" fmla="*/ 41072 w 281578"/>
                  <a:gd name="connsiteY0" fmla="*/ 195806 h 391612"/>
                  <a:gd name="connsiteX1" fmla="*/ 28394 w 281578"/>
                  <a:gd name="connsiteY1" fmla="*/ 119589 h 391612"/>
                  <a:gd name="connsiteX2" fmla="*/ 0 w 281578"/>
                  <a:gd name="connsiteY2" fmla="*/ 68474 h 391612"/>
                  <a:gd name="connsiteX3" fmla="*/ 6179 w 281578"/>
                  <a:gd name="connsiteY3" fmla="*/ 57350 h 391612"/>
                  <a:gd name="connsiteX4" fmla="*/ 120253 w 281578"/>
                  <a:gd name="connsiteY4" fmla="*/ 0 h 391612"/>
                  <a:gd name="connsiteX5" fmla="*/ 281578 w 281578"/>
                  <a:gd name="connsiteY5" fmla="*/ 195806 h 391612"/>
                  <a:gd name="connsiteX6" fmla="*/ 120253 w 281578"/>
                  <a:gd name="connsiteY6" fmla="*/ 391612 h 391612"/>
                  <a:gd name="connsiteX7" fmla="*/ 6179 w 281578"/>
                  <a:gd name="connsiteY7" fmla="*/ 334262 h 391612"/>
                  <a:gd name="connsiteX8" fmla="*/ 0 w 281578"/>
                  <a:gd name="connsiteY8" fmla="*/ 323138 h 391612"/>
                  <a:gd name="connsiteX9" fmla="*/ 28394 w 281578"/>
                  <a:gd name="connsiteY9" fmla="*/ 272023 h 391612"/>
                  <a:gd name="connsiteX10" fmla="*/ 132512 w 281578"/>
                  <a:gd name="connsiteY10" fmla="*/ 287246 h 391612"/>
                  <a:gd name="connsiteX0" fmla="*/ 28394 w 281578"/>
                  <a:gd name="connsiteY0" fmla="*/ 119589 h 391612"/>
                  <a:gd name="connsiteX1" fmla="*/ 0 w 281578"/>
                  <a:gd name="connsiteY1" fmla="*/ 68474 h 391612"/>
                  <a:gd name="connsiteX2" fmla="*/ 6179 w 281578"/>
                  <a:gd name="connsiteY2" fmla="*/ 57350 h 391612"/>
                  <a:gd name="connsiteX3" fmla="*/ 120253 w 281578"/>
                  <a:gd name="connsiteY3" fmla="*/ 0 h 391612"/>
                  <a:gd name="connsiteX4" fmla="*/ 281578 w 281578"/>
                  <a:gd name="connsiteY4" fmla="*/ 195806 h 391612"/>
                  <a:gd name="connsiteX5" fmla="*/ 120253 w 281578"/>
                  <a:gd name="connsiteY5" fmla="*/ 391612 h 391612"/>
                  <a:gd name="connsiteX6" fmla="*/ 6179 w 281578"/>
                  <a:gd name="connsiteY6" fmla="*/ 334262 h 391612"/>
                  <a:gd name="connsiteX7" fmla="*/ 0 w 281578"/>
                  <a:gd name="connsiteY7" fmla="*/ 323138 h 391612"/>
                  <a:gd name="connsiteX8" fmla="*/ 28394 w 281578"/>
                  <a:gd name="connsiteY8" fmla="*/ 272023 h 391612"/>
                  <a:gd name="connsiteX9" fmla="*/ 132512 w 281578"/>
                  <a:gd name="connsiteY9" fmla="*/ 287246 h 391612"/>
                  <a:gd name="connsiteX0" fmla="*/ 0 w 281578"/>
                  <a:gd name="connsiteY0" fmla="*/ 68474 h 391612"/>
                  <a:gd name="connsiteX1" fmla="*/ 6179 w 281578"/>
                  <a:gd name="connsiteY1" fmla="*/ 57350 h 391612"/>
                  <a:gd name="connsiteX2" fmla="*/ 120253 w 281578"/>
                  <a:gd name="connsiteY2" fmla="*/ 0 h 391612"/>
                  <a:gd name="connsiteX3" fmla="*/ 281578 w 281578"/>
                  <a:gd name="connsiteY3" fmla="*/ 195806 h 391612"/>
                  <a:gd name="connsiteX4" fmla="*/ 120253 w 281578"/>
                  <a:gd name="connsiteY4" fmla="*/ 391612 h 391612"/>
                  <a:gd name="connsiteX5" fmla="*/ 6179 w 281578"/>
                  <a:gd name="connsiteY5" fmla="*/ 334262 h 391612"/>
                  <a:gd name="connsiteX6" fmla="*/ 0 w 281578"/>
                  <a:gd name="connsiteY6" fmla="*/ 323138 h 391612"/>
                  <a:gd name="connsiteX7" fmla="*/ 28394 w 281578"/>
                  <a:gd name="connsiteY7" fmla="*/ 272023 h 391612"/>
                  <a:gd name="connsiteX8" fmla="*/ 132512 w 281578"/>
                  <a:gd name="connsiteY8" fmla="*/ 287246 h 391612"/>
                  <a:gd name="connsiteX0" fmla="*/ 0 w 281578"/>
                  <a:gd name="connsiteY0" fmla="*/ 68474 h 391612"/>
                  <a:gd name="connsiteX1" fmla="*/ 6179 w 281578"/>
                  <a:gd name="connsiteY1" fmla="*/ 57350 h 391612"/>
                  <a:gd name="connsiteX2" fmla="*/ 120253 w 281578"/>
                  <a:gd name="connsiteY2" fmla="*/ 0 h 391612"/>
                  <a:gd name="connsiteX3" fmla="*/ 281578 w 281578"/>
                  <a:gd name="connsiteY3" fmla="*/ 195806 h 391612"/>
                  <a:gd name="connsiteX4" fmla="*/ 120253 w 281578"/>
                  <a:gd name="connsiteY4" fmla="*/ 391612 h 391612"/>
                  <a:gd name="connsiteX5" fmla="*/ 6179 w 281578"/>
                  <a:gd name="connsiteY5" fmla="*/ 334262 h 391612"/>
                  <a:gd name="connsiteX6" fmla="*/ 0 w 281578"/>
                  <a:gd name="connsiteY6" fmla="*/ 323138 h 391612"/>
                  <a:gd name="connsiteX7" fmla="*/ 28394 w 281578"/>
                  <a:gd name="connsiteY7" fmla="*/ 272023 h 391612"/>
                  <a:gd name="connsiteX0" fmla="*/ 0 w 281578"/>
                  <a:gd name="connsiteY0" fmla="*/ 68474 h 391612"/>
                  <a:gd name="connsiteX1" fmla="*/ 6179 w 281578"/>
                  <a:gd name="connsiteY1" fmla="*/ 57350 h 391612"/>
                  <a:gd name="connsiteX2" fmla="*/ 120253 w 281578"/>
                  <a:gd name="connsiteY2" fmla="*/ 0 h 391612"/>
                  <a:gd name="connsiteX3" fmla="*/ 281578 w 281578"/>
                  <a:gd name="connsiteY3" fmla="*/ 195806 h 391612"/>
                  <a:gd name="connsiteX4" fmla="*/ 120253 w 281578"/>
                  <a:gd name="connsiteY4" fmla="*/ 391612 h 391612"/>
                  <a:gd name="connsiteX5" fmla="*/ 6179 w 281578"/>
                  <a:gd name="connsiteY5" fmla="*/ 334262 h 391612"/>
                  <a:gd name="connsiteX6" fmla="*/ 0 w 281578"/>
                  <a:gd name="connsiteY6" fmla="*/ 323138 h 391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81578" h="391612">
                    <a:moveTo>
                      <a:pt x="0" y="68474"/>
                    </a:moveTo>
                    <a:lnTo>
                      <a:pt x="6179" y="57350"/>
                    </a:lnTo>
                    <a:cubicBezTo>
                      <a:pt x="35374" y="21916"/>
                      <a:pt x="75705" y="0"/>
                      <a:pt x="120253" y="0"/>
                    </a:cubicBezTo>
                    <a:cubicBezTo>
                      <a:pt x="209350" y="0"/>
                      <a:pt x="281578" y="87665"/>
                      <a:pt x="281578" y="195806"/>
                    </a:cubicBezTo>
                    <a:cubicBezTo>
                      <a:pt x="281578" y="303947"/>
                      <a:pt x="209350" y="391612"/>
                      <a:pt x="120253" y="391612"/>
                    </a:cubicBezTo>
                    <a:cubicBezTo>
                      <a:pt x="75705" y="391612"/>
                      <a:pt x="35374" y="369696"/>
                      <a:pt x="6179" y="334262"/>
                    </a:cubicBezTo>
                    <a:lnTo>
                      <a:pt x="0" y="323138"/>
                    </a:lnTo>
                  </a:path>
                </a:pathLst>
              </a:cu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4" name="フリーフォーム: 図形 53">
                <a:extLst>
                  <a:ext uri="{FF2B5EF4-FFF2-40B4-BE49-F238E27FC236}">
                    <a16:creationId xmlns:a16="http://schemas.microsoft.com/office/drawing/2014/main" id="{E23703C7-D30E-7EC9-42D5-50FD952B2284}"/>
                  </a:ext>
                </a:extLst>
              </p:cNvPr>
              <p:cNvSpPr/>
              <p:nvPr/>
            </p:nvSpPr>
            <p:spPr>
              <a:xfrm rot="20700000">
                <a:off x="8307477" y="4274630"/>
                <a:ext cx="114138" cy="156813"/>
              </a:xfrm>
              <a:custGeom>
                <a:avLst/>
                <a:gdLst>
                  <a:gd name="connsiteX0" fmla="*/ 120253 w 281578"/>
                  <a:gd name="connsiteY0" fmla="*/ 0 h 391612"/>
                  <a:gd name="connsiteX1" fmla="*/ 281578 w 281578"/>
                  <a:gd name="connsiteY1" fmla="*/ 195806 h 391612"/>
                  <a:gd name="connsiteX2" fmla="*/ 120253 w 281578"/>
                  <a:gd name="connsiteY2" fmla="*/ 391612 h 391612"/>
                  <a:gd name="connsiteX3" fmla="*/ 6179 w 281578"/>
                  <a:gd name="connsiteY3" fmla="*/ 334262 h 391612"/>
                  <a:gd name="connsiteX4" fmla="*/ 0 w 281578"/>
                  <a:gd name="connsiteY4" fmla="*/ 323138 h 391612"/>
                  <a:gd name="connsiteX5" fmla="*/ 28394 w 281578"/>
                  <a:gd name="connsiteY5" fmla="*/ 272023 h 391612"/>
                  <a:gd name="connsiteX6" fmla="*/ 41072 w 281578"/>
                  <a:gd name="connsiteY6" fmla="*/ 195806 h 391612"/>
                  <a:gd name="connsiteX7" fmla="*/ 28394 w 281578"/>
                  <a:gd name="connsiteY7" fmla="*/ 119589 h 391612"/>
                  <a:gd name="connsiteX8" fmla="*/ 0 w 281578"/>
                  <a:gd name="connsiteY8" fmla="*/ 68474 h 391612"/>
                  <a:gd name="connsiteX9" fmla="*/ 6179 w 281578"/>
                  <a:gd name="connsiteY9" fmla="*/ 57350 h 391612"/>
                  <a:gd name="connsiteX10" fmla="*/ 120253 w 281578"/>
                  <a:gd name="connsiteY10" fmla="*/ 0 h 391612"/>
                  <a:gd name="connsiteX0" fmla="*/ 41072 w 281578"/>
                  <a:gd name="connsiteY0" fmla="*/ 195806 h 391612"/>
                  <a:gd name="connsiteX1" fmla="*/ 28394 w 281578"/>
                  <a:gd name="connsiteY1" fmla="*/ 119589 h 391612"/>
                  <a:gd name="connsiteX2" fmla="*/ 0 w 281578"/>
                  <a:gd name="connsiteY2" fmla="*/ 68474 h 391612"/>
                  <a:gd name="connsiteX3" fmla="*/ 6179 w 281578"/>
                  <a:gd name="connsiteY3" fmla="*/ 57350 h 391612"/>
                  <a:gd name="connsiteX4" fmla="*/ 120253 w 281578"/>
                  <a:gd name="connsiteY4" fmla="*/ 0 h 391612"/>
                  <a:gd name="connsiteX5" fmla="*/ 281578 w 281578"/>
                  <a:gd name="connsiteY5" fmla="*/ 195806 h 391612"/>
                  <a:gd name="connsiteX6" fmla="*/ 120253 w 281578"/>
                  <a:gd name="connsiteY6" fmla="*/ 391612 h 391612"/>
                  <a:gd name="connsiteX7" fmla="*/ 6179 w 281578"/>
                  <a:gd name="connsiteY7" fmla="*/ 334262 h 391612"/>
                  <a:gd name="connsiteX8" fmla="*/ 0 w 281578"/>
                  <a:gd name="connsiteY8" fmla="*/ 323138 h 391612"/>
                  <a:gd name="connsiteX9" fmla="*/ 28394 w 281578"/>
                  <a:gd name="connsiteY9" fmla="*/ 272023 h 391612"/>
                  <a:gd name="connsiteX10" fmla="*/ 132512 w 281578"/>
                  <a:gd name="connsiteY10" fmla="*/ 287246 h 391612"/>
                  <a:gd name="connsiteX0" fmla="*/ 28394 w 281578"/>
                  <a:gd name="connsiteY0" fmla="*/ 119589 h 391612"/>
                  <a:gd name="connsiteX1" fmla="*/ 0 w 281578"/>
                  <a:gd name="connsiteY1" fmla="*/ 68474 h 391612"/>
                  <a:gd name="connsiteX2" fmla="*/ 6179 w 281578"/>
                  <a:gd name="connsiteY2" fmla="*/ 57350 h 391612"/>
                  <a:gd name="connsiteX3" fmla="*/ 120253 w 281578"/>
                  <a:gd name="connsiteY3" fmla="*/ 0 h 391612"/>
                  <a:gd name="connsiteX4" fmla="*/ 281578 w 281578"/>
                  <a:gd name="connsiteY4" fmla="*/ 195806 h 391612"/>
                  <a:gd name="connsiteX5" fmla="*/ 120253 w 281578"/>
                  <a:gd name="connsiteY5" fmla="*/ 391612 h 391612"/>
                  <a:gd name="connsiteX6" fmla="*/ 6179 w 281578"/>
                  <a:gd name="connsiteY6" fmla="*/ 334262 h 391612"/>
                  <a:gd name="connsiteX7" fmla="*/ 0 w 281578"/>
                  <a:gd name="connsiteY7" fmla="*/ 323138 h 391612"/>
                  <a:gd name="connsiteX8" fmla="*/ 28394 w 281578"/>
                  <a:gd name="connsiteY8" fmla="*/ 272023 h 391612"/>
                  <a:gd name="connsiteX9" fmla="*/ 132512 w 281578"/>
                  <a:gd name="connsiteY9" fmla="*/ 287246 h 391612"/>
                  <a:gd name="connsiteX0" fmla="*/ 0 w 281578"/>
                  <a:gd name="connsiteY0" fmla="*/ 68474 h 391612"/>
                  <a:gd name="connsiteX1" fmla="*/ 6179 w 281578"/>
                  <a:gd name="connsiteY1" fmla="*/ 57350 h 391612"/>
                  <a:gd name="connsiteX2" fmla="*/ 120253 w 281578"/>
                  <a:gd name="connsiteY2" fmla="*/ 0 h 391612"/>
                  <a:gd name="connsiteX3" fmla="*/ 281578 w 281578"/>
                  <a:gd name="connsiteY3" fmla="*/ 195806 h 391612"/>
                  <a:gd name="connsiteX4" fmla="*/ 120253 w 281578"/>
                  <a:gd name="connsiteY4" fmla="*/ 391612 h 391612"/>
                  <a:gd name="connsiteX5" fmla="*/ 6179 w 281578"/>
                  <a:gd name="connsiteY5" fmla="*/ 334262 h 391612"/>
                  <a:gd name="connsiteX6" fmla="*/ 0 w 281578"/>
                  <a:gd name="connsiteY6" fmla="*/ 323138 h 391612"/>
                  <a:gd name="connsiteX7" fmla="*/ 28394 w 281578"/>
                  <a:gd name="connsiteY7" fmla="*/ 272023 h 391612"/>
                  <a:gd name="connsiteX8" fmla="*/ 132512 w 281578"/>
                  <a:gd name="connsiteY8" fmla="*/ 287246 h 391612"/>
                  <a:gd name="connsiteX0" fmla="*/ 0 w 281578"/>
                  <a:gd name="connsiteY0" fmla="*/ 68474 h 391612"/>
                  <a:gd name="connsiteX1" fmla="*/ 6179 w 281578"/>
                  <a:gd name="connsiteY1" fmla="*/ 57350 h 391612"/>
                  <a:gd name="connsiteX2" fmla="*/ 120253 w 281578"/>
                  <a:gd name="connsiteY2" fmla="*/ 0 h 391612"/>
                  <a:gd name="connsiteX3" fmla="*/ 281578 w 281578"/>
                  <a:gd name="connsiteY3" fmla="*/ 195806 h 391612"/>
                  <a:gd name="connsiteX4" fmla="*/ 120253 w 281578"/>
                  <a:gd name="connsiteY4" fmla="*/ 391612 h 391612"/>
                  <a:gd name="connsiteX5" fmla="*/ 6179 w 281578"/>
                  <a:gd name="connsiteY5" fmla="*/ 334262 h 391612"/>
                  <a:gd name="connsiteX6" fmla="*/ 0 w 281578"/>
                  <a:gd name="connsiteY6" fmla="*/ 323138 h 391612"/>
                  <a:gd name="connsiteX7" fmla="*/ 28394 w 281578"/>
                  <a:gd name="connsiteY7" fmla="*/ 272023 h 391612"/>
                  <a:gd name="connsiteX0" fmla="*/ 0 w 281578"/>
                  <a:gd name="connsiteY0" fmla="*/ 68474 h 391612"/>
                  <a:gd name="connsiteX1" fmla="*/ 6179 w 281578"/>
                  <a:gd name="connsiteY1" fmla="*/ 57350 h 391612"/>
                  <a:gd name="connsiteX2" fmla="*/ 120253 w 281578"/>
                  <a:gd name="connsiteY2" fmla="*/ 0 h 391612"/>
                  <a:gd name="connsiteX3" fmla="*/ 281578 w 281578"/>
                  <a:gd name="connsiteY3" fmla="*/ 195806 h 391612"/>
                  <a:gd name="connsiteX4" fmla="*/ 120253 w 281578"/>
                  <a:gd name="connsiteY4" fmla="*/ 391612 h 391612"/>
                  <a:gd name="connsiteX5" fmla="*/ 6179 w 281578"/>
                  <a:gd name="connsiteY5" fmla="*/ 334262 h 391612"/>
                  <a:gd name="connsiteX6" fmla="*/ 0 w 281578"/>
                  <a:gd name="connsiteY6" fmla="*/ 323138 h 391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81578" h="391612">
                    <a:moveTo>
                      <a:pt x="0" y="68474"/>
                    </a:moveTo>
                    <a:lnTo>
                      <a:pt x="6179" y="57350"/>
                    </a:lnTo>
                    <a:cubicBezTo>
                      <a:pt x="35374" y="21916"/>
                      <a:pt x="75705" y="0"/>
                      <a:pt x="120253" y="0"/>
                    </a:cubicBezTo>
                    <a:cubicBezTo>
                      <a:pt x="209350" y="0"/>
                      <a:pt x="281578" y="87665"/>
                      <a:pt x="281578" y="195806"/>
                    </a:cubicBezTo>
                    <a:cubicBezTo>
                      <a:pt x="281578" y="303947"/>
                      <a:pt x="209350" y="391612"/>
                      <a:pt x="120253" y="391612"/>
                    </a:cubicBezTo>
                    <a:cubicBezTo>
                      <a:pt x="75705" y="391612"/>
                      <a:pt x="35374" y="369696"/>
                      <a:pt x="6179" y="334262"/>
                    </a:cubicBezTo>
                    <a:lnTo>
                      <a:pt x="0" y="323138"/>
                    </a:lnTo>
                  </a:path>
                </a:pathLst>
              </a:custGeom>
              <a:solidFill>
                <a:srgbClr val="ED7D31">
                  <a:lumMod val="60000"/>
                  <a:lumOff val="40000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10" name="台形 1396">
              <a:extLst>
                <a:ext uri="{FF2B5EF4-FFF2-40B4-BE49-F238E27FC236}">
                  <a16:creationId xmlns:a16="http://schemas.microsoft.com/office/drawing/2014/main" id="{04E85297-88C6-9FC2-C4D8-35BBDABCD9DC}"/>
                </a:ext>
              </a:extLst>
            </p:cNvPr>
            <p:cNvSpPr/>
            <p:nvPr/>
          </p:nvSpPr>
          <p:spPr>
            <a:xfrm rot="10800000">
              <a:off x="4907995" y="2213865"/>
              <a:ext cx="616063" cy="892537"/>
            </a:xfrm>
            <a:custGeom>
              <a:avLst/>
              <a:gdLst>
                <a:gd name="connsiteX0" fmla="*/ 0 w 281651"/>
                <a:gd name="connsiteY0" fmla="*/ 737756 h 737756"/>
                <a:gd name="connsiteX1" fmla="*/ 56113 w 281651"/>
                <a:gd name="connsiteY1" fmla="*/ 0 h 737756"/>
                <a:gd name="connsiteX2" fmla="*/ 225538 w 281651"/>
                <a:gd name="connsiteY2" fmla="*/ 0 h 737756"/>
                <a:gd name="connsiteX3" fmla="*/ 281651 w 281651"/>
                <a:gd name="connsiteY3" fmla="*/ 737756 h 737756"/>
                <a:gd name="connsiteX4" fmla="*/ 0 w 281651"/>
                <a:gd name="connsiteY4" fmla="*/ 737756 h 737756"/>
                <a:gd name="connsiteX0" fmla="*/ 0 w 684082"/>
                <a:gd name="connsiteY0" fmla="*/ 880631 h 880631"/>
                <a:gd name="connsiteX1" fmla="*/ 458544 w 684082"/>
                <a:gd name="connsiteY1" fmla="*/ 0 h 880631"/>
                <a:gd name="connsiteX2" fmla="*/ 627969 w 684082"/>
                <a:gd name="connsiteY2" fmla="*/ 0 h 880631"/>
                <a:gd name="connsiteX3" fmla="*/ 684082 w 684082"/>
                <a:gd name="connsiteY3" fmla="*/ 737756 h 880631"/>
                <a:gd name="connsiteX4" fmla="*/ 0 w 684082"/>
                <a:gd name="connsiteY4" fmla="*/ 880631 h 880631"/>
                <a:gd name="connsiteX0" fmla="*/ 0 w 627969"/>
                <a:gd name="connsiteY0" fmla="*/ 880631 h 880631"/>
                <a:gd name="connsiteX1" fmla="*/ 458544 w 627969"/>
                <a:gd name="connsiteY1" fmla="*/ 0 h 880631"/>
                <a:gd name="connsiteX2" fmla="*/ 627969 w 627969"/>
                <a:gd name="connsiteY2" fmla="*/ 0 h 880631"/>
                <a:gd name="connsiteX3" fmla="*/ 422145 w 627969"/>
                <a:gd name="connsiteY3" fmla="*/ 787762 h 880631"/>
                <a:gd name="connsiteX4" fmla="*/ 0 w 627969"/>
                <a:gd name="connsiteY4" fmla="*/ 880631 h 880631"/>
                <a:gd name="connsiteX0" fmla="*/ 0 w 616063"/>
                <a:gd name="connsiteY0" fmla="*/ 892537 h 892537"/>
                <a:gd name="connsiteX1" fmla="*/ 446638 w 616063"/>
                <a:gd name="connsiteY1" fmla="*/ 0 h 892537"/>
                <a:gd name="connsiteX2" fmla="*/ 616063 w 616063"/>
                <a:gd name="connsiteY2" fmla="*/ 0 h 892537"/>
                <a:gd name="connsiteX3" fmla="*/ 410239 w 616063"/>
                <a:gd name="connsiteY3" fmla="*/ 787762 h 892537"/>
                <a:gd name="connsiteX4" fmla="*/ 0 w 616063"/>
                <a:gd name="connsiteY4" fmla="*/ 892537 h 8925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16063" h="892537">
                  <a:moveTo>
                    <a:pt x="0" y="892537"/>
                  </a:moveTo>
                  <a:lnTo>
                    <a:pt x="446638" y="0"/>
                  </a:lnTo>
                  <a:lnTo>
                    <a:pt x="616063" y="0"/>
                  </a:lnTo>
                  <a:lnTo>
                    <a:pt x="410239" y="787762"/>
                  </a:lnTo>
                  <a:lnTo>
                    <a:pt x="0" y="892537"/>
                  </a:lnTo>
                  <a:close/>
                </a:path>
              </a:pathLst>
            </a:custGeom>
            <a:solidFill>
              <a:sysClr val="window" lastClr="FFFFFF">
                <a:lumMod val="50000"/>
              </a:sysClr>
            </a:solidFill>
            <a:ln w="19050" cap="flat" cmpd="sng" algn="ctr">
              <a:solidFill>
                <a:sysClr val="windowText" lastClr="000000"/>
              </a:solidFill>
              <a:prstDash val="solid"/>
              <a:bevel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1" name="フリーフォーム: 図形 10">
              <a:extLst>
                <a:ext uri="{FF2B5EF4-FFF2-40B4-BE49-F238E27FC236}">
                  <a16:creationId xmlns:a16="http://schemas.microsoft.com/office/drawing/2014/main" id="{2AD99A00-67EA-7F72-75DC-B37D0E0C7DC9}"/>
                </a:ext>
              </a:extLst>
            </p:cNvPr>
            <p:cNvSpPr/>
            <p:nvPr/>
          </p:nvSpPr>
          <p:spPr>
            <a:xfrm>
              <a:off x="4761850" y="3101281"/>
              <a:ext cx="307381" cy="153309"/>
            </a:xfrm>
            <a:custGeom>
              <a:avLst/>
              <a:gdLst>
                <a:gd name="connsiteX0" fmla="*/ 214968 w 862013"/>
                <a:gd name="connsiteY0" fmla="*/ 0 h 429936"/>
                <a:gd name="connsiteX1" fmla="*/ 569741 w 862013"/>
                <a:gd name="connsiteY1" fmla="*/ 0 h 429936"/>
                <a:gd name="connsiteX2" fmla="*/ 595279 w 862013"/>
                <a:gd name="connsiteY2" fmla="*/ 0 h 429936"/>
                <a:gd name="connsiteX3" fmla="*/ 862013 w 862013"/>
                <a:gd name="connsiteY3" fmla="*/ 0 h 429936"/>
                <a:gd name="connsiteX4" fmla="*/ 862013 w 862013"/>
                <a:gd name="connsiteY4" fmla="*/ 375603 h 429936"/>
                <a:gd name="connsiteX5" fmla="*/ 807680 w 862013"/>
                <a:gd name="connsiteY5" fmla="*/ 429936 h 429936"/>
                <a:gd name="connsiteX6" fmla="*/ 730322 w 862013"/>
                <a:gd name="connsiteY6" fmla="*/ 429936 h 429936"/>
                <a:gd name="connsiteX7" fmla="*/ 624074 w 862013"/>
                <a:gd name="connsiteY7" fmla="*/ 429936 h 429936"/>
                <a:gd name="connsiteX8" fmla="*/ 79925 w 862013"/>
                <a:gd name="connsiteY8" fmla="*/ 429936 h 429936"/>
                <a:gd name="connsiteX9" fmla="*/ 0 w 862013"/>
                <a:gd name="connsiteY9" fmla="*/ 350011 h 429936"/>
                <a:gd name="connsiteX10" fmla="*/ 0 w 862013"/>
                <a:gd name="connsiteY10" fmla="*/ 214968 h 429936"/>
                <a:gd name="connsiteX11" fmla="*/ 214968 w 862013"/>
                <a:gd name="connsiteY11" fmla="*/ 0 h 429936"/>
                <a:gd name="connsiteX0" fmla="*/ 214968 w 862013"/>
                <a:gd name="connsiteY0" fmla="*/ 0 h 429936"/>
                <a:gd name="connsiteX1" fmla="*/ 569741 w 862013"/>
                <a:gd name="connsiteY1" fmla="*/ 0 h 429936"/>
                <a:gd name="connsiteX2" fmla="*/ 862013 w 862013"/>
                <a:gd name="connsiteY2" fmla="*/ 0 h 429936"/>
                <a:gd name="connsiteX3" fmla="*/ 862013 w 862013"/>
                <a:gd name="connsiteY3" fmla="*/ 375603 h 429936"/>
                <a:gd name="connsiteX4" fmla="*/ 807680 w 862013"/>
                <a:gd name="connsiteY4" fmla="*/ 429936 h 429936"/>
                <a:gd name="connsiteX5" fmla="*/ 730322 w 862013"/>
                <a:gd name="connsiteY5" fmla="*/ 429936 h 429936"/>
                <a:gd name="connsiteX6" fmla="*/ 624074 w 862013"/>
                <a:gd name="connsiteY6" fmla="*/ 429936 h 429936"/>
                <a:gd name="connsiteX7" fmla="*/ 79925 w 862013"/>
                <a:gd name="connsiteY7" fmla="*/ 429936 h 429936"/>
                <a:gd name="connsiteX8" fmla="*/ 0 w 862013"/>
                <a:gd name="connsiteY8" fmla="*/ 350011 h 429936"/>
                <a:gd name="connsiteX9" fmla="*/ 0 w 862013"/>
                <a:gd name="connsiteY9" fmla="*/ 214968 h 429936"/>
                <a:gd name="connsiteX10" fmla="*/ 214968 w 862013"/>
                <a:gd name="connsiteY10" fmla="*/ 0 h 429936"/>
                <a:gd name="connsiteX0" fmla="*/ 214968 w 862013"/>
                <a:gd name="connsiteY0" fmla="*/ 0 h 429936"/>
                <a:gd name="connsiteX1" fmla="*/ 862013 w 862013"/>
                <a:gd name="connsiteY1" fmla="*/ 0 h 429936"/>
                <a:gd name="connsiteX2" fmla="*/ 862013 w 862013"/>
                <a:gd name="connsiteY2" fmla="*/ 375603 h 429936"/>
                <a:gd name="connsiteX3" fmla="*/ 807680 w 862013"/>
                <a:gd name="connsiteY3" fmla="*/ 429936 h 429936"/>
                <a:gd name="connsiteX4" fmla="*/ 730322 w 862013"/>
                <a:gd name="connsiteY4" fmla="*/ 429936 h 429936"/>
                <a:gd name="connsiteX5" fmla="*/ 624074 w 862013"/>
                <a:gd name="connsiteY5" fmla="*/ 429936 h 429936"/>
                <a:gd name="connsiteX6" fmla="*/ 79925 w 862013"/>
                <a:gd name="connsiteY6" fmla="*/ 429936 h 429936"/>
                <a:gd name="connsiteX7" fmla="*/ 0 w 862013"/>
                <a:gd name="connsiteY7" fmla="*/ 350011 h 429936"/>
                <a:gd name="connsiteX8" fmla="*/ 0 w 862013"/>
                <a:gd name="connsiteY8" fmla="*/ 214968 h 429936"/>
                <a:gd name="connsiteX9" fmla="*/ 214968 w 862013"/>
                <a:gd name="connsiteY9" fmla="*/ 0 h 429936"/>
                <a:gd name="connsiteX0" fmla="*/ 214968 w 862013"/>
                <a:gd name="connsiteY0" fmla="*/ 0 h 429936"/>
                <a:gd name="connsiteX1" fmla="*/ 862013 w 862013"/>
                <a:gd name="connsiteY1" fmla="*/ 0 h 429936"/>
                <a:gd name="connsiteX2" fmla="*/ 862013 w 862013"/>
                <a:gd name="connsiteY2" fmla="*/ 375603 h 429936"/>
                <a:gd name="connsiteX3" fmla="*/ 807680 w 862013"/>
                <a:gd name="connsiteY3" fmla="*/ 429936 h 429936"/>
                <a:gd name="connsiteX4" fmla="*/ 730322 w 862013"/>
                <a:gd name="connsiteY4" fmla="*/ 429936 h 429936"/>
                <a:gd name="connsiteX5" fmla="*/ 79925 w 862013"/>
                <a:gd name="connsiteY5" fmla="*/ 429936 h 429936"/>
                <a:gd name="connsiteX6" fmla="*/ 0 w 862013"/>
                <a:gd name="connsiteY6" fmla="*/ 350011 h 429936"/>
                <a:gd name="connsiteX7" fmla="*/ 0 w 862013"/>
                <a:gd name="connsiteY7" fmla="*/ 214968 h 429936"/>
                <a:gd name="connsiteX8" fmla="*/ 214968 w 862013"/>
                <a:gd name="connsiteY8" fmla="*/ 0 h 429936"/>
                <a:gd name="connsiteX0" fmla="*/ 214968 w 862013"/>
                <a:gd name="connsiteY0" fmla="*/ 0 h 429936"/>
                <a:gd name="connsiteX1" fmla="*/ 862013 w 862013"/>
                <a:gd name="connsiteY1" fmla="*/ 0 h 429936"/>
                <a:gd name="connsiteX2" fmla="*/ 862013 w 862013"/>
                <a:gd name="connsiteY2" fmla="*/ 375603 h 429936"/>
                <a:gd name="connsiteX3" fmla="*/ 807680 w 862013"/>
                <a:gd name="connsiteY3" fmla="*/ 429936 h 429936"/>
                <a:gd name="connsiteX4" fmla="*/ 79925 w 862013"/>
                <a:gd name="connsiteY4" fmla="*/ 429936 h 429936"/>
                <a:gd name="connsiteX5" fmla="*/ 0 w 862013"/>
                <a:gd name="connsiteY5" fmla="*/ 350011 h 429936"/>
                <a:gd name="connsiteX6" fmla="*/ 0 w 862013"/>
                <a:gd name="connsiteY6" fmla="*/ 214968 h 429936"/>
                <a:gd name="connsiteX7" fmla="*/ 214968 w 862013"/>
                <a:gd name="connsiteY7" fmla="*/ 0 h 4299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62013" h="429936">
                  <a:moveTo>
                    <a:pt x="214968" y="0"/>
                  </a:moveTo>
                  <a:lnTo>
                    <a:pt x="862013" y="0"/>
                  </a:lnTo>
                  <a:lnTo>
                    <a:pt x="862013" y="375603"/>
                  </a:lnTo>
                  <a:cubicBezTo>
                    <a:pt x="862013" y="405610"/>
                    <a:pt x="837687" y="429936"/>
                    <a:pt x="807680" y="429936"/>
                  </a:cubicBezTo>
                  <a:lnTo>
                    <a:pt x="79925" y="429936"/>
                  </a:lnTo>
                  <a:cubicBezTo>
                    <a:pt x="35784" y="429936"/>
                    <a:pt x="0" y="394152"/>
                    <a:pt x="0" y="350011"/>
                  </a:cubicBezTo>
                  <a:lnTo>
                    <a:pt x="0" y="214968"/>
                  </a:lnTo>
                  <a:cubicBezTo>
                    <a:pt x="0" y="96244"/>
                    <a:pt x="96244" y="0"/>
                    <a:pt x="214968" y="0"/>
                  </a:cubicBezTo>
                  <a:close/>
                </a:path>
              </a:pathLst>
            </a:custGeom>
            <a:solidFill>
              <a:srgbClr val="ED7D31">
                <a:lumMod val="50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cxnSp>
          <p:nvCxnSpPr>
            <p:cNvPr id="12" name="直線コネクタ 11">
              <a:extLst>
                <a:ext uri="{FF2B5EF4-FFF2-40B4-BE49-F238E27FC236}">
                  <a16:creationId xmlns:a16="http://schemas.microsoft.com/office/drawing/2014/main" id="{3E660663-1A6B-3DDB-5348-1864C465C224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5317921" y="1902353"/>
              <a:ext cx="1231692" cy="0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3" name="直線コネクタ 12">
              <a:extLst>
                <a:ext uri="{FF2B5EF4-FFF2-40B4-BE49-F238E27FC236}">
                  <a16:creationId xmlns:a16="http://schemas.microsoft.com/office/drawing/2014/main" id="{C64D5362-6F86-B01C-3772-9749014E8B96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5260771" y="1988078"/>
              <a:ext cx="1231692" cy="0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4" name="直線コネクタ 13">
              <a:extLst>
                <a:ext uri="{FF2B5EF4-FFF2-40B4-BE49-F238E27FC236}">
                  <a16:creationId xmlns:a16="http://schemas.microsoft.com/office/drawing/2014/main" id="{2206ED8C-A5DF-7B72-08BB-467E1F991F5A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5688676" y="2110019"/>
              <a:ext cx="700846" cy="0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5" name="直線コネクタ 14">
              <a:extLst>
                <a:ext uri="{FF2B5EF4-FFF2-40B4-BE49-F238E27FC236}">
                  <a16:creationId xmlns:a16="http://schemas.microsoft.com/office/drawing/2014/main" id="{0B7C20F4-CBA2-FA08-EF06-FCF9CC29C65A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5602951" y="2205269"/>
              <a:ext cx="700846" cy="0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6" name="直線コネクタ 15">
              <a:extLst>
                <a:ext uri="{FF2B5EF4-FFF2-40B4-BE49-F238E27FC236}">
                  <a16:creationId xmlns:a16="http://schemas.microsoft.com/office/drawing/2014/main" id="{D597F33E-C741-F94E-833F-8B6C3ADA4123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5639032" y="2338619"/>
              <a:ext cx="910581" cy="0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7" name="直線コネクタ 16">
              <a:extLst>
                <a:ext uri="{FF2B5EF4-FFF2-40B4-BE49-F238E27FC236}">
                  <a16:creationId xmlns:a16="http://schemas.microsoft.com/office/drawing/2014/main" id="{4AA2FB11-DCAB-C680-F65E-E1E2233679AF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5496157" y="1719494"/>
              <a:ext cx="910581" cy="0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8" name="星: 10 pt 17">
              <a:extLst>
                <a:ext uri="{FF2B5EF4-FFF2-40B4-BE49-F238E27FC236}">
                  <a16:creationId xmlns:a16="http://schemas.microsoft.com/office/drawing/2014/main" id="{895BE222-09CA-5B8B-1061-BE945F7CB08A}"/>
                </a:ext>
              </a:extLst>
            </p:cNvPr>
            <p:cNvSpPr/>
            <p:nvPr/>
          </p:nvSpPr>
          <p:spPr bwMode="auto">
            <a:xfrm>
              <a:off x="3624793" y="2616347"/>
              <a:ext cx="533937" cy="533937"/>
            </a:xfrm>
            <a:prstGeom prst="star10">
              <a:avLst>
                <a:gd name="adj" fmla="val 34505"/>
                <a:gd name="hf" fmla="val 105146"/>
              </a:avLst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9" name="フリーフォーム: 図形 18">
              <a:extLst>
                <a:ext uri="{FF2B5EF4-FFF2-40B4-BE49-F238E27FC236}">
                  <a16:creationId xmlns:a16="http://schemas.microsoft.com/office/drawing/2014/main" id="{BEFCF174-317D-7990-5454-C1BEE16C361A}"/>
                </a:ext>
              </a:extLst>
            </p:cNvPr>
            <p:cNvSpPr/>
            <p:nvPr/>
          </p:nvSpPr>
          <p:spPr>
            <a:xfrm rot="8037351">
              <a:off x="3767606" y="1247373"/>
              <a:ext cx="425139" cy="486503"/>
            </a:xfrm>
            <a:custGeom>
              <a:avLst/>
              <a:gdLst>
                <a:gd name="connsiteX0" fmla="*/ 81532 w 671788"/>
                <a:gd name="connsiteY0" fmla="*/ 682385 h 768753"/>
                <a:gd name="connsiteX1" fmla="*/ 71104 w 671788"/>
                <a:gd name="connsiteY1" fmla="*/ 666917 h 768753"/>
                <a:gd name="connsiteX2" fmla="*/ 58147 w 671788"/>
                <a:gd name="connsiteY2" fmla="*/ 655228 h 768753"/>
                <a:gd name="connsiteX3" fmla="*/ 43147 w 671788"/>
                <a:gd name="connsiteY3" fmla="*/ 630461 h 768753"/>
                <a:gd name="connsiteX4" fmla="*/ 40832 w 671788"/>
                <a:gd name="connsiteY4" fmla="*/ 627766 h 768753"/>
                <a:gd name="connsiteX5" fmla="*/ 40034 w 671788"/>
                <a:gd name="connsiteY5" fmla="*/ 625321 h 768753"/>
                <a:gd name="connsiteX6" fmla="*/ 29804 w 671788"/>
                <a:gd name="connsiteY6" fmla="*/ 608429 h 768753"/>
                <a:gd name="connsiteX7" fmla="*/ 27687 w 671788"/>
                <a:gd name="connsiteY7" fmla="*/ 602521 h 768753"/>
                <a:gd name="connsiteX8" fmla="*/ 21876 w 671788"/>
                <a:gd name="connsiteY8" fmla="*/ 593902 h 768753"/>
                <a:gd name="connsiteX9" fmla="*/ 18361 w 671788"/>
                <a:gd name="connsiteY9" fmla="*/ 576492 h 768753"/>
                <a:gd name="connsiteX10" fmla="*/ 10785 w 671788"/>
                <a:gd name="connsiteY10" fmla="*/ 555348 h 768753"/>
                <a:gd name="connsiteX11" fmla="*/ 2743 w 671788"/>
                <a:gd name="connsiteY11" fmla="*/ 499539 h 768753"/>
                <a:gd name="connsiteX12" fmla="*/ 2761 w 671788"/>
                <a:gd name="connsiteY12" fmla="*/ 499226 h 768753"/>
                <a:gd name="connsiteX13" fmla="*/ 0 w 671788"/>
                <a:gd name="connsiteY13" fmla="*/ 485548 h 768753"/>
                <a:gd name="connsiteX14" fmla="*/ 222268 w 671788"/>
                <a:gd name="connsiteY14" fmla="*/ 212834 h 768753"/>
                <a:gd name="connsiteX15" fmla="*/ 233086 w 671788"/>
                <a:gd name="connsiteY15" fmla="*/ 211744 h 768753"/>
                <a:gd name="connsiteX16" fmla="*/ 307519 w 671788"/>
                <a:gd name="connsiteY16" fmla="*/ 187362 h 768753"/>
                <a:gd name="connsiteX17" fmla="*/ 567861 w 671788"/>
                <a:gd name="connsiteY17" fmla="*/ 11524 h 768753"/>
                <a:gd name="connsiteX18" fmla="*/ 547888 w 671788"/>
                <a:gd name="connsiteY18" fmla="*/ 97042 h 768753"/>
                <a:gd name="connsiteX19" fmla="*/ 569259 w 671788"/>
                <a:gd name="connsiteY19" fmla="*/ 83945 h 768753"/>
                <a:gd name="connsiteX20" fmla="*/ 670701 w 671788"/>
                <a:gd name="connsiteY20" fmla="*/ 0 h 768753"/>
                <a:gd name="connsiteX21" fmla="*/ 612422 w 671788"/>
                <a:gd name="connsiteY21" fmla="*/ 118071 h 768753"/>
                <a:gd name="connsiteX22" fmla="*/ 610672 w 671788"/>
                <a:gd name="connsiteY22" fmla="*/ 123406 h 768753"/>
                <a:gd name="connsiteX23" fmla="*/ 671788 w 671788"/>
                <a:gd name="connsiteY23" fmla="*/ 92129 h 768753"/>
                <a:gd name="connsiteX24" fmla="*/ 563929 w 671788"/>
                <a:gd name="connsiteY24" fmla="*/ 387194 h 768753"/>
                <a:gd name="connsiteX25" fmla="*/ 559308 w 671788"/>
                <a:gd name="connsiteY25" fmla="*/ 450390 h 768753"/>
                <a:gd name="connsiteX26" fmla="*/ 559493 w 671788"/>
                <a:gd name="connsiteY26" fmla="*/ 458031 h 768753"/>
                <a:gd name="connsiteX27" fmla="*/ 315334 w 671788"/>
                <a:gd name="connsiteY27" fmla="*/ 766844 h 768753"/>
                <a:gd name="connsiteX28" fmla="*/ 205173 w 671788"/>
                <a:gd name="connsiteY28" fmla="*/ 757699 h 768753"/>
                <a:gd name="connsiteX29" fmla="*/ 177972 w 671788"/>
                <a:gd name="connsiteY29" fmla="*/ 743648 h 768753"/>
                <a:gd name="connsiteX30" fmla="*/ 170015 w 671788"/>
                <a:gd name="connsiteY30" fmla="*/ 742041 h 768753"/>
                <a:gd name="connsiteX31" fmla="*/ 158931 w 671788"/>
                <a:gd name="connsiteY31" fmla="*/ 734568 h 768753"/>
                <a:gd name="connsiteX32" fmla="*/ 137383 w 671788"/>
                <a:gd name="connsiteY32" fmla="*/ 726711 h 768753"/>
                <a:gd name="connsiteX33" fmla="*/ 126929 w 671788"/>
                <a:gd name="connsiteY33" fmla="*/ 717281 h 768753"/>
                <a:gd name="connsiteX34" fmla="*/ 110361 w 671788"/>
                <a:gd name="connsiteY34" fmla="*/ 708722 h 768753"/>
                <a:gd name="connsiteX35" fmla="*/ 96283 w 671788"/>
                <a:gd name="connsiteY35" fmla="*/ 692330 h 7687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671788" h="768753">
                  <a:moveTo>
                    <a:pt x="81532" y="682385"/>
                  </a:moveTo>
                  <a:lnTo>
                    <a:pt x="71104" y="666917"/>
                  </a:lnTo>
                  <a:lnTo>
                    <a:pt x="58147" y="655228"/>
                  </a:lnTo>
                  <a:lnTo>
                    <a:pt x="43147" y="630461"/>
                  </a:lnTo>
                  <a:lnTo>
                    <a:pt x="40832" y="627766"/>
                  </a:lnTo>
                  <a:lnTo>
                    <a:pt x="40034" y="625321"/>
                  </a:lnTo>
                  <a:lnTo>
                    <a:pt x="29804" y="608429"/>
                  </a:lnTo>
                  <a:lnTo>
                    <a:pt x="27687" y="602521"/>
                  </a:lnTo>
                  <a:lnTo>
                    <a:pt x="21876" y="593902"/>
                  </a:lnTo>
                  <a:lnTo>
                    <a:pt x="18361" y="576492"/>
                  </a:lnTo>
                  <a:lnTo>
                    <a:pt x="10785" y="555348"/>
                  </a:lnTo>
                  <a:cubicBezTo>
                    <a:pt x="6150" y="536698"/>
                    <a:pt x="3515" y="518020"/>
                    <a:pt x="2743" y="499539"/>
                  </a:cubicBezTo>
                  <a:lnTo>
                    <a:pt x="2761" y="499226"/>
                  </a:lnTo>
                  <a:lnTo>
                    <a:pt x="0" y="485548"/>
                  </a:lnTo>
                  <a:cubicBezTo>
                    <a:pt x="0" y="351026"/>
                    <a:pt x="95420" y="238791"/>
                    <a:pt x="222268" y="212834"/>
                  </a:cubicBezTo>
                  <a:lnTo>
                    <a:pt x="233086" y="211744"/>
                  </a:lnTo>
                  <a:lnTo>
                    <a:pt x="307519" y="187362"/>
                  </a:lnTo>
                  <a:cubicBezTo>
                    <a:pt x="399502" y="149685"/>
                    <a:pt x="486282" y="91072"/>
                    <a:pt x="567861" y="11524"/>
                  </a:cubicBezTo>
                  <a:lnTo>
                    <a:pt x="547888" y="97042"/>
                  </a:lnTo>
                  <a:lnTo>
                    <a:pt x="569259" y="83945"/>
                  </a:lnTo>
                  <a:cubicBezTo>
                    <a:pt x="603469" y="59349"/>
                    <a:pt x="637283" y="31368"/>
                    <a:pt x="670701" y="0"/>
                  </a:cubicBezTo>
                  <a:cubicBezTo>
                    <a:pt x="647889" y="39753"/>
                    <a:pt x="628462" y="79110"/>
                    <a:pt x="612422" y="118071"/>
                  </a:cubicBezTo>
                  <a:lnTo>
                    <a:pt x="610672" y="123406"/>
                  </a:lnTo>
                  <a:lnTo>
                    <a:pt x="671788" y="92129"/>
                  </a:lnTo>
                  <a:cubicBezTo>
                    <a:pt x="614263" y="190484"/>
                    <a:pt x="578310" y="288839"/>
                    <a:pt x="563929" y="387194"/>
                  </a:cubicBezTo>
                  <a:lnTo>
                    <a:pt x="559308" y="450390"/>
                  </a:lnTo>
                  <a:lnTo>
                    <a:pt x="559493" y="458031"/>
                  </a:lnTo>
                  <a:cubicBezTo>
                    <a:pt x="577346" y="610730"/>
                    <a:pt x="468033" y="748990"/>
                    <a:pt x="315334" y="766844"/>
                  </a:cubicBezTo>
                  <a:cubicBezTo>
                    <a:pt x="277160" y="771307"/>
                    <a:pt x="239887" y="767823"/>
                    <a:pt x="205173" y="757699"/>
                  </a:cubicBezTo>
                  <a:lnTo>
                    <a:pt x="177972" y="743648"/>
                  </a:lnTo>
                  <a:lnTo>
                    <a:pt x="170015" y="742041"/>
                  </a:lnTo>
                  <a:lnTo>
                    <a:pt x="158931" y="734568"/>
                  </a:lnTo>
                  <a:lnTo>
                    <a:pt x="137383" y="726711"/>
                  </a:lnTo>
                  <a:lnTo>
                    <a:pt x="126929" y="717281"/>
                  </a:lnTo>
                  <a:lnTo>
                    <a:pt x="110361" y="708722"/>
                  </a:lnTo>
                  <a:lnTo>
                    <a:pt x="96283" y="692330"/>
                  </a:ln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20" name="グループ化 19">
              <a:extLst>
                <a:ext uri="{FF2B5EF4-FFF2-40B4-BE49-F238E27FC236}">
                  <a16:creationId xmlns:a16="http://schemas.microsoft.com/office/drawing/2014/main" id="{CD3BCC25-CC15-AED1-8FCB-406F117C1BCB}"/>
                </a:ext>
              </a:extLst>
            </p:cNvPr>
            <p:cNvGrpSpPr/>
            <p:nvPr/>
          </p:nvGrpSpPr>
          <p:grpSpPr>
            <a:xfrm>
              <a:off x="2739737" y="1025319"/>
              <a:ext cx="1225506" cy="2487610"/>
              <a:chOff x="2596539" y="1100055"/>
              <a:chExt cx="1225506" cy="2487610"/>
            </a:xfrm>
          </p:grpSpPr>
          <p:sp>
            <p:nvSpPr>
              <p:cNvPr id="26" name="フリーフォーム: 図形 25">
                <a:extLst>
                  <a:ext uri="{FF2B5EF4-FFF2-40B4-BE49-F238E27FC236}">
                    <a16:creationId xmlns:a16="http://schemas.microsoft.com/office/drawing/2014/main" id="{9C9E1FDD-7B5A-4B94-1A99-2D0AF7ADF6D0}"/>
                  </a:ext>
                </a:extLst>
              </p:cNvPr>
              <p:cNvSpPr/>
              <p:nvPr/>
            </p:nvSpPr>
            <p:spPr bwMode="auto">
              <a:xfrm rot="20379022" flipH="1">
                <a:off x="2693359" y="1639636"/>
                <a:ext cx="315572" cy="392378"/>
              </a:xfrm>
              <a:custGeom>
                <a:avLst/>
                <a:gdLst>
                  <a:gd name="connsiteX0" fmla="*/ 1076440 w 1984271"/>
                  <a:gd name="connsiteY0" fmla="*/ 7 h 2467217"/>
                  <a:gd name="connsiteX1" fmla="*/ 1213189 w 1984271"/>
                  <a:gd name="connsiteY1" fmla="*/ 133932 h 2467217"/>
                  <a:gd name="connsiteX2" fmla="*/ 1221916 w 1984271"/>
                  <a:gd name="connsiteY2" fmla="*/ 970859 h 2467217"/>
                  <a:gd name="connsiteX3" fmla="*/ 1266780 w 1984271"/>
                  <a:gd name="connsiteY3" fmla="*/ 970391 h 2467217"/>
                  <a:gd name="connsiteX4" fmla="*/ 1449313 w 1984271"/>
                  <a:gd name="connsiteY4" fmla="*/ 259616 h 2467217"/>
                  <a:gd name="connsiteX5" fmla="*/ 1560395 w 1984271"/>
                  <a:gd name="connsiteY5" fmla="*/ 159387 h 2467217"/>
                  <a:gd name="connsiteX6" fmla="*/ 1614066 w 1984271"/>
                  <a:gd name="connsiteY6" fmla="*/ 162191 h 2467217"/>
                  <a:gd name="connsiteX7" fmla="*/ 1711491 w 1984271"/>
                  <a:gd name="connsiteY7" fmla="*/ 326947 h 2467217"/>
                  <a:gd name="connsiteX8" fmla="*/ 1528218 w 1984271"/>
                  <a:gd name="connsiteY8" fmla="*/ 1040616 h 2467217"/>
                  <a:gd name="connsiteX9" fmla="*/ 1559948 w 1984271"/>
                  <a:gd name="connsiteY9" fmla="*/ 1066247 h 2467217"/>
                  <a:gd name="connsiteX10" fmla="*/ 1791130 w 1984271"/>
                  <a:gd name="connsiteY10" fmla="*/ 656004 h 2467217"/>
                  <a:gd name="connsiteX11" fmla="*/ 1892735 w 1984271"/>
                  <a:gd name="connsiteY11" fmla="*/ 604100 h 2467217"/>
                  <a:gd name="connsiteX12" fmla="*/ 1931711 w 1984271"/>
                  <a:gd name="connsiteY12" fmla="*/ 616758 h 2467217"/>
                  <a:gd name="connsiteX13" fmla="*/ 1980453 w 1984271"/>
                  <a:gd name="connsiteY13" fmla="*/ 678921 h 2467217"/>
                  <a:gd name="connsiteX14" fmla="*/ 1970956 w 1984271"/>
                  <a:gd name="connsiteY14" fmla="*/ 757338 h 2467217"/>
                  <a:gd name="connsiteX15" fmla="*/ 1684871 w 1984271"/>
                  <a:gd name="connsiteY15" fmla="*/ 1339483 h 2467217"/>
                  <a:gd name="connsiteX16" fmla="*/ 1686726 w 1984271"/>
                  <a:gd name="connsiteY16" fmla="*/ 1517300 h 2467217"/>
                  <a:gd name="connsiteX17" fmla="*/ 1448462 w 1984271"/>
                  <a:gd name="connsiteY17" fmla="*/ 1976919 h 2467217"/>
                  <a:gd name="connsiteX18" fmla="*/ 1363775 w 1984271"/>
                  <a:gd name="connsiteY18" fmla="*/ 2024034 h 2467217"/>
                  <a:gd name="connsiteX19" fmla="*/ 1397674 w 1984271"/>
                  <a:gd name="connsiteY19" fmla="*/ 2467217 h 2467217"/>
                  <a:gd name="connsiteX20" fmla="*/ 862491 w 1984271"/>
                  <a:gd name="connsiteY20" fmla="*/ 2467217 h 2467217"/>
                  <a:gd name="connsiteX21" fmla="*/ 874684 w 1984271"/>
                  <a:gd name="connsiteY21" fmla="*/ 2028808 h 2467217"/>
                  <a:gd name="connsiteX22" fmla="*/ 778724 w 1984271"/>
                  <a:gd name="connsiteY22" fmla="*/ 1983903 h 2467217"/>
                  <a:gd name="connsiteX23" fmla="*/ 576484 w 1984271"/>
                  <a:gd name="connsiteY23" fmla="*/ 1743459 h 2467217"/>
                  <a:gd name="connsiteX24" fmla="*/ 111078 w 1984271"/>
                  <a:gd name="connsiteY24" fmla="*/ 1424434 h 2467217"/>
                  <a:gd name="connsiteX25" fmla="*/ 15844 w 1984271"/>
                  <a:gd name="connsiteY25" fmla="*/ 1194702 h 2467217"/>
                  <a:gd name="connsiteX26" fmla="*/ 248851 w 1984271"/>
                  <a:gd name="connsiteY26" fmla="*/ 1129072 h 2467217"/>
                  <a:gd name="connsiteX27" fmla="*/ 521206 w 1984271"/>
                  <a:gd name="connsiteY27" fmla="*/ 1295432 h 2467217"/>
                  <a:gd name="connsiteX28" fmla="*/ 659972 w 1984271"/>
                  <a:gd name="connsiteY28" fmla="*/ 1269367 h 2467217"/>
                  <a:gd name="connsiteX29" fmla="*/ 457061 w 1984271"/>
                  <a:gd name="connsiteY29" fmla="*/ 340024 h 2467217"/>
                  <a:gd name="connsiteX30" fmla="*/ 503148 w 1984271"/>
                  <a:gd name="connsiteY30" fmla="*/ 197683 h 2467217"/>
                  <a:gd name="connsiteX31" fmla="*/ 551031 w 1984271"/>
                  <a:gd name="connsiteY31" fmla="*/ 173271 h 2467217"/>
                  <a:gd name="connsiteX32" fmla="*/ 717783 w 1984271"/>
                  <a:gd name="connsiteY32" fmla="*/ 267245 h 2467217"/>
                  <a:gd name="connsiteX33" fmla="*/ 915094 w 1984271"/>
                  <a:gd name="connsiteY33" fmla="*/ 974058 h 2467217"/>
                  <a:gd name="connsiteX34" fmla="*/ 951240 w 1984271"/>
                  <a:gd name="connsiteY34" fmla="*/ 973680 h 2467217"/>
                  <a:gd name="connsiteX35" fmla="*/ 942512 w 1984271"/>
                  <a:gd name="connsiteY35" fmla="*/ 136757 h 2467217"/>
                  <a:gd name="connsiteX36" fmla="*/ 1076440 w 1984271"/>
                  <a:gd name="connsiteY36" fmla="*/ 7 h 2467217"/>
                  <a:gd name="connsiteX0" fmla="*/ 1076440 w 1984271"/>
                  <a:gd name="connsiteY0" fmla="*/ 7 h 2548612"/>
                  <a:gd name="connsiteX1" fmla="*/ 1213189 w 1984271"/>
                  <a:gd name="connsiteY1" fmla="*/ 133932 h 2548612"/>
                  <a:gd name="connsiteX2" fmla="*/ 1221916 w 1984271"/>
                  <a:gd name="connsiteY2" fmla="*/ 970859 h 2548612"/>
                  <a:gd name="connsiteX3" fmla="*/ 1266780 w 1984271"/>
                  <a:gd name="connsiteY3" fmla="*/ 970391 h 2548612"/>
                  <a:gd name="connsiteX4" fmla="*/ 1449313 w 1984271"/>
                  <a:gd name="connsiteY4" fmla="*/ 259616 h 2548612"/>
                  <a:gd name="connsiteX5" fmla="*/ 1560395 w 1984271"/>
                  <a:gd name="connsiteY5" fmla="*/ 159387 h 2548612"/>
                  <a:gd name="connsiteX6" fmla="*/ 1614066 w 1984271"/>
                  <a:gd name="connsiteY6" fmla="*/ 162191 h 2548612"/>
                  <a:gd name="connsiteX7" fmla="*/ 1711491 w 1984271"/>
                  <a:gd name="connsiteY7" fmla="*/ 326947 h 2548612"/>
                  <a:gd name="connsiteX8" fmla="*/ 1528218 w 1984271"/>
                  <a:gd name="connsiteY8" fmla="*/ 1040616 h 2548612"/>
                  <a:gd name="connsiteX9" fmla="*/ 1559948 w 1984271"/>
                  <a:gd name="connsiteY9" fmla="*/ 1066247 h 2548612"/>
                  <a:gd name="connsiteX10" fmla="*/ 1791130 w 1984271"/>
                  <a:gd name="connsiteY10" fmla="*/ 656004 h 2548612"/>
                  <a:gd name="connsiteX11" fmla="*/ 1892735 w 1984271"/>
                  <a:gd name="connsiteY11" fmla="*/ 604100 h 2548612"/>
                  <a:gd name="connsiteX12" fmla="*/ 1931711 w 1984271"/>
                  <a:gd name="connsiteY12" fmla="*/ 616758 h 2548612"/>
                  <a:gd name="connsiteX13" fmla="*/ 1980453 w 1984271"/>
                  <a:gd name="connsiteY13" fmla="*/ 678921 h 2548612"/>
                  <a:gd name="connsiteX14" fmla="*/ 1970956 w 1984271"/>
                  <a:gd name="connsiteY14" fmla="*/ 757338 h 2548612"/>
                  <a:gd name="connsiteX15" fmla="*/ 1684871 w 1984271"/>
                  <a:gd name="connsiteY15" fmla="*/ 1339483 h 2548612"/>
                  <a:gd name="connsiteX16" fmla="*/ 1686726 w 1984271"/>
                  <a:gd name="connsiteY16" fmla="*/ 1517300 h 2548612"/>
                  <a:gd name="connsiteX17" fmla="*/ 1448462 w 1984271"/>
                  <a:gd name="connsiteY17" fmla="*/ 1976919 h 2548612"/>
                  <a:gd name="connsiteX18" fmla="*/ 1363775 w 1984271"/>
                  <a:gd name="connsiteY18" fmla="*/ 2024034 h 2548612"/>
                  <a:gd name="connsiteX19" fmla="*/ 1397674 w 1984271"/>
                  <a:gd name="connsiteY19" fmla="*/ 2467217 h 2548612"/>
                  <a:gd name="connsiteX20" fmla="*/ 1133761 w 1984271"/>
                  <a:gd name="connsiteY20" fmla="*/ 2548612 h 2548612"/>
                  <a:gd name="connsiteX21" fmla="*/ 862491 w 1984271"/>
                  <a:gd name="connsiteY21" fmla="*/ 2467217 h 2548612"/>
                  <a:gd name="connsiteX22" fmla="*/ 874684 w 1984271"/>
                  <a:gd name="connsiteY22" fmla="*/ 2028808 h 2548612"/>
                  <a:gd name="connsiteX23" fmla="*/ 778724 w 1984271"/>
                  <a:gd name="connsiteY23" fmla="*/ 1983903 h 2548612"/>
                  <a:gd name="connsiteX24" fmla="*/ 576484 w 1984271"/>
                  <a:gd name="connsiteY24" fmla="*/ 1743459 h 2548612"/>
                  <a:gd name="connsiteX25" fmla="*/ 111078 w 1984271"/>
                  <a:gd name="connsiteY25" fmla="*/ 1424434 h 2548612"/>
                  <a:gd name="connsiteX26" fmla="*/ 15844 w 1984271"/>
                  <a:gd name="connsiteY26" fmla="*/ 1194702 h 2548612"/>
                  <a:gd name="connsiteX27" fmla="*/ 248851 w 1984271"/>
                  <a:gd name="connsiteY27" fmla="*/ 1129072 h 2548612"/>
                  <a:gd name="connsiteX28" fmla="*/ 521206 w 1984271"/>
                  <a:gd name="connsiteY28" fmla="*/ 1295432 h 2548612"/>
                  <a:gd name="connsiteX29" fmla="*/ 659972 w 1984271"/>
                  <a:gd name="connsiteY29" fmla="*/ 1269367 h 2548612"/>
                  <a:gd name="connsiteX30" fmla="*/ 457061 w 1984271"/>
                  <a:gd name="connsiteY30" fmla="*/ 340024 h 2548612"/>
                  <a:gd name="connsiteX31" fmla="*/ 503148 w 1984271"/>
                  <a:gd name="connsiteY31" fmla="*/ 197683 h 2548612"/>
                  <a:gd name="connsiteX32" fmla="*/ 551031 w 1984271"/>
                  <a:gd name="connsiteY32" fmla="*/ 173271 h 2548612"/>
                  <a:gd name="connsiteX33" fmla="*/ 717783 w 1984271"/>
                  <a:gd name="connsiteY33" fmla="*/ 267245 h 2548612"/>
                  <a:gd name="connsiteX34" fmla="*/ 915094 w 1984271"/>
                  <a:gd name="connsiteY34" fmla="*/ 974058 h 2548612"/>
                  <a:gd name="connsiteX35" fmla="*/ 951240 w 1984271"/>
                  <a:gd name="connsiteY35" fmla="*/ 973680 h 2548612"/>
                  <a:gd name="connsiteX36" fmla="*/ 942512 w 1984271"/>
                  <a:gd name="connsiteY36" fmla="*/ 136757 h 2548612"/>
                  <a:gd name="connsiteX37" fmla="*/ 1076440 w 1984271"/>
                  <a:gd name="connsiteY37" fmla="*/ 7 h 2548612"/>
                  <a:gd name="connsiteX0" fmla="*/ 1133761 w 1984271"/>
                  <a:gd name="connsiteY0" fmla="*/ 2548612 h 2604425"/>
                  <a:gd name="connsiteX1" fmla="*/ 862491 w 1984271"/>
                  <a:gd name="connsiteY1" fmla="*/ 2467217 h 2604425"/>
                  <a:gd name="connsiteX2" fmla="*/ 874684 w 1984271"/>
                  <a:gd name="connsiteY2" fmla="*/ 2028808 h 2604425"/>
                  <a:gd name="connsiteX3" fmla="*/ 778724 w 1984271"/>
                  <a:gd name="connsiteY3" fmla="*/ 1983903 h 2604425"/>
                  <a:gd name="connsiteX4" fmla="*/ 576484 w 1984271"/>
                  <a:gd name="connsiteY4" fmla="*/ 1743459 h 2604425"/>
                  <a:gd name="connsiteX5" fmla="*/ 111078 w 1984271"/>
                  <a:gd name="connsiteY5" fmla="*/ 1424434 h 2604425"/>
                  <a:gd name="connsiteX6" fmla="*/ 15844 w 1984271"/>
                  <a:gd name="connsiteY6" fmla="*/ 1194702 h 2604425"/>
                  <a:gd name="connsiteX7" fmla="*/ 248851 w 1984271"/>
                  <a:gd name="connsiteY7" fmla="*/ 1129072 h 2604425"/>
                  <a:gd name="connsiteX8" fmla="*/ 521206 w 1984271"/>
                  <a:gd name="connsiteY8" fmla="*/ 1295432 h 2604425"/>
                  <a:gd name="connsiteX9" fmla="*/ 659972 w 1984271"/>
                  <a:gd name="connsiteY9" fmla="*/ 1269367 h 2604425"/>
                  <a:gd name="connsiteX10" fmla="*/ 457061 w 1984271"/>
                  <a:gd name="connsiteY10" fmla="*/ 340024 h 2604425"/>
                  <a:gd name="connsiteX11" fmla="*/ 503148 w 1984271"/>
                  <a:gd name="connsiteY11" fmla="*/ 197683 h 2604425"/>
                  <a:gd name="connsiteX12" fmla="*/ 551031 w 1984271"/>
                  <a:gd name="connsiteY12" fmla="*/ 173271 h 2604425"/>
                  <a:gd name="connsiteX13" fmla="*/ 717783 w 1984271"/>
                  <a:gd name="connsiteY13" fmla="*/ 267245 h 2604425"/>
                  <a:gd name="connsiteX14" fmla="*/ 915094 w 1984271"/>
                  <a:gd name="connsiteY14" fmla="*/ 974058 h 2604425"/>
                  <a:gd name="connsiteX15" fmla="*/ 951240 w 1984271"/>
                  <a:gd name="connsiteY15" fmla="*/ 973680 h 2604425"/>
                  <a:gd name="connsiteX16" fmla="*/ 942512 w 1984271"/>
                  <a:gd name="connsiteY16" fmla="*/ 136757 h 2604425"/>
                  <a:gd name="connsiteX17" fmla="*/ 1076440 w 1984271"/>
                  <a:gd name="connsiteY17" fmla="*/ 7 h 2604425"/>
                  <a:gd name="connsiteX18" fmla="*/ 1213189 w 1984271"/>
                  <a:gd name="connsiteY18" fmla="*/ 133932 h 2604425"/>
                  <a:gd name="connsiteX19" fmla="*/ 1221916 w 1984271"/>
                  <a:gd name="connsiteY19" fmla="*/ 970859 h 2604425"/>
                  <a:gd name="connsiteX20" fmla="*/ 1266780 w 1984271"/>
                  <a:gd name="connsiteY20" fmla="*/ 970391 h 2604425"/>
                  <a:gd name="connsiteX21" fmla="*/ 1449313 w 1984271"/>
                  <a:gd name="connsiteY21" fmla="*/ 259616 h 2604425"/>
                  <a:gd name="connsiteX22" fmla="*/ 1560395 w 1984271"/>
                  <a:gd name="connsiteY22" fmla="*/ 159387 h 2604425"/>
                  <a:gd name="connsiteX23" fmla="*/ 1614066 w 1984271"/>
                  <a:gd name="connsiteY23" fmla="*/ 162191 h 2604425"/>
                  <a:gd name="connsiteX24" fmla="*/ 1711491 w 1984271"/>
                  <a:gd name="connsiteY24" fmla="*/ 326947 h 2604425"/>
                  <a:gd name="connsiteX25" fmla="*/ 1528218 w 1984271"/>
                  <a:gd name="connsiteY25" fmla="*/ 1040616 h 2604425"/>
                  <a:gd name="connsiteX26" fmla="*/ 1559948 w 1984271"/>
                  <a:gd name="connsiteY26" fmla="*/ 1066247 h 2604425"/>
                  <a:gd name="connsiteX27" fmla="*/ 1791130 w 1984271"/>
                  <a:gd name="connsiteY27" fmla="*/ 656004 h 2604425"/>
                  <a:gd name="connsiteX28" fmla="*/ 1892735 w 1984271"/>
                  <a:gd name="connsiteY28" fmla="*/ 604100 h 2604425"/>
                  <a:gd name="connsiteX29" fmla="*/ 1931711 w 1984271"/>
                  <a:gd name="connsiteY29" fmla="*/ 616758 h 2604425"/>
                  <a:gd name="connsiteX30" fmla="*/ 1980453 w 1984271"/>
                  <a:gd name="connsiteY30" fmla="*/ 678921 h 2604425"/>
                  <a:gd name="connsiteX31" fmla="*/ 1970956 w 1984271"/>
                  <a:gd name="connsiteY31" fmla="*/ 757338 h 2604425"/>
                  <a:gd name="connsiteX32" fmla="*/ 1684871 w 1984271"/>
                  <a:gd name="connsiteY32" fmla="*/ 1339483 h 2604425"/>
                  <a:gd name="connsiteX33" fmla="*/ 1686726 w 1984271"/>
                  <a:gd name="connsiteY33" fmla="*/ 1517300 h 2604425"/>
                  <a:gd name="connsiteX34" fmla="*/ 1448462 w 1984271"/>
                  <a:gd name="connsiteY34" fmla="*/ 1976919 h 2604425"/>
                  <a:gd name="connsiteX35" fmla="*/ 1363775 w 1984271"/>
                  <a:gd name="connsiteY35" fmla="*/ 2024034 h 2604425"/>
                  <a:gd name="connsiteX36" fmla="*/ 1397674 w 1984271"/>
                  <a:gd name="connsiteY36" fmla="*/ 2467217 h 2604425"/>
                  <a:gd name="connsiteX37" fmla="*/ 1189574 w 1984271"/>
                  <a:gd name="connsiteY37" fmla="*/ 2604425 h 2604425"/>
                  <a:gd name="connsiteX0" fmla="*/ 862491 w 1984271"/>
                  <a:gd name="connsiteY0" fmla="*/ 2467217 h 2604425"/>
                  <a:gd name="connsiteX1" fmla="*/ 874684 w 1984271"/>
                  <a:gd name="connsiteY1" fmla="*/ 2028808 h 2604425"/>
                  <a:gd name="connsiteX2" fmla="*/ 778724 w 1984271"/>
                  <a:gd name="connsiteY2" fmla="*/ 1983903 h 2604425"/>
                  <a:gd name="connsiteX3" fmla="*/ 576484 w 1984271"/>
                  <a:gd name="connsiteY3" fmla="*/ 1743459 h 2604425"/>
                  <a:gd name="connsiteX4" fmla="*/ 111078 w 1984271"/>
                  <a:gd name="connsiteY4" fmla="*/ 1424434 h 2604425"/>
                  <a:gd name="connsiteX5" fmla="*/ 15844 w 1984271"/>
                  <a:gd name="connsiteY5" fmla="*/ 1194702 h 2604425"/>
                  <a:gd name="connsiteX6" fmla="*/ 248851 w 1984271"/>
                  <a:gd name="connsiteY6" fmla="*/ 1129072 h 2604425"/>
                  <a:gd name="connsiteX7" fmla="*/ 521206 w 1984271"/>
                  <a:gd name="connsiteY7" fmla="*/ 1295432 h 2604425"/>
                  <a:gd name="connsiteX8" fmla="*/ 659972 w 1984271"/>
                  <a:gd name="connsiteY8" fmla="*/ 1269367 h 2604425"/>
                  <a:gd name="connsiteX9" fmla="*/ 457061 w 1984271"/>
                  <a:gd name="connsiteY9" fmla="*/ 340024 h 2604425"/>
                  <a:gd name="connsiteX10" fmla="*/ 503148 w 1984271"/>
                  <a:gd name="connsiteY10" fmla="*/ 197683 h 2604425"/>
                  <a:gd name="connsiteX11" fmla="*/ 551031 w 1984271"/>
                  <a:gd name="connsiteY11" fmla="*/ 173271 h 2604425"/>
                  <a:gd name="connsiteX12" fmla="*/ 717783 w 1984271"/>
                  <a:gd name="connsiteY12" fmla="*/ 267245 h 2604425"/>
                  <a:gd name="connsiteX13" fmla="*/ 915094 w 1984271"/>
                  <a:gd name="connsiteY13" fmla="*/ 974058 h 2604425"/>
                  <a:gd name="connsiteX14" fmla="*/ 951240 w 1984271"/>
                  <a:gd name="connsiteY14" fmla="*/ 973680 h 2604425"/>
                  <a:gd name="connsiteX15" fmla="*/ 942512 w 1984271"/>
                  <a:gd name="connsiteY15" fmla="*/ 136757 h 2604425"/>
                  <a:gd name="connsiteX16" fmla="*/ 1076440 w 1984271"/>
                  <a:gd name="connsiteY16" fmla="*/ 7 h 2604425"/>
                  <a:gd name="connsiteX17" fmla="*/ 1213189 w 1984271"/>
                  <a:gd name="connsiteY17" fmla="*/ 133932 h 2604425"/>
                  <a:gd name="connsiteX18" fmla="*/ 1221916 w 1984271"/>
                  <a:gd name="connsiteY18" fmla="*/ 970859 h 2604425"/>
                  <a:gd name="connsiteX19" fmla="*/ 1266780 w 1984271"/>
                  <a:gd name="connsiteY19" fmla="*/ 970391 h 2604425"/>
                  <a:gd name="connsiteX20" fmla="*/ 1449313 w 1984271"/>
                  <a:gd name="connsiteY20" fmla="*/ 259616 h 2604425"/>
                  <a:gd name="connsiteX21" fmla="*/ 1560395 w 1984271"/>
                  <a:gd name="connsiteY21" fmla="*/ 159387 h 2604425"/>
                  <a:gd name="connsiteX22" fmla="*/ 1614066 w 1984271"/>
                  <a:gd name="connsiteY22" fmla="*/ 162191 h 2604425"/>
                  <a:gd name="connsiteX23" fmla="*/ 1711491 w 1984271"/>
                  <a:gd name="connsiteY23" fmla="*/ 326947 h 2604425"/>
                  <a:gd name="connsiteX24" fmla="*/ 1528218 w 1984271"/>
                  <a:gd name="connsiteY24" fmla="*/ 1040616 h 2604425"/>
                  <a:gd name="connsiteX25" fmla="*/ 1559948 w 1984271"/>
                  <a:gd name="connsiteY25" fmla="*/ 1066247 h 2604425"/>
                  <a:gd name="connsiteX26" fmla="*/ 1791130 w 1984271"/>
                  <a:gd name="connsiteY26" fmla="*/ 656004 h 2604425"/>
                  <a:gd name="connsiteX27" fmla="*/ 1892735 w 1984271"/>
                  <a:gd name="connsiteY27" fmla="*/ 604100 h 2604425"/>
                  <a:gd name="connsiteX28" fmla="*/ 1931711 w 1984271"/>
                  <a:gd name="connsiteY28" fmla="*/ 616758 h 2604425"/>
                  <a:gd name="connsiteX29" fmla="*/ 1980453 w 1984271"/>
                  <a:gd name="connsiteY29" fmla="*/ 678921 h 2604425"/>
                  <a:gd name="connsiteX30" fmla="*/ 1970956 w 1984271"/>
                  <a:gd name="connsiteY30" fmla="*/ 757338 h 2604425"/>
                  <a:gd name="connsiteX31" fmla="*/ 1684871 w 1984271"/>
                  <a:gd name="connsiteY31" fmla="*/ 1339483 h 2604425"/>
                  <a:gd name="connsiteX32" fmla="*/ 1686726 w 1984271"/>
                  <a:gd name="connsiteY32" fmla="*/ 1517300 h 2604425"/>
                  <a:gd name="connsiteX33" fmla="*/ 1448462 w 1984271"/>
                  <a:gd name="connsiteY33" fmla="*/ 1976919 h 2604425"/>
                  <a:gd name="connsiteX34" fmla="*/ 1363775 w 1984271"/>
                  <a:gd name="connsiteY34" fmla="*/ 2024034 h 2604425"/>
                  <a:gd name="connsiteX35" fmla="*/ 1397674 w 1984271"/>
                  <a:gd name="connsiteY35" fmla="*/ 2467217 h 2604425"/>
                  <a:gd name="connsiteX36" fmla="*/ 1189574 w 1984271"/>
                  <a:gd name="connsiteY36" fmla="*/ 2604425 h 2604425"/>
                  <a:gd name="connsiteX0" fmla="*/ 862491 w 1984271"/>
                  <a:gd name="connsiteY0" fmla="*/ 2467217 h 2467217"/>
                  <a:gd name="connsiteX1" fmla="*/ 874684 w 1984271"/>
                  <a:gd name="connsiteY1" fmla="*/ 2028808 h 2467217"/>
                  <a:gd name="connsiteX2" fmla="*/ 778724 w 1984271"/>
                  <a:gd name="connsiteY2" fmla="*/ 1983903 h 2467217"/>
                  <a:gd name="connsiteX3" fmla="*/ 576484 w 1984271"/>
                  <a:gd name="connsiteY3" fmla="*/ 1743459 h 2467217"/>
                  <a:gd name="connsiteX4" fmla="*/ 111078 w 1984271"/>
                  <a:gd name="connsiteY4" fmla="*/ 1424434 h 2467217"/>
                  <a:gd name="connsiteX5" fmla="*/ 15844 w 1984271"/>
                  <a:gd name="connsiteY5" fmla="*/ 1194702 h 2467217"/>
                  <a:gd name="connsiteX6" fmla="*/ 248851 w 1984271"/>
                  <a:gd name="connsiteY6" fmla="*/ 1129072 h 2467217"/>
                  <a:gd name="connsiteX7" fmla="*/ 521206 w 1984271"/>
                  <a:gd name="connsiteY7" fmla="*/ 1295432 h 2467217"/>
                  <a:gd name="connsiteX8" fmla="*/ 659972 w 1984271"/>
                  <a:gd name="connsiteY8" fmla="*/ 1269367 h 2467217"/>
                  <a:gd name="connsiteX9" fmla="*/ 457061 w 1984271"/>
                  <a:gd name="connsiteY9" fmla="*/ 340024 h 2467217"/>
                  <a:gd name="connsiteX10" fmla="*/ 503148 w 1984271"/>
                  <a:gd name="connsiteY10" fmla="*/ 197683 h 2467217"/>
                  <a:gd name="connsiteX11" fmla="*/ 551031 w 1984271"/>
                  <a:gd name="connsiteY11" fmla="*/ 173271 h 2467217"/>
                  <a:gd name="connsiteX12" fmla="*/ 717783 w 1984271"/>
                  <a:gd name="connsiteY12" fmla="*/ 267245 h 2467217"/>
                  <a:gd name="connsiteX13" fmla="*/ 915094 w 1984271"/>
                  <a:gd name="connsiteY13" fmla="*/ 974058 h 2467217"/>
                  <a:gd name="connsiteX14" fmla="*/ 951240 w 1984271"/>
                  <a:gd name="connsiteY14" fmla="*/ 973680 h 2467217"/>
                  <a:gd name="connsiteX15" fmla="*/ 942512 w 1984271"/>
                  <a:gd name="connsiteY15" fmla="*/ 136757 h 2467217"/>
                  <a:gd name="connsiteX16" fmla="*/ 1076440 w 1984271"/>
                  <a:gd name="connsiteY16" fmla="*/ 7 h 2467217"/>
                  <a:gd name="connsiteX17" fmla="*/ 1213189 w 1984271"/>
                  <a:gd name="connsiteY17" fmla="*/ 133932 h 2467217"/>
                  <a:gd name="connsiteX18" fmla="*/ 1221916 w 1984271"/>
                  <a:gd name="connsiteY18" fmla="*/ 970859 h 2467217"/>
                  <a:gd name="connsiteX19" fmla="*/ 1266780 w 1984271"/>
                  <a:gd name="connsiteY19" fmla="*/ 970391 h 2467217"/>
                  <a:gd name="connsiteX20" fmla="*/ 1449313 w 1984271"/>
                  <a:gd name="connsiteY20" fmla="*/ 259616 h 2467217"/>
                  <a:gd name="connsiteX21" fmla="*/ 1560395 w 1984271"/>
                  <a:gd name="connsiteY21" fmla="*/ 159387 h 2467217"/>
                  <a:gd name="connsiteX22" fmla="*/ 1614066 w 1984271"/>
                  <a:gd name="connsiteY22" fmla="*/ 162191 h 2467217"/>
                  <a:gd name="connsiteX23" fmla="*/ 1711491 w 1984271"/>
                  <a:gd name="connsiteY23" fmla="*/ 326947 h 2467217"/>
                  <a:gd name="connsiteX24" fmla="*/ 1528218 w 1984271"/>
                  <a:gd name="connsiteY24" fmla="*/ 1040616 h 2467217"/>
                  <a:gd name="connsiteX25" fmla="*/ 1559948 w 1984271"/>
                  <a:gd name="connsiteY25" fmla="*/ 1066247 h 2467217"/>
                  <a:gd name="connsiteX26" fmla="*/ 1791130 w 1984271"/>
                  <a:gd name="connsiteY26" fmla="*/ 656004 h 2467217"/>
                  <a:gd name="connsiteX27" fmla="*/ 1892735 w 1984271"/>
                  <a:gd name="connsiteY27" fmla="*/ 604100 h 2467217"/>
                  <a:gd name="connsiteX28" fmla="*/ 1931711 w 1984271"/>
                  <a:gd name="connsiteY28" fmla="*/ 616758 h 2467217"/>
                  <a:gd name="connsiteX29" fmla="*/ 1980453 w 1984271"/>
                  <a:gd name="connsiteY29" fmla="*/ 678921 h 2467217"/>
                  <a:gd name="connsiteX30" fmla="*/ 1970956 w 1984271"/>
                  <a:gd name="connsiteY30" fmla="*/ 757338 h 2467217"/>
                  <a:gd name="connsiteX31" fmla="*/ 1684871 w 1984271"/>
                  <a:gd name="connsiteY31" fmla="*/ 1339483 h 2467217"/>
                  <a:gd name="connsiteX32" fmla="*/ 1686726 w 1984271"/>
                  <a:gd name="connsiteY32" fmla="*/ 1517300 h 2467217"/>
                  <a:gd name="connsiteX33" fmla="*/ 1448462 w 1984271"/>
                  <a:gd name="connsiteY33" fmla="*/ 1976919 h 2467217"/>
                  <a:gd name="connsiteX34" fmla="*/ 1363775 w 1984271"/>
                  <a:gd name="connsiteY34" fmla="*/ 2024034 h 2467217"/>
                  <a:gd name="connsiteX35" fmla="*/ 1397674 w 1984271"/>
                  <a:gd name="connsiteY35" fmla="*/ 2467217 h 24672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1984271" h="2467217">
                    <a:moveTo>
                      <a:pt x="862491" y="2467217"/>
                    </a:moveTo>
                    <a:lnTo>
                      <a:pt x="874684" y="2028808"/>
                    </a:lnTo>
                    <a:lnTo>
                      <a:pt x="778724" y="1983903"/>
                    </a:lnTo>
                    <a:cubicBezTo>
                      <a:pt x="690128" y="1925386"/>
                      <a:pt x="619354" y="1841947"/>
                      <a:pt x="576484" y="1743459"/>
                    </a:cubicBezTo>
                    <a:lnTo>
                      <a:pt x="111078" y="1424434"/>
                    </a:lnTo>
                    <a:cubicBezTo>
                      <a:pt x="31903" y="1379818"/>
                      <a:pt x="-30487" y="1276773"/>
                      <a:pt x="15844" y="1194702"/>
                    </a:cubicBezTo>
                    <a:cubicBezTo>
                      <a:pt x="62178" y="1112627"/>
                      <a:pt x="169673" y="1084455"/>
                      <a:pt x="248851" y="1129072"/>
                    </a:cubicBezTo>
                    <a:lnTo>
                      <a:pt x="521206" y="1295432"/>
                    </a:lnTo>
                    <a:cubicBezTo>
                      <a:pt x="551944" y="1314567"/>
                      <a:pt x="633891" y="1324467"/>
                      <a:pt x="659972" y="1269367"/>
                    </a:cubicBezTo>
                    <a:lnTo>
                      <a:pt x="457061" y="340024"/>
                    </a:lnTo>
                    <a:cubicBezTo>
                      <a:pt x="441989" y="286027"/>
                      <a:pt x="461884" y="230533"/>
                      <a:pt x="503148" y="197683"/>
                    </a:cubicBezTo>
                    <a:cubicBezTo>
                      <a:pt x="516903" y="186730"/>
                      <a:pt x="533031" y="178297"/>
                      <a:pt x="551031" y="173271"/>
                    </a:cubicBezTo>
                    <a:cubicBezTo>
                      <a:pt x="623028" y="153174"/>
                      <a:pt x="697682" y="195247"/>
                      <a:pt x="717783" y="267245"/>
                    </a:cubicBezTo>
                    <a:lnTo>
                      <a:pt x="915094" y="974058"/>
                    </a:lnTo>
                    <a:lnTo>
                      <a:pt x="951240" y="973680"/>
                    </a:lnTo>
                    <a:cubicBezTo>
                      <a:pt x="948331" y="694706"/>
                      <a:pt x="945421" y="415731"/>
                      <a:pt x="942512" y="136757"/>
                    </a:cubicBezTo>
                    <a:cubicBezTo>
                      <a:pt x="941734" y="62013"/>
                      <a:pt x="1001695" y="787"/>
                      <a:pt x="1076440" y="7"/>
                    </a:cubicBezTo>
                    <a:cubicBezTo>
                      <a:pt x="1151184" y="-773"/>
                      <a:pt x="1212409" y="59189"/>
                      <a:pt x="1213189" y="133932"/>
                    </a:cubicBezTo>
                    <a:lnTo>
                      <a:pt x="1221916" y="970859"/>
                    </a:lnTo>
                    <a:lnTo>
                      <a:pt x="1266780" y="970391"/>
                    </a:lnTo>
                    <a:lnTo>
                      <a:pt x="1449313" y="259616"/>
                    </a:lnTo>
                    <a:cubicBezTo>
                      <a:pt x="1463253" y="205315"/>
                      <a:pt x="1508231" y="167206"/>
                      <a:pt x="1560395" y="159387"/>
                    </a:cubicBezTo>
                    <a:cubicBezTo>
                      <a:pt x="1577782" y="156780"/>
                      <a:pt x="1595967" y="157540"/>
                      <a:pt x="1614066" y="162191"/>
                    </a:cubicBezTo>
                    <a:cubicBezTo>
                      <a:pt x="1686467" y="180782"/>
                      <a:pt x="1730088" y="254543"/>
                      <a:pt x="1711491" y="326947"/>
                    </a:cubicBezTo>
                    <a:lnTo>
                      <a:pt x="1528218" y="1040616"/>
                    </a:lnTo>
                    <a:lnTo>
                      <a:pt x="1559948" y="1066247"/>
                    </a:lnTo>
                    <a:lnTo>
                      <a:pt x="1791130" y="656004"/>
                    </a:lnTo>
                    <a:cubicBezTo>
                      <a:pt x="1812119" y="618762"/>
                      <a:pt x="1852769" y="599567"/>
                      <a:pt x="1892735" y="604100"/>
                    </a:cubicBezTo>
                    <a:cubicBezTo>
                      <a:pt x="1906057" y="605614"/>
                      <a:pt x="1919300" y="609764"/>
                      <a:pt x="1931711" y="616758"/>
                    </a:cubicBezTo>
                    <a:cubicBezTo>
                      <a:pt x="1956543" y="630749"/>
                      <a:pt x="1973348" y="653481"/>
                      <a:pt x="1980453" y="678921"/>
                    </a:cubicBezTo>
                    <a:cubicBezTo>
                      <a:pt x="1987555" y="704364"/>
                      <a:pt x="1984950" y="732511"/>
                      <a:pt x="1970956" y="757338"/>
                    </a:cubicBezTo>
                    <a:lnTo>
                      <a:pt x="1684871" y="1339483"/>
                    </a:lnTo>
                    <a:cubicBezTo>
                      <a:pt x="1685489" y="1398755"/>
                      <a:pt x="1686108" y="1458028"/>
                      <a:pt x="1686726" y="1517300"/>
                    </a:cubicBezTo>
                    <a:cubicBezTo>
                      <a:pt x="1688710" y="1707568"/>
                      <a:pt x="1594055" y="1876331"/>
                      <a:pt x="1448462" y="1976919"/>
                    </a:cubicBezTo>
                    <a:lnTo>
                      <a:pt x="1363775" y="2024034"/>
                    </a:lnTo>
                    <a:lnTo>
                      <a:pt x="1397674" y="2467217"/>
                    </a:lnTo>
                  </a:path>
                </a:pathLst>
              </a:cu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457200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sysClr val="window" lastClr="FFFFFF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grpSp>
            <p:nvGrpSpPr>
              <p:cNvPr id="27" name="グループ化 26">
                <a:extLst>
                  <a:ext uri="{FF2B5EF4-FFF2-40B4-BE49-F238E27FC236}">
                    <a16:creationId xmlns:a16="http://schemas.microsoft.com/office/drawing/2014/main" id="{E46452E9-E392-DB4E-3511-C7104CD1268B}"/>
                  </a:ext>
                </a:extLst>
              </p:cNvPr>
              <p:cNvGrpSpPr/>
              <p:nvPr/>
            </p:nvGrpSpPr>
            <p:grpSpPr>
              <a:xfrm rot="5400000">
                <a:off x="2836608" y="2692128"/>
                <a:ext cx="541396" cy="897676"/>
                <a:chOff x="3569772" y="2706758"/>
                <a:chExt cx="541396" cy="897676"/>
              </a:xfrm>
            </p:grpSpPr>
            <p:sp>
              <p:nvSpPr>
                <p:cNvPr id="47" name="フリーフォーム: 図形 46">
                  <a:extLst>
                    <a:ext uri="{FF2B5EF4-FFF2-40B4-BE49-F238E27FC236}">
                      <a16:creationId xmlns:a16="http://schemas.microsoft.com/office/drawing/2014/main" id="{6C6A54C5-9786-CC86-3A75-F9F434F9EBF7}"/>
                    </a:ext>
                  </a:extLst>
                </p:cNvPr>
                <p:cNvSpPr/>
                <p:nvPr/>
              </p:nvSpPr>
              <p:spPr>
                <a:xfrm rot="18900000">
                  <a:off x="3814310" y="3387429"/>
                  <a:ext cx="296858" cy="217005"/>
                </a:xfrm>
                <a:custGeom>
                  <a:avLst/>
                  <a:gdLst>
                    <a:gd name="connsiteX0" fmla="*/ 405772 w 600843"/>
                    <a:gd name="connsiteY0" fmla="*/ 0 h 439221"/>
                    <a:gd name="connsiteX1" fmla="*/ 541825 w 600843"/>
                    <a:gd name="connsiteY1" fmla="*/ 0 h 439221"/>
                    <a:gd name="connsiteX2" fmla="*/ 600843 w 600843"/>
                    <a:gd name="connsiteY2" fmla="*/ 59018 h 439221"/>
                    <a:gd name="connsiteX3" fmla="*/ 600843 w 600843"/>
                    <a:gd name="connsiteY3" fmla="*/ 166096 h 439221"/>
                    <a:gd name="connsiteX4" fmla="*/ 587348 w 600843"/>
                    <a:gd name="connsiteY4" fmla="*/ 198676 h 439221"/>
                    <a:gd name="connsiteX5" fmla="*/ 547112 w 600843"/>
                    <a:gd name="connsiteY5" fmla="*/ 439221 h 439221"/>
                    <a:gd name="connsiteX6" fmla="*/ 459483 w 600843"/>
                    <a:gd name="connsiteY6" fmla="*/ 439221 h 439221"/>
                    <a:gd name="connsiteX7" fmla="*/ 435087 w 600843"/>
                    <a:gd name="connsiteY7" fmla="*/ 293370 h 439221"/>
                    <a:gd name="connsiteX8" fmla="*/ 314721 w 600843"/>
                    <a:gd name="connsiteY8" fmla="*/ 391045 h 439221"/>
                    <a:gd name="connsiteX9" fmla="*/ 291267 w 600843"/>
                    <a:gd name="connsiteY9" fmla="*/ 403330 h 439221"/>
                    <a:gd name="connsiteX10" fmla="*/ 280575 w 600843"/>
                    <a:gd name="connsiteY10" fmla="*/ 404278 h 439221"/>
                    <a:gd name="connsiteX11" fmla="*/ 271690 w 600843"/>
                    <a:gd name="connsiteY11" fmla="*/ 425728 h 439221"/>
                    <a:gd name="connsiteX12" fmla="*/ 239117 w 600843"/>
                    <a:gd name="connsiteY12" fmla="*/ 439220 h 439221"/>
                    <a:gd name="connsiteX13" fmla="*/ 46065 w 600843"/>
                    <a:gd name="connsiteY13" fmla="*/ 439220 h 439221"/>
                    <a:gd name="connsiteX14" fmla="*/ 0 w 600843"/>
                    <a:gd name="connsiteY14" fmla="*/ 393155 h 439221"/>
                    <a:gd name="connsiteX15" fmla="*/ 0 w 600843"/>
                    <a:gd name="connsiteY15" fmla="*/ 348733 h 439221"/>
                    <a:gd name="connsiteX16" fmla="*/ 90488 w 600843"/>
                    <a:gd name="connsiteY16" fmla="*/ 258245 h 439221"/>
                    <a:gd name="connsiteX17" fmla="*/ 153892 w 600843"/>
                    <a:gd name="connsiteY17" fmla="*/ 258245 h 439221"/>
                    <a:gd name="connsiteX18" fmla="*/ 151854 w 600843"/>
                    <a:gd name="connsiteY18" fmla="*/ 235277 h 439221"/>
                    <a:gd name="connsiteX19" fmla="*/ 199594 w 600843"/>
                    <a:gd name="connsiteY19" fmla="*/ 147136 h 439221"/>
                    <a:gd name="connsiteX20" fmla="*/ 342912 w 600843"/>
                    <a:gd name="connsiteY20" fmla="*/ 30836 h 439221"/>
                    <a:gd name="connsiteX21" fmla="*/ 362726 w 600843"/>
                    <a:gd name="connsiteY21" fmla="*/ 20458 h 439221"/>
                    <a:gd name="connsiteX22" fmla="*/ 364040 w 600843"/>
                    <a:gd name="connsiteY22" fmla="*/ 17286 h 439221"/>
                    <a:gd name="connsiteX23" fmla="*/ 405772 w 600843"/>
                    <a:gd name="connsiteY23" fmla="*/ 0 h 439221"/>
                    <a:gd name="connsiteX0" fmla="*/ 405772 w 600843"/>
                    <a:gd name="connsiteY0" fmla="*/ 0 h 439221"/>
                    <a:gd name="connsiteX1" fmla="*/ 541825 w 600843"/>
                    <a:gd name="connsiteY1" fmla="*/ 0 h 439221"/>
                    <a:gd name="connsiteX2" fmla="*/ 600843 w 600843"/>
                    <a:gd name="connsiteY2" fmla="*/ 59018 h 439221"/>
                    <a:gd name="connsiteX3" fmla="*/ 600843 w 600843"/>
                    <a:gd name="connsiteY3" fmla="*/ 166096 h 439221"/>
                    <a:gd name="connsiteX4" fmla="*/ 587348 w 600843"/>
                    <a:gd name="connsiteY4" fmla="*/ 198676 h 439221"/>
                    <a:gd name="connsiteX5" fmla="*/ 547112 w 600843"/>
                    <a:gd name="connsiteY5" fmla="*/ 439221 h 439221"/>
                    <a:gd name="connsiteX6" fmla="*/ 459483 w 600843"/>
                    <a:gd name="connsiteY6" fmla="*/ 439221 h 439221"/>
                    <a:gd name="connsiteX7" fmla="*/ 435087 w 600843"/>
                    <a:gd name="connsiteY7" fmla="*/ 293370 h 439221"/>
                    <a:gd name="connsiteX8" fmla="*/ 314721 w 600843"/>
                    <a:gd name="connsiteY8" fmla="*/ 391045 h 439221"/>
                    <a:gd name="connsiteX9" fmla="*/ 291267 w 600843"/>
                    <a:gd name="connsiteY9" fmla="*/ 403330 h 439221"/>
                    <a:gd name="connsiteX10" fmla="*/ 280575 w 600843"/>
                    <a:gd name="connsiteY10" fmla="*/ 404278 h 439221"/>
                    <a:gd name="connsiteX11" fmla="*/ 271690 w 600843"/>
                    <a:gd name="connsiteY11" fmla="*/ 425728 h 439221"/>
                    <a:gd name="connsiteX12" fmla="*/ 239117 w 600843"/>
                    <a:gd name="connsiteY12" fmla="*/ 439220 h 439221"/>
                    <a:gd name="connsiteX13" fmla="*/ 46065 w 600843"/>
                    <a:gd name="connsiteY13" fmla="*/ 439220 h 439221"/>
                    <a:gd name="connsiteX14" fmla="*/ 0 w 600843"/>
                    <a:gd name="connsiteY14" fmla="*/ 393155 h 439221"/>
                    <a:gd name="connsiteX15" fmla="*/ 0 w 600843"/>
                    <a:gd name="connsiteY15" fmla="*/ 348733 h 439221"/>
                    <a:gd name="connsiteX16" fmla="*/ 90488 w 600843"/>
                    <a:gd name="connsiteY16" fmla="*/ 258245 h 439221"/>
                    <a:gd name="connsiteX17" fmla="*/ 153892 w 600843"/>
                    <a:gd name="connsiteY17" fmla="*/ 258245 h 439221"/>
                    <a:gd name="connsiteX18" fmla="*/ 151854 w 600843"/>
                    <a:gd name="connsiteY18" fmla="*/ 235277 h 439221"/>
                    <a:gd name="connsiteX19" fmla="*/ 342912 w 600843"/>
                    <a:gd name="connsiteY19" fmla="*/ 30836 h 439221"/>
                    <a:gd name="connsiteX20" fmla="*/ 362726 w 600843"/>
                    <a:gd name="connsiteY20" fmla="*/ 20458 h 439221"/>
                    <a:gd name="connsiteX21" fmla="*/ 364040 w 600843"/>
                    <a:gd name="connsiteY21" fmla="*/ 17286 h 439221"/>
                    <a:gd name="connsiteX22" fmla="*/ 405772 w 600843"/>
                    <a:gd name="connsiteY22" fmla="*/ 0 h 439221"/>
                    <a:gd name="connsiteX0" fmla="*/ 405772 w 600843"/>
                    <a:gd name="connsiteY0" fmla="*/ 0 h 439221"/>
                    <a:gd name="connsiteX1" fmla="*/ 541825 w 600843"/>
                    <a:gd name="connsiteY1" fmla="*/ 0 h 439221"/>
                    <a:gd name="connsiteX2" fmla="*/ 600843 w 600843"/>
                    <a:gd name="connsiteY2" fmla="*/ 59018 h 439221"/>
                    <a:gd name="connsiteX3" fmla="*/ 600843 w 600843"/>
                    <a:gd name="connsiteY3" fmla="*/ 166096 h 439221"/>
                    <a:gd name="connsiteX4" fmla="*/ 587348 w 600843"/>
                    <a:gd name="connsiteY4" fmla="*/ 198676 h 439221"/>
                    <a:gd name="connsiteX5" fmla="*/ 547112 w 600843"/>
                    <a:gd name="connsiteY5" fmla="*/ 439221 h 439221"/>
                    <a:gd name="connsiteX6" fmla="*/ 459483 w 600843"/>
                    <a:gd name="connsiteY6" fmla="*/ 439221 h 439221"/>
                    <a:gd name="connsiteX7" fmla="*/ 435087 w 600843"/>
                    <a:gd name="connsiteY7" fmla="*/ 293370 h 439221"/>
                    <a:gd name="connsiteX8" fmla="*/ 314721 w 600843"/>
                    <a:gd name="connsiteY8" fmla="*/ 391045 h 439221"/>
                    <a:gd name="connsiteX9" fmla="*/ 291267 w 600843"/>
                    <a:gd name="connsiteY9" fmla="*/ 403330 h 439221"/>
                    <a:gd name="connsiteX10" fmla="*/ 280575 w 600843"/>
                    <a:gd name="connsiteY10" fmla="*/ 404278 h 439221"/>
                    <a:gd name="connsiteX11" fmla="*/ 271690 w 600843"/>
                    <a:gd name="connsiteY11" fmla="*/ 425728 h 439221"/>
                    <a:gd name="connsiteX12" fmla="*/ 239117 w 600843"/>
                    <a:gd name="connsiteY12" fmla="*/ 439220 h 439221"/>
                    <a:gd name="connsiteX13" fmla="*/ 46065 w 600843"/>
                    <a:gd name="connsiteY13" fmla="*/ 439220 h 439221"/>
                    <a:gd name="connsiteX14" fmla="*/ 0 w 600843"/>
                    <a:gd name="connsiteY14" fmla="*/ 393155 h 439221"/>
                    <a:gd name="connsiteX15" fmla="*/ 0 w 600843"/>
                    <a:gd name="connsiteY15" fmla="*/ 348733 h 439221"/>
                    <a:gd name="connsiteX16" fmla="*/ 90488 w 600843"/>
                    <a:gd name="connsiteY16" fmla="*/ 258245 h 439221"/>
                    <a:gd name="connsiteX17" fmla="*/ 153892 w 600843"/>
                    <a:gd name="connsiteY17" fmla="*/ 258245 h 439221"/>
                    <a:gd name="connsiteX18" fmla="*/ 342912 w 600843"/>
                    <a:gd name="connsiteY18" fmla="*/ 30836 h 439221"/>
                    <a:gd name="connsiteX19" fmla="*/ 362726 w 600843"/>
                    <a:gd name="connsiteY19" fmla="*/ 20458 h 439221"/>
                    <a:gd name="connsiteX20" fmla="*/ 364040 w 600843"/>
                    <a:gd name="connsiteY20" fmla="*/ 17286 h 439221"/>
                    <a:gd name="connsiteX21" fmla="*/ 405772 w 600843"/>
                    <a:gd name="connsiteY21" fmla="*/ 0 h 439221"/>
                    <a:gd name="connsiteX0" fmla="*/ 405772 w 600843"/>
                    <a:gd name="connsiteY0" fmla="*/ 0 h 439221"/>
                    <a:gd name="connsiteX1" fmla="*/ 541825 w 600843"/>
                    <a:gd name="connsiteY1" fmla="*/ 0 h 439221"/>
                    <a:gd name="connsiteX2" fmla="*/ 600843 w 600843"/>
                    <a:gd name="connsiteY2" fmla="*/ 59018 h 439221"/>
                    <a:gd name="connsiteX3" fmla="*/ 600843 w 600843"/>
                    <a:gd name="connsiteY3" fmla="*/ 166096 h 439221"/>
                    <a:gd name="connsiteX4" fmla="*/ 587348 w 600843"/>
                    <a:gd name="connsiteY4" fmla="*/ 198676 h 439221"/>
                    <a:gd name="connsiteX5" fmla="*/ 547112 w 600843"/>
                    <a:gd name="connsiteY5" fmla="*/ 439221 h 439221"/>
                    <a:gd name="connsiteX6" fmla="*/ 459483 w 600843"/>
                    <a:gd name="connsiteY6" fmla="*/ 439221 h 439221"/>
                    <a:gd name="connsiteX7" fmla="*/ 435087 w 600843"/>
                    <a:gd name="connsiteY7" fmla="*/ 293370 h 439221"/>
                    <a:gd name="connsiteX8" fmla="*/ 314721 w 600843"/>
                    <a:gd name="connsiteY8" fmla="*/ 391045 h 439221"/>
                    <a:gd name="connsiteX9" fmla="*/ 291267 w 600843"/>
                    <a:gd name="connsiteY9" fmla="*/ 403330 h 439221"/>
                    <a:gd name="connsiteX10" fmla="*/ 271690 w 600843"/>
                    <a:gd name="connsiteY10" fmla="*/ 425728 h 439221"/>
                    <a:gd name="connsiteX11" fmla="*/ 239117 w 600843"/>
                    <a:gd name="connsiteY11" fmla="*/ 439220 h 439221"/>
                    <a:gd name="connsiteX12" fmla="*/ 46065 w 600843"/>
                    <a:gd name="connsiteY12" fmla="*/ 439220 h 439221"/>
                    <a:gd name="connsiteX13" fmla="*/ 0 w 600843"/>
                    <a:gd name="connsiteY13" fmla="*/ 393155 h 439221"/>
                    <a:gd name="connsiteX14" fmla="*/ 0 w 600843"/>
                    <a:gd name="connsiteY14" fmla="*/ 348733 h 439221"/>
                    <a:gd name="connsiteX15" fmla="*/ 90488 w 600843"/>
                    <a:gd name="connsiteY15" fmla="*/ 258245 h 439221"/>
                    <a:gd name="connsiteX16" fmla="*/ 153892 w 600843"/>
                    <a:gd name="connsiteY16" fmla="*/ 258245 h 439221"/>
                    <a:gd name="connsiteX17" fmla="*/ 342912 w 600843"/>
                    <a:gd name="connsiteY17" fmla="*/ 30836 h 439221"/>
                    <a:gd name="connsiteX18" fmla="*/ 362726 w 600843"/>
                    <a:gd name="connsiteY18" fmla="*/ 20458 h 439221"/>
                    <a:gd name="connsiteX19" fmla="*/ 364040 w 600843"/>
                    <a:gd name="connsiteY19" fmla="*/ 17286 h 439221"/>
                    <a:gd name="connsiteX20" fmla="*/ 405772 w 600843"/>
                    <a:gd name="connsiteY20" fmla="*/ 0 h 439221"/>
                    <a:gd name="connsiteX0" fmla="*/ 405772 w 600843"/>
                    <a:gd name="connsiteY0" fmla="*/ 0 h 439221"/>
                    <a:gd name="connsiteX1" fmla="*/ 541825 w 600843"/>
                    <a:gd name="connsiteY1" fmla="*/ 0 h 439221"/>
                    <a:gd name="connsiteX2" fmla="*/ 600843 w 600843"/>
                    <a:gd name="connsiteY2" fmla="*/ 59018 h 439221"/>
                    <a:gd name="connsiteX3" fmla="*/ 600843 w 600843"/>
                    <a:gd name="connsiteY3" fmla="*/ 166096 h 439221"/>
                    <a:gd name="connsiteX4" fmla="*/ 587348 w 600843"/>
                    <a:gd name="connsiteY4" fmla="*/ 198676 h 439221"/>
                    <a:gd name="connsiteX5" fmla="*/ 547112 w 600843"/>
                    <a:gd name="connsiteY5" fmla="*/ 439221 h 439221"/>
                    <a:gd name="connsiteX6" fmla="*/ 459483 w 600843"/>
                    <a:gd name="connsiteY6" fmla="*/ 439221 h 439221"/>
                    <a:gd name="connsiteX7" fmla="*/ 435087 w 600843"/>
                    <a:gd name="connsiteY7" fmla="*/ 293370 h 439221"/>
                    <a:gd name="connsiteX8" fmla="*/ 314721 w 600843"/>
                    <a:gd name="connsiteY8" fmla="*/ 391045 h 439221"/>
                    <a:gd name="connsiteX9" fmla="*/ 271690 w 600843"/>
                    <a:gd name="connsiteY9" fmla="*/ 425728 h 439221"/>
                    <a:gd name="connsiteX10" fmla="*/ 239117 w 600843"/>
                    <a:gd name="connsiteY10" fmla="*/ 439220 h 439221"/>
                    <a:gd name="connsiteX11" fmla="*/ 46065 w 600843"/>
                    <a:gd name="connsiteY11" fmla="*/ 439220 h 439221"/>
                    <a:gd name="connsiteX12" fmla="*/ 0 w 600843"/>
                    <a:gd name="connsiteY12" fmla="*/ 393155 h 439221"/>
                    <a:gd name="connsiteX13" fmla="*/ 0 w 600843"/>
                    <a:gd name="connsiteY13" fmla="*/ 348733 h 439221"/>
                    <a:gd name="connsiteX14" fmla="*/ 90488 w 600843"/>
                    <a:gd name="connsiteY14" fmla="*/ 258245 h 439221"/>
                    <a:gd name="connsiteX15" fmla="*/ 153892 w 600843"/>
                    <a:gd name="connsiteY15" fmla="*/ 258245 h 439221"/>
                    <a:gd name="connsiteX16" fmla="*/ 342912 w 600843"/>
                    <a:gd name="connsiteY16" fmla="*/ 30836 h 439221"/>
                    <a:gd name="connsiteX17" fmla="*/ 362726 w 600843"/>
                    <a:gd name="connsiteY17" fmla="*/ 20458 h 439221"/>
                    <a:gd name="connsiteX18" fmla="*/ 364040 w 600843"/>
                    <a:gd name="connsiteY18" fmla="*/ 17286 h 439221"/>
                    <a:gd name="connsiteX19" fmla="*/ 405772 w 600843"/>
                    <a:gd name="connsiteY19" fmla="*/ 0 h 439221"/>
                    <a:gd name="connsiteX0" fmla="*/ 405772 w 600843"/>
                    <a:gd name="connsiteY0" fmla="*/ 0 h 439221"/>
                    <a:gd name="connsiteX1" fmla="*/ 541825 w 600843"/>
                    <a:gd name="connsiteY1" fmla="*/ 0 h 439221"/>
                    <a:gd name="connsiteX2" fmla="*/ 600843 w 600843"/>
                    <a:gd name="connsiteY2" fmla="*/ 59018 h 439221"/>
                    <a:gd name="connsiteX3" fmla="*/ 600843 w 600843"/>
                    <a:gd name="connsiteY3" fmla="*/ 166096 h 439221"/>
                    <a:gd name="connsiteX4" fmla="*/ 587348 w 600843"/>
                    <a:gd name="connsiteY4" fmla="*/ 198676 h 439221"/>
                    <a:gd name="connsiteX5" fmla="*/ 547112 w 600843"/>
                    <a:gd name="connsiteY5" fmla="*/ 439221 h 439221"/>
                    <a:gd name="connsiteX6" fmla="*/ 459483 w 600843"/>
                    <a:gd name="connsiteY6" fmla="*/ 439221 h 439221"/>
                    <a:gd name="connsiteX7" fmla="*/ 435087 w 600843"/>
                    <a:gd name="connsiteY7" fmla="*/ 293370 h 439221"/>
                    <a:gd name="connsiteX8" fmla="*/ 271690 w 600843"/>
                    <a:gd name="connsiteY8" fmla="*/ 425728 h 439221"/>
                    <a:gd name="connsiteX9" fmla="*/ 239117 w 600843"/>
                    <a:gd name="connsiteY9" fmla="*/ 439220 h 439221"/>
                    <a:gd name="connsiteX10" fmla="*/ 46065 w 600843"/>
                    <a:gd name="connsiteY10" fmla="*/ 439220 h 439221"/>
                    <a:gd name="connsiteX11" fmla="*/ 0 w 600843"/>
                    <a:gd name="connsiteY11" fmla="*/ 393155 h 439221"/>
                    <a:gd name="connsiteX12" fmla="*/ 0 w 600843"/>
                    <a:gd name="connsiteY12" fmla="*/ 348733 h 439221"/>
                    <a:gd name="connsiteX13" fmla="*/ 90488 w 600843"/>
                    <a:gd name="connsiteY13" fmla="*/ 258245 h 439221"/>
                    <a:gd name="connsiteX14" fmla="*/ 153892 w 600843"/>
                    <a:gd name="connsiteY14" fmla="*/ 258245 h 439221"/>
                    <a:gd name="connsiteX15" fmla="*/ 342912 w 600843"/>
                    <a:gd name="connsiteY15" fmla="*/ 30836 h 439221"/>
                    <a:gd name="connsiteX16" fmla="*/ 362726 w 600843"/>
                    <a:gd name="connsiteY16" fmla="*/ 20458 h 439221"/>
                    <a:gd name="connsiteX17" fmla="*/ 364040 w 600843"/>
                    <a:gd name="connsiteY17" fmla="*/ 17286 h 439221"/>
                    <a:gd name="connsiteX18" fmla="*/ 405772 w 600843"/>
                    <a:gd name="connsiteY18" fmla="*/ 0 h 439221"/>
                    <a:gd name="connsiteX0" fmla="*/ 405772 w 600843"/>
                    <a:gd name="connsiteY0" fmla="*/ 0 h 439221"/>
                    <a:gd name="connsiteX1" fmla="*/ 541825 w 600843"/>
                    <a:gd name="connsiteY1" fmla="*/ 0 h 439221"/>
                    <a:gd name="connsiteX2" fmla="*/ 600843 w 600843"/>
                    <a:gd name="connsiteY2" fmla="*/ 59018 h 439221"/>
                    <a:gd name="connsiteX3" fmla="*/ 600843 w 600843"/>
                    <a:gd name="connsiteY3" fmla="*/ 166096 h 439221"/>
                    <a:gd name="connsiteX4" fmla="*/ 587348 w 600843"/>
                    <a:gd name="connsiteY4" fmla="*/ 198676 h 439221"/>
                    <a:gd name="connsiteX5" fmla="*/ 547112 w 600843"/>
                    <a:gd name="connsiteY5" fmla="*/ 439221 h 439221"/>
                    <a:gd name="connsiteX6" fmla="*/ 459483 w 600843"/>
                    <a:gd name="connsiteY6" fmla="*/ 439221 h 439221"/>
                    <a:gd name="connsiteX7" fmla="*/ 435087 w 600843"/>
                    <a:gd name="connsiteY7" fmla="*/ 293370 h 439221"/>
                    <a:gd name="connsiteX8" fmla="*/ 239117 w 600843"/>
                    <a:gd name="connsiteY8" fmla="*/ 439220 h 439221"/>
                    <a:gd name="connsiteX9" fmla="*/ 46065 w 600843"/>
                    <a:gd name="connsiteY9" fmla="*/ 439220 h 439221"/>
                    <a:gd name="connsiteX10" fmla="*/ 0 w 600843"/>
                    <a:gd name="connsiteY10" fmla="*/ 393155 h 439221"/>
                    <a:gd name="connsiteX11" fmla="*/ 0 w 600843"/>
                    <a:gd name="connsiteY11" fmla="*/ 348733 h 439221"/>
                    <a:gd name="connsiteX12" fmla="*/ 90488 w 600843"/>
                    <a:gd name="connsiteY12" fmla="*/ 258245 h 439221"/>
                    <a:gd name="connsiteX13" fmla="*/ 153892 w 600843"/>
                    <a:gd name="connsiteY13" fmla="*/ 258245 h 439221"/>
                    <a:gd name="connsiteX14" fmla="*/ 342912 w 600843"/>
                    <a:gd name="connsiteY14" fmla="*/ 30836 h 439221"/>
                    <a:gd name="connsiteX15" fmla="*/ 362726 w 600843"/>
                    <a:gd name="connsiteY15" fmla="*/ 20458 h 439221"/>
                    <a:gd name="connsiteX16" fmla="*/ 364040 w 600843"/>
                    <a:gd name="connsiteY16" fmla="*/ 17286 h 439221"/>
                    <a:gd name="connsiteX17" fmla="*/ 405772 w 600843"/>
                    <a:gd name="connsiteY17" fmla="*/ 0 h 439221"/>
                    <a:gd name="connsiteX0" fmla="*/ 405772 w 600843"/>
                    <a:gd name="connsiteY0" fmla="*/ 0 h 439221"/>
                    <a:gd name="connsiteX1" fmla="*/ 541825 w 600843"/>
                    <a:gd name="connsiteY1" fmla="*/ 0 h 439221"/>
                    <a:gd name="connsiteX2" fmla="*/ 600843 w 600843"/>
                    <a:gd name="connsiteY2" fmla="*/ 59018 h 439221"/>
                    <a:gd name="connsiteX3" fmla="*/ 600843 w 600843"/>
                    <a:gd name="connsiteY3" fmla="*/ 166096 h 439221"/>
                    <a:gd name="connsiteX4" fmla="*/ 587348 w 600843"/>
                    <a:gd name="connsiteY4" fmla="*/ 198676 h 439221"/>
                    <a:gd name="connsiteX5" fmla="*/ 547112 w 600843"/>
                    <a:gd name="connsiteY5" fmla="*/ 439221 h 439221"/>
                    <a:gd name="connsiteX6" fmla="*/ 459483 w 600843"/>
                    <a:gd name="connsiteY6" fmla="*/ 439221 h 439221"/>
                    <a:gd name="connsiteX7" fmla="*/ 435087 w 600843"/>
                    <a:gd name="connsiteY7" fmla="*/ 293370 h 439221"/>
                    <a:gd name="connsiteX8" fmla="*/ 239117 w 600843"/>
                    <a:gd name="connsiteY8" fmla="*/ 439220 h 439221"/>
                    <a:gd name="connsiteX9" fmla="*/ 46065 w 600843"/>
                    <a:gd name="connsiteY9" fmla="*/ 439220 h 439221"/>
                    <a:gd name="connsiteX10" fmla="*/ 0 w 600843"/>
                    <a:gd name="connsiteY10" fmla="*/ 393155 h 439221"/>
                    <a:gd name="connsiteX11" fmla="*/ 0 w 600843"/>
                    <a:gd name="connsiteY11" fmla="*/ 348733 h 439221"/>
                    <a:gd name="connsiteX12" fmla="*/ 153892 w 600843"/>
                    <a:gd name="connsiteY12" fmla="*/ 258245 h 439221"/>
                    <a:gd name="connsiteX13" fmla="*/ 342912 w 600843"/>
                    <a:gd name="connsiteY13" fmla="*/ 30836 h 439221"/>
                    <a:gd name="connsiteX14" fmla="*/ 362726 w 600843"/>
                    <a:gd name="connsiteY14" fmla="*/ 20458 h 439221"/>
                    <a:gd name="connsiteX15" fmla="*/ 364040 w 600843"/>
                    <a:gd name="connsiteY15" fmla="*/ 17286 h 439221"/>
                    <a:gd name="connsiteX16" fmla="*/ 405772 w 600843"/>
                    <a:gd name="connsiteY16" fmla="*/ 0 h 439221"/>
                    <a:gd name="connsiteX0" fmla="*/ 405772 w 600843"/>
                    <a:gd name="connsiteY0" fmla="*/ 0 h 439221"/>
                    <a:gd name="connsiteX1" fmla="*/ 541825 w 600843"/>
                    <a:gd name="connsiteY1" fmla="*/ 0 h 439221"/>
                    <a:gd name="connsiteX2" fmla="*/ 600843 w 600843"/>
                    <a:gd name="connsiteY2" fmla="*/ 59018 h 439221"/>
                    <a:gd name="connsiteX3" fmla="*/ 600843 w 600843"/>
                    <a:gd name="connsiteY3" fmla="*/ 166096 h 439221"/>
                    <a:gd name="connsiteX4" fmla="*/ 587348 w 600843"/>
                    <a:gd name="connsiteY4" fmla="*/ 198676 h 439221"/>
                    <a:gd name="connsiteX5" fmla="*/ 547112 w 600843"/>
                    <a:gd name="connsiteY5" fmla="*/ 439221 h 439221"/>
                    <a:gd name="connsiteX6" fmla="*/ 459483 w 600843"/>
                    <a:gd name="connsiteY6" fmla="*/ 439221 h 439221"/>
                    <a:gd name="connsiteX7" fmla="*/ 435087 w 600843"/>
                    <a:gd name="connsiteY7" fmla="*/ 293370 h 439221"/>
                    <a:gd name="connsiteX8" fmla="*/ 239117 w 600843"/>
                    <a:gd name="connsiteY8" fmla="*/ 439220 h 439221"/>
                    <a:gd name="connsiteX9" fmla="*/ 46065 w 600843"/>
                    <a:gd name="connsiteY9" fmla="*/ 439220 h 439221"/>
                    <a:gd name="connsiteX10" fmla="*/ 0 w 600843"/>
                    <a:gd name="connsiteY10" fmla="*/ 393155 h 439221"/>
                    <a:gd name="connsiteX11" fmla="*/ 0 w 600843"/>
                    <a:gd name="connsiteY11" fmla="*/ 348733 h 439221"/>
                    <a:gd name="connsiteX12" fmla="*/ 153892 w 600843"/>
                    <a:gd name="connsiteY12" fmla="*/ 258245 h 439221"/>
                    <a:gd name="connsiteX13" fmla="*/ 342912 w 600843"/>
                    <a:gd name="connsiteY13" fmla="*/ 30836 h 439221"/>
                    <a:gd name="connsiteX14" fmla="*/ 362726 w 600843"/>
                    <a:gd name="connsiteY14" fmla="*/ 20458 h 439221"/>
                    <a:gd name="connsiteX15" fmla="*/ 405772 w 600843"/>
                    <a:gd name="connsiteY15" fmla="*/ 0 h 439221"/>
                    <a:gd name="connsiteX0" fmla="*/ 405772 w 600843"/>
                    <a:gd name="connsiteY0" fmla="*/ 0 h 439221"/>
                    <a:gd name="connsiteX1" fmla="*/ 541825 w 600843"/>
                    <a:gd name="connsiteY1" fmla="*/ 0 h 439221"/>
                    <a:gd name="connsiteX2" fmla="*/ 600843 w 600843"/>
                    <a:gd name="connsiteY2" fmla="*/ 59018 h 439221"/>
                    <a:gd name="connsiteX3" fmla="*/ 600843 w 600843"/>
                    <a:gd name="connsiteY3" fmla="*/ 166096 h 439221"/>
                    <a:gd name="connsiteX4" fmla="*/ 587348 w 600843"/>
                    <a:gd name="connsiteY4" fmla="*/ 198676 h 439221"/>
                    <a:gd name="connsiteX5" fmla="*/ 547112 w 600843"/>
                    <a:gd name="connsiteY5" fmla="*/ 439221 h 439221"/>
                    <a:gd name="connsiteX6" fmla="*/ 459483 w 600843"/>
                    <a:gd name="connsiteY6" fmla="*/ 439221 h 439221"/>
                    <a:gd name="connsiteX7" fmla="*/ 435087 w 600843"/>
                    <a:gd name="connsiteY7" fmla="*/ 293370 h 439221"/>
                    <a:gd name="connsiteX8" fmla="*/ 239117 w 600843"/>
                    <a:gd name="connsiteY8" fmla="*/ 439220 h 439221"/>
                    <a:gd name="connsiteX9" fmla="*/ 46065 w 600843"/>
                    <a:gd name="connsiteY9" fmla="*/ 439220 h 439221"/>
                    <a:gd name="connsiteX10" fmla="*/ 0 w 600843"/>
                    <a:gd name="connsiteY10" fmla="*/ 393155 h 439221"/>
                    <a:gd name="connsiteX11" fmla="*/ 0 w 600843"/>
                    <a:gd name="connsiteY11" fmla="*/ 348733 h 439221"/>
                    <a:gd name="connsiteX12" fmla="*/ 153892 w 600843"/>
                    <a:gd name="connsiteY12" fmla="*/ 258245 h 439221"/>
                    <a:gd name="connsiteX13" fmla="*/ 342912 w 600843"/>
                    <a:gd name="connsiteY13" fmla="*/ 30836 h 439221"/>
                    <a:gd name="connsiteX14" fmla="*/ 362726 w 600843"/>
                    <a:gd name="connsiteY14" fmla="*/ 27601 h 439221"/>
                    <a:gd name="connsiteX15" fmla="*/ 405772 w 600843"/>
                    <a:gd name="connsiteY15" fmla="*/ 0 h 439221"/>
                    <a:gd name="connsiteX0" fmla="*/ 405772 w 600843"/>
                    <a:gd name="connsiteY0" fmla="*/ 0 h 439221"/>
                    <a:gd name="connsiteX1" fmla="*/ 541825 w 600843"/>
                    <a:gd name="connsiteY1" fmla="*/ 0 h 439221"/>
                    <a:gd name="connsiteX2" fmla="*/ 600843 w 600843"/>
                    <a:gd name="connsiteY2" fmla="*/ 59018 h 439221"/>
                    <a:gd name="connsiteX3" fmla="*/ 600843 w 600843"/>
                    <a:gd name="connsiteY3" fmla="*/ 166096 h 439221"/>
                    <a:gd name="connsiteX4" fmla="*/ 587348 w 600843"/>
                    <a:gd name="connsiteY4" fmla="*/ 198676 h 439221"/>
                    <a:gd name="connsiteX5" fmla="*/ 547112 w 600843"/>
                    <a:gd name="connsiteY5" fmla="*/ 439221 h 439221"/>
                    <a:gd name="connsiteX6" fmla="*/ 459483 w 600843"/>
                    <a:gd name="connsiteY6" fmla="*/ 439221 h 439221"/>
                    <a:gd name="connsiteX7" fmla="*/ 435087 w 600843"/>
                    <a:gd name="connsiteY7" fmla="*/ 293370 h 439221"/>
                    <a:gd name="connsiteX8" fmla="*/ 239117 w 600843"/>
                    <a:gd name="connsiteY8" fmla="*/ 439220 h 439221"/>
                    <a:gd name="connsiteX9" fmla="*/ 46065 w 600843"/>
                    <a:gd name="connsiteY9" fmla="*/ 439220 h 439221"/>
                    <a:gd name="connsiteX10" fmla="*/ 0 w 600843"/>
                    <a:gd name="connsiteY10" fmla="*/ 393155 h 439221"/>
                    <a:gd name="connsiteX11" fmla="*/ 0 w 600843"/>
                    <a:gd name="connsiteY11" fmla="*/ 348733 h 439221"/>
                    <a:gd name="connsiteX12" fmla="*/ 153892 w 600843"/>
                    <a:gd name="connsiteY12" fmla="*/ 258245 h 439221"/>
                    <a:gd name="connsiteX13" fmla="*/ 342912 w 600843"/>
                    <a:gd name="connsiteY13" fmla="*/ 30836 h 439221"/>
                    <a:gd name="connsiteX14" fmla="*/ 405772 w 600843"/>
                    <a:gd name="connsiteY14" fmla="*/ 0 h 439221"/>
                    <a:gd name="connsiteX0" fmla="*/ 405772 w 600843"/>
                    <a:gd name="connsiteY0" fmla="*/ 0 h 439221"/>
                    <a:gd name="connsiteX1" fmla="*/ 541825 w 600843"/>
                    <a:gd name="connsiteY1" fmla="*/ 0 h 439221"/>
                    <a:gd name="connsiteX2" fmla="*/ 600843 w 600843"/>
                    <a:gd name="connsiteY2" fmla="*/ 59018 h 439221"/>
                    <a:gd name="connsiteX3" fmla="*/ 600843 w 600843"/>
                    <a:gd name="connsiteY3" fmla="*/ 166096 h 439221"/>
                    <a:gd name="connsiteX4" fmla="*/ 587348 w 600843"/>
                    <a:gd name="connsiteY4" fmla="*/ 198676 h 439221"/>
                    <a:gd name="connsiteX5" fmla="*/ 547112 w 600843"/>
                    <a:gd name="connsiteY5" fmla="*/ 439221 h 439221"/>
                    <a:gd name="connsiteX6" fmla="*/ 459483 w 600843"/>
                    <a:gd name="connsiteY6" fmla="*/ 439221 h 439221"/>
                    <a:gd name="connsiteX7" fmla="*/ 435087 w 600843"/>
                    <a:gd name="connsiteY7" fmla="*/ 293370 h 439221"/>
                    <a:gd name="connsiteX8" fmla="*/ 239117 w 600843"/>
                    <a:gd name="connsiteY8" fmla="*/ 439220 h 439221"/>
                    <a:gd name="connsiteX9" fmla="*/ 46065 w 600843"/>
                    <a:gd name="connsiteY9" fmla="*/ 439220 h 439221"/>
                    <a:gd name="connsiteX10" fmla="*/ 0 w 600843"/>
                    <a:gd name="connsiteY10" fmla="*/ 393155 h 439221"/>
                    <a:gd name="connsiteX11" fmla="*/ 0 w 600843"/>
                    <a:gd name="connsiteY11" fmla="*/ 348733 h 439221"/>
                    <a:gd name="connsiteX12" fmla="*/ 153892 w 600843"/>
                    <a:gd name="connsiteY12" fmla="*/ 258245 h 439221"/>
                    <a:gd name="connsiteX13" fmla="*/ 350056 w 600843"/>
                    <a:gd name="connsiteY13" fmla="*/ 33217 h 439221"/>
                    <a:gd name="connsiteX14" fmla="*/ 405772 w 600843"/>
                    <a:gd name="connsiteY14" fmla="*/ 0 h 439221"/>
                    <a:gd name="connsiteX0" fmla="*/ 405772 w 600843"/>
                    <a:gd name="connsiteY0" fmla="*/ 0 h 439221"/>
                    <a:gd name="connsiteX1" fmla="*/ 541825 w 600843"/>
                    <a:gd name="connsiteY1" fmla="*/ 0 h 439221"/>
                    <a:gd name="connsiteX2" fmla="*/ 600843 w 600843"/>
                    <a:gd name="connsiteY2" fmla="*/ 59018 h 439221"/>
                    <a:gd name="connsiteX3" fmla="*/ 600843 w 600843"/>
                    <a:gd name="connsiteY3" fmla="*/ 166096 h 439221"/>
                    <a:gd name="connsiteX4" fmla="*/ 587348 w 600843"/>
                    <a:gd name="connsiteY4" fmla="*/ 198676 h 439221"/>
                    <a:gd name="connsiteX5" fmla="*/ 547112 w 600843"/>
                    <a:gd name="connsiteY5" fmla="*/ 439221 h 439221"/>
                    <a:gd name="connsiteX6" fmla="*/ 459483 w 600843"/>
                    <a:gd name="connsiteY6" fmla="*/ 439221 h 439221"/>
                    <a:gd name="connsiteX7" fmla="*/ 435087 w 600843"/>
                    <a:gd name="connsiteY7" fmla="*/ 293370 h 439221"/>
                    <a:gd name="connsiteX8" fmla="*/ 239117 w 600843"/>
                    <a:gd name="connsiteY8" fmla="*/ 439220 h 439221"/>
                    <a:gd name="connsiteX9" fmla="*/ 46065 w 600843"/>
                    <a:gd name="connsiteY9" fmla="*/ 439220 h 439221"/>
                    <a:gd name="connsiteX10" fmla="*/ 0 w 600843"/>
                    <a:gd name="connsiteY10" fmla="*/ 393155 h 439221"/>
                    <a:gd name="connsiteX11" fmla="*/ 0 w 600843"/>
                    <a:gd name="connsiteY11" fmla="*/ 348733 h 439221"/>
                    <a:gd name="connsiteX12" fmla="*/ 153892 w 600843"/>
                    <a:gd name="connsiteY12" fmla="*/ 258245 h 439221"/>
                    <a:gd name="connsiteX13" fmla="*/ 405772 w 600843"/>
                    <a:gd name="connsiteY13" fmla="*/ 0 h 4392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600843" h="439221">
                      <a:moveTo>
                        <a:pt x="405772" y="0"/>
                      </a:moveTo>
                      <a:lnTo>
                        <a:pt x="541825" y="0"/>
                      </a:lnTo>
                      <a:cubicBezTo>
                        <a:pt x="574420" y="0"/>
                        <a:pt x="600843" y="26423"/>
                        <a:pt x="600843" y="59018"/>
                      </a:cubicBezTo>
                      <a:lnTo>
                        <a:pt x="600843" y="166096"/>
                      </a:lnTo>
                      <a:lnTo>
                        <a:pt x="587348" y="198676"/>
                      </a:lnTo>
                      <a:lnTo>
                        <a:pt x="547112" y="439221"/>
                      </a:lnTo>
                      <a:lnTo>
                        <a:pt x="459483" y="439221"/>
                      </a:lnTo>
                      <a:lnTo>
                        <a:pt x="435087" y="293370"/>
                      </a:lnTo>
                      <a:lnTo>
                        <a:pt x="239117" y="439220"/>
                      </a:lnTo>
                      <a:lnTo>
                        <a:pt x="46065" y="439220"/>
                      </a:lnTo>
                      <a:cubicBezTo>
                        <a:pt x="20624" y="439220"/>
                        <a:pt x="0" y="418596"/>
                        <a:pt x="0" y="393155"/>
                      </a:cubicBezTo>
                      <a:lnTo>
                        <a:pt x="0" y="348733"/>
                      </a:lnTo>
                      <a:cubicBezTo>
                        <a:pt x="25649" y="326248"/>
                        <a:pt x="96740" y="311228"/>
                        <a:pt x="153892" y="258245"/>
                      </a:cubicBezTo>
                      <a:lnTo>
                        <a:pt x="405772" y="0"/>
                      </a:lnTo>
                      <a:close/>
                    </a:path>
                  </a:pathLst>
                </a:cu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8" name="台形 47">
                  <a:extLst>
                    <a:ext uri="{FF2B5EF4-FFF2-40B4-BE49-F238E27FC236}">
                      <a16:creationId xmlns:a16="http://schemas.microsoft.com/office/drawing/2014/main" id="{AD9B5D75-F00E-8D21-A5C5-B775CB7CDFF1}"/>
                    </a:ext>
                  </a:extLst>
                </p:cNvPr>
                <p:cNvSpPr/>
                <p:nvPr/>
              </p:nvSpPr>
              <p:spPr>
                <a:xfrm rot="8100000">
                  <a:off x="3569772" y="2706758"/>
                  <a:ext cx="290843" cy="761834"/>
                </a:xfrm>
                <a:prstGeom prst="trapezoid">
                  <a:avLst>
                    <a:gd name="adj" fmla="val 19923"/>
                  </a:avLst>
                </a:prstGeom>
                <a:solidFill>
                  <a:srgbClr val="0070C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28" name="アーチ 27">
                <a:extLst>
                  <a:ext uri="{FF2B5EF4-FFF2-40B4-BE49-F238E27FC236}">
                    <a16:creationId xmlns:a16="http://schemas.microsoft.com/office/drawing/2014/main" id="{FB2492B9-F92F-F0EB-D669-2F2A36AD4995}"/>
                  </a:ext>
                </a:extLst>
              </p:cNvPr>
              <p:cNvSpPr/>
              <p:nvPr/>
            </p:nvSpPr>
            <p:spPr>
              <a:xfrm rot="20048098">
                <a:off x="2806038" y="1559267"/>
                <a:ext cx="731533" cy="731533"/>
              </a:xfrm>
              <a:prstGeom prst="blockArc">
                <a:avLst>
                  <a:gd name="adj1" fmla="val 3773941"/>
                  <a:gd name="adj2" fmla="val 11827404"/>
                  <a:gd name="adj3" fmla="val 18608"/>
                </a:avLst>
              </a:prstGeom>
              <a:pattFill prst="dkHorz">
                <a:fgClr>
                  <a:srgbClr val="FF66CC"/>
                </a:fgClr>
                <a:bgClr>
                  <a:srgbClr val="FFCCFF"/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9" name="フリーフォーム: 図形 28">
                <a:extLst>
                  <a:ext uri="{FF2B5EF4-FFF2-40B4-BE49-F238E27FC236}">
                    <a16:creationId xmlns:a16="http://schemas.microsoft.com/office/drawing/2014/main" id="{CAAC0BF2-16F7-AF73-68E1-E73449A4762F}"/>
                  </a:ext>
                </a:extLst>
              </p:cNvPr>
              <p:cNvSpPr/>
              <p:nvPr/>
            </p:nvSpPr>
            <p:spPr>
              <a:xfrm rot="2700000">
                <a:off x="2556613" y="3330733"/>
                <a:ext cx="296858" cy="217005"/>
              </a:xfrm>
              <a:custGeom>
                <a:avLst/>
                <a:gdLst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435087 w 600843"/>
                  <a:gd name="connsiteY7" fmla="*/ 293370 h 439221"/>
                  <a:gd name="connsiteX8" fmla="*/ 314721 w 600843"/>
                  <a:gd name="connsiteY8" fmla="*/ 391045 h 439221"/>
                  <a:gd name="connsiteX9" fmla="*/ 291267 w 600843"/>
                  <a:gd name="connsiteY9" fmla="*/ 403330 h 439221"/>
                  <a:gd name="connsiteX10" fmla="*/ 280575 w 600843"/>
                  <a:gd name="connsiteY10" fmla="*/ 404278 h 439221"/>
                  <a:gd name="connsiteX11" fmla="*/ 271690 w 600843"/>
                  <a:gd name="connsiteY11" fmla="*/ 425728 h 439221"/>
                  <a:gd name="connsiteX12" fmla="*/ 239117 w 600843"/>
                  <a:gd name="connsiteY12" fmla="*/ 439220 h 439221"/>
                  <a:gd name="connsiteX13" fmla="*/ 46065 w 600843"/>
                  <a:gd name="connsiteY13" fmla="*/ 439220 h 439221"/>
                  <a:gd name="connsiteX14" fmla="*/ 0 w 600843"/>
                  <a:gd name="connsiteY14" fmla="*/ 393155 h 439221"/>
                  <a:gd name="connsiteX15" fmla="*/ 0 w 600843"/>
                  <a:gd name="connsiteY15" fmla="*/ 348733 h 439221"/>
                  <a:gd name="connsiteX16" fmla="*/ 90488 w 600843"/>
                  <a:gd name="connsiteY16" fmla="*/ 258245 h 439221"/>
                  <a:gd name="connsiteX17" fmla="*/ 153892 w 600843"/>
                  <a:gd name="connsiteY17" fmla="*/ 258245 h 439221"/>
                  <a:gd name="connsiteX18" fmla="*/ 151854 w 600843"/>
                  <a:gd name="connsiteY18" fmla="*/ 235277 h 439221"/>
                  <a:gd name="connsiteX19" fmla="*/ 199594 w 600843"/>
                  <a:gd name="connsiteY19" fmla="*/ 147136 h 439221"/>
                  <a:gd name="connsiteX20" fmla="*/ 342912 w 600843"/>
                  <a:gd name="connsiteY20" fmla="*/ 30836 h 439221"/>
                  <a:gd name="connsiteX21" fmla="*/ 362726 w 600843"/>
                  <a:gd name="connsiteY21" fmla="*/ 20458 h 439221"/>
                  <a:gd name="connsiteX22" fmla="*/ 364040 w 600843"/>
                  <a:gd name="connsiteY22" fmla="*/ 17286 h 439221"/>
                  <a:gd name="connsiteX23" fmla="*/ 405772 w 600843"/>
                  <a:gd name="connsiteY23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435087 w 600843"/>
                  <a:gd name="connsiteY7" fmla="*/ 293370 h 439221"/>
                  <a:gd name="connsiteX8" fmla="*/ 314721 w 600843"/>
                  <a:gd name="connsiteY8" fmla="*/ 391045 h 439221"/>
                  <a:gd name="connsiteX9" fmla="*/ 291267 w 600843"/>
                  <a:gd name="connsiteY9" fmla="*/ 403330 h 439221"/>
                  <a:gd name="connsiteX10" fmla="*/ 280575 w 600843"/>
                  <a:gd name="connsiteY10" fmla="*/ 404278 h 439221"/>
                  <a:gd name="connsiteX11" fmla="*/ 271690 w 600843"/>
                  <a:gd name="connsiteY11" fmla="*/ 425728 h 439221"/>
                  <a:gd name="connsiteX12" fmla="*/ 239117 w 600843"/>
                  <a:gd name="connsiteY12" fmla="*/ 439220 h 439221"/>
                  <a:gd name="connsiteX13" fmla="*/ 46065 w 600843"/>
                  <a:gd name="connsiteY13" fmla="*/ 439220 h 439221"/>
                  <a:gd name="connsiteX14" fmla="*/ 0 w 600843"/>
                  <a:gd name="connsiteY14" fmla="*/ 393155 h 439221"/>
                  <a:gd name="connsiteX15" fmla="*/ 0 w 600843"/>
                  <a:gd name="connsiteY15" fmla="*/ 348733 h 439221"/>
                  <a:gd name="connsiteX16" fmla="*/ 90488 w 600843"/>
                  <a:gd name="connsiteY16" fmla="*/ 258245 h 439221"/>
                  <a:gd name="connsiteX17" fmla="*/ 153892 w 600843"/>
                  <a:gd name="connsiteY17" fmla="*/ 258245 h 439221"/>
                  <a:gd name="connsiteX18" fmla="*/ 151854 w 600843"/>
                  <a:gd name="connsiteY18" fmla="*/ 235277 h 439221"/>
                  <a:gd name="connsiteX19" fmla="*/ 342912 w 600843"/>
                  <a:gd name="connsiteY19" fmla="*/ 30836 h 439221"/>
                  <a:gd name="connsiteX20" fmla="*/ 362726 w 600843"/>
                  <a:gd name="connsiteY20" fmla="*/ 20458 h 439221"/>
                  <a:gd name="connsiteX21" fmla="*/ 364040 w 600843"/>
                  <a:gd name="connsiteY21" fmla="*/ 17286 h 439221"/>
                  <a:gd name="connsiteX22" fmla="*/ 405772 w 600843"/>
                  <a:gd name="connsiteY22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435087 w 600843"/>
                  <a:gd name="connsiteY7" fmla="*/ 293370 h 439221"/>
                  <a:gd name="connsiteX8" fmla="*/ 314721 w 600843"/>
                  <a:gd name="connsiteY8" fmla="*/ 391045 h 439221"/>
                  <a:gd name="connsiteX9" fmla="*/ 291267 w 600843"/>
                  <a:gd name="connsiteY9" fmla="*/ 403330 h 439221"/>
                  <a:gd name="connsiteX10" fmla="*/ 280575 w 600843"/>
                  <a:gd name="connsiteY10" fmla="*/ 404278 h 439221"/>
                  <a:gd name="connsiteX11" fmla="*/ 271690 w 600843"/>
                  <a:gd name="connsiteY11" fmla="*/ 425728 h 439221"/>
                  <a:gd name="connsiteX12" fmla="*/ 239117 w 600843"/>
                  <a:gd name="connsiteY12" fmla="*/ 439220 h 439221"/>
                  <a:gd name="connsiteX13" fmla="*/ 46065 w 600843"/>
                  <a:gd name="connsiteY13" fmla="*/ 439220 h 439221"/>
                  <a:gd name="connsiteX14" fmla="*/ 0 w 600843"/>
                  <a:gd name="connsiteY14" fmla="*/ 393155 h 439221"/>
                  <a:gd name="connsiteX15" fmla="*/ 0 w 600843"/>
                  <a:gd name="connsiteY15" fmla="*/ 348733 h 439221"/>
                  <a:gd name="connsiteX16" fmla="*/ 90488 w 600843"/>
                  <a:gd name="connsiteY16" fmla="*/ 258245 h 439221"/>
                  <a:gd name="connsiteX17" fmla="*/ 153892 w 600843"/>
                  <a:gd name="connsiteY17" fmla="*/ 258245 h 439221"/>
                  <a:gd name="connsiteX18" fmla="*/ 342912 w 600843"/>
                  <a:gd name="connsiteY18" fmla="*/ 30836 h 439221"/>
                  <a:gd name="connsiteX19" fmla="*/ 362726 w 600843"/>
                  <a:gd name="connsiteY19" fmla="*/ 20458 h 439221"/>
                  <a:gd name="connsiteX20" fmla="*/ 364040 w 600843"/>
                  <a:gd name="connsiteY20" fmla="*/ 17286 h 439221"/>
                  <a:gd name="connsiteX21" fmla="*/ 405772 w 600843"/>
                  <a:gd name="connsiteY21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435087 w 600843"/>
                  <a:gd name="connsiteY7" fmla="*/ 293370 h 439221"/>
                  <a:gd name="connsiteX8" fmla="*/ 314721 w 600843"/>
                  <a:gd name="connsiteY8" fmla="*/ 391045 h 439221"/>
                  <a:gd name="connsiteX9" fmla="*/ 291267 w 600843"/>
                  <a:gd name="connsiteY9" fmla="*/ 403330 h 439221"/>
                  <a:gd name="connsiteX10" fmla="*/ 271690 w 600843"/>
                  <a:gd name="connsiteY10" fmla="*/ 425728 h 439221"/>
                  <a:gd name="connsiteX11" fmla="*/ 239117 w 600843"/>
                  <a:gd name="connsiteY11" fmla="*/ 439220 h 439221"/>
                  <a:gd name="connsiteX12" fmla="*/ 46065 w 600843"/>
                  <a:gd name="connsiteY12" fmla="*/ 439220 h 439221"/>
                  <a:gd name="connsiteX13" fmla="*/ 0 w 600843"/>
                  <a:gd name="connsiteY13" fmla="*/ 393155 h 439221"/>
                  <a:gd name="connsiteX14" fmla="*/ 0 w 600843"/>
                  <a:gd name="connsiteY14" fmla="*/ 348733 h 439221"/>
                  <a:gd name="connsiteX15" fmla="*/ 90488 w 600843"/>
                  <a:gd name="connsiteY15" fmla="*/ 258245 h 439221"/>
                  <a:gd name="connsiteX16" fmla="*/ 153892 w 600843"/>
                  <a:gd name="connsiteY16" fmla="*/ 258245 h 439221"/>
                  <a:gd name="connsiteX17" fmla="*/ 342912 w 600843"/>
                  <a:gd name="connsiteY17" fmla="*/ 30836 h 439221"/>
                  <a:gd name="connsiteX18" fmla="*/ 362726 w 600843"/>
                  <a:gd name="connsiteY18" fmla="*/ 20458 h 439221"/>
                  <a:gd name="connsiteX19" fmla="*/ 364040 w 600843"/>
                  <a:gd name="connsiteY19" fmla="*/ 17286 h 439221"/>
                  <a:gd name="connsiteX20" fmla="*/ 405772 w 600843"/>
                  <a:gd name="connsiteY20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435087 w 600843"/>
                  <a:gd name="connsiteY7" fmla="*/ 293370 h 439221"/>
                  <a:gd name="connsiteX8" fmla="*/ 314721 w 600843"/>
                  <a:gd name="connsiteY8" fmla="*/ 391045 h 439221"/>
                  <a:gd name="connsiteX9" fmla="*/ 271690 w 600843"/>
                  <a:gd name="connsiteY9" fmla="*/ 425728 h 439221"/>
                  <a:gd name="connsiteX10" fmla="*/ 239117 w 600843"/>
                  <a:gd name="connsiteY10" fmla="*/ 439220 h 439221"/>
                  <a:gd name="connsiteX11" fmla="*/ 46065 w 600843"/>
                  <a:gd name="connsiteY11" fmla="*/ 439220 h 439221"/>
                  <a:gd name="connsiteX12" fmla="*/ 0 w 600843"/>
                  <a:gd name="connsiteY12" fmla="*/ 393155 h 439221"/>
                  <a:gd name="connsiteX13" fmla="*/ 0 w 600843"/>
                  <a:gd name="connsiteY13" fmla="*/ 348733 h 439221"/>
                  <a:gd name="connsiteX14" fmla="*/ 90488 w 600843"/>
                  <a:gd name="connsiteY14" fmla="*/ 258245 h 439221"/>
                  <a:gd name="connsiteX15" fmla="*/ 153892 w 600843"/>
                  <a:gd name="connsiteY15" fmla="*/ 258245 h 439221"/>
                  <a:gd name="connsiteX16" fmla="*/ 342912 w 600843"/>
                  <a:gd name="connsiteY16" fmla="*/ 30836 h 439221"/>
                  <a:gd name="connsiteX17" fmla="*/ 362726 w 600843"/>
                  <a:gd name="connsiteY17" fmla="*/ 20458 h 439221"/>
                  <a:gd name="connsiteX18" fmla="*/ 364040 w 600843"/>
                  <a:gd name="connsiteY18" fmla="*/ 17286 h 439221"/>
                  <a:gd name="connsiteX19" fmla="*/ 405772 w 600843"/>
                  <a:gd name="connsiteY19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435087 w 600843"/>
                  <a:gd name="connsiteY7" fmla="*/ 293370 h 439221"/>
                  <a:gd name="connsiteX8" fmla="*/ 271690 w 600843"/>
                  <a:gd name="connsiteY8" fmla="*/ 425728 h 439221"/>
                  <a:gd name="connsiteX9" fmla="*/ 239117 w 600843"/>
                  <a:gd name="connsiteY9" fmla="*/ 439220 h 439221"/>
                  <a:gd name="connsiteX10" fmla="*/ 46065 w 600843"/>
                  <a:gd name="connsiteY10" fmla="*/ 439220 h 439221"/>
                  <a:gd name="connsiteX11" fmla="*/ 0 w 600843"/>
                  <a:gd name="connsiteY11" fmla="*/ 393155 h 439221"/>
                  <a:gd name="connsiteX12" fmla="*/ 0 w 600843"/>
                  <a:gd name="connsiteY12" fmla="*/ 348733 h 439221"/>
                  <a:gd name="connsiteX13" fmla="*/ 90488 w 600843"/>
                  <a:gd name="connsiteY13" fmla="*/ 258245 h 439221"/>
                  <a:gd name="connsiteX14" fmla="*/ 153892 w 600843"/>
                  <a:gd name="connsiteY14" fmla="*/ 258245 h 439221"/>
                  <a:gd name="connsiteX15" fmla="*/ 342912 w 600843"/>
                  <a:gd name="connsiteY15" fmla="*/ 30836 h 439221"/>
                  <a:gd name="connsiteX16" fmla="*/ 362726 w 600843"/>
                  <a:gd name="connsiteY16" fmla="*/ 20458 h 439221"/>
                  <a:gd name="connsiteX17" fmla="*/ 364040 w 600843"/>
                  <a:gd name="connsiteY17" fmla="*/ 17286 h 439221"/>
                  <a:gd name="connsiteX18" fmla="*/ 405772 w 600843"/>
                  <a:gd name="connsiteY18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435087 w 600843"/>
                  <a:gd name="connsiteY7" fmla="*/ 293370 h 439221"/>
                  <a:gd name="connsiteX8" fmla="*/ 239117 w 600843"/>
                  <a:gd name="connsiteY8" fmla="*/ 439220 h 439221"/>
                  <a:gd name="connsiteX9" fmla="*/ 46065 w 600843"/>
                  <a:gd name="connsiteY9" fmla="*/ 439220 h 439221"/>
                  <a:gd name="connsiteX10" fmla="*/ 0 w 600843"/>
                  <a:gd name="connsiteY10" fmla="*/ 393155 h 439221"/>
                  <a:gd name="connsiteX11" fmla="*/ 0 w 600843"/>
                  <a:gd name="connsiteY11" fmla="*/ 348733 h 439221"/>
                  <a:gd name="connsiteX12" fmla="*/ 90488 w 600843"/>
                  <a:gd name="connsiteY12" fmla="*/ 258245 h 439221"/>
                  <a:gd name="connsiteX13" fmla="*/ 153892 w 600843"/>
                  <a:gd name="connsiteY13" fmla="*/ 258245 h 439221"/>
                  <a:gd name="connsiteX14" fmla="*/ 342912 w 600843"/>
                  <a:gd name="connsiteY14" fmla="*/ 30836 h 439221"/>
                  <a:gd name="connsiteX15" fmla="*/ 362726 w 600843"/>
                  <a:gd name="connsiteY15" fmla="*/ 20458 h 439221"/>
                  <a:gd name="connsiteX16" fmla="*/ 364040 w 600843"/>
                  <a:gd name="connsiteY16" fmla="*/ 17286 h 439221"/>
                  <a:gd name="connsiteX17" fmla="*/ 405772 w 600843"/>
                  <a:gd name="connsiteY17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435087 w 600843"/>
                  <a:gd name="connsiteY7" fmla="*/ 293370 h 439221"/>
                  <a:gd name="connsiteX8" fmla="*/ 239117 w 600843"/>
                  <a:gd name="connsiteY8" fmla="*/ 439220 h 439221"/>
                  <a:gd name="connsiteX9" fmla="*/ 46065 w 600843"/>
                  <a:gd name="connsiteY9" fmla="*/ 439220 h 439221"/>
                  <a:gd name="connsiteX10" fmla="*/ 0 w 600843"/>
                  <a:gd name="connsiteY10" fmla="*/ 393155 h 439221"/>
                  <a:gd name="connsiteX11" fmla="*/ 0 w 600843"/>
                  <a:gd name="connsiteY11" fmla="*/ 348733 h 439221"/>
                  <a:gd name="connsiteX12" fmla="*/ 153892 w 600843"/>
                  <a:gd name="connsiteY12" fmla="*/ 258245 h 439221"/>
                  <a:gd name="connsiteX13" fmla="*/ 342912 w 600843"/>
                  <a:gd name="connsiteY13" fmla="*/ 30836 h 439221"/>
                  <a:gd name="connsiteX14" fmla="*/ 362726 w 600843"/>
                  <a:gd name="connsiteY14" fmla="*/ 20458 h 439221"/>
                  <a:gd name="connsiteX15" fmla="*/ 364040 w 600843"/>
                  <a:gd name="connsiteY15" fmla="*/ 17286 h 439221"/>
                  <a:gd name="connsiteX16" fmla="*/ 405772 w 600843"/>
                  <a:gd name="connsiteY16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435087 w 600843"/>
                  <a:gd name="connsiteY7" fmla="*/ 293370 h 439221"/>
                  <a:gd name="connsiteX8" fmla="*/ 239117 w 600843"/>
                  <a:gd name="connsiteY8" fmla="*/ 439220 h 439221"/>
                  <a:gd name="connsiteX9" fmla="*/ 46065 w 600843"/>
                  <a:gd name="connsiteY9" fmla="*/ 439220 h 439221"/>
                  <a:gd name="connsiteX10" fmla="*/ 0 w 600843"/>
                  <a:gd name="connsiteY10" fmla="*/ 393155 h 439221"/>
                  <a:gd name="connsiteX11" fmla="*/ 0 w 600843"/>
                  <a:gd name="connsiteY11" fmla="*/ 348733 h 439221"/>
                  <a:gd name="connsiteX12" fmla="*/ 153892 w 600843"/>
                  <a:gd name="connsiteY12" fmla="*/ 258245 h 439221"/>
                  <a:gd name="connsiteX13" fmla="*/ 342912 w 600843"/>
                  <a:gd name="connsiteY13" fmla="*/ 30836 h 439221"/>
                  <a:gd name="connsiteX14" fmla="*/ 362726 w 600843"/>
                  <a:gd name="connsiteY14" fmla="*/ 20458 h 439221"/>
                  <a:gd name="connsiteX15" fmla="*/ 405772 w 600843"/>
                  <a:gd name="connsiteY15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435087 w 600843"/>
                  <a:gd name="connsiteY7" fmla="*/ 293370 h 439221"/>
                  <a:gd name="connsiteX8" fmla="*/ 239117 w 600843"/>
                  <a:gd name="connsiteY8" fmla="*/ 439220 h 439221"/>
                  <a:gd name="connsiteX9" fmla="*/ 46065 w 600843"/>
                  <a:gd name="connsiteY9" fmla="*/ 439220 h 439221"/>
                  <a:gd name="connsiteX10" fmla="*/ 0 w 600843"/>
                  <a:gd name="connsiteY10" fmla="*/ 393155 h 439221"/>
                  <a:gd name="connsiteX11" fmla="*/ 0 w 600843"/>
                  <a:gd name="connsiteY11" fmla="*/ 348733 h 439221"/>
                  <a:gd name="connsiteX12" fmla="*/ 153892 w 600843"/>
                  <a:gd name="connsiteY12" fmla="*/ 258245 h 439221"/>
                  <a:gd name="connsiteX13" fmla="*/ 342912 w 600843"/>
                  <a:gd name="connsiteY13" fmla="*/ 30836 h 439221"/>
                  <a:gd name="connsiteX14" fmla="*/ 362726 w 600843"/>
                  <a:gd name="connsiteY14" fmla="*/ 27601 h 439221"/>
                  <a:gd name="connsiteX15" fmla="*/ 405772 w 600843"/>
                  <a:gd name="connsiteY15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435087 w 600843"/>
                  <a:gd name="connsiteY7" fmla="*/ 293370 h 439221"/>
                  <a:gd name="connsiteX8" fmla="*/ 239117 w 600843"/>
                  <a:gd name="connsiteY8" fmla="*/ 439220 h 439221"/>
                  <a:gd name="connsiteX9" fmla="*/ 46065 w 600843"/>
                  <a:gd name="connsiteY9" fmla="*/ 439220 h 439221"/>
                  <a:gd name="connsiteX10" fmla="*/ 0 w 600843"/>
                  <a:gd name="connsiteY10" fmla="*/ 393155 h 439221"/>
                  <a:gd name="connsiteX11" fmla="*/ 0 w 600843"/>
                  <a:gd name="connsiteY11" fmla="*/ 348733 h 439221"/>
                  <a:gd name="connsiteX12" fmla="*/ 153892 w 600843"/>
                  <a:gd name="connsiteY12" fmla="*/ 258245 h 439221"/>
                  <a:gd name="connsiteX13" fmla="*/ 342912 w 600843"/>
                  <a:gd name="connsiteY13" fmla="*/ 30836 h 439221"/>
                  <a:gd name="connsiteX14" fmla="*/ 405772 w 600843"/>
                  <a:gd name="connsiteY14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435087 w 600843"/>
                  <a:gd name="connsiteY7" fmla="*/ 293370 h 439221"/>
                  <a:gd name="connsiteX8" fmla="*/ 239117 w 600843"/>
                  <a:gd name="connsiteY8" fmla="*/ 439220 h 439221"/>
                  <a:gd name="connsiteX9" fmla="*/ 46065 w 600843"/>
                  <a:gd name="connsiteY9" fmla="*/ 439220 h 439221"/>
                  <a:gd name="connsiteX10" fmla="*/ 0 w 600843"/>
                  <a:gd name="connsiteY10" fmla="*/ 393155 h 439221"/>
                  <a:gd name="connsiteX11" fmla="*/ 0 w 600843"/>
                  <a:gd name="connsiteY11" fmla="*/ 348733 h 439221"/>
                  <a:gd name="connsiteX12" fmla="*/ 153892 w 600843"/>
                  <a:gd name="connsiteY12" fmla="*/ 258245 h 439221"/>
                  <a:gd name="connsiteX13" fmla="*/ 350056 w 600843"/>
                  <a:gd name="connsiteY13" fmla="*/ 33217 h 439221"/>
                  <a:gd name="connsiteX14" fmla="*/ 405772 w 600843"/>
                  <a:gd name="connsiteY14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435087 w 600843"/>
                  <a:gd name="connsiteY7" fmla="*/ 293370 h 439221"/>
                  <a:gd name="connsiteX8" fmla="*/ 239117 w 600843"/>
                  <a:gd name="connsiteY8" fmla="*/ 439220 h 439221"/>
                  <a:gd name="connsiteX9" fmla="*/ 46065 w 600843"/>
                  <a:gd name="connsiteY9" fmla="*/ 439220 h 439221"/>
                  <a:gd name="connsiteX10" fmla="*/ 0 w 600843"/>
                  <a:gd name="connsiteY10" fmla="*/ 393155 h 439221"/>
                  <a:gd name="connsiteX11" fmla="*/ 0 w 600843"/>
                  <a:gd name="connsiteY11" fmla="*/ 348733 h 439221"/>
                  <a:gd name="connsiteX12" fmla="*/ 153892 w 600843"/>
                  <a:gd name="connsiteY12" fmla="*/ 258245 h 439221"/>
                  <a:gd name="connsiteX13" fmla="*/ 405772 w 600843"/>
                  <a:gd name="connsiteY13" fmla="*/ 0 h 4392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600843" h="439221">
                    <a:moveTo>
                      <a:pt x="405772" y="0"/>
                    </a:moveTo>
                    <a:lnTo>
                      <a:pt x="541825" y="0"/>
                    </a:lnTo>
                    <a:cubicBezTo>
                      <a:pt x="574420" y="0"/>
                      <a:pt x="600843" y="26423"/>
                      <a:pt x="600843" y="59018"/>
                    </a:cubicBezTo>
                    <a:lnTo>
                      <a:pt x="600843" y="166096"/>
                    </a:lnTo>
                    <a:lnTo>
                      <a:pt x="587348" y="198676"/>
                    </a:lnTo>
                    <a:lnTo>
                      <a:pt x="547112" y="439221"/>
                    </a:lnTo>
                    <a:lnTo>
                      <a:pt x="459483" y="439221"/>
                    </a:lnTo>
                    <a:lnTo>
                      <a:pt x="435087" y="293370"/>
                    </a:lnTo>
                    <a:lnTo>
                      <a:pt x="239117" y="439220"/>
                    </a:lnTo>
                    <a:lnTo>
                      <a:pt x="46065" y="439220"/>
                    </a:lnTo>
                    <a:cubicBezTo>
                      <a:pt x="20624" y="439220"/>
                      <a:pt x="0" y="418596"/>
                      <a:pt x="0" y="393155"/>
                    </a:cubicBezTo>
                    <a:lnTo>
                      <a:pt x="0" y="348733"/>
                    </a:lnTo>
                    <a:cubicBezTo>
                      <a:pt x="25649" y="326248"/>
                      <a:pt x="96740" y="311228"/>
                      <a:pt x="153892" y="258245"/>
                    </a:cubicBezTo>
                    <a:lnTo>
                      <a:pt x="405772" y="0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30" name="グループ化 29">
                <a:extLst>
                  <a:ext uri="{FF2B5EF4-FFF2-40B4-BE49-F238E27FC236}">
                    <a16:creationId xmlns:a16="http://schemas.microsoft.com/office/drawing/2014/main" id="{9ECA1749-AA0D-C593-33A5-48EBE1F4C3D0}"/>
                  </a:ext>
                </a:extLst>
              </p:cNvPr>
              <p:cNvGrpSpPr/>
              <p:nvPr/>
            </p:nvGrpSpPr>
            <p:grpSpPr>
              <a:xfrm>
                <a:off x="3018009" y="1193624"/>
                <a:ext cx="760492" cy="1421210"/>
                <a:chOff x="2826837" y="781567"/>
                <a:chExt cx="1201699" cy="2245740"/>
              </a:xfrm>
            </p:grpSpPr>
            <p:sp>
              <p:nvSpPr>
                <p:cNvPr id="43" name="二等辺三角形 28">
                  <a:extLst>
                    <a:ext uri="{FF2B5EF4-FFF2-40B4-BE49-F238E27FC236}">
                      <a16:creationId xmlns:a16="http://schemas.microsoft.com/office/drawing/2014/main" id="{DE40B029-F73E-FE12-E1C3-12C80BEA265D}"/>
                    </a:ext>
                  </a:extLst>
                </p:cNvPr>
                <p:cNvSpPr/>
                <p:nvPr/>
              </p:nvSpPr>
              <p:spPr>
                <a:xfrm>
                  <a:off x="2826837" y="1377985"/>
                  <a:ext cx="122569" cy="268532"/>
                </a:xfrm>
                <a:custGeom>
                  <a:avLst/>
                  <a:gdLst>
                    <a:gd name="connsiteX0" fmla="*/ 0 w 414337"/>
                    <a:gd name="connsiteY0" fmla="*/ 348851 h 348851"/>
                    <a:gd name="connsiteX1" fmla="*/ 207169 w 414337"/>
                    <a:gd name="connsiteY1" fmla="*/ 0 h 348851"/>
                    <a:gd name="connsiteX2" fmla="*/ 414337 w 414337"/>
                    <a:gd name="connsiteY2" fmla="*/ 348851 h 348851"/>
                    <a:gd name="connsiteX3" fmla="*/ 0 w 414337"/>
                    <a:gd name="connsiteY3" fmla="*/ 348851 h 348851"/>
                    <a:gd name="connsiteX0" fmla="*/ 132 w 414469"/>
                    <a:gd name="connsiteY0" fmla="*/ 348851 h 413232"/>
                    <a:gd name="connsiteX1" fmla="*/ 207301 w 414469"/>
                    <a:gd name="connsiteY1" fmla="*/ 0 h 413232"/>
                    <a:gd name="connsiteX2" fmla="*/ 414469 w 414469"/>
                    <a:gd name="connsiteY2" fmla="*/ 348851 h 413232"/>
                    <a:gd name="connsiteX3" fmla="*/ 132 w 414469"/>
                    <a:gd name="connsiteY3" fmla="*/ 348851 h 413232"/>
                    <a:gd name="connsiteX0" fmla="*/ 1192 w 305992"/>
                    <a:gd name="connsiteY0" fmla="*/ 348851 h 402561"/>
                    <a:gd name="connsiteX1" fmla="*/ 208361 w 305992"/>
                    <a:gd name="connsiteY1" fmla="*/ 0 h 402561"/>
                    <a:gd name="connsiteX2" fmla="*/ 305992 w 305992"/>
                    <a:gd name="connsiteY2" fmla="*/ 401238 h 402561"/>
                    <a:gd name="connsiteX3" fmla="*/ 1192 w 305992"/>
                    <a:gd name="connsiteY3" fmla="*/ 348851 h 402561"/>
                    <a:gd name="connsiteX0" fmla="*/ 3 w 309565"/>
                    <a:gd name="connsiteY0" fmla="*/ 348851 h 402561"/>
                    <a:gd name="connsiteX1" fmla="*/ 309565 w 309565"/>
                    <a:gd name="connsiteY1" fmla="*/ 0 h 402561"/>
                    <a:gd name="connsiteX2" fmla="*/ 304803 w 309565"/>
                    <a:gd name="connsiteY2" fmla="*/ 401238 h 402561"/>
                    <a:gd name="connsiteX3" fmla="*/ 3 w 309565"/>
                    <a:gd name="connsiteY3" fmla="*/ 348851 h 402561"/>
                    <a:gd name="connsiteX0" fmla="*/ 3 w 309565"/>
                    <a:gd name="connsiteY0" fmla="*/ 348851 h 402561"/>
                    <a:gd name="connsiteX1" fmla="*/ 309565 w 309565"/>
                    <a:gd name="connsiteY1" fmla="*/ 0 h 402561"/>
                    <a:gd name="connsiteX2" fmla="*/ 304803 w 309565"/>
                    <a:gd name="connsiteY2" fmla="*/ 401238 h 402561"/>
                    <a:gd name="connsiteX3" fmla="*/ 3 w 309565"/>
                    <a:gd name="connsiteY3" fmla="*/ 348851 h 402561"/>
                    <a:gd name="connsiteX0" fmla="*/ 5 w 252417"/>
                    <a:gd name="connsiteY0" fmla="*/ 322657 h 401238"/>
                    <a:gd name="connsiteX1" fmla="*/ 252417 w 252417"/>
                    <a:gd name="connsiteY1" fmla="*/ 0 h 401238"/>
                    <a:gd name="connsiteX2" fmla="*/ 247655 w 252417"/>
                    <a:gd name="connsiteY2" fmla="*/ 401238 h 401238"/>
                    <a:gd name="connsiteX3" fmla="*/ 5 w 252417"/>
                    <a:gd name="connsiteY3" fmla="*/ 322657 h 401238"/>
                    <a:gd name="connsiteX0" fmla="*/ 2197 w 254609"/>
                    <a:gd name="connsiteY0" fmla="*/ 322657 h 402772"/>
                    <a:gd name="connsiteX1" fmla="*/ 254609 w 254609"/>
                    <a:gd name="connsiteY1" fmla="*/ 0 h 402772"/>
                    <a:gd name="connsiteX2" fmla="*/ 249847 w 254609"/>
                    <a:gd name="connsiteY2" fmla="*/ 401238 h 402772"/>
                    <a:gd name="connsiteX3" fmla="*/ 2197 w 254609"/>
                    <a:gd name="connsiteY3" fmla="*/ 322657 h 402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54609" h="402772">
                      <a:moveTo>
                        <a:pt x="2197" y="322657"/>
                      </a:moveTo>
                      <a:cubicBezTo>
                        <a:pt x="-23203" y="224828"/>
                        <a:pt x="178409" y="94852"/>
                        <a:pt x="254609" y="0"/>
                      </a:cubicBezTo>
                      <a:cubicBezTo>
                        <a:pt x="253022" y="133746"/>
                        <a:pt x="251434" y="267492"/>
                        <a:pt x="249847" y="401238"/>
                      </a:cubicBezTo>
                      <a:cubicBezTo>
                        <a:pt x="111735" y="401238"/>
                        <a:pt x="27597" y="420486"/>
                        <a:pt x="2197" y="322657"/>
                      </a:cubicBezTo>
                      <a:close/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4" name="台形 43">
                  <a:extLst>
                    <a:ext uri="{FF2B5EF4-FFF2-40B4-BE49-F238E27FC236}">
                      <a16:creationId xmlns:a16="http://schemas.microsoft.com/office/drawing/2014/main" id="{A731043E-F172-F098-554F-F5C099246435}"/>
                    </a:ext>
                  </a:extLst>
                </p:cNvPr>
                <p:cNvSpPr/>
                <p:nvPr/>
              </p:nvSpPr>
              <p:spPr>
                <a:xfrm>
                  <a:off x="3324494" y="1839179"/>
                  <a:ext cx="252144" cy="328612"/>
                </a:xfrm>
                <a:prstGeom prst="trapezoid">
                  <a:avLst>
                    <a:gd name="adj" fmla="val 16220"/>
                  </a:avLst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5" name="楕円 44">
                  <a:extLst>
                    <a:ext uri="{FF2B5EF4-FFF2-40B4-BE49-F238E27FC236}">
                      <a16:creationId xmlns:a16="http://schemas.microsoft.com/office/drawing/2014/main" id="{F16702DD-BB94-236E-1992-24000CA51F95}"/>
                    </a:ext>
                  </a:extLst>
                </p:cNvPr>
                <p:cNvSpPr/>
                <p:nvPr/>
              </p:nvSpPr>
              <p:spPr>
                <a:xfrm>
                  <a:off x="2872596" y="781567"/>
                  <a:ext cx="1155940" cy="1155940"/>
                </a:xfrm>
                <a:prstGeom prst="ellipse">
                  <a:avLst/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6" name="四角形: 上の 2 つの角を丸める 45">
                  <a:extLst>
                    <a:ext uri="{FF2B5EF4-FFF2-40B4-BE49-F238E27FC236}">
                      <a16:creationId xmlns:a16="http://schemas.microsoft.com/office/drawing/2014/main" id="{71DC01F4-1FED-931B-D7B2-44C7714B3EED}"/>
                    </a:ext>
                  </a:extLst>
                </p:cNvPr>
                <p:cNvSpPr/>
                <p:nvPr/>
              </p:nvSpPr>
              <p:spPr>
                <a:xfrm>
                  <a:off x="3096883" y="2035834"/>
                  <a:ext cx="707366" cy="991473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pattFill prst="dkHorz">
                  <a:fgClr>
                    <a:srgbClr val="FF66CC"/>
                  </a:fgClr>
                  <a:bgClr>
                    <a:srgbClr val="FFCCFF"/>
                  </a:bgClr>
                </a:patt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31" name="フリーフォーム: 図形 30">
                <a:extLst>
                  <a:ext uri="{FF2B5EF4-FFF2-40B4-BE49-F238E27FC236}">
                    <a16:creationId xmlns:a16="http://schemas.microsoft.com/office/drawing/2014/main" id="{883BDA37-5416-24BF-CC2B-C6C73DD79E21}"/>
                  </a:ext>
                </a:extLst>
              </p:cNvPr>
              <p:cNvSpPr/>
              <p:nvPr/>
            </p:nvSpPr>
            <p:spPr>
              <a:xfrm flipV="1">
                <a:off x="2793778" y="2615808"/>
                <a:ext cx="845190" cy="897812"/>
              </a:xfrm>
              <a:custGeom>
                <a:avLst/>
                <a:gdLst>
                  <a:gd name="connsiteX0" fmla="*/ 628168 w 1335535"/>
                  <a:gd name="connsiteY0" fmla="*/ 1418686 h 1418686"/>
                  <a:gd name="connsiteX1" fmla="*/ 1335534 w 1335535"/>
                  <a:gd name="connsiteY1" fmla="*/ 1418686 h 1418686"/>
                  <a:gd name="connsiteX2" fmla="*/ 1335535 w 1335535"/>
                  <a:gd name="connsiteY2" fmla="*/ 1129340 h 1418686"/>
                  <a:gd name="connsiteX3" fmla="*/ 1250787 w 1335535"/>
                  <a:gd name="connsiteY3" fmla="*/ 924741 h 1418686"/>
                  <a:gd name="connsiteX4" fmla="*/ 1238452 w 1335535"/>
                  <a:gd name="connsiteY4" fmla="*/ 914563 h 1418686"/>
                  <a:gd name="connsiteX5" fmla="*/ 1238993 w 1335535"/>
                  <a:gd name="connsiteY5" fmla="*/ 914022 h 1418686"/>
                  <a:gd name="connsiteX6" fmla="*/ 195483 w 1335535"/>
                  <a:gd name="connsiteY6" fmla="*/ 0 h 1418686"/>
                  <a:gd name="connsiteX7" fmla="*/ 0 w 1335535"/>
                  <a:gd name="connsiteY7" fmla="*/ 195483 h 1418686"/>
                  <a:gd name="connsiteX8" fmla="*/ 677083 w 1335535"/>
                  <a:gd name="connsiteY8" fmla="*/ 968487 h 1418686"/>
                  <a:gd name="connsiteX9" fmla="*/ 650907 w 1335535"/>
                  <a:gd name="connsiteY9" fmla="*/ 1016713 h 1418686"/>
                  <a:gd name="connsiteX10" fmla="*/ 628168 w 1335535"/>
                  <a:gd name="connsiteY10" fmla="*/ 1129340 h 14186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335535" h="1418686">
                    <a:moveTo>
                      <a:pt x="628168" y="1418686"/>
                    </a:moveTo>
                    <a:lnTo>
                      <a:pt x="1335534" y="1418686"/>
                    </a:lnTo>
                    <a:cubicBezTo>
                      <a:pt x="1335534" y="1322237"/>
                      <a:pt x="1335535" y="1225789"/>
                      <a:pt x="1335535" y="1129340"/>
                    </a:cubicBezTo>
                    <a:cubicBezTo>
                      <a:pt x="1335535" y="1049439"/>
                      <a:pt x="1303149" y="977102"/>
                      <a:pt x="1250787" y="924741"/>
                    </a:cubicBezTo>
                    <a:lnTo>
                      <a:pt x="1238452" y="914563"/>
                    </a:lnTo>
                    <a:lnTo>
                      <a:pt x="1238993" y="914022"/>
                    </a:lnTo>
                    <a:lnTo>
                      <a:pt x="195483" y="0"/>
                    </a:lnTo>
                    <a:lnTo>
                      <a:pt x="0" y="195483"/>
                    </a:lnTo>
                    <a:lnTo>
                      <a:pt x="677083" y="968487"/>
                    </a:lnTo>
                    <a:lnTo>
                      <a:pt x="650907" y="1016713"/>
                    </a:lnTo>
                    <a:cubicBezTo>
                      <a:pt x="636265" y="1051330"/>
                      <a:pt x="628168" y="1089390"/>
                      <a:pt x="628168" y="1129340"/>
                    </a:cubicBezTo>
                    <a:close/>
                  </a:path>
                </a:pathLst>
              </a:custGeom>
              <a:solidFill>
                <a:srgbClr val="0070C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2" name="フリーフォーム: 図形 31">
                <a:extLst>
                  <a:ext uri="{FF2B5EF4-FFF2-40B4-BE49-F238E27FC236}">
                    <a16:creationId xmlns:a16="http://schemas.microsoft.com/office/drawing/2014/main" id="{70E6393E-C69B-446D-37C5-F11293E5F90B}"/>
                  </a:ext>
                </a:extLst>
              </p:cNvPr>
              <p:cNvSpPr/>
              <p:nvPr/>
            </p:nvSpPr>
            <p:spPr>
              <a:xfrm rot="10800000">
                <a:off x="3011395" y="1100055"/>
                <a:ext cx="790490" cy="753055"/>
              </a:xfrm>
              <a:custGeom>
                <a:avLst/>
                <a:gdLst>
                  <a:gd name="connsiteX0" fmla="*/ 779574 w 1249101"/>
                  <a:gd name="connsiteY0" fmla="*/ 1188666 h 1189948"/>
                  <a:gd name="connsiteX1" fmla="*/ 546937 w 1249101"/>
                  <a:gd name="connsiteY1" fmla="*/ 1163424 h 1189948"/>
                  <a:gd name="connsiteX2" fmla="*/ 312198 w 1249101"/>
                  <a:gd name="connsiteY2" fmla="*/ 1048030 h 1189948"/>
                  <a:gd name="connsiteX3" fmla="*/ 284855 w 1249101"/>
                  <a:gd name="connsiteY3" fmla="*/ 1024378 h 1189948"/>
                  <a:gd name="connsiteX4" fmla="*/ 280807 w 1249101"/>
                  <a:gd name="connsiteY4" fmla="*/ 1022575 h 1189948"/>
                  <a:gd name="connsiteX5" fmla="*/ 31372 w 1249101"/>
                  <a:gd name="connsiteY5" fmla="*/ 717001 h 1189948"/>
                  <a:gd name="connsiteX6" fmla="*/ 22610 w 1249101"/>
                  <a:gd name="connsiteY6" fmla="*/ 645655 h 1189948"/>
                  <a:gd name="connsiteX7" fmla="*/ 12898 w 1249101"/>
                  <a:gd name="connsiteY7" fmla="*/ 615761 h 1189948"/>
                  <a:gd name="connsiteX8" fmla="*/ 0 w 1249101"/>
                  <a:gd name="connsiteY8" fmla="*/ 493510 h 1189948"/>
                  <a:gd name="connsiteX9" fmla="*/ 185948 w 1249101"/>
                  <a:gd name="connsiteY9" fmla="*/ 64580 h 1189948"/>
                  <a:gd name="connsiteX10" fmla="*/ 267866 w 1249101"/>
                  <a:gd name="connsiteY10" fmla="*/ 0 h 1189948"/>
                  <a:gd name="connsiteX11" fmla="*/ 294173 w 1249101"/>
                  <a:gd name="connsiteY11" fmla="*/ 18479 h 1189948"/>
                  <a:gd name="connsiteX12" fmla="*/ 540124 w 1249101"/>
                  <a:gd name="connsiteY12" fmla="*/ 446945 h 1189948"/>
                  <a:gd name="connsiteX13" fmla="*/ 556728 w 1249101"/>
                  <a:gd name="connsiteY13" fmla="*/ 531123 h 1189948"/>
                  <a:gd name="connsiteX14" fmla="*/ 560467 w 1249101"/>
                  <a:gd name="connsiteY14" fmla="*/ 646270 h 1189948"/>
                  <a:gd name="connsiteX15" fmla="*/ 582442 w 1249101"/>
                  <a:gd name="connsiteY15" fmla="*/ 838828 h 1189948"/>
                  <a:gd name="connsiteX16" fmla="*/ 612405 w 1249101"/>
                  <a:gd name="connsiteY16" fmla="*/ 840153 h 1189948"/>
                  <a:gd name="connsiteX17" fmla="*/ 1205487 w 1249101"/>
                  <a:gd name="connsiteY17" fmla="*/ 618888 h 1189948"/>
                  <a:gd name="connsiteX18" fmla="*/ 1104198 w 1249101"/>
                  <a:gd name="connsiteY18" fmla="*/ 891079 h 1189948"/>
                  <a:gd name="connsiteX19" fmla="*/ 1079423 w 1249101"/>
                  <a:gd name="connsiteY19" fmla="*/ 915727 h 1189948"/>
                  <a:gd name="connsiteX20" fmla="*/ 1104643 w 1249101"/>
                  <a:gd name="connsiteY20" fmla="*/ 911182 h 1189948"/>
                  <a:gd name="connsiteX21" fmla="*/ 1249101 w 1249101"/>
                  <a:gd name="connsiteY21" fmla="*/ 854045 h 1189948"/>
                  <a:gd name="connsiteX22" fmla="*/ 779574 w 1249101"/>
                  <a:gd name="connsiteY22" fmla="*/ 1188666 h 11899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249101" h="1189948">
                    <a:moveTo>
                      <a:pt x="779574" y="1188666"/>
                    </a:moveTo>
                    <a:cubicBezTo>
                      <a:pt x="704608" y="1193309"/>
                      <a:pt x="625807" y="1185448"/>
                      <a:pt x="546937" y="1163424"/>
                    </a:cubicBezTo>
                    <a:cubicBezTo>
                      <a:pt x="458208" y="1138647"/>
                      <a:pt x="378841" y="1098583"/>
                      <a:pt x="312198" y="1048030"/>
                    </a:cubicBezTo>
                    <a:lnTo>
                      <a:pt x="284855" y="1024378"/>
                    </a:lnTo>
                    <a:lnTo>
                      <a:pt x="280807" y="1022575"/>
                    </a:lnTo>
                    <a:cubicBezTo>
                      <a:pt x="154599" y="952586"/>
                      <a:pt x="62974" y="843767"/>
                      <a:pt x="31372" y="717001"/>
                    </a:cubicBezTo>
                    <a:lnTo>
                      <a:pt x="22610" y="645655"/>
                    </a:lnTo>
                    <a:lnTo>
                      <a:pt x="12898" y="615761"/>
                    </a:lnTo>
                    <a:cubicBezTo>
                      <a:pt x="4441" y="576273"/>
                      <a:pt x="0" y="535387"/>
                      <a:pt x="0" y="493510"/>
                    </a:cubicBezTo>
                    <a:cubicBezTo>
                      <a:pt x="0" y="326003"/>
                      <a:pt x="71060" y="174353"/>
                      <a:pt x="185948" y="64580"/>
                    </a:cubicBezTo>
                    <a:lnTo>
                      <a:pt x="267866" y="0"/>
                    </a:lnTo>
                    <a:lnTo>
                      <a:pt x="294173" y="18479"/>
                    </a:lnTo>
                    <a:cubicBezTo>
                      <a:pt x="405216" y="114620"/>
                      <a:pt x="492642" y="265636"/>
                      <a:pt x="540124" y="446945"/>
                    </a:cubicBezTo>
                    <a:lnTo>
                      <a:pt x="556728" y="531123"/>
                    </a:lnTo>
                    <a:lnTo>
                      <a:pt x="560467" y="646270"/>
                    </a:lnTo>
                    <a:lnTo>
                      <a:pt x="582442" y="838828"/>
                    </a:lnTo>
                    <a:lnTo>
                      <a:pt x="612405" y="840153"/>
                    </a:lnTo>
                    <a:cubicBezTo>
                      <a:pt x="839747" y="840153"/>
                      <a:pt x="1055989" y="759478"/>
                      <a:pt x="1205487" y="618888"/>
                    </a:cubicBezTo>
                    <a:cubicBezTo>
                      <a:pt x="1205487" y="719714"/>
                      <a:pt x="1168147" y="813381"/>
                      <a:pt x="1104198" y="891079"/>
                    </a:cubicBezTo>
                    <a:lnTo>
                      <a:pt x="1079423" y="915727"/>
                    </a:lnTo>
                    <a:lnTo>
                      <a:pt x="1104643" y="911182"/>
                    </a:lnTo>
                    <a:cubicBezTo>
                      <a:pt x="1155190" y="896917"/>
                      <a:pt x="1203651" y="877846"/>
                      <a:pt x="1249101" y="854045"/>
                    </a:cubicBezTo>
                    <a:cubicBezTo>
                      <a:pt x="1194866" y="1048267"/>
                      <a:pt x="1004474" y="1174736"/>
                      <a:pt x="779574" y="1188666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3" name="楕円 32">
                <a:extLst>
                  <a:ext uri="{FF2B5EF4-FFF2-40B4-BE49-F238E27FC236}">
                    <a16:creationId xmlns:a16="http://schemas.microsoft.com/office/drawing/2014/main" id="{FA876FD7-B103-A0F5-C279-2B2D0A3261E6}"/>
                  </a:ext>
                </a:extLst>
              </p:cNvPr>
              <p:cNvSpPr/>
              <p:nvPr/>
            </p:nvSpPr>
            <p:spPr>
              <a:xfrm rot="21037985">
                <a:off x="3748086" y="1343502"/>
                <a:ext cx="73959" cy="202763"/>
              </a:xfrm>
              <a:prstGeom prst="ellipse">
                <a:avLst/>
              </a:prstGeom>
              <a:solidFill>
                <a:srgbClr val="FF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4" name="フリーフォーム: 図形 33">
                <a:extLst>
                  <a:ext uri="{FF2B5EF4-FFF2-40B4-BE49-F238E27FC236}">
                    <a16:creationId xmlns:a16="http://schemas.microsoft.com/office/drawing/2014/main" id="{33671F8B-A5A3-C3DC-6582-0F2EDD2A7407}"/>
                  </a:ext>
                </a:extLst>
              </p:cNvPr>
              <p:cNvSpPr/>
              <p:nvPr/>
            </p:nvSpPr>
            <p:spPr>
              <a:xfrm>
                <a:off x="3446898" y="1477359"/>
                <a:ext cx="178196" cy="247831"/>
              </a:xfrm>
              <a:custGeom>
                <a:avLst/>
                <a:gdLst>
                  <a:gd name="connsiteX0" fmla="*/ 120253 w 281578"/>
                  <a:gd name="connsiteY0" fmla="*/ 0 h 391612"/>
                  <a:gd name="connsiteX1" fmla="*/ 281578 w 281578"/>
                  <a:gd name="connsiteY1" fmla="*/ 195806 h 391612"/>
                  <a:gd name="connsiteX2" fmla="*/ 120253 w 281578"/>
                  <a:gd name="connsiteY2" fmla="*/ 391612 h 391612"/>
                  <a:gd name="connsiteX3" fmla="*/ 6179 w 281578"/>
                  <a:gd name="connsiteY3" fmla="*/ 334262 h 391612"/>
                  <a:gd name="connsiteX4" fmla="*/ 0 w 281578"/>
                  <a:gd name="connsiteY4" fmla="*/ 323138 h 391612"/>
                  <a:gd name="connsiteX5" fmla="*/ 28394 w 281578"/>
                  <a:gd name="connsiteY5" fmla="*/ 272023 h 391612"/>
                  <a:gd name="connsiteX6" fmla="*/ 41072 w 281578"/>
                  <a:gd name="connsiteY6" fmla="*/ 195806 h 391612"/>
                  <a:gd name="connsiteX7" fmla="*/ 28394 w 281578"/>
                  <a:gd name="connsiteY7" fmla="*/ 119589 h 391612"/>
                  <a:gd name="connsiteX8" fmla="*/ 0 w 281578"/>
                  <a:gd name="connsiteY8" fmla="*/ 68474 h 391612"/>
                  <a:gd name="connsiteX9" fmla="*/ 6179 w 281578"/>
                  <a:gd name="connsiteY9" fmla="*/ 57350 h 391612"/>
                  <a:gd name="connsiteX10" fmla="*/ 120253 w 281578"/>
                  <a:gd name="connsiteY10" fmla="*/ 0 h 391612"/>
                  <a:gd name="connsiteX0" fmla="*/ 41072 w 281578"/>
                  <a:gd name="connsiteY0" fmla="*/ 195806 h 391612"/>
                  <a:gd name="connsiteX1" fmla="*/ 28394 w 281578"/>
                  <a:gd name="connsiteY1" fmla="*/ 119589 h 391612"/>
                  <a:gd name="connsiteX2" fmla="*/ 0 w 281578"/>
                  <a:gd name="connsiteY2" fmla="*/ 68474 h 391612"/>
                  <a:gd name="connsiteX3" fmla="*/ 6179 w 281578"/>
                  <a:gd name="connsiteY3" fmla="*/ 57350 h 391612"/>
                  <a:gd name="connsiteX4" fmla="*/ 120253 w 281578"/>
                  <a:gd name="connsiteY4" fmla="*/ 0 h 391612"/>
                  <a:gd name="connsiteX5" fmla="*/ 281578 w 281578"/>
                  <a:gd name="connsiteY5" fmla="*/ 195806 h 391612"/>
                  <a:gd name="connsiteX6" fmla="*/ 120253 w 281578"/>
                  <a:gd name="connsiteY6" fmla="*/ 391612 h 391612"/>
                  <a:gd name="connsiteX7" fmla="*/ 6179 w 281578"/>
                  <a:gd name="connsiteY7" fmla="*/ 334262 h 391612"/>
                  <a:gd name="connsiteX8" fmla="*/ 0 w 281578"/>
                  <a:gd name="connsiteY8" fmla="*/ 323138 h 391612"/>
                  <a:gd name="connsiteX9" fmla="*/ 28394 w 281578"/>
                  <a:gd name="connsiteY9" fmla="*/ 272023 h 391612"/>
                  <a:gd name="connsiteX10" fmla="*/ 132512 w 281578"/>
                  <a:gd name="connsiteY10" fmla="*/ 287246 h 391612"/>
                  <a:gd name="connsiteX0" fmla="*/ 28394 w 281578"/>
                  <a:gd name="connsiteY0" fmla="*/ 119589 h 391612"/>
                  <a:gd name="connsiteX1" fmla="*/ 0 w 281578"/>
                  <a:gd name="connsiteY1" fmla="*/ 68474 h 391612"/>
                  <a:gd name="connsiteX2" fmla="*/ 6179 w 281578"/>
                  <a:gd name="connsiteY2" fmla="*/ 57350 h 391612"/>
                  <a:gd name="connsiteX3" fmla="*/ 120253 w 281578"/>
                  <a:gd name="connsiteY3" fmla="*/ 0 h 391612"/>
                  <a:gd name="connsiteX4" fmla="*/ 281578 w 281578"/>
                  <a:gd name="connsiteY4" fmla="*/ 195806 h 391612"/>
                  <a:gd name="connsiteX5" fmla="*/ 120253 w 281578"/>
                  <a:gd name="connsiteY5" fmla="*/ 391612 h 391612"/>
                  <a:gd name="connsiteX6" fmla="*/ 6179 w 281578"/>
                  <a:gd name="connsiteY6" fmla="*/ 334262 h 391612"/>
                  <a:gd name="connsiteX7" fmla="*/ 0 w 281578"/>
                  <a:gd name="connsiteY7" fmla="*/ 323138 h 391612"/>
                  <a:gd name="connsiteX8" fmla="*/ 28394 w 281578"/>
                  <a:gd name="connsiteY8" fmla="*/ 272023 h 391612"/>
                  <a:gd name="connsiteX9" fmla="*/ 132512 w 281578"/>
                  <a:gd name="connsiteY9" fmla="*/ 287246 h 391612"/>
                  <a:gd name="connsiteX0" fmla="*/ 0 w 281578"/>
                  <a:gd name="connsiteY0" fmla="*/ 68474 h 391612"/>
                  <a:gd name="connsiteX1" fmla="*/ 6179 w 281578"/>
                  <a:gd name="connsiteY1" fmla="*/ 57350 h 391612"/>
                  <a:gd name="connsiteX2" fmla="*/ 120253 w 281578"/>
                  <a:gd name="connsiteY2" fmla="*/ 0 h 391612"/>
                  <a:gd name="connsiteX3" fmla="*/ 281578 w 281578"/>
                  <a:gd name="connsiteY3" fmla="*/ 195806 h 391612"/>
                  <a:gd name="connsiteX4" fmla="*/ 120253 w 281578"/>
                  <a:gd name="connsiteY4" fmla="*/ 391612 h 391612"/>
                  <a:gd name="connsiteX5" fmla="*/ 6179 w 281578"/>
                  <a:gd name="connsiteY5" fmla="*/ 334262 h 391612"/>
                  <a:gd name="connsiteX6" fmla="*/ 0 w 281578"/>
                  <a:gd name="connsiteY6" fmla="*/ 323138 h 391612"/>
                  <a:gd name="connsiteX7" fmla="*/ 28394 w 281578"/>
                  <a:gd name="connsiteY7" fmla="*/ 272023 h 391612"/>
                  <a:gd name="connsiteX8" fmla="*/ 132512 w 281578"/>
                  <a:gd name="connsiteY8" fmla="*/ 287246 h 391612"/>
                  <a:gd name="connsiteX0" fmla="*/ 0 w 281578"/>
                  <a:gd name="connsiteY0" fmla="*/ 68474 h 391612"/>
                  <a:gd name="connsiteX1" fmla="*/ 6179 w 281578"/>
                  <a:gd name="connsiteY1" fmla="*/ 57350 h 391612"/>
                  <a:gd name="connsiteX2" fmla="*/ 120253 w 281578"/>
                  <a:gd name="connsiteY2" fmla="*/ 0 h 391612"/>
                  <a:gd name="connsiteX3" fmla="*/ 281578 w 281578"/>
                  <a:gd name="connsiteY3" fmla="*/ 195806 h 391612"/>
                  <a:gd name="connsiteX4" fmla="*/ 120253 w 281578"/>
                  <a:gd name="connsiteY4" fmla="*/ 391612 h 391612"/>
                  <a:gd name="connsiteX5" fmla="*/ 6179 w 281578"/>
                  <a:gd name="connsiteY5" fmla="*/ 334262 h 391612"/>
                  <a:gd name="connsiteX6" fmla="*/ 0 w 281578"/>
                  <a:gd name="connsiteY6" fmla="*/ 323138 h 391612"/>
                  <a:gd name="connsiteX7" fmla="*/ 28394 w 281578"/>
                  <a:gd name="connsiteY7" fmla="*/ 272023 h 391612"/>
                  <a:gd name="connsiteX0" fmla="*/ 0 w 281578"/>
                  <a:gd name="connsiteY0" fmla="*/ 68474 h 391612"/>
                  <a:gd name="connsiteX1" fmla="*/ 6179 w 281578"/>
                  <a:gd name="connsiteY1" fmla="*/ 57350 h 391612"/>
                  <a:gd name="connsiteX2" fmla="*/ 120253 w 281578"/>
                  <a:gd name="connsiteY2" fmla="*/ 0 h 391612"/>
                  <a:gd name="connsiteX3" fmla="*/ 281578 w 281578"/>
                  <a:gd name="connsiteY3" fmla="*/ 195806 h 391612"/>
                  <a:gd name="connsiteX4" fmla="*/ 120253 w 281578"/>
                  <a:gd name="connsiteY4" fmla="*/ 391612 h 391612"/>
                  <a:gd name="connsiteX5" fmla="*/ 6179 w 281578"/>
                  <a:gd name="connsiteY5" fmla="*/ 334262 h 391612"/>
                  <a:gd name="connsiteX6" fmla="*/ 0 w 281578"/>
                  <a:gd name="connsiteY6" fmla="*/ 323138 h 391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81578" h="391612">
                    <a:moveTo>
                      <a:pt x="0" y="68474"/>
                    </a:moveTo>
                    <a:lnTo>
                      <a:pt x="6179" y="57350"/>
                    </a:lnTo>
                    <a:cubicBezTo>
                      <a:pt x="35374" y="21916"/>
                      <a:pt x="75705" y="0"/>
                      <a:pt x="120253" y="0"/>
                    </a:cubicBezTo>
                    <a:cubicBezTo>
                      <a:pt x="209350" y="0"/>
                      <a:pt x="281578" y="87665"/>
                      <a:pt x="281578" y="195806"/>
                    </a:cubicBezTo>
                    <a:cubicBezTo>
                      <a:pt x="281578" y="303947"/>
                      <a:pt x="209350" y="391612"/>
                      <a:pt x="120253" y="391612"/>
                    </a:cubicBezTo>
                    <a:cubicBezTo>
                      <a:pt x="75705" y="391612"/>
                      <a:pt x="35374" y="369696"/>
                      <a:pt x="6179" y="334262"/>
                    </a:cubicBezTo>
                    <a:lnTo>
                      <a:pt x="0" y="323138"/>
                    </a:lnTo>
                  </a:path>
                </a:pathLst>
              </a:cu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5" name="フリーフォーム: 図形 34">
                <a:extLst>
                  <a:ext uri="{FF2B5EF4-FFF2-40B4-BE49-F238E27FC236}">
                    <a16:creationId xmlns:a16="http://schemas.microsoft.com/office/drawing/2014/main" id="{D08C87B4-D2AE-8369-0BC0-72C94C5F2DA4}"/>
                  </a:ext>
                </a:extLst>
              </p:cNvPr>
              <p:cNvSpPr/>
              <p:nvPr/>
            </p:nvSpPr>
            <p:spPr>
              <a:xfrm>
                <a:off x="3462934" y="1517296"/>
                <a:ext cx="117863" cy="161931"/>
              </a:xfrm>
              <a:custGeom>
                <a:avLst/>
                <a:gdLst>
                  <a:gd name="connsiteX0" fmla="*/ 120253 w 281578"/>
                  <a:gd name="connsiteY0" fmla="*/ 0 h 391612"/>
                  <a:gd name="connsiteX1" fmla="*/ 281578 w 281578"/>
                  <a:gd name="connsiteY1" fmla="*/ 195806 h 391612"/>
                  <a:gd name="connsiteX2" fmla="*/ 120253 w 281578"/>
                  <a:gd name="connsiteY2" fmla="*/ 391612 h 391612"/>
                  <a:gd name="connsiteX3" fmla="*/ 6179 w 281578"/>
                  <a:gd name="connsiteY3" fmla="*/ 334262 h 391612"/>
                  <a:gd name="connsiteX4" fmla="*/ 0 w 281578"/>
                  <a:gd name="connsiteY4" fmla="*/ 323138 h 391612"/>
                  <a:gd name="connsiteX5" fmla="*/ 28394 w 281578"/>
                  <a:gd name="connsiteY5" fmla="*/ 272023 h 391612"/>
                  <a:gd name="connsiteX6" fmla="*/ 41072 w 281578"/>
                  <a:gd name="connsiteY6" fmla="*/ 195806 h 391612"/>
                  <a:gd name="connsiteX7" fmla="*/ 28394 w 281578"/>
                  <a:gd name="connsiteY7" fmla="*/ 119589 h 391612"/>
                  <a:gd name="connsiteX8" fmla="*/ 0 w 281578"/>
                  <a:gd name="connsiteY8" fmla="*/ 68474 h 391612"/>
                  <a:gd name="connsiteX9" fmla="*/ 6179 w 281578"/>
                  <a:gd name="connsiteY9" fmla="*/ 57350 h 391612"/>
                  <a:gd name="connsiteX10" fmla="*/ 120253 w 281578"/>
                  <a:gd name="connsiteY10" fmla="*/ 0 h 391612"/>
                  <a:gd name="connsiteX0" fmla="*/ 41072 w 281578"/>
                  <a:gd name="connsiteY0" fmla="*/ 195806 h 391612"/>
                  <a:gd name="connsiteX1" fmla="*/ 28394 w 281578"/>
                  <a:gd name="connsiteY1" fmla="*/ 119589 h 391612"/>
                  <a:gd name="connsiteX2" fmla="*/ 0 w 281578"/>
                  <a:gd name="connsiteY2" fmla="*/ 68474 h 391612"/>
                  <a:gd name="connsiteX3" fmla="*/ 6179 w 281578"/>
                  <a:gd name="connsiteY3" fmla="*/ 57350 h 391612"/>
                  <a:gd name="connsiteX4" fmla="*/ 120253 w 281578"/>
                  <a:gd name="connsiteY4" fmla="*/ 0 h 391612"/>
                  <a:gd name="connsiteX5" fmla="*/ 281578 w 281578"/>
                  <a:gd name="connsiteY5" fmla="*/ 195806 h 391612"/>
                  <a:gd name="connsiteX6" fmla="*/ 120253 w 281578"/>
                  <a:gd name="connsiteY6" fmla="*/ 391612 h 391612"/>
                  <a:gd name="connsiteX7" fmla="*/ 6179 w 281578"/>
                  <a:gd name="connsiteY7" fmla="*/ 334262 h 391612"/>
                  <a:gd name="connsiteX8" fmla="*/ 0 w 281578"/>
                  <a:gd name="connsiteY8" fmla="*/ 323138 h 391612"/>
                  <a:gd name="connsiteX9" fmla="*/ 28394 w 281578"/>
                  <a:gd name="connsiteY9" fmla="*/ 272023 h 391612"/>
                  <a:gd name="connsiteX10" fmla="*/ 132512 w 281578"/>
                  <a:gd name="connsiteY10" fmla="*/ 287246 h 391612"/>
                  <a:gd name="connsiteX0" fmla="*/ 28394 w 281578"/>
                  <a:gd name="connsiteY0" fmla="*/ 119589 h 391612"/>
                  <a:gd name="connsiteX1" fmla="*/ 0 w 281578"/>
                  <a:gd name="connsiteY1" fmla="*/ 68474 h 391612"/>
                  <a:gd name="connsiteX2" fmla="*/ 6179 w 281578"/>
                  <a:gd name="connsiteY2" fmla="*/ 57350 h 391612"/>
                  <a:gd name="connsiteX3" fmla="*/ 120253 w 281578"/>
                  <a:gd name="connsiteY3" fmla="*/ 0 h 391612"/>
                  <a:gd name="connsiteX4" fmla="*/ 281578 w 281578"/>
                  <a:gd name="connsiteY4" fmla="*/ 195806 h 391612"/>
                  <a:gd name="connsiteX5" fmla="*/ 120253 w 281578"/>
                  <a:gd name="connsiteY5" fmla="*/ 391612 h 391612"/>
                  <a:gd name="connsiteX6" fmla="*/ 6179 w 281578"/>
                  <a:gd name="connsiteY6" fmla="*/ 334262 h 391612"/>
                  <a:gd name="connsiteX7" fmla="*/ 0 w 281578"/>
                  <a:gd name="connsiteY7" fmla="*/ 323138 h 391612"/>
                  <a:gd name="connsiteX8" fmla="*/ 28394 w 281578"/>
                  <a:gd name="connsiteY8" fmla="*/ 272023 h 391612"/>
                  <a:gd name="connsiteX9" fmla="*/ 132512 w 281578"/>
                  <a:gd name="connsiteY9" fmla="*/ 287246 h 391612"/>
                  <a:gd name="connsiteX0" fmla="*/ 0 w 281578"/>
                  <a:gd name="connsiteY0" fmla="*/ 68474 h 391612"/>
                  <a:gd name="connsiteX1" fmla="*/ 6179 w 281578"/>
                  <a:gd name="connsiteY1" fmla="*/ 57350 h 391612"/>
                  <a:gd name="connsiteX2" fmla="*/ 120253 w 281578"/>
                  <a:gd name="connsiteY2" fmla="*/ 0 h 391612"/>
                  <a:gd name="connsiteX3" fmla="*/ 281578 w 281578"/>
                  <a:gd name="connsiteY3" fmla="*/ 195806 h 391612"/>
                  <a:gd name="connsiteX4" fmla="*/ 120253 w 281578"/>
                  <a:gd name="connsiteY4" fmla="*/ 391612 h 391612"/>
                  <a:gd name="connsiteX5" fmla="*/ 6179 w 281578"/>
                  <a:gd name="connsiteY5" fmla="*/ 334262 h 391612"/>
                  <a:gd name="connsiteX6" fmla="*/ 0 w 281578"/>
                  <a:gd name="connsiteY6" fmla="*/ 323138 h 391612"/>
                  <a:gd name="connsiteX7" fmla="*/ 28394 w 281578"/>
                  <a:gd name="connsiteY7" fmla="*/ 272023 h 391612"/>
                  <a:gd name="connsiteX8" fmla="*/ 132512 w 281578"/>
                  <a:gd name="connsiteY8" fmla="*/ 287246 h 391612"/>
                  <a:gd name="connsiteX0" fmla="*/ 0 w 281578"/>
                  <a:gd name="connsiteY0" fmla="*/ 68474 h 391612"/>
                  <a:gd name="connsiteX1" fmla="*/ 6179 w 281578"/>
                  <a:gd name="connsiteY1" fmla="*/ 57350 h 391612"/>
                  <a:gd name="connsiteX2" fmla="*/ 120253 w 281578"/>
                  <a:gd name="connsiteY2" fmla="*/ 0 h 391612"/>
                  <a:gd name="connsiteX3" fmla="*/ 281578 w 281578"/>
                  <a:gd name="connsiteY3" fmla="*/ 195806 h 391612"/>
                  <a:gd name="connsiteX4" fmla="*/ 120253 w 281578"/>
                  <a:gd name="connsiteY4" fmla="*/ 391612 h 391612"/>
                  <a:gd name="connsiteX5" fmla="*/ 6179 w 281578"/>
                  <a:gd name="connsiteY5" fmla="*/ 334262 h 391612"/>
                  <a:gd name="connsiteX6" fmla="*/ 0 w 281578"/>
                  <a:gd name="connsiteY6" fmla="*/ 323138 h 391612"/>
                  <a:gd name="connsiteX7" fmla="*/ 28394 w 281578"/>
                  <a:gd name="connsiteY7" fmla="*/ 272023 h 391612"/>
                  <a:gd name="connsiteX0" fmla="*/ 0 w 281578"/>
                  <a:gd name="connsiteY0" fmla="*/ 68474 h 391612"/>
                  <a:gd name="connsiteX1" fmla="*/ 6179 w 281578"/>
                  <a:gd name="connsiteY1" fmla="*/ 57350 h 391612"/>
                  <a:gd name="connsiteX2" fmla="*/ 120253 w 281578"/>
                  <a:gd name="connsiteY2" fmla="*/ 0 h 391612"/>
                  <a:gd name="connsiteX3" fmla="*/ 281578 w 281578"/>
                  <a:gd name="connsiteY3" fmla="*/ 195806 h 391612"/>
                  <a:gd name="connsiteX4" fmla="*/ 120253 w 281578"/>
                  <a:gd name="connsiteY4" fmla="*/ 391612 h 391612"/>
                  <a:gd name="connsiteX5" fmla="*/ 6179 w 281578"/>
                  <a:gd name="connsiteY5" fmla="*/ 334262 h 391612"/>
                  <a:gd name="connsiteX6" fmla="*/ 0 w 281578"/>
                  <a:gd name="connsiteY6" fmla="*/ 323138 h 391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81578" h="391612">
                    <a:moveTo>
                      <a:pt x="0" y="68474"/>
                    </a:moveTo>
                    <a:lnTo>
                      <a:pt x="6179" y="57350"/>
                    </a:lnTo>
                    <a:cubicBezTo>
                      <a:pt x="35374" y="21916"/>
                      <a:pt x="75705" y="0"/>
                      <a:pt x="120253" y="0"/>
                    </a:cubicBezTo>
                    <a:cubicBezTo>
                      <a:pt x="209350" y="0"/>
                      <a:pt x="281578" y="87665"/>
                      <a:pt x="281578" y="195806"/>
                    </a:cubicBezTo>
                    <a:cubicBezTo>
                      <a:pt x="281578" y="303947"/>
                      <a:pt x="209350" y="391612"/>
                      <a:pt x="120253" y="391612"/>
                    </a:cubicBezTo>
                    <a:cubicBezTo>
                      <a:pt x="75705" y="391612"/>
                      <a:pt x="35374" y="369696"/>
                      <a:pt x="6179" y="334262"/>
                    </a:cubicBezTo>
                    <a:lnTo>
                      <a:pt x="0" y="323138"/>
                    </a:lnTo>
                  </a:path>
                </a:pathLst>
              </a:custGeom>
              <a:solidFill>
                <a:srgbClr val="ED7D31">
                  <a:lumMod val="60000"/>
                  <a:lumOff val="40000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6" name="月 35">
                <a:extLst>
                  <a:ext uri="{FF2B5EF4-FFF2-40B4-BE49-F238E27FC236}">
                    <a16:creationId xmlns:a16="http://schemas.microsoft.com/office/drawing/2014/main" id="{E1E18420-5326-49A2-130D-CE33457D1334}"/>
                  </a:ext>
                </a:extLst>
              </p:cNvPr>
              <p:cNvSpPr/>
              <p:nvPr/>
            </p:nvSpPr>
            <p:spPr>
              <a:xfrm rot="10800000">
                <a:off x="3390370" y="1222343"/>
                <a:ext cx="79391" cy="647232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7" name="月 36">
                <a:extLst>
                  <a:ext uri="{FF2B5EF4-FFF2-40B4-BE49-F238E27FC236}">
                    <a16:creationId xmlns:a16="http://schemas.microsoft.com/office/drawing/2014/main" id="{CEF10B19-C0DE-37A3-E0BC-E4952214B12B}"/>
                  </a:ext>
                </a:extLst>
              </p:cNvPr>
              <p:cNvSpPr/>
              <p:nvPr/>
            </p:nvSpPr>
            <p:spPr>
              <a:xfrm rot="5400000">
                <a:off x="3178273" y="1314404"/>
                <a:ext cx="28933" cy="150156"/>
              </a:xfrm>
              <a:prstGeom prst="moon">
                <a:avLst>
                  <a:gd name="adj" fmla="val 43350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38" name="グループ化 37">
                <a:extLst>
                  <a:ext uri="{FF2B5EF4-FFF2-40B4-BE49-F238E27FC236}">
                    <a16:creationId xmlns:a16="http://schemas.microsoft.com/office/drawing/2014/main" id="{084F6260-E190-6CE5-D012-966F1950ADC6}"/>
                  </a:ext>
                </a:extLst>
              </p:cNvPr>
              <p:cNvGrpSpPr/>
              <p:nvPr/>
            </p:nvGrpSpPr>
            <p:grpSpPr>
              <a:xfrm rot="2458595">
                <a:off x="2839094" y="1951241"/>
                <a:ext cx="645938" cy="1024735"/>
                <a:chOff x="3053115" y="2036275"/>
                <a:chExt cx="645938" cy="1024735"/>
              </a:xfrm>
            </p:grpSpPr>
            <p:sp>
              <p:nvSpPr>
                <p:cNvPr id="41" name="円: 塗りつぶしなし 40">
                  <a:extLst>
                    <a:ext uri="{FF2B5EF4-FFF2-40B4-BE49-F238E27FC236}">
                      <a16:creationId xmlns:a16="http://schemas.microsoft.com/office/drawing/2014/main" id="{F64EFD26-83B2-137D-F1EC-AF8C1FE443A9}"/>
                    </a:ext>
                  </a:extLst>
                </p:cNvPr>
                <p:cNvSpPr/>
                <p:nvPr/>
              </p:nvSpPr>
              <p:spPr>
                <a:xfrm>
                  <a:off x="3165645" y="2036275"/>
                  <a:ext cx="423203" cy="1023321"/>
                </a:xfrm>
                <a:prstGeom prst="donut">
                  <a:avLst>
                    <a:gd name="adj" fmla="val 5534"/>
                  </a:avLst>
                </a:prstGeom>
                <a:pattFill prst="dashHorz">
                  <a:fgClr>
                    <a:srgbClr val="ED7D31">
                      <a:lumMod val="75000"/>
                    </a:srgbClr>
                  </a:fgClr>
                  <a:bgClr>
                    <a:srgbClr val="FFC000"/>
                  </a:bgClr>
                </a:patt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2" name="四角形: 上の 2 つの角を丸める 41">
                  <a:extLst>
                    <a:ext uri="{FF2B5EF4-FFF2-40B4-BE49-F238E27FC236}">
                      <a16:creationId xmlns:a16="http://schemas.microsoft.com/office/drawing/2014/main" id="{63B57C1D-9FB7-546E-E738-34FE057EA552}"/>
                    </a:ext>
                  </a:extLst>
                </p:cNvPr>
                <p:cNvSpPr/>
                <p:nvPr/>
              </p:nvSpPr>
              <p:spPr>
                <a:xfrm>
                  <a:off x="3053115" y="2527635"/>
                  <a:ext cx="645938" cy="533375"/>
                </a:xfrm>
                <a:prstGeom prst="round2SameRect">
                  <a:avLst>
                    <a:gd name="adj1" fmla="val 1280"/>
                    <a:gd name="adj2" fmla="val 13307"/>
                  </a:avLst>
                </a:prstGeom>
                <a:pattFill prst="dashHorz">
                  <a:fgClr>
                    <a:srgbClr val="ED7D31">
                      <a:lumMod val="75000"/>
                    </a:srgbClr>
                  </a:fgClr>
                  <a:bgClr>
                    <a:srgbClr val="FFC000"/>
                  </a:bgClr>
                </a:patt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39" name="フリーフォーム: 図形 38">
                <a:extLst>
                  <a:ext uri="{FF2B5EF4-FFF2-40B4-BE49-F238E27FC236}">
                    <a16:creationId xmlns:a16="http://schemas.microsoft.com/office/drawing/2014/main" id="{D045EB1D-1B3D-73FB-5345-24FA56B3E70D}"/>
                  </a:ext>
                </a:extLst>
              </p:cNvPr>
              <p:cNvSpPr/>
              <p:nvPr/>
            </p:nvSpPr>
            <p:spPr bwMode="auto">
              <a:xfrm rot="20379022" flipH="1">
                <a:off x="2669547" y="1844425"/>
                <a:ext cx="315572" cy="392378"/>
              </a:xfrm>
              <a:custGeom>
                <a:avLst/>
                <a:gdLst>
                  <a:gd name="connsiteX0" fmla="*/ 1076440 w 1984271"/>
                  <a:gd name="connsiteY0" fmla="*/ 7 h 2467217"/>
                  <a:gd name="connsiteX1" fmla="*/ 1213189 w 1984271"/>
                  <a:gd name="connsiteY1" fmla="*/ 133932 h 2467217"/>
                  <a:gd name="connsiteX2" fmla="*/ 1221916 w 1984271"/>
                  <a:gd name="connsiteY2" fmla="*/ 970859 h 2467217"/>
                  <a:gd name="connsiteX3" fmla="*/ 1266780 w 1984271"/>
                  <a:gd name="connsiteY3" fmla="*/ 970391 h 2467217"/>
                  <a:gd name="connsiteX4" fmla="*/ 1449313 w 1984271"/>
                  <a:gd name="connsiteY4" fmla="*/ 259616 h 2467217"/>
                  <a:gd name="connsiteX5" fmla="*/ 1560395 w 1984271"/>
                  <a:gd name="connsiteY5" fmla="*/ 159387 h 2467217"/>
                  <a:gd name="connsiteX6" fmla="*/ 1614066 w 1984271"/>
                  <a:gd name="connsiteY6" fmla="*/ 162191 h 2467217"/>
                  <a:gd name="connsiteX7" fmla="*/ 1711491 w 1984271"/>
                  <a:gd name="connsiteY7" fmla="*/ 326947 h 2467217"/>
                  <a:gd name="connsiteX8" fmla="*/ 1528218 w 1984271"/>
                  <a:gd name="connsiteY8" fmla="*/ 1040616 h 2467217"/>
                  <a:gd name="connsiteX9" fmla="*/ 1559948 w 1984271"/>
                  <a:gd name="connsiteY9" fmla="*/ 1066247 h 2467217"/>
                  <a:gd name="connsiteX10" fmla="*/ 1791130 w 1984271"/>
                  <a:gd name="connsiteY10" fmla="*/ 656004 h 2467217"/>
                  <a:gd name="connsiteX11" fmla="*/ 1892735 w 1984271"/>
                  <a:gd name="connsiteY11" fmla="*/ 604100 h 2467217"/>
                  <a:gd name="connsiteX12" fmla="*/ 1931711 w 1984271"/>
                  <a:gd name="connsiteY12" fmla="*/ 616758 h 2467217"/>
                  <a:gd name="connsiteX13" fmla="*/ 1980453 w 1984271"/>
                  <a:gd name="connsiteY13" fmla="*/ 678921 h 2467217"/>
                  <a:gd name="connsiteX14" fmla="*/ 1970956 w 1984271"/>
                  <a:gd name="connsiteY14" fmla="*/ 757338 h 2467217"/>
                  <a:gd name="connsiteX15" fmla="*/ 1684871 w 1984271"/>
                  <a:gd name="connsiteY15" fmla="*/ 1339483 h 2467217"/>
                  <a:gd name="connsiteX16" fmla="*/ 1686726 w 1984271"/>
                  <a:gd name="connsiteY16" fmla="*/ 1517300 h 2467217"/>
                  <a:gd name="connsiteX17" fmla="*/ 1448462 w 1984271"/>
                  <a:gd name="connsiteY17" fmla="*/ 1976919 h 2467217"/>
                  <a:gd name="connsiteX18" fmla="*/ 1363775 w 1984271"/>
                  <a:gd name="connsiteY18" fmla="*/ 2024034 h 2467217"/>
                  <a:gd name="connsiteX19" fmla="*/ 1397674 w 1984271"/>
                  <a:gd name="connsiteY19" fmla="*/ 2467217 h 2467217"/>
                  <a:gd name="connsiteX20" fmla="*/ 862491 w 1984271"/>
                  <a:gd name="connsiteY20" fmla="*/ 2467217 h 2467217"/>
                  <a:gd name="connsiteX21" fmla="*/ 874684 w 1984271"/>
                  <a:gd name="connsiteY21" fmla="*/ 2028808 h 2467217"/>
                  <a:gd name="connsiteX22" fmla="*/ 778724 w 1984271"/>
                  <a:gd name="connsiteY22" fmla="*/ 1983903 h 2467217"/>
                  <a:gd name="connsiteX23" fmla="*/ 576484 w 1984271"/>
                  <a:gd name="connsiteY23" fmla="*/ 1743459 h 2467217"/>
                  <a:gd name="connsiteX24" fmla="*/ 111078 w 1984271"/>
                  <a:gd name="connsiteY24" fmla="*/ 1424434 h 2467217"/>
                  <a:gd name="connsiteX25" fmla="*/ 15844 w 1984271"/>
                  <a:gd name="connsiteY25" fmla="*/ 1194702 h 2467217"/>
                  <a:gd name="connsiteX26" fmla="*/ 248851 w 1984271"/>
                  <a:gd name="connsiteY26" fmla="*/ 1129072 h 2467217"/>
                  <a:gd name="connsiteX27" fmla="*/ 521206 w 1984271"/>
                  <a:gd name="connsiteY27" fmla="*/ 1295432 h 2467217"/>
                  <a:gd name="connsiteX28" fmla="*/ 659972 w 1984271"/>
                  <a:gd name="connsiteY28" fmla="*/ 1269367 h 2467217"/>
                  <a:gd name="connsiteX29" fmla="*/ 457061 w 1984271"/>
                  <a:gd name="connsiteY29" fmla="*/ 340024 h 2467217"/>
                  <a:gd name="connsiteX30" fmla="*/ 503148 w 1984271"/>
                  <a:gd name="connsiteY30" fmla="*/ 197683 h 2467217"/>
                  <a:gd name="connsiteX31" fmla="*/ 551031 w 1984271"/>
                  <a:gd name="connsiteY31" fmla="*/ 173271 h 2467217"/>
                  <a:gd name="connsiteX32" fmla="*/ 717783 w 1984271"/>
                  <a:gd name="connsiteY32" fmla="*/ 267245 h 2467217"/>
                  <a:gd name="connsiteX33" fmla="*/ 915094 w 1984271"/>
                  <a:gd name="connsiteY33" fmla="*/ 974058 h 2467217"/>
                  <a:gd name="connsiteX34" fmla="*/ 951240 w 1984271"/>
                  <a:gd name="connsiteY34" fmla="*/ 973680 h 2467217"/>
                  <a:gd name="connsiteX35" fmla="*/ 942512 w 1984271"/>
                  <a:gd name="connsiteY35" fmla="*/ 136757 h 2467217"/>
                  <a:gd name="connsiteX36" fmla="*/ 1076440 w 1984271"/>
                  <a:gd name="connsiteY36" fmla="*/ 7 h 2467217"/>
                  <a:gd name="connsiteX0" fmla="*/ 1076440 w 1984271"/>
                  <a:gd name="connsiteY0" fmla="*/ 7 h 2548612"/>
                  <a:gd name="connsiteX1" fmla="*/ 1213189 w 1984271"/>
                  <a:gd name="connsiteY1" fmla="*/ 133932 h 2548612"/>
                  <a:gd name="connsiteX2" fmla="*/ 1221916 w 1984271"/>
                  <a:gd name="connsiteY2" fmla="*/ 970859 h 2548612"/>
                  <a:gd name="connsiteX3" fmla="*/ 1266780 w 1984271"/>
                  <a:gd name="connsiteY3" fmla="*/ 970391 h 2548612"/>
                  <a:gd name="connsiteX4" fmla="*/ 1449313 w 1984271"/>
                  <a:gd name="connsiteY4" fmla="*/ 259616 h 2548612"/>
                  <a:gd name="connsiteX5" fmla="*/ 1560395 w 1984271"/>
                  <a:gd name="connsiteY5" fmla="*/ 159387 h 2548612"/>
                  <a:gd name="connsiteX6" fmla="*/ 1614066 w 1984271"/>
                  <a:gd name="connsiteY6" fmla="*/ 162191 h 2548612"/>
                  <a:gd name="connsiteX7" fmla="*/ 1711491 w 1984271"/>
                  <a:gd name="connsiteY7" fmla="*/ 326947 h 2548612"/>
                  <a:gd name="connsiteX8" fmla="*/ 1528218 w 1984271"/>
                  <a:gd name="connsiteY8" fmla="*/ 1040616 h 2548612"/>
                  <a:gd name="connsiteX9" fmla="*/ 1559948 w 1984271"/>
                  <a:gd name="connsiteY9" fmla="*/ 1066247 h 2548612"/>
                  <a:gd name="connsiteX10" fmla="*/ 1791130 w 1984271"/>
                  <a:gd name="connsiteY10" fmla="*/ 656004 h 2548612"/>
                  <a:gd name="connsiteX11" fmla="*/ 1892735 w 1984271"/>
                  <a:gd name="connsiteY11" fmla="*/ 604100 h 2548612"/>
                  <a:gd name="connsiteX12" fmla="*/ 1931711 w 1984271"/>
                  <a:gd name="connsiteY12" fmla="*/ 616758 h 2548612"/>
                  <a:gd name="connsiteX13" fmla="*/ 1980453 w 1984271"/>
                  <a:gd name="connsiteY13" fmla="*/ 678921 h 2548612"/>
                  <a:gd name="connsiteX14" fmla="*/ 1970956 w 1984271"/>
                  <a:gd name="connsiteY14" fmla="*/ 757338 h 2548612"/>
                  <a:gd name="connsiteX15" fmla="*/ 1684871 w 1984271"/>
                  <a:gd name="connsiteY15" fmla="*/ 1339483 h 2548612"/>
                  <a:gd name="connsiteX16" fmla="*/ 1686726 w 1984271"/>
                  <a:gd name="connsiteY16" fmla="*/ 1517300 h 2548612"/>
                  <a:gd name="connsiteX17" fmla="*/ 1448462 w 1984271"/>
                  <a:gd name="connsiteY17" fmla="*/ 1976919 h 2548612"/>
                  <a:gd name="connsiteX18" fmla="*/ 1363775 w 1984271"/>
                  <a:gd name="connsiteY18" fmla="*/ 2024034 h 2548612"/>
                  <a:gd name="connsiteX19" fmla="*/ 1397674 w 1984271"/>
                  <a:gd name="connsiteY19" fmla="*/ 2467217 h 2548612"/>
                  <a:gd name="connsiteX20" fmla="*/ 1133761 w 1984271"/>
                  <a:gd name="connsiteY20" fmla="*/ 2548612 h 2548612"/>
                  <a:gd name="connsiteX21" fmla="*/ 862491 w 1984271"/>
                  <a:gd name="connsiteY21" fmla="*/ 2467217 h 2548612"/>
                  <a:gd name="connsiteX22" fmla="*/ 874684 w 1984271"/>
                  <a:gd name="connsiteY22" fmla="*/ 2028808 h 2548612"/>
                  <a:gd name="connsiteX23" fmla="*/ 778724 w 1984271"/>
                  <a:gd name="connsiteY23" fmla="*/ 1983903 h 2548612"/>
                  <a:gd name="connsiteX24" fmla="*/ 576484 w 1984271"/>
                  <a:gd name="connsiteY24" fmla="*/ 1743459 h 2548612"/>
                  <a:gd name="connsiteX25" fmla="*/ 111078 w 1984271"/>
                  <a:gd name="connsiteY25" fmla="*/ 1424434 h 2548612"/>
                  <a:gd name="connsiteX26" fmla="*/ 15844 w 1984271"/>
                  <a:gd name="connsiteY26" fmla="*/ 1194702 h 2548612"/>
                  <a:gd name="connsiteX27" fmla="*/ 248851 w 1984271"/>
                  <a:gd name="connsiteY27" fmla="*/ 1129072 h 2548612"/>
                  <a:gd name="connsiteX28" fmla="*/ 521206 w 1984271"/>
                  <a:gd name="connsiteY28" fmla="*/ 1295432 h 2548612"/>
                  <a:gd name="connsiteX29" fmla="*/ 659972 w 1984271"/>
                  <a:gd name="connsiteY29" fmla="*/ 1269367 h 2548612"/>
                  <a:gd name="connsiteX30" fmla="*/ 457061 w 1984271"/>
                  <a:gd name="connsiteY30" fmla="*/ 340024 h 2548612"/>
                  <a:gd name="connsiteX31" fmla="*/ 503148 w 1984271"/>
                  <a:gd name="connsiteY31" fmla="*/ 197683 h 2548612"/>
                  <a:gd name="connsiteX32" fmla="*/ 551031 w 1984271"/>
                  <a:gd name="connsiteY32" fmla="*/ 173271 h 2548612"/>
                  <a:gd name="connsiteX33" fmla="*/ 717783 w 1984271"/>
                  <a:gd name="connsiteY33" fmla="*/ 267245 h 2548612"/>
                  <a:gd name="connsiteX34" fmla="*/ 915094 w 1984271"/>
                  <a:gd name="connsiteY34" fmla="*/ 974058 h 2548612"/>
                  <a:gd name="connsiteX35" fmla="*/ 951240 w 1984271"/>
                  <a:gd name="connsiteY35" fmla="*/ 973680 h 2548612"/>
                  <a:gd name="connsiteX36" fmla="*/ 942512 w 1984271"/>
                  <a:gd name="connsiteY36" fmla="*/ 136757 h 2548612"/>
                  <a:gd name="connsiteX37" fmla="*/ 1076440 w 1984271"/>
                  <a:gd name="connsiteY37" fmla="*/ 7 h 2548612"/>
                  <a:gd name="connsiteX0" fmla="*/ 1133761 w 1984271"/>
                  <a:gd name="connsiteY0" fmla="*/ 2548612 h 2604425"/>
                  <a:gd name="connsiteX1" fmla="*/ 862491 w 1984271"/>
                  <a:gd name="connsiteY1" fmla="*/ 2467217 h 2604425"/>
                  <a:gd name="connsiteX2" fmla="*/ 874684 w 1984271"/>
                  <a:gd name="connsiteY2" fmla="*/ 2028808 h 2604425"/>
                  <a:gd name="connsiteX3" fmla="*/ 778724 w 1984271"/>
                  <a:gd name="connsiteY3" fmla="*/ 1983903 h 2604425"/>
                  <a:gd name="connsiteX4" fmla="*/ 576484 w 1984271"/>
                  <a:gd name="connsiteY4" fmla="*/ 1743459 h 2604425"/>
                  <a:gd name="connsiteX5" fmla="*/ 111078 w 1984271"/>
                  <a:gd name="connsiteY5" fmla="*/ 1424434 h 2604425"/>
                  <a:gd name="connsiteX6" fmla="*/ 15844 w 1984271"/>
                  <a:gd name="connsiteY6" fmla="*/ 1194702 h 2604425"/>
                  <a:gd name="connsiteX7" fmla="*/ 248851 w 1984271"/>
                  <a:gd name="connsiteY7" fmla="*/ 1129072 h 2604425"/>
                  <a:gd name="connsiteX8" fmla="*/ 521206 w 1984271"/>
                  <a:gd name="connsiteY8" fmla="*/ 1295432 h 2604425"/>
                  <a:gd name="connsiteX9" fmla="*/ 659972 w 1984271"/>
                  <a:gd name="connsiteY9" fmla="*/ 1269367 h 2604425"/>
                  <a:gd name="connsiteX10" fmla="*/ 457061 w 1984271"/>
                  <a:gd name="connsiteY10" fmla="*/ 340024 h 2604425"/>
                  <a:gd name="connsiteX11" fmla="*/ 503148 w 1984271"/>
                  <a:gd name="connsiteY11" fmla="*/ 197683 h 2604425"/>
                  <a:gd name="connsiteX12" fmla="*/ 551031 w 1984271"/>
                  <a:gd name="connsiteY12" fmla="*/ 173271 h 2604425"/>
                  <a:gd name="connsiteX13" fmla="*/ 717783 w 1984271"/>
                  <a:gd name="connsiteY13" fmla="*/ 267245 h 2604425"/>
                  <a:gd name="connsiteX14" fmla="*/ 915094 w 1984271"/>
                  <a:gd name="connsiteY14" fmla="*/ 974058 h 2604425"/>
                  <a:gd name="connsiteX15" fmla="*/ 951240 w 1984271"/>
                  <a:gd name="connsiteY15" fmla="*/ 973680 h 2604425"/>
                  <a:gd name="connsiteX16" fmla="*/ 942512 w 1984271"/>
                  <a:gd name="connsiteY16" fmla="*/ 136757 h 2604425"/>
                  <a:gd name="connsiteX17" fmla="*/ 1076440 w 1984271"/>
                  <a:gd name="connsiteY17" fmla="*/ 7 h 2604425"/>
                  <a:gd name="connsiteX18" fmla="*/ 1213189 w 1984271"/>
                  <a:gd name="connsiteY18" fmla="*/ 133932 h 2604425"/>
                  <a:gd name="connsiteX19" fmla="*/ 1221916 w 1984271"/>
                  <a:gd name="connsiteY19" fmla="*/ 970859 h 2604425"/>
                  <a:gd name="connsiteX20" fmla="*/ 1266780 w 1984271"/>
                  <a:gd name="connsiteY20" fmla="*/ 970391 h 2604425"/>
                  <a:gd name="connsiteX21" fmla="*/ 1449313 w 1984271"/>
                  <a:gd name="connsiteY21" fmla="*/ 259616 h 2604425"/>
                  <a:gd name="connsiteX22" fmla="*/ 1560395 w 1984271"/>
                  <a:gd name="connsiteY22" fmla="*/ 159387 h 2604425"/>
                  <a:gd name="connsiteX23" fmla="*/ 1614066 w 1984271"/>
                  <a:gd name="connsiteY23" fmla="*/ 162191 h 2604425"/>
                  <a:gd name="connsiteX24" fmla="*/ 1711491 w 1984271"/>
                  <a:gd name="connsiteY24" fmla="*/ 326947 h 2604425"/>
                  <a:gd name="connsiteX25" fmla="*/ 1528218 w 1984271"/>
                  <a:gd name="connsiteY25" fmla="*/ 1040616 h 2604425"/>
                  <a:gd name="connsiteX26" fmla="*/ 1559948 w 1984271"/>
                  <a:gd name="connsiteY26" fmla="*/ 1066247 h 2604425"/>
                  <a:gd name="connsiteX27" fmla="*/ 1791130 w 1984271"/>
                  <a:gd name="connsiteY27" fmla="*/ 656004 h 2604425"/>
                  <a:gd name="connsiteX28" fmla="*/ 1892735 w 1984271"/>
                  <a:gd name="connsiteY28" fmla="*/ 604100 h 2604425"/>
                  <a:gd name="connsiteX29" fmla="*/ 1931711 w 1984271"/>
                  <a:gd name="connsiteY29" fmla="*/ 616758 h 2604425"/>
                  <a:gd name="connsiteX30" fmla="*/ 1980453 w 1984271"/>
                  <a:gd name="connsiteY30" fmla="*/ 678921 h 2604425"/>
                  <a:gd name="connsiteX31" fmla="*/ 1970956 w 1984271"/>
                  <a:gd name="connsiteY31" fmla="*/ 757338 h 2604425"/>
                  <a:gd name="connsiteX32" fmla="*/ 1684871 w 1984271"/>
                  <a:gd name="connsiteY32" fmla="*/ 1339483 h 2604425"/>
                  <a:gd name="connsiteX33" fmla="*/ 1686726 w 1984271"/>
                  <a:gd name="connsiteY33" fmla="*/ 1517300 h 2604425"/>
                  <a:gd name="connsiteX34" fmla="*/ 1448462 w 1984271"/>
                  <a:gd name="connsiteY34" fmla="*/ 1976919 h 2604425"/>
                  <a:gd name="connsiteX35" fmla="*/ 1363775 w 1984271"/>
                  <a:gd name="connsiteY35" fmla="*/ 2024034 h 2604425"/>
                  <a:gd name="connsiteX36" fmla="*/ 1397674 w 1984271"/>
                  <a:gd name="connsiteY36" fmla="*/ 2467217 h 2604425"/>
                  <a:gd name="connsiteX37" fmla="*/ 1189574 w 1984271"/>
                  <a:gd name="connsiteY37" fmla="*/ 2604425 h 2604425"/>
                  <a:gd name="connsiteX0" fmla="*/ 862491 w 1984271"/>
                  <a:gd name="connsiteY0" fmla="*/ 2467217 h 2604425"/>
                  <a:gd name="connsiteX1" fmla="*/ 874684 w 1984271"/>
                  <a:gd name="connsiteY1" fmla="*/ 2028808 h 2604425"/>
                  <a:gd name="connsiteX2" fmla="*/ 778724 w 1984271"/>
                  <a:gd name="connsiteY2" fmla="*/ 1983903 h 2604425"/>
                  <a:gd name="connsiteX3" fmla="*/ 576484 w 1984271"/>
                  <a:gd name="connsiteY3" fmla="*/ 1743459 h 2604425"/>
                  <a:gd name="connsiteX4" fmla="*/ 111078 w 1984271"/>
                  <a:gd name="connsiteY4" fmla="*/ 1424434 h 2604425"/>
                  <a:gd name="connsiteX5" fmla="*/ 15844 w 1984271"/>
                  <a:gd name="connsiteY5" fmla="*/ 1194702 h 2604425"/>
                  <a:gd name="connsiteX6" fmla="*/ 248851 w 1984271"/>
                  <a:gd name="connsiteY6" fmla="*/ 1129072 h 2604425"/>
                  <a:gd name="connsiteX7" fmla="*/ 521206 w 1984271"/>
                  <a:gd name="connsiteY7" fmla="*/ 1295432 h 2604425"/>
                  <a:gd name="connsiteX8" fmla="*/ 659972 w 1984271"/>
                  <a:gd name="connsiteY8" fmla="*/ 1269367 h 2604425"/>
                  <a:gd name="connsiteX9" fmla="*/ 457061 w 1984271"/>
                  <a:gd name="connsiteY9" fmla="*/ 340024 h 2604425"/>
                  <a:gd name="connsiteX10" fmla="*/ 503148 w 1984271"/>
                  <a:gd name="connsiteY10" fmla="*/ 197683 h 2604425"/>
                  <a:gd name="connsiteX11" fmla="*/ 551031 w 1984271"/>
                  <a:gd name="connsiteY11" fmla="*/ 173271 h 2604425"/>
                  <a:gd name="connsiteX12" fmla="*/ 717783 w 1984271"/>
                  <a:gd name="connsiteY12" fmla="*/ 267245 h 2604425"/>
                  <a:gd name="connsiteX13" fmla="*/ 915094 w 1984271"/>
                  <a:gd name="connsiteY13" fmla="*/ 974058 h 2604425"/>
                  <a:gd name="connsiteX14" fmla="*/ 951240 w 1984271"/>
                  <a:gd name="connsiteY14" fmla="*/ 973680 h 2604425"/>
                  <a:gd name="connsiteX15" fmla="*/ 942512 w 1984271"/>
                  <a:gd name="connsiteY15" fmla="*/ 136757 h 2604425"/>
                  <a:gd name="connsiteX16" fmla="*/ 1076440 w 1984271"/>
                  <a:gd name="connsiteY16" fmla="*/ 7 h 2604425"/>
                  <a:gd name="connsiteX17" fmla="*/ 1213189 w 1984271"/>
                  <a:gd name="connsiteY17" fmla="*/ 133932 h 2604425"/>
                  <a:gd name="connsiteX18" fmla="*/ 1221916 w 1984271"/>
                  <a:gd name="connsiteY18" fmla="*/ 970859 h 2604425"/>
                  <a:gd name="connsiteX19" fmla="*/ 1266780 w 1984271"/>
                  <a:gd name="connsiteY19" fmla="*/ 970391 h 2604425"/>
                  <a:gd name="connsiteX20" fmla="*/ 1449313 w 1984271"/>
                  <a:gd name="connsiteY20" fmla="*/ 259616 h 2604425"/>
                  <a:gd name="connsiteX21" fmla="*/ 1560395 w 1984271"/>
                  <a:gd name="connsiteY21" fmla="*/ 159387 h 2604425"/>
                  <a:gd name="connsiteX22" fmla="*/ 1614066 w 1984271"/>
                  <a:gd name="connsiteY22" fmla="*/ 162191 h 2604425"/>
                  <a:gd name="connsiteX23" fmla="*/ 1711491 w 1984271"/>
                  <a:gd name="connsiteY23" fmla="*/ 326947 h 2604425"/>
                  <a:gd name="connsiteX24" fmla="*/ 1528218 w 1984271"/>
                  <a:gd name="connsiteY24" fmla="*/ 1040616 h 2604425"/>
                  <a:gd name="connsiteX25" fmla="*/ 1559948 w 1984271"/>
                  <a:gd name="connsiteY25" fmla="*/ 1066247 h 2604425"/>
                  <a:gd name="connsiteX26" fmla="*/ 1791130 w 1984271"/>
                  <a:gd name="connsiteY26" fmla="*/ 656004 h 2604425"/>
                  <a:gd name="connsiteX27" fmla="*/ 1892735 w 1984271"/>
                  <a:gd name="connsiteY27" fmla="*/ 604100 h 2604425"/>
                  <a:gd name="connsiteX28" fmla="*/ 1931711 w 1984271"/>
                  <a:gd name="connsiteY28" fmla="*/ 616758 h 2604425"/>
                  <a:gd name="connsiteX29" fmla="*/ 1980453 w 1984271"/>
                  <a:gd name="connsiteY29" fmla="*/ 678921 h 2604425"/>
                  <a:gd name="connsiteX30" fmla="*/ 1970956 w 1984271"/>
                  <a:gd name="connsiteY30" fmla="*/ 757338 h 2604425"/>
                  <a:gd name="connsiteX31" fmla="*/ 1684871 w 1984271"/>
                  <a:gd name="connsiteY31" fmla="*/ 1339483 h 2604425"/>
                  <a:gd name="connsiteX32" fmla="*/ 1686726 w 1984271"/>
                  <a:gd name="connsiteY32" fmla="*/ 1517300 h 2604425"/>
                  <a:gd name="connsiteX33" fmla="*/ 1448462 w 1984271"/>
                  <a:gd name="connsiteY33" fmla="*/ 1976919 h 2604425"/>
                  <a:gd name="connsiteX34" fmla="*/ 1363775 w 1984271"/>
                  <a:gd name="connsiteY34" fmla="*/ 2024034 h 2604425"/>
                  <a:gd name="connsiteX35" fmla="*/ 1397674 w 1984271"/>
                  <a:gd name="connsiteY35" fmla="*/ 2467217 h 2604425"/>
                  <a:gd name="connsiteX36" fmla="*/ 1189574 w 1984271"/>
                  <a:gd name="connsiteY36" fmla="*/ 2604425 h 2604425"/>
                  <a:gd name="connsiteX0" fmla="*/ 862491 w 1984271"/>
                  <a:gd name="connsiteY0" fmla="*/ 2467217 h 2467217"/>
                  <a:gd name="connsiteX1" fmla="*/ 874684 w 1984271"/>
                  <a:gd name="connsiteY1" fmla="*/ 2028808 h 2467217"/>
                  <a:gd name="connsiteX2" fmla="*/ 778724 w 1984271"/>
                  <a:gd name="connsiteY2" fmla="*/ 1983903 h 2467217"/>
                  <a:gd name="connsiteX3" fmla="*/ 576484 w 1984271"/>
                  <a:gd name="connsiteY3" fmla="*/ 1743459 h 2467217"/>
                  <a:gd name="connsiteX4" fmla="*/ 111078 w 1984271"/>
                  <a:gd name="connsiteY4" fmla="*/ 1424434 h 2467217"/>
                  <a:gd name="connsiteX5" fmla="*/ 15844 w 1984271"/>
                  <a:gd name="connsiteY5" fmla="*/ 1194702 h 2467217"/>
                  <a:gd name="connsiteX6" fmla="*/ 248851 w 1984271"/>
                  <a:gd name="connsiteY6" fmla="*/ 1129072 h 2467217"/>
                  <a:gd name="connsiteX7" fmla="*/ 521206 w 1984271"/>
                  <a:gd name="connsiteY7" fmla="*/ 1295432 h 2467217"/>
                  <a:gd name="connsiteX8" fmla="*/ 659972 w 1984271"/>
                  <a:gd name="connsiteY8" fmla="*/ 1269367 h 2467217"/>
                  <a:gd name="connsiteX9" fmla="*/ 457061 w 1984271"/>
                  <a:gd name="connsiteY9" fmla="*/ 340024 h 2467217"/>
                  <a:gd name="connsiteX10" fmla="*/ 503148 w 1984271"/>
                  <a:gd name="connsiteY10" fmla="*/ 197683 h 2467217"/>
                  <a:gd name="connsiteX11" fmla="*/ 551031 w 1984271"/>
                  <a:gd name="connsiteY11" fmla="*/ 173271 h 2467217"/>
                  <a:gd name="connsiteX12" fmla="*/ 717783 w 1984271"/>
                  <a:gd name="connsiteY12" fmla="*/ 267245 h 2467217"/>
                  <a:gd name="connsiteX13" fmla="*/ 915094 w 1984271"/>
                  <a:gd name="connsiteY13" fmla="*/ 974058 h 2467217"/>
                  <a:gd name="connsiteX14" fmla="*/ 951240 w 1984271"/>
                  <a:gd name="connsiteY14" fmla="*/ 973680 h 2467217"/>
                  <a:gd name="connsiteX15" fmla="*/ 942512 w 1984271"/>
                  <a:gd name="connsiteY15" fmla="*/ 136757 h 2467217"/>
                  <a:gd name="connsiteX16" fmla="*/ 1076440 w 1984271"/>
                  <a:gd name="connsiteY16" fmla="*/ 7 h 2467217"/>
                  <a:gd name="connsiteX17" fmla="*/ 1213189 w 1984271"/>
                  <a:gd name="connsiteY17" fmla="*/ 133932 h 2467217"/>
                  <a:gd name="connsiteX18" fmla="*/ 1221916 w 1984271"/>
                  <a:gd name="connsiteY18" fmla="*/ 970859 h 2467217"/>
                  <a:gd name="connsiteX19" fmla="*/ 1266780 w 1984271"/>
                  <a:gd name="connsiteY19" fmla="*/ 970391 h 2467217"/>
                  <a:gd name="connsiteX20" fmla="*/ 1449313 w 1984271"/>
                  <a:gd name="connsiteY20" fmla="*/ 259616 h 2467217"/>
                  <a:gd name="connsiteX21" fmla="*/ 1560395 w 1984271"/>
                  <a:gd name="connsiteY21" fmla="*/ 159387 h 2467217"/>
                  <a:gd name="connsiteX22" fmla="*/ 1614066 w 1984271"/>
                  <a:gd name="connsiteY22" fmla="*/ 162191 h 2467217"/>
                  <a:gd name="connsiteX23" fmla="*/ 1711491 w 1984271"/>
                  <a:gd name="connsiteY23" fmla="*/ 326947 h 2467217"/>
                  <a:gd name="connsiteX24" fmla="*/ 1528218 w 1984271"/>
                  <a:gd name="connsiteY24" fmla="*/ 1040616 h 2467217"/>
                  <a:gd name="connsiteX25" fmla="*/ 1559948 w 1984271"/>
                  <a:gd name="connsiteY25" fmla="*/ 1066247 h 2467217"/>
                  <a:gd name="connsiteX26" fmla="*/ 1791130 w 1984271"/>
                  <a:gd name="connsiteY26" fmla="*/ 656004 h 2467217"/>
                  <a:gd name="connsiteX27" fmla="*/ 1892735 w 1984271"/>
                  <a:gd name="connsiteY27" fmla="*/ 604100 h 2467217"/>
                  <a:gd name="connsiteX28" fmla="*/ 1931711 w 1984271"/>
                  <a:gd name="connsiteY28" fmla="*/ 616758 h 2467217"/>
                  <a:gd name="connsiteX29" fmla="*/ 1980453 w 1984271"/>
                  <a:gd name="connsiteY29" fmla="*/ 678921 h 2467217"/>
                  <a:gd name="connsiteX30" fmla="*/ 1970956 w 1984271"/>
                  <a:gd name="connsiteY30" fmla="*/ 757338 h 2467217"/>
                  <a:gd name="connsiteX31" fmla="*/ 1684871 w 1984271"/>
                  <a:gd name="connsiteY31" fmla="*/ 1339483 h 2467217"/>
                  <a:gd name="connsiteX32" fmla="*/ 1686726 w 1984271"/>
                  <a:gd name="connsiteY32" fmla="*/ 1517300 h 2467217"/>
                  <a:gd name="connsiteX33" fmla="*/ 1448462 w 1984271"/>
                  <a:gd name="connsiteY33" fmla="*/ 1976919 h 2467217"/>
                  <a:gd name="connsiteX34" fmla="*/ 1363775 w 1984271"/>
                  <a:gd name="connsiteY34" fmla="*/ 2024034 h 2467217"/>
                  <a:gd name="connsiteX35" fmla="*/ 1397674 w 1984271"/>
                  <a:gd name="connsiteY35" fmla="*/ 2467217 h 24672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1984271" h="2467217">
                    <a:moveTo>
                      <a:pt x="862491" y="2467217"/>
                    </a:moveTo>
                    <a:lnTo>
                      <a:pt x="874684" y="2028808"/>
                    </a:lnTo>
                    <a:lnTo>
                      <a:pt x="778724" y="1983903"/>
                    </a:lnTo>
                    <a:cubicBezTo>
                      <a:pt x="690128" y="1925386"/>
                      <a:pt x="619354" y="1841947"/>
                      <a:pt x="576484" y="1743459"/>
                    </a:cubicBezTo>
                    <a:lnTo>
                      <a:pt x="111078" y="1424434"/>
                    </a:lnTo>
                    <a:cubicBezTo>
                      <a:pt x="31903" y="1379818"/>
                      <a:pt x="-30487" y="1276773"/>
                      <a:pt x="15844" y="1194702"/>
                    </a:cubicBezTo>
                    <a:cubicBezTo>
                      <a:pt x="62178" y="1112627"/>
                      <a:pt x="169673" y="1084455"/>
                      <a:pt x="248851" y="1129072"/>
                    </a:cubicBezTo>
                    <a:lnTo>
                      <a:pt x="521206" y="1295432"/>
                    </a:lnTo>
                    <a:cubicBezTo>
                      <a:pt x="551944" y="1314567"/>
                      <a:pt x="633891" y="1324467"/>
                      <a:pt x="659972" y="1269367"/>
                    </a:cubicBezTo>
                    <a:lnTo>
                      <a:pt x="457061" y="340024"/>
                    </a:lnTo>
                    <a:cubicBezTo>
                      <a:pt x="441989" y="286027"/>
                      <a:pt x="461884" y="230533"/>
                      <a:pt x="503148" y="197683"/>
                    </a:cubicBezTo>
                    <a:cubicBezTo>
                      <a:pt x="516903" y="186730"/>
                      <a:pt x="533031" y="178297"/>
                      <a:pt x="551031" y="173271"/>
                    </a:cubicBezTo>
                    <a:cubicBezTo>
                      <a:pt x="623028" y="153174"/>
                      <a:pt x="697682" y="195247"/>
                      <a:pt x="717783" y="267245"/>
                    </a:cubicBezTo>
                    <a:lnTo>
                      <a:pt x="915094" y="974058"/>
                    </a:lnTo>
                    <a:lnTo>
                      <a:pt x="951240" y="973680"/>
                    </a:lnTo>
                    <a:cubicBezTo>
                      <a:pt x="948331" y="694706"/>
                      <a:pt x="945421" y="415731"/>
                      <a:pt x="942512" y="136757"/>
                    </a:cubicBezTo>
                    <a:cubicBezTo>
                      <a:pt x="941734" y="62013"/>
                      <a:pt x="1001695" y="787"/>
                      <a:pt x="1076440" y="7"/>
                    </a:cubicBezTo>
                    <a:cubicBezTo>
                      <a:pt x="1151184" y="-773"/>
                      <a:pt x="1212409" y="59189"/>
                      <a:pt x="1213189" y="133932"/>
                    </a:cubicBezTo>
                    <a:lnTo>
                      <a:pt x="1221916" y="970859"/>
                    </a:lnTo>
                    <a:lnTo>
                      <a:pt x="1266780" y="970391"/>
                    </a:lnTo>
                    <a:lnTo>
                      <a:pt x="1449313" y="259616"/>
                    </a:lnTo>
                    <a:cubicBezTo>
                      <a:pt x="1463253" y="205315"/>
                      <a:pt x="1508231" y="167206"/>
                      <a:pt x="1560395" y="159387"/>
                    </a:cubicBezTo>
                    <a:cubicBezTo>
                      <a:pt x="1577782" y="156780"/>
                      <a:pt x="1595967" y="157540"/>
                      <a:pt x="1614066" y="162191"/>
                    </a:cubicBezTo>
                    <a:cubicBezTo>
                      <a:pt x="1686467" y="180782"/>
                      <a:pt x="1730088" y="254543"/>
                      <a:pt x="1711491" y="326947"/>
                    </a:cubicBezTo>
                    <a:lnTo>
                      <a:pt x="1528218" y="1040616"/>
                    </a:lnTo>
                    <a:lnTo>
                      <a:pt x="1559948" y="1066247"/>
                    </a:lnTo>
                    <a:lnTo>
                      <a:pt x="1791130" y="656004"/>
                    </a:lnTo>
                    <a:cubicBezTo>
                      <a:pt x="1812119" y="618762"/>
                      <a:pt x="1852769" y="599567"/>
                      <a:pt x="1892735" y="604100"/>
                    </a:cubicBezTo>
                    <a:cubicBezTo>
                      <a:pt x="1906057" y="605614"/>
                      <a:pt x="1919300" y="609764"/>
                      <a:pt x="1931711" y="616758"/>
                    </a:cubicBezTo>
                    <a:cubicBezTo>
                      <a:pt x="1956543" y="630749"/>
                      <a:pt x="1973348" y="653481"/>
                      <a:pt x="1980453" y="678921"/>
                    </a:cubicBezTo>
                    <a:cubicBezTo>
                      <a:pt x="1987555" y="704364"/>
                      <a:pt x="1984950" y="732511"/>
                      <a:pt x="1970956" y="757338"/>
                    </a:cubicBezTo>
                    <a:lnTo>
                      <a:pt x="1684871" y="1339483"/>
                    </a:lnTo>
                    <a:cubicBezTo>
                      <a:pt x="1685489" y="1398755"/>
                      <a:pt x="1686108" y="1458028"/>
                      <a:pt x="1686726" y="1517300"/>
                    </a:cubicBezTo>
                    <a:cubicBezTo>
                      <a:pt x="1688710" y="1707568"/>
                      <a:pt x="1594055" y="1876331"/>
                      <a:pt x="1448462" y="1976919"/>
                    </a:cubicBezTo>
                    <a:lnTo>
                      <a:pt x="1363775" y="2024034"/>
                    </a:lnTo>
                    <a:lnTo>
                      <a:pt x="1397674" y="2467217"/>
                    </a:lnTo>
                  </a:path>
                </a:pathLst>
              </a:cu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457200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sysClr val="window" lastClr="FFFFFF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40" name="アーチ 730">
                <a:extLst>
                  <a:ext uri="{FF2B5EF4-FFF2-40B4-BE49-F238E27FC236}">
                    <a16:creationId xmlns:a16="http://schemas.microsoft.com/office/drawing/2014/main" id="{54FA110A-8248-C30A-F0CC-D47D6EB9FB09}"/>
                  </a:ext>
                </a:extLst>
              </p:cNvPr>
              <p:cNvSpPr/>
              <p:nvPr/>
            </p:nvSpPr>
            <p:spPr>
              <a:xfrm rot="18830305">
                <a:off x="2877295" y="1980382"/>
                <a:ext cx="532412" cy="473463"/>
              </a:xfrm>
              <a:custGeom>
                <a:avLst/>
                <a:gdLst>
                  <a:gd name="connsiteX0" fmla="*/ 841270 w 1155940"/>
                  <a:gd name="connsiteY0" fmla="*/ 1092482 h 1155940"/>
                  <a:gd name="connsiteX1" fmla="*/ 206371 w 1155940"/>
                  <a:gd name="connsiteY1" fmla="*/ 1020648 h 1155940"/>
                  <a:gd name="connsiteX2" fmla="*/ 25619 w 1155940"/>
                  <a:gd name="connsiteY2" fmla="*/ 407798 h 1155940"/>
                  <a:gd name="connsiteX3" fmla="*/ 231182 w 1155940"/>
                  <a:gd name="connsiteY3" fmla="*/ 471129 h 1155940"/>
                  <a:gd name="connsiteX4" fmla="*/ 344665 w 1155940"/>
                  <a:gd name="connsiteY4" fmla="*/ 855901 h 1155940"/>
                  <a:gd name="connsiteX5" fmla="*/ 743280 w 1155940"/>
                  <a:gd name="connsiteY5" fmla="*/ 901001 h 1155940"/>
                  <a:gd name="connsiteX6" fmla="*/ 841270 w 1155940"/>
                  <a:gd name="connsiteY6" fmla="*/ 1092482 h 1155940"/>
                  <a:gd name="connsiteX0" fmla="*/ 841296 w 932736"/>
                  <a:gd name="connsiteY0" fmla="*/ 684684 h 776124"/>
                  <a:gd name="connsiteX1" fmla="*/ 206397 w 932736"/>
                  <a:gd name="connsiteY1" fmla="*/ 612850 h 776124"/>
                  <a:gd name="connsiteX2" fmla="*/ 25645 w 932736"/>
                  <a:gd name="connsiteY2" fmla="*/ 0 h 776124"/>
                  <a:gd name="connsiteX3" fmla="*/ 231208 w 932736"/>
                  <a:gd name="connsiteY3" fmla="*/ 63331 h 776124"/>
                  <a:gd name="connsiteX4" fmla="*/ 344691 w 932736"/>
                  <a:gd name="connsiteY4" fmla="*/ 448103 h 776124"/>
                  <a:gd name="connsiteX5" fmla="*/ 743306 w 932736"/>
                  <a:gd name="connsiteY5" fmla="*/ 493203 h 776124"/>
                  <a:gd name="connsiteX6" fmla="*/ 932736 w 932736"/>
                  <a:gd name="connsiteY6" fmla="*/ 776124 h 776124"/>
                  <a:gd name="connsiteX0" fmla="*/ 841296 w 841296"/>
                  <a:gd name="connsiteY0" fmla="*/ 684684 h 748148"/>
                  <a:gd name="connsiteX1" fmla="*/ 206397 w 841296"/>
                  <a:gd name="connsiteY1" fmla="*/ 612850 h 748148"/>
                  <a:gd name="connsiteX2" fmla="*/ 25645 w 841296"/>
                  <a:gd name="connsiteY2" fmla="*/ 0 h 748148"/>
                  <a:gd name="connsiteX3" fmla="*/ 231208 w 841296"/>
                  <a:gd name="connsiteY3" fmla="*/ 63331 h 748148"/>
                  <a:gd name="connsiteX4" fmla="*/ 344691 w 841296"/>
                  <a:gd name="connsiteY4" fmla="*/ 448103 h 748148"/>
                  <a:gd name="connsiteX5" fmla="*/ 743306 w 841296"/>
                  <a:gd name="connsiteY5" fmla="*/ 493203 h 7481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41296" h="748148">
                    <a:moveTo>
                      <a:pt x="841296" y="684684"/>
                    </a:moveTo>
                    <a:cubicBezTo>
                      <a:pt x="634462" y="790531"/>
                      <a:pt x="384354" y="762233"/>
                      <a:pt x="206397" y="612850"/>
                    </a:cubicBezTo>
                    <a:cubicBezTo>
                      <a:pt x="28441" y="463467"/>
                      <a:pt x="-42764" y="222045"/>
                      <a:pt x="25645" y="0"/>
                    </a:cubicBezTo>
                    <a:lnTo>
                      <a:pt x="231208" y="63331"/>
                    </a:lnTo>
                    <a:cubicBezTo>
                      <a:pt x="188258" y="202740"/>
                      <a:pt x="232963" y="354315"/>
                      <a:pt x="344691" y="448103"/>
                    </a:cubicBezTo>
                    <a:cubicBezTo>
                      <a:pt x="456419" y="541891"/>
                      <a:pt x="613448" y="559658"/>
                      <a:pt x="743306" y="493203"/>
                    </a:cubicBezTo>
                  </a:path>
                </a:pathLst>
              </a:custGeom>
              <a:pattFill prst="dkHorz">
                <a:fgClr>
                  <a:srgbClr val="FF66CC"/>
                </a:fgClr>
                <a:bgClr>
                  <a:srgbClr val="FFCCFF"/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21" name="楕円 20">
              <a:extLst>
                <a:ext uri="{FF2B5EF4-FFF2-40B4-BE49-F238E27FC236}">
                  <a16:creationId xmlns:a16="http://schemas.microsoft.com/office/drawing/2014/main" id="{E896B3DF-E6AE-107F-CEB3-2082B8A4C777}"/>
                </a:ext>
              </a:extLst>
            </p:cNvPr>
            <p:cNvSpPr/>
            <p:nvPr/>
          </p:nvSpPr>
          <p:spPr bwMode="auto">
            <a:xfrm>
              <a:off x="3182637" y="1377932"/>
              <a:ext cx="177238" cy="177238"/>
            </a:xfrm>
            <a:prstGeom prst="ellipse">
              <a:avLst/>
            </a:prstGeom>
            <a:solidFill>
              <a:schemeClr val="bg1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457200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sysClr val="window" lastClr="FFFFFF"/>
                </a:solidFill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22" name="楕円 21">
              <a:extLst>
                <a:ext uri="{FF2B5EF4-FFF2-40B4-BE49-F238E27FC236}">
                  <a16:creationId xmlns:a16="http://schemas.microsoft.com/office/drawing/2014/main" id="{CB5841BF-F02A-ED49-4595-E0260264C85E}"/>
                </a:ext>
              </a:extLst>
            </p:cNvPr>
            <p:cNvSpPr/>
            <p:nvPr/>
          </p:nvSpPr>
          <p:spPr bwMode="auto">
            <a:xfrm>
              <a:off x="4792362" y="1030269"/>
              <a:ext cx="177238" cy="177238"/>
            </a:xfrm>
            <a:prstGeom prst="ellipse">
              <a:avLst/>
            </a:prstGeom>
            <a:solidFill>
              <a:schemeClr val="bg1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457200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sysClr val="window" lastClr="FFFFFF"/>
                </a:solidFill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23" name="楕円 22">
              <a:extLst>
                <a:ext uri="{FF2B5EF4-FFF2-40B4-BE49-F238E27FC236}">
                  <a16:creationId xmlns:a16="http://schemas.microsoft.com/office/drawing/2014/main" id="{5E14306C-35EA-6A9E-6362-1A19DB372119}"/>
                </a:ext>
              </a:extLst>
            </p:cNvPr>
            <p:cNvSpPr/>
            <p:nvPr/>
          </p:nvSpPr>
          <p:spPr bwMode="auto">
            <a:xfrm>
              <a:off x="3221148" y="1439292"/>
              <a:ext cx="56550" cy="56550"/>
            </a:xfrm>
            <a:prstGeom prst="ellipse">
              <a:avLst/>
            </a:prstGeom>
            <a:solidFill>
              <a:schemeClr val="bg1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457200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sysClr val="window" lastClr="FFFFFF"/>
                </a:solidFill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24" name="楕円 23">
              <a:extLst>
                <a:ext uri="{FF2B5EF4-FFF2-40B4-BE49-F238E27FC236}">
                  <a16:creationId xmlns:a16="http://schemas.microsoft.com/office/drawing/2014/main" id="{D5FE62FB-A6D4-6CC9-B3B7-7EC2666606E7}"/>
                </a:ext>
              </a:extLst>
            </p:cNvPr>
            <p:cNvSpPr/>
            <p:nvPr/>
          </p:nvSpPr>
          <p:spPr bwMode="auto">
            <a:xfrm>
              <a:off x="4802298" y="1098774"/>
              <a:ext cx="56550" cy="56550"/>
            </a:xfrm>
            <a:prstGeom prst="ellipse">
              <a:avLst/>
            </a:prstGeom>
            <a:solidFill>
              <a:schemeClr val="bg1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457200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sysClr val="window" lastClr="FFFFFF"/>
                </a:solidFill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25" name="楕円 24">
              <a:extLst>
                <a:ext uri="{FF2B5EF4-FFF2-40B4-BE49-F238E27FC236}">
                  <a16:creationId xmlns:a16="http://schemas.microsoft.com/office/drawing/2014/main" id="{4A02467F-090D-9C96-6AEA-A1080B32AF5D}"/>
                </a:ext>
              </a:extLst>
            </p:cNvPr>
            <p:cNvSpPr/>
            <p:nvPr/>
          </p:nvSpPr>
          <p:spPr bwMode="auto">
            <a:xfrm rot="19332840">
              <a:off x="4912883" y="1254400"/>
              <a:ext cx="106826" cy="234521"/>
            </a:xfrm>
            <a:prstGeom prst="ellipse">
              <a:avLst/>
            </a:prstGeom>
            <a:solidFill>
              <a:srgbClr val="FF0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457200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sysClr val="window" lastClr="FFFFFF"/>
                </a:solidFill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</p:grpSp>
      <p:grpSp>
        <p:nvGrpSpPr>
          <p:cNvPr id="78" name="グループ化 77">
            <a:extLst>
              <a:ext uri="{FF2B5EF4-FFF2-40B4-BE49-F238E27FC236}">
                <a16:creationId xmlns:a16="http://schemas.microsoft.com/office/drawing/2014/main" id="{1BC66B6A-1C25-FB37-A564-F223B8E03206}"/>
              </a:ext>
            </a:extLst>
          </p:cNvPr>
          <p:cNvGrpSpPr/>
          <p:nvPr/>
        </p:nvGrpSpPr>
        <p:grpSpPr>
          <a:xfrm>
            <a:off x="3778728" y="3832060"/>
            <a:ext cx="2332152" cy="2553838"/>
            <a:chOff x="6610298" y="3587256"/>
            <a:chExt cx="2619930" cy="2868970"/>
          </a:xfrm>
        </p:grpSpPr>
        <p:grpSp>
          <p:nvGrpSpPr>
            <p:cNvPr id="79" name="グループ化 78">
              <a:extLst>
                <a:ext uri="{FF2B5EF4-FFF2-40B4-BE49-F238E27FC236}">
                  <a16:creationId xmlns:a16="http://schemas.microsoft.com/office/drawing/2014/main" id="{8409129D-44FD-05A3-05FA-B8657F27A1EC}"/>
                </a:ext>
              </a:extLst>
            </p:cNvPr>
            <p:cNvGrpSpPr/>
            <p:nvPr/>
          </p:nvGrpSpPr>
          <p:grpSpPr>
            <a:xfrm rot="19967379">
              <a:off x="7884155" y="5169112"/>
              <a:ext cx="885912" cy="867202"/>
              <a:chOff x="8409262" y="4893145"/>
              <a:chExt cx="885912" cy="867202"/>
            </a:xfrm>
          </p:grpSpPr>
          <p:sp>
            <p:nvSpPr>
              <p:cNvPr id="122" name="フリーフォーム: 図形 121">
                <a:extLst>
                  <a:ext uri="{FF2B5EF4-FFF2-40B4-BE49-F238E27FC236}">
                    <a16:creationId xmlns:a16="http://schemas.microsoft.com/office/drawing/2014/main" id="{9D8E6E16-1DF8-9E51-FF13-B96C03FF1F57}"/>
                  </a:ext>
                </a:extLst>
              </p:cNvPr>
              <p:cNvSpPr/>
              <p:nvPr/>
            </p:nvSpPr>
            <p:spPr>
              <a:xfrm rot="6300000">
                <a:off x="8482335" y="4820072"/>
                <a:ext cx="678825" cy="824971"/>
              </a:xfrm>
              <a:custGeom>
                <a:avLst/>
                <a:gdLst>
                  <a:gd name="connsiteX0" fmla="*/ 93549 w 682000"/>
                  <a:gd name="connsiteY0" fmla="*/ 824971 h 824971"/>
                  <a:gd name="connsiteX1" fmla="*/ 54923 w 682000"/>
                  <a:gd name="connsiteY1" fmla="*/ 680817 h 824971"/>
                  <a:gd name="connsiteX2" fmla="*/ 0 w 682000"/>
                  <a:gd name="connsiteY2" fmla="*/ 475839 h 824971"/>
                  <a:gd name="connsiteX3" fmla="*/ 390196 w 682000"/>
                  <a:gd name="connsiteY3" fmla="*/ 419453 h 824971"/>
                  <a:gd name="connsiteX4" fmla="*/ 433137 w 682000"/>
                  <a:gd name="connsiteY4" fmla="*/ 0 h 824971"/>
                  <a:gd name="connsiteX5" fmla="*/ 619491 w 682000"/>
                  <a:gd name="connsiteY5" fmla="*/ 0 h 824971"/>
                  <a:gd name="connsiteX6" fmla="*/ 682000 w 682000"/>
                  <a:gd name="connsiteY6" fmla="*/ 610586 h 824971"/>
                  <a:gd name="connsiteX7" fmla="*/ 630168 w 682000"/>
                  <a:gd name="connsiteY7" fmla="*/ 610586 h 824971"/>
                  <a:gd name="connsiteX0" fmla="*/ 93549 w 682000"/>
                  <a:gd name="connsiteY0" fmla="*/ 824971 h 824971"/>
                  <a:gd name="connsiteX1" fmla="*/ 54923 w 682000"/>
                  <a:gd name="connsiteY1" fmla="*/ 680817 h 824971"/>
                  <a:gd name="connsiteX2" fmla="*/ 0 w 682000"/>
                  <a:gd name="connsiteY2" fmla="*/ 475839 h 824971"/>
                  <a:gd name="connsiteX3" fmla="*/ 390196 w 682000"/>
                  <a:gd name="connsiteY3" fmla="*/ 419453 h 824971"/>
                  <a:gd name="connsiteX4" fmla="*/ 433137 w 682000"/>
                  <a:gd name="connsiteY4" fmla="*/ 0 h 824971"/>
                  <a:gd name="connsiteX5" fmla="*/ 619491 w 682000"/>
                  <a:gd name="connsiteY5" fmla="*/ 0 h 824971"/>
                  <a:gd name="connsiteX6" fmla="*/ 682000 w 682000"/>
                  <a:gd name="connsiteY6" fmla="*/ 610586 h 824971"/>
                  <a:gd name="connsiteX7" fmla="*/ 93549 w 682000"/>
                  <a:gd name="connsiteY7" fmla="*/ 824971 h 824971"/>
                  <a:gd name="connsiteX0" fmla="*/ 93549 w 682000"/>
                  <a:gd name="connsiteY0" fmla="*/ 824971 h 824971"/>
                  <a:gd name="connsiteX1" fmla="*/ 0 w 682000"/>
                  <a:gd name="connsiteY1" fmla="*/ 475839 h 824971"/>
                  <a:gd name="connsiteX2" fmla="*/ 390196 w 682000"/>
                  <a:gd name="connsiteY2" fmla="*/ 419453 h 824971"/>
                  <a:gd name="connsiteX3" fmla="*/ 433137 w 682000"/>
                  <a:gd name="connsiteY3" fmla="*/ 0 h 824971"/>
                  <a:gd name="connsiteX4" fmla="*/ 619491 w 682000"/>
                  <a:gd name="connsiteY4" fmla="*/ 0 h 824971"/>
                  <a:gd name="connsiteX5" fmla="*/ 682000 w 682000"/>
                  <a:gd name="connsiteY5" fmla="*/ 610586 h 824971"/>
                  <a:gd name="connsiteX6" fmla="*/ 93549 w 682000"/>
                  <a:gd name="connsiteY6" fmla="*/ 824971 h 824971"/>
                  <a:gd name="connsiteX0" fmla="*/ 93549 w 678825"/>
                  <a:gd name="connsiteY0" fmla="*/ 824971 h 824971"/>
                  <a:gd name="connsiteX1" fmla="*/ 0 w 678825"/>
                  <a:gd name="connsiteY1" fmla="*/ 475839 h 824971"/>
                  <a:gd name="connsiteX2" fmla="*/ 390196 w 678825"/>
                  <a:gd name="connsiteY2" fmla="*/ 419453 h 824971"/>
                  <a:gd name="connsiteX3" fmla="*/ 433137 w 678825"/>
                  <a:gd name="connsiteY3" fmla="*/ 0 h 824971"/>
                  <a:gd name="connsiteX4" fmla="*/ 619491 w 678825"/>
                  <a:gd name="connsiteY4" fmla="*/ 0 h 824971"/>
                  <a:gd name="connsiteX5" fmla="*/ 678825 w 678825"/>
                  <a:gd name="connsiteY5" fmla="*/ 582011 h 824971"/>
                  <a:gd name="connsiteX6" fmla="*/ 93549 w 678825"/>
                  <a:gd name="connsiteY6" fmla="*/ 824971 h 8249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78825" h="824971">
                    <a:moveTo>
                      <a:pt x="93549" y="824971"/>
                    </a:moveTo>
                    <a:lnTo>
                      <a:pt x="0" y="475839"/>
                    </a:lnTo>
                    <a:lnTo>
                      <a:pt x="390196" y="419453"/>
                    </a:lnTo>
                    <a:lnTo>
                      <a:pt x="433137" y="0"/>
                    </a:lnTo>
                    <a:lnTo>
                      <a:pt x="619491" y="0"/>
                    </a:lnTo>
                    <a:lnTo>
                      <a:pt x="678825" y="582011"/>
                    </a:lnTo>
                    <a:lnTo>
                      <a:pt x="93549" y="824971"/>
                    </a:lnTo>
                    <a:close/>
                  </a:path>
                </a:pathLst>
              </a:custGeom>
              <a:solidFill>
                <a:sysClr val="window" lastClr="FFFFFF">
                  <a:lumMod val="50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bevel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sysClr val="window" lastClr="FFFFFF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123" name="フリーフォーム: 図形 122">
                <a:extLst>
                  <a:ext uri="{FF2B5EF4-FFF2-40B4-BE49-F238E27FC236}">
                    <a16:creationId xmlns:a16="http://schemas.microsoft.com/office/drawing/2014/main" id="{DD79EB95-398B-1AA0-6053-99E88E9A867F}"/>
                  </a:ext>
                </a:extLst>
              </p:cNvPr>
              <p:cNvSpPr/>
              <p:nvPr/>
            </p:nvSpPr>
            <p:spPr>
              <a:xfrm rot="17100000">
                <a:off x="9055809" y="5520981"/>
                <a:ext cx="319418" cy="159313"/>
              </a:xfrm>
              <a:custGeom>
                <a:avLst/>
                <a:gdLst>
                  <a:gd name="connsiteX0" fmla="*/ 214968 w 862013"/>
                  <a:gd name="connsiteY0" fmla="*/ 0 h 429936"/>
                  <a:gd name="connsiteX1" fmla="*/ 569741 w 862013"/>
                  <a:gd name="connsiteY1" fmla="*/ 0 h 429936"/>
                  <a:gd name="connsiteX2" fmla="*/ 595279 w 862013"/>
                  <a:gd name="connsiteY2" fmla="*/ 0 h 429936"/>
                  <a:gd name="connsiteX3" fmla="*/ 862013 w 862013"/>
                  <a:gd name="connsiteY3" fmla="*/ 0 h 429936"/>
                  <a:gd name="connsiteX4" fmla="*/ 862013 w 862013"/>
                  <a:gd name="connsiteY4" fmla="*/ 375603 h 429936"/>
                  <a:gd name="connsiteX5" fmla="*/ 807680 w 862013"/>
                  <a:gd name="connsiteY5" fmla="*/ 429936 h 429936"/>
                  <a:gd name="connsiteX6" fmla="*/ 730322 w 862013"/>
                  <a:gd name="connsiteY6" fmla="*/ 429936 h 429936"/>
                  <a:gd name="connsiteX7" fmla="*/ 624074 w 862013"/>
                  <a:gd name="connsiteY7" fmla="*/ 429936 h 429936"/>
                  <a:gd name="connsiteX8" fmla="*/ 79925 w 862013"/>
                  <a:gd name="connsiteY8" fmla="*/ 429936 h 429936"/>
                  <a:gd name="connsiteX9" fmla="*/ 0 w 862013"/>
                  <a:gd name="connsiteY9" fmla="*/ 350011 h 429936"/>
                  <a:gd name="connsiteX10" fmla="*/ 0 w 862013"/>
                  <a:gd name="connsiteY10" fmla="*/ 214968 h 429936"/>
                  <a:gd name="connsiteX11" fmla="*/ 214968 w 862013"/>
                  <a:gd name="connsiteY11" fmla="*/ 0 h 429936"/>
                  <a:gd name="connsiteX0" fmla="*/ 214968 w 862013"/>
                  <a:gd name="connsiteY0" fmla="*/ 0 h 429936"/>
                  <a:gd name="connsiteX1" fmla="*/ 569741 w 862013"/>
                  <a:gd name="connsiteY1" fmla="*/ 0 h 429936"/>
                  <a:gd name="connsiteX2" fmla="*/ 862013 w 862013"/>
                  <a:gd name="connsiteY2" fmla="*/ 0 h 429936"/>
                  <a:gd name="connsiteX3" fmla="*/ 862013 w 862013"/>
                  <a:gd name="connsiteY3" fmla="*/ 375603 h 429936"/>
                  <a:gd name="connsiteX4" fmla="*/ 807680 w 862013"/>
                  <a:gd name="connsiteY4" fmla="*/ 429936 h 429936"/>
                  <a:gd name="connsiteX5" fmla="*/ 730322 w 862013"/>
                  <a:gd name="connsiteY5" fmla="*/ 429936 h 429936"/>
                  <a:gd name="connsiteX6" fmla="*/ 624074 w 862013"/>
                  <a:gd name="connsiteY6" fmla="*/ 429936 h 429936"/>
                  <a:gd name="connsiteX7" fmla="*/ 79925 w 862013"/>
                  <a:gd name="connsiteY7" fmla="*/ 429936 h 429936"/>
                  <a:gd name="connsiteX8" fmla="*/ 0 w 862013"/>
                  <a:gd name="connsiteY8" fmla="*/ 350011 h 429936"/>
                  <a:gd name="connsiteX9" fmla="*/ 0 w 862013"/>
                  <a:gd name="connsiteY9" fmla="*/ 214968 h 429936"/>
                  <a:gd name="connsiteX10" fmla="*/ 214968 w 862013"/>
                  <a:gd name="connsiteY10" fmla="*/ 0 h 429936"/>
                  <a:gd name="connsiteX0" fmla="*/ 214968 w 862013"/>
                  <a:gd name="connsiteY0" fmla="*/ 0 h 429936"/>
                  <a:gd name="connsiteX1" fmla="*/ 862013 w 862013"/>
                  <a:gd name="connsiteY1" fmla="*/ 0 h 429936"/>
                  <a:gd name="connsiteX2" fmla="*/ 862013 w 862013"/>
                  <a:gd name="connsiteY2" fmla="*/ 375603 h 429936"/>
                  <a:gd name="connsiteX3" fmla="*/ 807680 w 862013"/>
                  <a:gd name="connsiteY3" fmla="*/ 429936 h 429936"/>
                  <a:gd name="connsiteX4" fmla="*/ 730322 w 862013"/>
                  <a:gd name="connsiteY4" fmla="*/ 429936 h 429936"/>
                  <a:gd name="connsiteX5" fmla="*/ 624074 w 862013"/>
                  <a:gd name="connsiteY5" fmla="*/ 429936 h 429936"/>
                  <a:gd name="connsiteX6" fmla="*/ 79925 w 862013"/>
                  <a:gd name="connsiteY6" fmla="*/ 429936 h 429936"/>
                  <a:gd name="connsiteX7" fmla="*/ 0 w 862013"/>
                  <a:gd name="connsiteY7" fmla="*/ 350011 h 429936"/>
                  <a:gd name="connsiteX8" fmla="*/ 0 w 862013"/>
                  <a:gd name="connsiteY8" fmla="*/ 214968 h 429936"/>
                  <a:gd name="connsiteX9" fmla="*/ 214968 w 862013"/>
                  <a:gd name="connsiteY9" fmla="*/ 0 h 429936"/>
                  <a:gd name="connsiteX0" fmla="*/ 214968 w 862013"/>
                  <a:gd name="connsiteY0" fmla="*/ 0 h 429936"/>
                  <a:gd name="connsiteX1" fmla="*/ 862013 w 862013"/>
                  <a:gd name="connsiteY1" fmla="*/ 0 h 429936"/>
                  <a:gd name="connsiteX2" fmla="*/ 862013 w 862013"/>
                  <a:gd name="connsiteY2" fmla="*/ 375603 h 429936"/>
                  <a:gd name="connsiteX3" fmla="*/ 807680 w 862013"/>
                  <a:gd name="connsiteY3" fmla="*/ 429936 h 429936"/>
                  <a:gd name="connsiteX4" fmla="*/ 730322 w 862013"/>
                  <a:gd name="connsiteY4" fmla="*/ 429936 h 429936"/>
                  <a:gd name="connsiteX5" fmla="*/ 79925 w 862013"/>
                  <a:gd name="connsiteY5" fmla="*/ 429936 h 429936"/>
                  <a:gd name="connsiteX6" fmla="*/ 0 w 862013"/>
                  <a:gd name="connsiteY6" fmla="*/ 350011 h 429936"/>
                  <a:gd name="connsiteX7" fmla="*/ 0 w 862013"/>
                  <a:gd name="connsiteY7" fmla="*/ 214968 h 429936"/>
                  <a:gd name="connsiteX8" fmla="*/ 214968 w 862013"/>
                  <a:gd name="connsiteY8" fmla="*/ 0 h 429936"/>
                  <a:gd name="connsiteX0" fmla="*/ 214968 w 862013"/>
                  <a:gd name="connsiteY0" fmla="*/ 0 h 429936"/>
                  <a:gd name="connsiteX1" fmla="*/ 862013 w 862013"/>
                  <a:gd name="connsiteY1" fmla="*/ 0 h 429936"/>
                  <a:gd name="connsiteX2" fmla="*/ 862013 w 862013"/>
                  <a:gd name="connsiteY2" fmla="*/ 375603 h 429936"/>
                  <a:gd name="connsiteX3" fmla="*/ 807680 w 862013"/>
                  <a:gd name="connsiteY3" fmla="*/ 429936 h 429936"/>
                  <a:gd name="connsiteX4" fmla="*/ 79925 w 862013"/>
                  <a:gd name="connsiteY4" fmla="*/ 429936 h 429936"/>
                  <a:gd name="connsiteX5" fmla="*/ 0 w 862013"/>
                  <a:gd name="connsiteY5" fmla="*/ 350011 h 429936"/>
                  <a:gd name="connsiteX6" fmla="*/ 0 w 862013"/>
                  <a:gd name="connsiteY6" fmla="*/ 214968 h 429936"/>
                  <a:gd name="connsiteX7" fmla="*/ 214968 w 862013"/>
                  <a:gd name="connsiteY7" fmla="*/ 0 h 4299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62013" h="429936">
                    <a:moveTo>
                      <a:pt x="214968" y="0"/>
                    </a:moveTo>
                    <a:lnTo>
                      <a:pt x="862013" y="0"/>
                    </a:lnTo>
                    <a:lnTo>
                      <a:pt x="862013" y="375603"/>
                    </a:lnTo>
                    <a:cubicBezTo>
                      <a:pt x="862013" y="405610"/>
                      <a:pt x="837687" y="429936"/>
                      <a:pt x="807680" y="429936"/>
                    </a:cubicBezTo>
                    <a:lnTo>
                      <a:pt x="79925" y="429936"/>
                    </a:lnTo>
                    <a:cubicBezTo>
                      <a:pt x="35784" y="429936"/>
                      <a:pt x="0" y="394152"/>
                      <a:pt x="0" y="350011"/>
                    </a:cubicBezTo>
                    <a:lnTo>
                      <a:pt x="0" y="214968"/>
                    </a:lnTo>
                    <a:cubicBezTo>
                      <a:pt x="0" y="96244"/>
                      <a:pt x="96244" y="0"/>
                      <a:pt x="214968" y="0"/>
                    </a:cubicBez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sysClr val="window" lastClr="FFFFFF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  <p:grpSp>
          <p:nvGrpSpPr>
            <p:cNvPr id="80" name="グループ化 79">
              <a:extLst>
                <a:ext uri="{FF2B5EF4-FFF2-40B4-BE49-F238E27FC236}">
                  <a16:creationId xmlns:a16="http://schemas.microsoft.com/office/drawing/2014/main" id="{85490FEF-6F45-E164-18E9-591E36EBB50B}"/>
                </a:ext>
              </a:extLst>
            </p:cNvPr>
            <p:cNvGrpSpPr/>
            <p:nvPr/>
          </p:nvGrpSpPr>
          <p:grpSpPr>
            <a:xfrm>
              <a:off x="6610298" y="4497727"/>
              <a:ext cx="2195099" cy="1958499"/>
              <a:chOff x="948286" y="1430768"/>
              <a:chExt cx="4379726" cy="3907655"/>
            </a:xfrm>
          </p:grpSpPr>
          <p:sp>
            <p:nvSpPr>
              <p:cNvPr id="104" name="四角形: 上の 2 つの角を丸める 103">
                <a:extLst>
                  <a:ext uri="{FF2B5EF4-FFF2-40B4-BE49-F238E27FC236}">
                    <a16:creationId xmlns:a16="http://schemas.microsoft.com/office/drawing/2014/main" id="{A9A777C8-4955-AB27-018F-28CAD31562A8}"/>
                  </a:ext>
                </a:extLst>
              </p:cNvPr>
              <p:cNvSpPr/>
              <p:nvPr/>
            </p:nvSpPr>
            <p:spPr bwMode="auto">
              <a:xfrm rot="792178">
                <a:off x="1944183" y="2410396"/>
                <a:ext cx="76574" cy="1033106"/>
              </a:xfrm>
              <a:prstGeom prst="round2SameRect">
                <a:avLst>
                  <a:gd name="adj1" fmla="val 16667"/>
                  <a:gd name="adj2" fmla="val 50000"/>
                </a:avLst>
              </a:prstGeom>
              <a:solidFill>
                <a:schemeClr val="bg1">
                  <a:lumMod val="8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05" name="楕円 104">
                <a:extLst>
                  <a:ext uri="{FF2B5EF4-FFF2-40B4-BE49-F238E27FC236}">
                    <a16:creationId xmlns:a16="http://schemas.microsoft.com/office/drawing/2014/main" id="{849816AA-A4DA-D25F-8AE9-70B73EB814DB}"/>
                  </a:ext>
                </a:extLst>
              </p:cNvPr>
              <p:cNvSpPr/>
              <p:nvPr/>
            </p:nvSpPr>
            <p:spPr bwMode="auto">
              <a:xfrm>
                <a:off x="4236226" y="4522123"/>
                <a:ext cx="816300" cy="816300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06" name="楕円 105">
                <a:extLst>
                  <a:ext uri="{FF2B5EF4-FFF2-40B4-BE49-F238E27FC236}">
                    <a16:creationId xmlns:a16="http://schemas.microsoft.com/office/drawing/2014/main" id="{C951358D-3146-A785-CB67-09FD787E2291}"/>
                  </a:ext>
                </a:extLst>
              </p:cNvPr>
              <p:cNvSpPr/>
              <p:nvPr/>
            </p:nvSpPr>
            <p:spPr bwMode="auto">
              <a:xfrm>
                <a:off x="1099326" y="4522123"/>
                <a:ext cx="816300" cy="816300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07" name="四角形: 上の 2 つの角を丸める 106">
                <a:extLst>
                  <a:ext uri="{FF2B5EF4-FFF2-40B4-BE49-F238E27FC236}">
                    <a16:creationId xmlns:a16="http://schemas.microsoft.com/office/drawing/2014/main" id="{122FA6E8-8635-4789-A121-6E58C6ACE57A}"/>
                  </a:ext>
                </a:extLst>
              </p:cNvPr>
              <p:cNvSpPr/>
              <p:nvPr/>
            </p:nvSpPr>
            <p:spPr bwMode="auto">
              <a:xfrm rot="16200000">
                <a:off x="1522870" y="3575051"/>
                <a:ext cx="231135" cy="194878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bg1">
                  <a:lumMod val="6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08" name="四角形: 上の 2 つの角を丸める 107">
                <a:extLst>
                  <a:ext uri="{FF2B5EF4-FFF2-40B4-BE49-F238E27FC236}">
                    <a16:creationId xmlns:a16="http://schemas.microsoft.com/office/drawing/2014/main" id="{BD35B574-372E-7BE2-4B43-52CDDF8EE678}"/>
                  </a:ext>
                </a:extLst>
              </p:cNvPr>
              <p:cNvSpPr/>
              <p:nvPr/>
            </p:nvSpPr>
            <p:spPr bwMode="auto">
              <a:xfrm rot="5400000">
                <a:off x="5110940" y="4576205"/>
                <a:ext cx="239152" cy="194993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bg1">
                  <a:lumMod val="6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09" name="楕円 108">
                <a:extLst>
                  <a:ext uri="{FF2B5EF4-FFF2-40B4-BE49-F238E27FC236}">
                    <a16:creationId xmlns:a16="http://schemas.microsoft.com/office/drawing/2014/main" id="{460272AB-B0EE-74B2-5DD7-0223842F4479}"/>
                  </a:ext>
                </a:extLst>
              </p:cNvPr>
              <p:cNvSpPr/>
              <p:nvPr/>
            </p:nvSpPr>
            <p:spPr bwMode="auto">
              <a:xfrm>
                <a:off x="1221929" y="4644726"/>
                <a:ext cx="571094" cy="571094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0" name="フリーフォーム: 図形 109">
                <a:extLst>
                  <a:ext uri="{FF2B5EF4-FFF2-40B4-BE49-F238E27FC236}">
                    <a16:creationId xmlns:a16="http://schemas.microsoft.com/office/drawing/2014/main" id="{C6AC0C1D-D30C-7C2E-40B7-AF11A4BD322E}"/>
                  </a:ext>
                </a:extLst>
              </p:cNvPr>
              <p:cNvSpPr/>
              <p:nvPr/>
            </p:nvSpPr>
            <p:spPr bwMode="auto">
              <a:xfrm rot="3074834" flipV="1">
                <a:off x="1474695" y="4246570"/>
                <a:ext cx="1266496" cy="233540"/>
              </a:xfrm>
              <a:custGeom>
                <a:avLst/>
                <a:gdLst>
                  <a:gd name="connsiteX0" fmla="*/ 0 w 1266495"/>
                  <a:gd name="connsiteY0" fmla="*/ 233539 h 233539"/>
                  <a:gd name="connsiteX1" fmla="*/ 1266495 w 1266495"/>
                  <a:gd name="connsiteY1" fmla="*/ 233539 h 233539"/>
                  <a:gd name="connsiteX2" fmla="*/ 1129517 w 1266495"/>
                  <a:gd name="connsiteY2" fmla="*/ 0 h 233539"/>
                  <a:gd name="connsiteX3" fmla="*/ 136978 w 1266495"/>
                  <a:gd name="connsiteY3" fmla="*/ 0 h 233539"/>
                  <a:gd name="connsiteX4" fmla="*/ 92022 w 1266495"/>
                  <a:gd name="connsiteY4" fmla="*/ 76646 h 233539"/>
                  <a:gd name="connsiteX5" fmla="*/ 471690 w 1266495"/>
                  <a:gd name="connsiteY5" fmla="*/ 76646 h 233539"/>
                  <a:gd name="connsiteX6" fmla="*/ 425448 w 1266495"/>
                  <a:gd name="connsiteY6" fmla="*/ 155487 h 233539"/>
                  <a:gd name="connsiteX7" fmla="*/ 90380 w 1266495"/>
                  <a:gd name="connsiteY7" fmla="*/ 155486 h 233539"/>
                  <a:gd name="connsiteX8" fmla="*/ 68080 w 1266495"/>
                  <a:gd name="connsiteY8" fmla="*/ 117467 h 233539"/>
                  <a:gd name="connsiteX0" fmla="*/ 0 w 1266495"/>
                  <a:gd name="connsiteY0" fmla="*/ 233539 h 233539"/>
                  <a:gd name="connsiteX1" fmla="*/ 1266495 w 1266495"/>
                  <a:gd name="connsiteY1" fmla="*/ 233539 h 233539"/>
                  <a:gd name="connsiteX2" fmla="*/ 1129517 w 1266495"/>
                  <a:gd name="connsiteY2" fmla="*/ 0 h 233539"/>
                  <a:gd name="connsiteX3" fmla="*/ 136978 w 1266495"/>
                  <a:gd name="connsiteY3" fmla="*/ 0 h 233539"/>
                  <a:gd name="connsiteX4" fmla="*/ 92022 w 1266495"/>
                  <a:gd name="connsiteY4" fmla="*/ 76646 h 233539"/>
                  <a:gd name="connsiteX5" fmla="*/ 471690 w 1266495"/>
                  <a:gd name="connsiteY5" fmla="*/ 76646 h 233539"/>
                  <a:gd name="connsiteX6" fmla="*/ 90380 w 1266495"/>
                  <a:gd name="connsiteY6" fmla="*/ 155486 h 233539"/>
                  <a:gd name="connsiteX7" fmla="*/ 68080 w 1266495"/>
                  <a:gd name="connsiteY7" fmla="*/ 117467 h 233539"/>
                  <a:gd name="connsiteX8" fmla="*/ 0 w 1266495"/>
                  <a:gd name="connsiteY8" fmla="*/ 233539 h 233539"/>
                  <a:gd name="connsiteX0" fmla="*/ 0 w 1266495"/>
                  <a:gd name="connsiteY0" fmla="*/ 233539 h 233539"/>
                  <a:gd name="connsiteX1" fmla="*/ 1266495 w 1266495"/>
                  <a:gd name="connsiteY1" fmla="*/ 233539 h 233539"/>
                  <a:gd name="connsiteX2" fmla="*/ 1129517 w 1266495"/>
                  <a:gd name="connsiteY2" fmla="*/ 0 h 233539"/>
                  <a:gd name="connsiteX3" fmla="*/ 136978 w 1266495"/>
                  <a:gd name="connsiteY3" fmla="*/ 0 h 233539"/>
                  <a:gd name="connsiteX4" fmla="*/ 92022 w 1266495"/>
                  <a:gd name="connsiteY4" fmla="*/ 76646 h 233539"/>
                  <a:gd name="connsiteX5" fmla="*/ 471690 w 1266495"/>
                  <a:gd name="connsiteY5" fmla="*/ 76646 h 233539"/>
                  <a:gd name="connsiteX6" fmla="*/ 90380 w 1266495"/>
                  <a:gd name="connsiteY6" fmla="*/ 155486 h 233539"/>
                  <a:gd name="connsiteX7" fmla="*/ 0 w 1266495"/>
                  <a:gd name="connsiteY7" fmla="*/ 233539 h 233539"/>
                  <a:gd name="connsiteX0" fmla="*/ 0 w 1266495"/>
                  <a:gd name="connsiteY0" fmla="*/ 233539 h 233539"/>
                  <a:gd name="connsiteX1" fmla="*/ 1266495 w 1266495"/>
                  <a:gd name="connsiteY1" fmla="*/ 233539 h 233539"/>
                  <a:gd name="connsiteX2" fmla="*/ 1129517 w 1266495"/>
                  <a:gd name="connsiteY2" fmla="*/ 0 h 233539"/>
                  <a:gd name="connsiteX3" fmla="*/ 136978 w 1266495"/>
                  <a:gd name="connsiteY3" fmla="*/ 0 h 233539"/>
                  <a:gd name="connsiteX4" fmla="*/ 471690 w 1266495"/>
                  <a:gd name="connsiteY4" fmla="*/ 76646 h 233539"/>
                  <a:gd name="connsiteX5" fmla="*/ 90380 w 1266495"/>
                  <a:gd name="connsiteY5" fmla="*/ 155486 h 233539"/>
                  <a:gd name="connsiteX6" fmla="*/ 0 w 1266495"/>
                  <a:gd name="connsiteY6" fmla="*/ 233539 h 233539"/>
                  <a:gd name="connsiteX0" fmla="*/ 0 w 1266495"/>
                  <a:gd name="connsiteY0" fmla="*/ 233539 h 233539"/>
                  <a:gd name="connsiteX1" fmla="*/ 1266495 w 1266495"/>
                  <a:gd name="connsiteY1" fmla="*/ 233539 h 233539"/>
                  <a:gd name="connsiteX2" fmla="*/ 1129517 w 1266495"/>
                  <a:gd name="connsiteY2" fmla="*/ 0 h 233539"/>
                  <a:gd name="connsiteX3" fmla="*/ 136978 w 1266495"/>
                  <a:gd name="connsiteY3" fmla="*/ 0 h 233539"/>
                  <a:gd name="connsiteX4" fmla="*/ 471690 w 1266495"/>
                  <a:gd name="connsiteY4" fmla="*/ 76646 h 233539"/>
                  <a:gd name="connsiteX5" fmla="*/ 0 w 1266495"/>
                  <a:gd name="connsiteY5" fmla="*/ 233539 h 233539"/>
                  <a:gd name="connsiteX0" fmla="*/ 0 w 1266495"/>
                  <a:gd name="connsiteY0" fmla="*/ 233539 h 233539"/>
                  <a:gd name="connsiteX1" fmla="*/ 1266495 w 1266495"/>
                  <a:gd name="connsiteY1" fmla="*/ 233539 h 233539"/>
                  <a:gd name="connsiteX2" fmla="*/ 1129517 w 1266495"/>
                  <a:gd name="connsiteY2" fmla="*/ 0 h 233539"/>
                  <a:gd name="connsiteX3" fmla="*/ 136978 w 1266495"/>
                  <a:gd name="connsiteY3" fmla="*/ 0 h 233539"/>
                  <a:gd name="connsiteX4" fmla="*/ 0 w 1266495"/>
                  <a:gd name="connsiteY4" fmla="*/ 233539 h 233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66495" h="233539">
                    <a:moveTo>
                      <a:pt x="0" y="233539"/>
                    </a:moveTo>
                    <a:lnTo>
                      <a:pt x="1266495" y="233539"/>
                    </a:lnTo>
                    <a:lnTo>
                      <a:pt x="1129517" y="0"/>
                    </a:lnTo>
                    <a:lnTo>
                      <a:pt x="136978" y="0"/>
                    </a:lnTo>
                    <a:lnTo>
                      <a:pt x="0" y="233539"/>
                    </a:lnTo>
                    <a:close/>
                  </a:path>
                </a:pathLst>
              </a:custGeom>
              <a:solidFill>
                <a:schemeClr val="tx1">
                  <a:lumMod val="95000"/>
                  <a:lumOff val="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11" name="アーチ 110">
                <a:extLst>
                  <a:ext uri="{FF2B5EF4-FFF2-40B4-BE49-F238E27FC236}">
                    <a16:creationId xmlns:a16="http://schemas.microsoft.com/office/drawing/2014/main" id="{5C84D3EE-2966-59CF-23CA-F25E2B6778F1}"/>
                  </a:ext>
                </a:extLst>
              </p:cNvPr>
              <p:cNvSpPr/>
              <p:nvPr/>
            </p:nvSpPr>
            <p:spPr bwMode="auto">
              <a:xfrm rot="17100000">
                <a:off x="1482572" y="2621600"/>
                <a:ext cx="979229" cy="465823"/>
              </a:xfrm>
              <a:prstGeom prst="blockArc">
                <a:avLst>
                  <a:gd name="adj1" fmla="val 10800000"/>
                  <a:gd name="adj2" fmla="val 21267315"/>
                  <a:gd name="adj3" fmla="val 6833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2" name="フリーフォーム: 図形 111">
                <a:extLst>
                  <a:ext uri="{FF2B5EF4-FFF2-40B4-BE49-F238E27FC236}">
                    <a16:creationId xmlns:a16="http://schemas.microsoft.com/office/drawing/2014/main" id="{A9FCAB55-0D56-37A6-2CA3-70949BF01D09}"/>
                  </a:ext>
                </a:extLst>
              </p:cNvPr>
              <p:cNvSpPr/>
              <p:nvPr/>
            </p:nvSpPr>
            <p:spPr bwMode="auto">
              <a:xfrm>
                <a:off x="948286" y="4367908"/>
                <a:ext cx="1124730" cy="611586"/>
              </a:xfrm>
              <a:custGeom>
                <a:avLst/>
                <a:gdLst>
                  <a:gd name="connsiteX0" fmla="*/ 562365 w 1124730"/>
                  <a:gd name="connsiteY0" fmla="*/ 0 h 611586"/>
                  <a:gd name="connsiteX1" fmla="*/ 1124730 w 1124730"/>
                  <a:gd name="connsiteY1" fmla="*/ 562365 h 611586"/>
                  <a:gd name="connsiteX2" fmla="*/ 1119768 w 1124730"/>
                  <a:gd name="connsiteY2" fmla="*/ 611586 h 611586"/>
                  <a:gd name="connsiteX3" fmla="*/ 1036684 w 1124730"/>
                  <a:gd name="connsiteY3" fmla="*/ 611586 h 611586"/>
                  <a:gd name="connsiteX4" fmla="*/ 1041646 w 1124730"/>
                  <a:gd name="connsiteY4" fmla="*/ 562365 h 611586"/>
                  <a:gd name="connsiteX5" fmla="*/ 562365 w 1124730"/>
                  <a:gd name="connsiteY5" fmla="*/ 83084 h 611586"/>
                  <a:gd name="connsiteX6" fmla="*/ 83084 w 1124730"/>
                  <a:gd name="connsiteY6" fmla="*/ 562365 h 611586"/>
                  <a:gd name="connsiteX7" fmla="*/ 88046 w 1124730"/>
                  <a:gd name="connsiteY7" fmla="*/ 611586 h 611586"/>
                  <a:gd name="connsiteX8" fmla="*/ 4962 w 1124730"/>
                  <a:gd name="connsiteY8" fmla="*/ 611586 h 611586"/>
                  <a:gd name="connsiteX9" fmla="*/ 0 w 1124730"/>
                  <a:gd name="connsiteY9" fmla="*/ 562365 h 611586"/>
                  <a:gd name="connsiteX10" fmla="*/ 562365 w 1124730"/>
                  <a:gd name="connsiteY10" fmla="*/ 0 h 6115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124730" h="611586">
                    <a:moveTo>
                      <a:pt x="562365" y="0"/>
                    </a:moveTo>
                    <a:cubicBezTo>
                      <a:pt x="872951" y="0"/>
                      <a:pt x="1124730" y="251779"/>
                      <a:pt x="1124730" y="562365"/>
                    </a:cubicBezTo>
                    <a:lnTo>
                      <a:pt x="1119768" y="611586"/>
                    </a:lnTo>
                    <a:lnTo>
                      <a:pt x="1036684" y="611586"/>
                    </a:lnTo>
                    <a:lnTo>
                      <a:pt x="1041646" y="562365"/>
                    </a:lnTo>
                    <a:cubicBezTo>
                      <a:pt x="1041646" y="297665"/>
                      <a:pt x="827065" y="83084"/>
                      <a:pt x="562365" y="83084"/>
                    </a:cubicBezTo>
                    <a:cubicBezTo>
                      <a:pt x="297665" y="83084"/>
                      <a:pt x="83084" y="297665"/>
                      <a:pt x="83084" y="562365"/>
                    </a:cubicBezTo>
                    <a:lnTo>
                      <a:pt x="88046" y="611586"/>
                    </a:lnTo>
                    <a:lnTo>
                      <a:pt x="4962" y="611586"/>
                    </a:lnTo>
                    <a:lnTo>
                      <a:pt x="0" y="562365"/>
                    </a:lnTo>
                    <a:cubicBezTo>
                      <a:pt x="0" y="251779"/>
                      <a:pt x="251779" y="0"/>
                      <a:pt x="562365" y="0"/>
                    </a:cubicBezTo>
                    <a:close/>
                  </a:path>
                </a:pathLst>
              </a:custGeom>
              <a:solidFill>
                <a:schemeClr val="tx1">
                  <a:lumMod val="95000"/>
                  <a:lumOff val="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3" name="フリーフォーム: 図形 112">
                <a:extLst>
                  <a:ext uri="{FF2B5EF4-FFF2-40B4-BE49-F238E27FC236}">
                    <a16:creationId xmlns:a16="http://schemas.microsoft.com/office/drawing/2014/main" id="{EC796508-FD6C-336B-528B-4D0A0B07DEF9}"/>
                  </a:ext>
                </a:extLst>
              </p:cNvPr>
              <p:cNvSpPr/>
              <p:nvPr/>
            </p:nvSpPr>
            <p:spPr bwMode="auto">
              <a:xfrm rot="16200000">
                <a:off x="3379406" y="3152160"/>
                <a:ext cx="611586" cy="3043083"/>
              </a:xfrm>
              <a:custGeom>
                <a:avLst/>
                <a:gdLst>
                  <a:gd name="connsiteX0" fmla="*/ 611586 w 611586"/>
                  <a:gd name="connsiteY0" fmla="*/ 2480718 h 3043083"/>
                  <a:gd name="connsiteX1" fmla="*/ 49221 w 611586"/>
                  <a:gd name="connsiteY1" fmla="*/ 3043083 h 3043083"/>
                  <a:gd name="connsiteX2" fmla="*/ 0 w 611586"/>
                  <a:gd name="connsiteY2" fmla="*/ 3038121 h 3043083"/>
                  <a:gd name="connsiteX3" fmla="*/ 0 w 611586"/>
                  <a:gd name="connsiteY3" fmla="*/ 2955037 h 3043083"/>
                  <a:gd name="connsiteX4" fmla="*/ 49221 w 611586"/>
                  <a:gd name="connsiteY4" fmla="*/ 2959999 h 3043083"/>
                  <a:gd name="connsiteX5" fmla="*/ 528502 w 611586"/>
                  <a:gd name="connsiteY5" fmla="*/ 2480718 h 3043083"/>
                  <a:gd name="connsiteX6" fmla="*/ 49221 w 611586"/>
                  <a:gd name="connsiteY6" fmla="*/ 2001437 h 3043083"/>
                  <a:gd name="connsiteX7" fmla="*/ 0 w 611586"/>
                  <a:gd name="connsiteY7" fmla="*/ 2006399 h 3043083"/>
                  <a:gd name="connsiteX8" fmla="*/ 0 w 611586"/>
                  <a:gd name="connsiteY8" fmla="*/ 1948562 h 3043083"/>
                  <a:gd name="connsiteX9" fmla="*/ 0 w 611586"/>
                  <a:gd name="connsiteY9" fmla="*/ 1948562 h 3043083"/>
                  <a:gd name="connsiteX10" fmla="*/ 0 w 611586"/>
                  <a:gd name="connsiteY10" fmla="*/ 114285 h 3043083"/>
                  <a:gd name="connsiteX11" fmla="*/ 114285 w 611586"/>
                  <a:gd name="connsiteY11" fmla="*/ 0 h 3043083"/>
                  <a:gd name="connsiteX12" fmla="*/ 228570 w 611586"/>
                  <a:gd name="connsiteY12" fmla="*/ 114285 h 3043083"/>
                  <a:gd name="connsiteX13" fmla="*/ 228570 w 611586"/>
                  <a:gd name="connsiteY13" fmla="*/ 1950270 h 3043083"/>
                  <a:gd name="connsiteX14" fmla="*/ 268119 w 611586"/>
                  <a:gd name="connsiteY14" fmla="*/ 1962547 h 3043083"/>
                  <a:gd name="connsiteX15" fmla="*/ 611586 w 611586"/>
                  <a:gd name="connsiteY15" fmla="*/ 2480718 h 30430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611586" h="3043083">
                    <a:moveTo>
                      <a:pt x="611586" y="2480718"/>
                    </a:moveTo>
                    <a:cubicBezTo>
                      <a:pt x="611586" y="2791304"/>
                      <a:pt x="359807" y="3043083"/>
                      <a:pt x="49221" y="3043083"/>
                    </a:cubicBezTo>
                    <a:lnTo>
                      <a:pt x="0" y="3038121"/>
                    </a:lnTo>
                    <a:lnTo>
                      <a:pt x="0" y="2955037"/>
                    </a:lnTo>
                    <a:lnTo>
                      <a:pt x="49221" y="2959999"/>
                    </a:lnTo>
                    <a:cubicBezTo>
                      <a:pt x="313921" y="2959999"/>
                      <a:pt x="528502" y="2745418"/>
                      <a:pt x="528502" y="2480718"/>
                    </a:cubicBezTo>
                    <a:cubicBezTo>
                      <a:pt x="528502" y="2216018"/>
                      <a:pt x="313921" y="2001437"/>
                      <a:pt x="49221" y="2001437"/>
                    </a:cubicBezTo>
                    <a:lnTo>
                      <a:pt x="0" y="2006399"/>
                    </a:lnTo>
                    <a:lnTo>
                      <a:pt x="0" y="1948562"/>
                    </a:lnTo>
                    <a:lnTo>
                      <a:pt x="0" y="1948562"/>
                    </a:lnTo>
                    <a:lnTo>
                      <a:pt x="0" y="114285"/>
                    </a:lnTo>
                    <a:cubicBezTo>
                      <a:pt x="0" y="51167"/>
                      <a:pt x="51167" y="0"/>
                      <a:pt x="114285" y="0"/>
                    </a:cubicBezTo>
                    <a:cubicBezTo>
                      <a:pt x="177403" y="0"/>
                      <a:pt x="228570" y="51167"/>
                      <a:pt x="228570" y="114285"/>
                    </a:cubicBezTo>
                    <a:lnTo>
                      <a:pt x="228570" y="1950270"/>
                    </a:lnTo>
                    <a:lnTo>
                      <a:pt x="268119" y="1962547"/>
                    </a:lnTo>
                    <a:cubicBezTo>
                      <a:pt x="469961" y="2047918"/>
                      <a:pt x="611586" y="2247779"/>
                      <a:pt x="611586" y="2480718"/>
                    </a:cubicBezTo>
                    <a:close/>
                  </a:path>
                </a:pathLst>
              </a:custGeom>
              <a:solidFill>
                <a:schemeClr val="tx1">
                  <a:lumMod val="95000"/>
                  <a:lumOff val="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14" name="四角形: 上の 2 つの角を丸める 113">
                <a:extLst>
                  <a:ext uri="{FF2B5EF4-FFF2-40B4-BE49-F238E27FC236}">
                    <a16:creationId xmlns:a16="http://schemas.microsoft.com/office/drawing/2014/main" id="{087069B5-C089-DC74-9BB3-30878FC4C16F}"/>
                  </a:ext>
                </a:extLst>
              </p:cNvPr>
              <p:cNvSpPr/>
              <p:nvPr/>
            </p:nvSpPr>
            <p:spPr bwMode="auto">
              <a:xfrm rot="792178">
                <a:off x="1615739" y="3302731"/>
                <a:ext cx="152071" cy="1735125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>
                  <a:lumMod val="95000"/>
                  <a:lumOff val="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15" name="平行四辺形 114">
                <a:extLst>
                  <a:ext uri="{FF2B5EF4-FFF2-40B4-BE49-F238E27FC236}">
                    <a16:creationId xmlns:a16="http://schemas.microsoft.com/office/drawing/2014/main" id="{C57483F4-161D-FEEE-02FD-F22EE1B24EDF}"/>
                  </a:ext>
                </a:extLst>
              </p:cNvPr>
              <p:cNvSpPr/>
              <p:nvPr/>
            </p:nvSpPr>
            <p:spPr bwMode="auto">
              <a:xfrm rot="20700000" flipH="1">
                <a:off x="1914409" y="1786581"/>
                <a:ext cx="57127" cy="533175"/>
              </a:xfrm>
              <a:prstGeom prst="parallelogram">
                <a:avLst/>
              </a:prstGeom>
              <a:solidFill>
                <a:schemeClr val="bg1">
                  <a:lumMod val="5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16" name="四角形: 上の 2 つの角を丸める 115">
                <a:extLst>
                  <a:ext uri="{FF2B5EF4-FFF2-40B4-BE49-F238E27FC236}">
                    <a16:creationId xmlns:a16="http://schemas.microsoft.com/office/drawing/2014/main" id="{8A801FA1-C0D8-8649-35ED-9C9DB5424E4C}"/>
                  </a:ext>
                </a:extLst>
              </p:cNvPr>
              <p:cNvSpPr/>
              <p:nvPr/>
            </p:nvSpPr>
            <p:spPr bwMode="auto">
              <a:xfrm rot="5400000">
                <a:off x="1646676" y="1597583"/>
                <a:ext cx="451549" cy="1179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17" name="四角形: 上の 2 つの角を丸める 116">
                <a:extLst>
                  <a:ext uri="{FF2B5EF4-FFF2-40B4-BE49-F238E27FC236}">
                    <a16:creationId xmlns:a16="http://schemas.microsoft.com/office/drawing/2014/main" id="{95CFA869-4DDD-550D-78EF-A29A5FCAB2CC}"/>
                  </a:ext>
                </a:extLst>
              </p:cNvPr>
              <p:cNvSpPr/>
              <p:nvPr/>
            </p:nvSpPr>
            <p:spPr bwMode="auto">
              <a:xfrm rot="792178">
                <a:off x="1818518" y="3283710"/>
                <a:ext cx="150289" cy="46513"/>
              </a:xfrm>
              <a:prstGeom prst="round2SameRect">
                <a:avLst>
                  <a:gd name="adj1" fmla="val 16667"/>
                  <a:gd name="adj2" fmla="val 0"/>
                </a:avLst>
              </a:prstGeom>
              <a:solidFill>
                <a:schemeClr val="bg1">
                  <a:lumMod val="6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18" name="台形 117">
                <a:extLst>
                  <a:ext uri="{FF2B5EF4-FFF2-40B4-BE49-F238E27FC236}">
                    <a16:creationId xmlns:a16="http://schemas.microsoft.com/office/drawing/2014/main" id="{34A5E98E-5697-B1D9-9625-BA77EB13705B}"/>
                  </a:ext>
                </a:extLst>
              </p:cNvPr>
              <p:cNvSpPr/>
              <p:nvPr/>
            </p:nvSpPr>
            <p:spPr bwMode="auto">
              <a:xfrm rot="6300000">
                <a:off x="2944692" y="4707735"/>
                <a:ext cx="100111" cy="569535"/>
              </a:xfrm>
              <a:prstGeom prst="trapezoid">
                <a:avLst/>
              </a:prstGeom>
              <a:solidFill>
                <a:schemeClr val="bg1">
                  <a:lumMod val="6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9" name="楕円 118">
                <a:extLst>
                  <a:ext uri="{FF2B5EF4-FFF2-40B4-BE49-F238E27FC236}">
                    <a16:creationId xmlns:a16="http://schemas.microsoft.com/office/drawing/2014/main" id="{EAF42CDA-E08E-BD41-FCA9-247DA9F3564F}"/>
                  </a:ext>
                </a:extLst>
              </p:cNvPr>
              <p:cNvSpPr/>
              <p:nvPr/>
            </p:nvSpPr>
            <p:spPr bwMode="auto">
              <a:xfrm>
                <a:off x="4358829" y="4644726"/>
                <a:ext cx="571094" cy="571094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20" name="四角形: 上の 2 つの角を丸める 119">
                <a:extLst>
                  <a:ext uri="{FF2B5EF4-FFF2-40B4-BE49-F238E27FC236}">
                    <a16:creationId xmlns:a16="http://schemas.microsoft.com/office/drawing/2014/main" id="{C5A00788-813E-3DB4-698D-B9AACDC18A69}"/>
                  </a:ext>
                </a:extLst>
              </p:cNvPr>
              <p:cNvSpPr/>
              <p:nvPr/>
            </p:nvSpPr>
            <p:spPr bwMode="auto">
              <a:xfrm rot="792178">
                <a:off x="1958697" y="2164474"/>
                <a:ext cx="332318" cy="342452"/>
              </a:xfrm>
              <a:prstGeom prst="round2SameRect">
                <a:avLst>
                  <a:gd name="adj1" fmla="val 16667"/>
                  <a:gd name="adj2" fmla="val 50000"/>
                </a:avLst>
              </a:prstGeom>
              <a:solidFill>
                <a:schemeClr val="tx1">
                  <a:lumMod val="95000"/>
                  <a:lumOff val="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21" name="四角形: 上の 2 つの角を丸める 120">
                <a:extLst>
                  <a:ext uri="{FF2B5EF4-FFF2-40B4-BE49-F238E27FC236}">
                    <a16:creationId xmlns:a16="http://schemas.microsoft.com/office/drawing/2014/main" id="{E38D7EAB-B0CE-49DB-E45D-941F6D1389DF}"/>
                  </a:ext>
                </a:extLst>
              </p:cNvPr>
              <p:cNvSpPr/>
              <p:nvPr/>
            </p:nvSpPr>
            <p:spPr bwMode="auto">
              <a:xfrm rot="6300000">
                <a:off x="2204441" y="2211447"/>
                <a:ext cx="145219" cy="351506"/>
              </a:xfrm>
              <a:prstGeom prst="round2SameRect">
                <a:avLst>
                  <a:gd name="adj1" fmla="val 16667"/>
                  <a:gd name="adj2" fmla="val 50000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  <p:sp>
          <p:nvSpPr>
            <p:cNvPr id="81" name="台形 80">
              <a:extLst>
                <a:ext uri="{FF2B5EF4-FFF2-40B4-BE49-F238E27FC236}">
                  <a16:creationId xmlns:a16="http://schemas.microsoft.com/office/drawing/2014/main" id="{714EF434-101E-CED6-C1EA-5365617CFDD1}"/>
                </a:ext>
              </a:extLst>
            </p:cNvPr>
            <p:cNvSpPr/>
            <p:nvPr/>
          </p:nvSpPr>
          <p:spPr>
            <a:xfrm rot="20700000">
              <a:off x="7726542" y="4371858"/>
              <a:ext cx="154525" cy="201389"/>
            </a:xfrm>
            <a:prstGeom prst="trapezoid">
              <a:avLst>
                <a:gd name="adj" fmla="val 16220"/>
              </a:avLst>
            </a:prstGeom>
            <a:solidFill>
              <a:srgbClr val="ED7D31">
                <a:lumMod val="40000"/>
                <a:lumOff val="60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82" name="四角形: 上の 2 つの角を丸める 81">
              <a:extLst>
                <a:ext uri="{FF2B5EF4-FFF2-40B4-BE49-F238E27FC236}">
                  <a16:creationId xmlns:a16="http://schemas.microsoft.com/office/drawing/2014/main" id="{89A2FF41-AC3A-AA01-9560-9BFD8292989E}"/>
                </a:ext>
              </a:extLst>
            </p:cNvPr>
            <p:cNvSpPr/>
            <p:nvPr/>
          </p:nvSpPr>
          <p:spPr>
            <a:xfrm rot="20700000">
              <a:off x="7685262" y="4479448"/>
              <a:ext cx="433506" cy="719261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70AD47">
                <a:lumMod val="50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83" name="グループ化 82">
              <a:extLst>
                <a:ext uri="{FF2B5EF4-FFF2-40B4-BE49-F238E27FC236}">
                  <a16:creationId xmlns:a16="http://schemas.microsoft.com/office/drawing/2014/main" id="{261C22AF-40D3-FEBB-48E3-68B999E640C4}"/>
                </a:ext>
              </a:extLst>
            </p:cNvPr>
            <p:cNvGrpSpPr/>
            <p:nvPr/>
          </p:nvGrpSpPr>
          <p:grpSpPr>
            <a:xfrm rot="20243572">
              <a:off x="7266090" y="4635234"/>
              <a:ext cx="638275" cy="515585"/>
              <a:chOff x="7836937" y="4747453"/>
              <a:chExt cx="638275" cy="515585"/>
            </a:xfrm>
          </p:grpSpPr>
          <p:sp>
            <p:nvSpPr>
              <p:cNvPr id="101" name="アーチ 730">
                <a:extLst>
                  <a:ext uri="{FF2B5EF4-FFF2-40B4-BE49-F238E27FC236}">
                    <a16:creationId xmlns:a16="http://schemas.microsoft.com/office/drawing/2014/main" id="{72A31EA4-1F2E-79B6-18D1-3C0392E04695}"/>
                  </a:ext>
                </a:extLst>
              </p:cNvPr>
              <p:cNvSpPr/>
              <p:nvPr/>
            </p:nvSpPr>
            <p:spPr>
              <a:xfrm rot="17930305">
                <a:off x="7988170" y="4775996"/>
                <a:ext cx="515585" cy="458499"/>
              </a:xfrm>
              <a:custGeom>
                <a:avLst/>
                <a:gdLst>
                  <a:gd name="connsiteX0" fmla="*/ 841270 w 1155940"/>
                  <a:gd name="connsiteY0" fmla="*/ 1092482 h 1155940"/>
                  <a:gd name="connsiteX1" fmla="*/ 206371 w 1155940"/>
                  <a:gd name="connsiteY1" fmla="*/ 1020648 h 1155940"/>
                  <a:gd name="connsiteX2" fmla="*/ 25619 w 1155940"/>
                  <a:gd name="connsiteY2" fmla="*/ 407798 h 1155940"/>
                  <a:gd name="connsiteX3" fmla="*/ 231182 w 1155940"/>
                  <a:gd name="connsiteY3" fmla="*/ 471129 h 1155940"/>
                  <a:gd name="connsiteX4" fmla="*/ 344665 w 1155940"/>
                  <a:gd name="connsiteY4" fmla="*/ 855901 h 1155940"/>
                  <a:gd name="connsiteX5" fmla="*/ 743280 w 1155940"/>
                  <a:gd name="connsiteY5" fmla="*/ 901001 h 1155940"/>
                  <a:gd name="connsiteX6" fmla="*/ 841270 w 1155940"/>
                  <a:gd name="connsiteY6" fmla="*/ 1092482 h 1155940"/>
                  <a:gd name="connsiteX0" fmla="*/ 841296 w 932736"/>
                  <a:gd name="connsiteY0" fmla="*/ 684684 h 776124"/>
                  <a:gd name="connsiteX1" fmla="*/ 206397 w 932736"/>
                  <a:gd name="connsiteY1" fmla="*/ 612850 h 776124"/>
                  <a:gd name="connsiteX2" fmla="*/ 25645 w 932736"/>
                  <a:gd name="connsiteY2" fmla="*/ 0 h 776124"/>
                  <a:gd name="connsiteX3" fmla="*/ 231208 w 932736"/>
                  <a:gd name="connsiteY3" fmla="*/ 63331 h 776124"/>
                  <a:gd name="connsiteX4" fmla="*/ 344691 w 932736"/>
                  <a:gd name="connsiteY4" fmla="*/ 448103 h 776124"/>
                  <a:gd name="connsiteX5" fmla="*/ 743306 w 932736"/>
                  <a:gd name="connsiteY5" fmla="*/ 493203 h 776124"/>
                  <a:gd name="connsiteX6" fmla="*/ 932736 w 932736"/>
                  <a:gd name="connsiteY6" fmla="*/ 776124 h 776124"/>
                  <a:gd name="connsiteX0" fmla="*/ 841296 w 841296"/>
                  <a:gd name="connsiteY0" fmla="*/ 684684 h 748148"/>
                  <a:gd name="connsiteX1" fmla="*/ 206397 w 841296"/>
                  <a:gd name="connsiteY1" fmla="*/ 612850 h 748148"/>
                  <a:gd name="connsiteX2" fmla="*/ 25645 w 841296"/>
                  <a:gd name="connsiteY2" fmla="*/ 0 h 748148"/>
                  <a:gd name="connsiteX3" fmla="*/ 231208 w 841296"/>
                  <a:gd name="connsiteY3" fmla="*/ 63331 h 748148"/>
                  <a:gd name="connsiteX4" fmla="*/ 344691 w 841296"/>
                  <a:gd name="connsiteY4" fmla="*/ 448103 h 748148"/>
                  <a:gd name="connsiteX5" fmla="*/ 743306 w 841296"/>
                  <a:gd name="connsiteY5" fmla="*/ 493203 h 7481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41296" h="748148">
                    <a:moveTo>
                      <a:pt x="841296" y="684684"/>
                    </a:moveTo>
                    <a:cubicBezTo>
                      <a:pt x="634462" y="790531"/>
                      <a:pt x="384354" y="762233"/>
                      <a:pt x="206397" y="612850"/>
                    </a:cubicBezTo>
                    <a:cubicBezTo>
                      <a:pt x="28441" y="463467"/>
                      <a:pt x="-42764" y="222045"/>
                      <a:pt x="25645" y="0"/>
                    </a:cubicBezTo>
                    <a:lnTo>
                      <a:pt x="231208" y="63331"/>
                    </a:lnTo>
                    <a:cubicBezTo>
                      <a:pt x="188258" y="202740"/>
                      <a:pt x="232963" y="354315"/>
                      <a:pt x="344691" y="448103"/>
                    </a:cubicBezTo>
                    <a:cubicBezTo>
                      <a:pt x="456419" y="541891"/>
                      <a:pt x="613448" y="559658"/>
                      <a:pt x="743306" y="493203"/>
                    </a:cubicBezTo>
                  </a:path>
                </a:pathLst>
              </a:custGeom>
              <a:solidFill>
                <a:srgbClr val="70AD47">
                  <a:lumMod val="5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2" name="四角形: 角を丸くする 101">
                <a:extLst>
                  <a:ext uri="{FF2B5EF4-FFF2-40B4-BE49-F238E27FC236}">
                    <a16:creationId xmlns:a16="http://schemas.microsoft.com/office/drawing/2014/main" id="{0FB4AAC5-7F7E-02AC-16A4-332951FC7328}"/>
                  </a:ext>
                </a:extLst>
              </p:cNvPr>
              <p:cNvSpPr/>
              <p:nvPr/>
            </p:nvSpPr>
            <p:spPr>
              <a:xfrm rot="15300000">
                <a:off x="7936521" y="4918179"/>
                <a:ext cx="80532" cy="77266"/>
              </a:xfrm>
              <a:prstGeom prst="roundRect">
                <a:avLst>
                  <a:gd name="adj" fmla="val 38881"/>
                </a:avLst>
              </a:pr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3" name="四角形: 角を丸くする 102">
                <a:extLst>
                  <a:ext uri="{FF2B5EF4-FFF2-40B4-BE49-F238E27FC236}">
                    <a16:creationId xmlns:a16="http://schemas.microsoft.com/office/drawing/2014/main" id="{638FB9FB-D0C7-2A1C-63C0-8ACEC2E5A106}"/>
                  </a:ext>
                </a:extLst>
              </p:cNvPr>
              <p:cNvSpPr/>
              <p:nvPr/>
            </p:nvSpPr>
            <p:spPr>
              <a:xfrm rot="18900000">
                <a:off x="7836937" y="4934776"/>
                <a:ext cx="186599" cy="152392"/>
              </a:xfrm>
              <a:prstGeom prst="roundRect">
                <a:avLst>
                  <a:gd name="adj" fmla="val 38881"/>
                </a:avLst>
              </a:pr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84" name="グループ化 83">
              <a:extLst>
                <a:ext uri="{FF2B5EF4-FFF2-40B4-BE49-F238E27FC236}">
                  <a16:creationId xmlns:a16="http://schemas.microsoft.com/office/drawing/2014/main" id="{B7A49969-347B-9E8C-48C9-95B22C69A047}"/>
                </a:ext>
              </a:extLst>
            </p:cNvPr>
            <p:cNvGrpSpPr/>
            <p:nvPr/>
          </p:nvGrpSpPr>
          <p:grpSpPr>
            <a:xfrm rot="900000">
              <a:off x="7352229" y="3587256"/>
              <a:ext cx="863814" cy="867742"/>
              <a:chOff x="7803398" y="3864984"/>
              <a:chExt cx="863814" cy="867742"/>
            </a:xfrm>
          </p:grpSpPr>
          <p:sp>
            <p:nvSpPr>
              <p:cNvPr id="94" name="二等辺三角形 28">
                <a:extLst>
                  <a:ext uri="{FF2B5EF4-FFF2-40B4-BE49-F238E27FC236}">
                    <a16:creationId xmlns:a16="http://schemas.microsoft.com/office/drawing/2014/main" id="{C3FDDC55-CE18-2EB9-7943-10DA6B3E6853}"/>
                  </a:ext>
                </a:extLst>
              </p:cNvPr>
              <p:cNvSpPr/>
              <p:nvPr/>
            </p:nvSpPr>
            <p:spPr>
              <a:xfrm rot="20700000">
                <a:off x="7944739" y="4416803"/>
                <a:ext cx="85584" cy="177238"/>
              </a:xfrm>
              <a:custGeom>
                <a:avLst/>
                <a:gdLst>
                  <a:gd name="connsiteX0" fmla="*/ 0 w 414337"/>
                  <a:gd name="connsiteY0" fmla="*/ 348851 h 348851"/>
                  <a:gd name="connsiteX1" fmla="*/ 207169 w 414337"/>
                  <a:gd name="connsiteY1" fmla="*/ 0 h 348851"/>
                  <a:gd name="connsiteX2" fmla="*/ 414337 w 414337"/>
                  <a:gd name="connsiteY2" fmla="*/ 348851 h 348851"/>
                  <a:gd name="connsiteX3" fmla="*/ 0 w 414337"/>
                  <a:gd name="connsiteY3" fmla="*/ 348851 h 348851"/>
                  <a:gd name="connsiteX0" fmla="*/ 132 w 414469"/>
                  <a:gd name="connsiteY0" fmla="*/ 348851 h 413232"/>
                  <a:gd name="connsiteX1" fmla="*/ 207301 w 414469"/>
                  <a:gd name="connsiteY1" fmla="*/ 0 h 413232"/>
                  <a:gd name="connsiteX2" fmla="*/ 414469 w 414469"/>
                  <a:gd name="connsiteY2" fmla="*/ 348851 h 413232"/>
                  <a:gd name="connsiteX3" fmla="*/ 132 w 414469"/>
                  <a:gd name="connsiteY3" fmla="*/ 348851 h 413232"/>
                  <a:gd name="connsiteX0" fmla="*/ 1192 w 305992"/>
                  <a:gd name="connsiteY0" fmla="*/ 348851 h 402561"/>
                  <a:gd name="connsiteX1" fmla="*/ 208361 w 305992"/>
                  <a:gd name="connsiteY1" fmla="*/ 0 h 402561"/>
                  <a:gd name="connsiteX2" fmla="*/ 305992 w 305992"/>
                  <a:gd name="connsiteY2" fmla="*/ 401238 h 402561"/>
                  <a:gd name="connsiteX3" fmla="*/ 1192 w 305992"/>
                  <a:gd name="connsiteY3" fmla="*/ 348851 h 402561"/>
                  <a:gd name="connsiteX0" fmla="*/ 3 w 309565"/>
                  <a:gd name="connsiteY0" fmla="*/ 348851 h 402561"/>
                  <a:gd name="connsiteX1" fmla="*/ 309565 w 309565"/>
                  <a:gd name="connsiteY1" fmla="*/ 0 h 402561"/>
                  <a:gd name="connsiteX2" fmla="*/ 304803 w 309565"/>
                  <a:gd name="connsiteY2" fmla="*/ 401238 h 402561"/>
                  <a:gd name="connsiteX3" fmla="*/ 3 w 309565"/>
                  <a:gd name="connsiteY3" fmla="*/ 348851 h 402561"/>
                  <a:gd name="connsiteX0" fmla="*/ 3 w 309565"/>
                  <a:gd name="connsiteY0" fmla="*/ 348851 h 402561"/>
                  <a:gd name="connsiteX1" fmla="*/ 309565 w 309565"/>
                  <a:gd name="connsiteY1" fmla="*/ 0 h 402561"/>
                  <a:gd name="connsiteX2" fmla="*/ 304803 w 309565"/>
                  <a:gd name="connsiteY2" fmla="*/ 401238 h 402561"/>
                  <a:gd name="connsiteX3" fmla="*/ 3 w 309565"/>
                  <a:gd name="connsiteY3" fmla="*/ 348851 h 402561"/>
                  <a:gd name="connsiteX0" fmla="*/ 5 w 252417"/>
                  <a:gd name="connsiteY0" fmla="*/ 322657 h 401238"/>
                  <a:gd name="connsiteX1" fmla="*/ 252417 w 252417"/>
                  <a:gd name="connsiteY1" fmla="*/ 0 h 401238"/>
                  <a:gd name="connsiteX2" fmla="*/ 247655 w 252417"/>
                  <a:gd name="connsiteY2" fmla="*/ 401238 h 401238"/>
                  <a:gd name="connsiteX3" fmla="*/ 5 w 252417"/>
                  <a:gd name="connsiteY3" fmla="*/ 322657 h 401238"/>
                  <a:gd name="connsiteX0" fmla="*/ 2197 w 254609"/>
                  <a:gd name="connsiteY0" fmla="*/ 322657 h 402772"/>
                  <a:gd name="connsiteX1" fmla="*/ 254609 w 254609"/>
                  <a:gd name="connsiteY1" fmla="*/ 0 h 402772"/>
                  <a:gd name="connsiteX2" fmla="*/ 249847 w 254609"/>
                  <a:gd name="connsiteY2" fmla="*/ 401238 h 402772"/>
                  <a:gd name="connsiteX3" fmla="*/ 2197 w 254609"/>
                  <a:gd name="connsiteY3" fmla="*/ 322657 h 402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54609" h="402772">
                    <a:moveTo>
                      <a:pt x="2197" y="322657"/>
                    </a:moveTo>
                    <a:cubicBezTo>
                      <a:pt x="-23203" y="224828"/>
                      <a:pt x="178409" y="94852"/>
                      <a:pt x="254609" y="0"/>
                    </a:cubicBezTo>
                    <a:cubicBezTo>
                      <a:pt x="253022" y="133746"/>
                      <a:pt x="251434" y="267492"/>
                      <a:pt x="249847" y="401238"/>
                    </a:cubicBezTo>
                    <a:cubicBezTo>
                      <a:pt x="111735" y="401238"/>
                      <a:pt x="27597" y="420486"/>
                      <a:pt x="2197" y="322657"/>
                    </a:cubicBezTo>
                    <a:close/>
                  </a:path>
                </a:pathLst>
              </a:cu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5" name="楕円 94">
                <a:extLst>
                  <a:ext uri="{FF2B5EF4-FFF2-40B4-BE49-F238E27FC236}">
                    <a16:creationId xmlns:a16="http://schemas.microsoft.com/office/drawing/2014/main" id="{8077722A-BA32-1FEB-3156-A998F0D7AE5B}"/>
                  </a:ext>
                </a:extLst>
              </p:cNvPr>
              <p:cNvSpPr/>
              <p:nvPr/>
            </p:nvSpPr>
            <p:spPr>
              <a:xfrm rot="20700000">
                <a:off x="7935140" y="3980010"/>
                <a:ext cx="708413" cy="708413"/>
              </a:xfrm>
              <a:prstGeom prst="ellipse">
                <a:avLst/>
              </a:pr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6" name="月 95">
                <a:extLst>
                  <a:ext uri="{FF2B5EF4-FFF2-40B4-BE49-F238E27FC236}">
                    <a16:creationId xmlns:a16="http://schemas.microsoft.com/office/drawing/2014/main" id="{2C58F3D0-8684-6430-10C7-E404EE87302F}"/>
                  </a:ext>
                </a:extLst>
              </p:cNvPr>
              <p:cNvSpPr/>
              <p:nvPr/>
            </p:nvSpPr>
            <p:spPr>
              <a:xfrm rot="3600000">
                <a:off x="8017132" y="4171155"/>
                <a:ext cx="46873" cy="195617"/>
              </a:xfrm>
              <a:prstGeom prst="moon">
                <a:avLst>
                  <a:gd name="adj" fmla="val 72484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7" name="フリーフォーム: 図形 96">
                <a:extLst>
                  <a:ext uri="{FF2B5EF4-FFF2-40B4-BE49-F238E27FC236}">
                    <a16:creationId xmlns:a16="http://schemas.microsoft.com/office/drawing/2014/main" id="{13E08F1A-5C47-54FE-4656-439D49CEE584}"/>
                  </a:ext>
                </a:extLst>
              </p:cNvPr>
              <p:cNvSpPr/>
              <p:nvPr/>
            </p:nvSpPr>
            <p:spPr>
              <a:xfrm rot="20700000">
                <a:off x="7803398" y="3864984"/>
                <a:ext cx="863814" cy="867742"/>
              </a:xfrm>
              <a:custGeom>
                <a:avLst/>
                <a:gdLst>
                  <a:gd name="connsiteX0" fmla="*/ 510457 w 1409513"/>
                  <a:gd name="connsiteY0" fmla="*/ 606 h 1415922"/>
                  <a:gd name="connsiteX1" fmla="*/ 850088 w 1409513"/>
                  <a:gd name="connsiteY1" fmla="*/ 154936 h 1415922"/>
                  <a:gd name="connsiteX2" fmla="*/ 856059 w 1409513"/>
                  <a:gd name="connsiteY2" fmla="*/ 162066 h 1415922"/>
                  <a:gd name="connsiteX3" fmla="*/ 902876 w 1409513"/>
                  <a:gd name="connsiteY3" fmla="*/ 166785 h 1415922"/>
                  <a:gd name="connsiteX4" fmla="*/ 1409513 w 1409513"/>
                  <a:gd name="connsiteY4" fmla="*/ 788408 h 1415922"/>
                  <a:gd name="connsiteX5" fmla="*/ 902876 w 1409513"/>
                  <a:gd name="connsiteY5" fmla="*/ 1410031 h 1415922"/>
                  <a:gd name="connsiteX6" fmla="*/ 844438 w 1409513"/>
                  <a:gd name="connsiteY6" fmla="*/ 1415922 h 1415922"/>
                  <a:gd name="connsiteX7" fmla="*/ 844438 w 1409513"/>
                  <a:gd name="connsiteY7" fmla="*/ 660017 h 1415922"/>
                  <a:gd name="connsiteX8" fmla="*/ 778389 w 1409513"/>
                  <a:gd name="connsiteY8" fmla="*/ 586249 h 1415922"/>
                  <a:gd name="connsiteX9" fmla="*/ 532491 w 1409513"/>
                  <a:gd name="connsiteY9" fmla="*/ 453943 h 1415922"/>
                  <a:gd name="connsiteX10" fmla="*/ 2 w 1409513"/>
                  <a:gd name="connsiteY10" fmla="*/ 562909 h 1415922"/>
                  <a:gd name="connsiteX11" fmla="*/ 0 w 1409513"/>
                  <a:gd name="connsiteY11" fmla="*/ 562909 h 1415922"/>
                  <a:gd name="connsiteX12" fmla="*/ 85878 w 1409513"/>
                  <a:gd name="connsiteY12" fmla="*/ 390015 h 1415922"/>
                  <a:gd name="connsiteX13" fmla="*/ 134304 w 1409513"/>
                  <a:gd name="connsiteY13" fmla="*/ 338971 h 1415922"/>
                  <a:gd name="connsiteX14" fmla="*/ 21685 w 1409513"/>
                  <a:gd name="connsiteY14" fmla="*/ 383653 h 1415922"/>
                  <a:gd name="connsiteX15" fmla="*/ 272784 w 1409513"/>
                  <a:gd name="connsiteY15" fmla="*/ 145367 h 1415922"/>
                  <a:gd name="connsiteX16" fmla="*/ 338586 w 1409513"/>
                  <a:gd name="connsiteY16" fmla="*/ 127973 h 1415922"/>
                  <a:gd name="connsiteX17" fmla="*/ 322426 w 1409513"/>
                  <a:gd name="connsiteY17" fmla="*/ 124753 h 1415922"/>
                  <a:gd name="connsiteX18" fmla="*/ 186007 w 1409513"/>
                  <a:gd name="connsiteY18" fmla="*/ 121281 h 1415922"/>
                  <a:gd name="connsiteX19" fmla="*/ 510457 w 1409513"/>
                  <a:gd name="connsiteY19" fmla="*/ 606 h 14159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409513" h="1415922">
                    <a:moveTo>
                      <a:pt x="510457" y="606"/>
                    </a:moveTo>
                    <a:cubicBezTo>
                      <a:pt x="630632" y="6696"/>
                      <a:pt x="753337" y="58621"/>
                      <a:pt x="850088" y="154936"/>
                    </a:cubicBezTo>
                    <a:lnTo>
                      <a:pt x="856059" y="162066"/>
                    </a:lnTo>
                    <a:lnTo>
                      <a:pt x="902876" y="166785"/>
                    </a:lnTo>
                    <a:cubicBezTo>
                      <a:pt x="1192013" y="225951"/>
                      <a:pt x="1409513" y="481780"/>
                      <a:pt x="1409513" y="788408"/>
                    </a:cubicBezTo>
                    <a:cubicBezTo>
                      <a:pt x="1409513" y="1095036"/>
                      <a:pt x="1192013" y="1350865"/>
                      <a:pt x="902876" y="1410031"/>
                    </a:cubicBezTo>
                    <a:lnTo>
                      <a:pt x="844438" y="1415922"/>
                    </a:lnTo>
                    <a:lnTo>
                      <a:pt x="844438" y="660017"/>
                    </a:lnTo>
                    <a:lnTo>
                      <a:pt x="778389" y="586249"/>
                    </a:lnTo>
                    <a:cubicBezTo>
                      <a:pt x="708723" y="524472"/>
                      <a:pt x="624868" y="478695"/>
                      <a:pt x="532491" y="453943"/>
                    </a:cubicBezTo>
                    <a:cubicBezTo>
                      <a:pt x="347737" y="404438"/>
                      <a:pt x="150457" y="444809"/>
                      <a:pt x="2" y="562909"/>
                    </a:cubicBezTo>
                    <a:lnTo>
                      <a:pt x="0" y="562909"/>
                    </a:lnTo>
                    <a:cubicBezTo>
                      <a:pt x="17373" y="498074"/>
                      <a:pt x="47063" y="439828"/>
                      <a:pt x="85878" y="390015"/>
                    </a:cubicBezTo>
                    <a:lnTo>
                      <a:pt x="134304" y="338971"/>
                    </a:lnTo>
                    <a:lnTo>
                      <a:pt x="21685" y="383653"/>
                    </a:lnTo>
                    <a:cubicBezTo>
                      <a:pt x="67232" y="269621"/>
                      <a:pt x="159854" y="186910"/>
                      <a:pt x="272784" y="145367"/>
                    </a:cubicBezTo>
                    <a:lnTo>
                      <a:pt x="338586" y="127973"/>
                    </a:lnTo>
                    <a:lnTo>
                      <a:pt x="322426" y="124753"/>
                    </a:lnTo>
                    <a:cubicBezTo>
                      <a:pt x="277138" y="118337"/>
                      <a:pt x="231371" y="117068"/>
                      <a:pt x="186007" y="121281"/>
                    </a:cubicBezTo>
                    <a:cubicBezTo>
                      <a:pt x="272638" y="34260"/>
                      <a:pt x="390282" y="-5484"/>
                      <a:pt x="510457" y="606"/>
                    </a:cubicBezTo>
                    <a:close/>
                  </a:path>
                </a:pathLst>
              </a:custGeom>
              <a:solidFill>
                <a:srgbClr val="ED7D31">
                  <a:lumMod val="75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8" name="二等辺三角形 46">
                <a:extLst>
                  <a:ext uri="{FF2B5EF4-FFF2-40B4-BE49-F238E27FC236}">
                    <a16:creationId xmlns:a16="http://schemas.microsoft.com/office/drawing/2014/main" id="{A06C59CB-91DA-1EE8-C23B-7BF3F4C43D76}"/>
                  </a:ext>
                </a:extLst>
              </p:cNvPr>
              <p:cNvSpPr/>
              <p:nvPr/>
            </p:nvSpPr>
            <p:spPr>
              <a:xfrm rot="9900000">
                <a:off x="8087100" y="4552705"/>
                <a:ext cx="110736" cy="81373"/>
              </a:xfrm>
              <a:custGeom>
                <a:avLst/>
                <a:gdLst>
                  <a:gd name="connsiteX0" fmla="*/ 0 w 793908"/>
                  <a:gd name="connsiteY0" fmla="*/ 854870 h 854870"/>
                  <a:gd name="connsiteX1" fmla="*/ 396954 w 793908"/>
                  <a:gd name="connsiteY1" fmla="*/ 0 h 854870"/>
                  <a:gd name="connsiteX2" fmla="*/ 793908 w 793908"/>
                  <a:gd name="connsiteY2" fmla="*/ 854870 h 854870"/>
                  <a:gd name="connsiteX3" fmla="*/ 0 w 793908"/>
                  <a:gd name="connsiteY3" fmla="*/ 854870 h 854870"/>
                  <a:gd name="connsiteX0" fmla="*/ 0 w 793908"/>
                  <a:gd name="connsiteY0" fmla="*/ 854909 h 854909"/>
                  <a:gd name="connsiteX1" fmla="*/ 396954 w 793908"/>
                  <a:gd name="connsiteY1" fmla="*/ 39 h 854909"/>
                  <a:gd name="connsiteX2" fmla="*/ 793908 w 793908"/>
                  <a:gd name="connsiteY2" fmla="*/ 854909 h 854909"/>
                  <a:gd name="connsiteX3" fmla="*/ 0 w 793908"/>
                  <a:gd name="connsiteY3" fmla="*/ 854909 h 854909"/>
                  <a:gd name="connsiteX0" fmla="*/ 0 w 793908"/>
                  <a:gd name="connsiteY0" fmla="*/ 421639 h 421639"/>
                  <a:gd name="connsiteX1" fmla="*/ 239792 w 793908"/>
                  <a:gd name="connsiteY1" fmla="*/ 157 h 421639"/>
                  <a:gd name="connsiteX2" fmla="*/ 793908 w 793908"/>
                  <a:gd name="connsiteY2" fmla="*/ 421639 h 421639"/>
                  <a:gd name="connsiteX3" fmla="*/ 0 w 793908"/>
                  <a:gd name="connsiteY3" fmla="*/ 421639 h 421639"/>
                  <a:gd name="connsiteX0" fmla="*/ 0 w 803975"/>
                  <a:gd name="connsiteY0" fmla="*/ 421639 h 453388"/>
                  <a:gd name="connsiteX1" fmla="*/ 239792 w 803975"/>
                  <a:gd name="connsiteY1" fmla="*/ 157 h 453388"/>
                  <a:gd name="connsiteX2" fmla="*/ 793908 w 803975"/>
                  <a:gd name="connsiteY2" fmla="*/ 421639 h 453388"/>
                  <a:gd name="connsiteX3" fmla="*/ 0 w 803975"/>
                  <a:gd name="connsiteY3" fmla="*/ 421639 h 453388"/>
                  <a:gd name="connsiteX0" fmla="*/ 12018 w 815993"/>
                  <a:gd name="connsiteY0" fmla="*/ 421544 h 469912"/>
                  <a:gd name="connsiteX1" fmla="*/ 251810 w 815993"/>
                  <a:gd name="connsiteY1" fmla="*/ 62 h 469912"/>
                  <a:gd name="connsiteX2" fmla="*/ 805926 w 815993"/>
                  <a:gd name="connsiteY2" fmla="*/ 421544 h 469912"/>
                  <a:gd name="connsiteX3" fmla="*/ 12018 w 815993"/>
                  <a:gd name="connsiteY3" fmla="*/ 421544 h 4699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15993" h="469912">
                    <a:moveTo>
                      <a:pt x="12018" y="421544"/>
                    </a:moveTo>
                    <a:cubicBezTo>
                      <a:pt x="-47831" y="364394"/>
                      <a:pt x="129017" y="-5494"/>
                      <a:pt x="251810" y="62"/>
                    </a:cubicBezTo>
                    <a:cubicBezTo>
                      <a:pt x="374603" y="5618"/>
                      <a:pt x="894349" y="350107"/>
                      <a:pt x="805926" y="421544"/>
                    </a:cubicBezTo>
                    <a:cubicBezTo>
                      <a:pt x="717503" y="492981"/>
                      <a:pt x="71867" y="478694"/>
                      <a:pt x="12018" y="421544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9" name="フリーフォーム: 図形 98">
                <a:extLst>
                  <a:ext uri="{FF2B5EF4-FFF2-40B4-BE49-F238E27FC236}">
                    <a16:creationId xmlns:a16="http://schemas.microsoft.com/office/drawing/2014/main" id="{5E380BCA-E67F-7E1B-44A3-1335EB6CAFBC}"/>
                  </a:ext>
                </a:extLst>
              </p:cNvPr>
              <p:cNvSpPr/>
              <p:nvPr/>
            </p:nvSpPr>
            <p:spPr>
              <a:xfrm rot="20700000">
                <a:off x="8292237" y="4232314"/>
                <a:ext cx="172564" cy="239998"/>
              </a:xfrm>
              <a:custGeom>
                <a:avLst/>
                <a:gdLst>
                  <a:gd name="connsiteX0" fmla="*/ 120253 w 281578"/>
                  <a:gd name="connsiteY0" fmla="*/ 0 h 391612"/>
                  <a:gd name="connsiteX1" fmla="*/ 281578 w 281578"/>
                  <a:gd name="connsiteY1" fmla="*/ 195806 h 391612"/>
                  <a:gd name="connsiteX2" fmla="*/ 120253 w 281578"/>
                  <a:gd name="connsiteY2" fmla="*/ 391612 h 391612"/>
                  <a:gd name="connsiteX3" fmla="*/ 6179 w 281578"/>
                  <a:gd name="connsiteY3" fmla="*/ 334262 h 391612"/>
                  <a:gd name="connsiteX4" fmla="*/ 0 w 281578"/>
                  <a:gd name="connsiteY4" fmla="*/ 323138 h 391612"/>
                  <a:gd name="connsiteX5" fmla="*/ 28394 w 281578"/>
                  <a:gd name="connsiteY5" fmla="*/ 272023 h 391612"/>
                  <a:gd name="connsiteX6" fmla="*/ 41072 w 281578"/>
                  <a:gd name="connsiteY6" fmla="*/ 195806 h 391612"/>
                  <a:gd name="connsiteX7" fmla="*/ 28394 w 281578"/>
                  <a:gd name="connsiteY7" fmla="*/ 119589 h 391612"/>
                  <a:gd name="connsiteX8" fmla="*/ 0 w 281578"/>
                  <a:gd name="connsiteY8" fmla="*/ 68474 h 391612"/>
                  <a:gd name="connsiteX9" fmla="*/ 6179 w 281578"/>
                  <a:gd name="connsiteY9" fmla="*/ 57350 h 391612"/>
                  <a:gd name="connsiteX10" fmla="*/ 120253 w 281578"/>
                  <a:gd name="connsiteY10" fmla="*/ 0 h 391612"/>
                  <a:gd name="connsiteX0" fmla="*/ 41072 w 281578"/>
                  <a:gd name="connsiteY0" fmla="*/ 195806 h 391612"/>
                  <a:gd name="connsiteX1" fmla="*/ 28394 w 281578"/>
                  <a:gd name="connsiteY1" fmla="*/ 119589 h 391612"/>
                  <a:gd name="connsiteX2" fmla="*/ 0 w 281578"/>
                  <a:gd name="connsiteY2" fmla="*/ 68474 h 391612"/>
                  <a:gd name="connsiteX3" fmla="*/ 6179 w 281578"/>
                  <a:gd name="connsiteY3" fmla="*/ 57350 h 391612"/>
                  <a:gd name="connsiteX4" fmla="*/ 120253 w 281578"/>
                  <a:gd name="connsiteY4" fmla="*/ 0 h 391612"/>
                  <a:gd name="connsiteX5" fmla="*/ 281578 w 281578"/>
                  <a:gd name="connsiteY5" fmla="*/ 195806 h 391612"/>
                  <a:gd name="connsiteX6" fmla="*/ 120253 w 281578"/>
                  <a:gd name="connsiteY6" fmla="*/ 391612 h 391612"/>
                  <a:gd name="connsiteX7" fmla="*/ 6179 w 281578"/>
                  <a:gd name="connsiteY7" fmla="*/ 334262 h 391612"/>
                  <a:gd name="connsiteX8" fmla="*/ 0 w 281578"/>
                  <a:gd name="connsiteY8" fmla="*/ 323138 h 391612"/>
                  <a:gd name="connsiteX9" fmla="*/ 28394 w 281578"/>
                  <a:gd name="connsiteY9" fmla="*/ 272023 h 391612"/>
                  <a:gd name="connsiteX10" fmla="*/ 132512 w 281578"/>
                  <a:gd name="connsiteY10" fmla="*/ 287246 h 391612"/>
                  <a:gd name="connsiteX0" fmla="*/ 28394 w 281578"/>
                  <a:gd name="connsiteY0" fmla="*/ 119589 h 391612"/>
                  <a:gd name="connsiteX1" fmla="*/ 0 w 281578"/>
                  <a:gd name="connsiteY1" fmla="*/ 68474 h 391612"/>
                  <a:gd name="connsiteX2" fmla="*/ 6179 w 281578"/>
                  <a:gd name="connsiteY2" fmla="*/ 57350 h 391612"/>
                  <a:gd name="connsiteX3" fmla="*/ 120253 w 281578"/>
                  <a:gd name="connsiteY3" fmla="*/ 0 h 391612"/>
                  <a:gd name="connsiteX4" fmla="*/ 281578 w 281578"/>
                  <a:gd name="connsiteY4" fmla="*/ 195806 h 391612"/>
                  <a:gd name="connsiteX5" fmla="*/ 120253 w 281578"/>
                  <a:gd name="connsiteY5" fmla="*/ 391612 h 391612"/>
                  <a:gd name="connsiteX6" fmla="*/ 6179 w 281578"/>
                  <a:gd name="connsiteY6" fmla="*/ 334262 h 391612"/>
                  <a:gd name="connsiteX7" fmla="*/ 0 w 281578"/>
                  <a:gd name="connsiteY7" fmla="*/ 323138 h 391612"/>
                  <a:gd name="connsiteX8" fmla="*/ 28394 w 281578"/>
                  <a:gd name="connsiteY8" fmla="*/ 272023 h 391612"/>
                  <a:gd name="connsiteX9" fmla="*/ 132512 w 281578"/>
                  <a:gd name="connsiteY9" fmla="*/ 287246 h 391612"/>
                  <a:gd name="connsiteX0" fmla="*/ 0 w 281578"/>
                  <a:gd name="connsiteY0" fmla="*/ 68474 h 391612"/>
                  <a:gd name="connsiteX1" fmla="*/ 6179 w 281578"/>
                  <a:gd name="connsiteY1" fmla="*/ 57350 h 391612"/>
                  <a:gd name="connsiteX2" fmla="*/ 120253 w 281578"/>
                  <a:gd name="connsiteY2" fmla="*/ 0 h 391612"/>
                  <a:gd name="connsiteX3" fmla="*/ 281578 w 281578"/>
                  <a:gd name="connsiteY3" fmla="*/ 195806 h 391612"/>
                  <a:gd name="connsiteX4" fmla="*/ 120253 w 281578"/>
                  <a:gd name="connsiteY4" fmla="*/ 391612 h 391612"/>
                  <a:gd name="connsiteX5" fmla="*/ 6179 w 281578"/>
                  <a:gd name="connsiteY5" fmla="*/ 334262 h 391612"/>
                  <a:gd name="connsiteX6" fmla="*/ 0 w 281578"/>
                  <a:gd name="connsiteY6" fmla="*/ 323138 h 391612"/>
                  <a:gd name="connsiteX7" fmla="*/ 28394 w 281578"/>
                  <a:gd name="connsiteY7" fmla="*/ 272023 h 391612"/>
                  <a:gd name="connsiteX8" fmla="*/ 132512 w 281578"/>
                  <a:gd name="connsiteY8" fmla="*/ 287246 h 391612"/>
                  <a:gd name="connsiteX0" fmla="*/ 0 w 281578"/>
                  <a:gd name="connsiteY0" fmla="*/ 68474 h 391612"/>
                  <a:gd name="connsiteX1" fmla="*/ 6179 w 281578"/>
                  <a:gd name="connsiteY1" fmla="*/ 57350 h 391612"/>
                  <a:gd name="connsiteX2" fmla="*/ 120253 w 281578"/>
                  <a:gd name="connsiteY2" fmla="*/ 0 h 391612"/>
                  <a:gd name="connsiteX3" fmla="*/ 281578 w 281578"/>
                  <a:gd name="connsiteY3" fmla="*/ 195806 h 391612"/>
                  <a:gd name="connsiteX4" fmla="*/ 120253 w 281578"/>
                  <a:gd name="connsiteY4" fmla="*/ 391612 h 391612"/>
                  <a:gd name="connsiteX5" fmla="*/ 6179 w 281578"/>
                  <a:gd name="connsiteY5" fmla="*/ 334262 h 391612"/>
                  <a:gd name="connsiteX6" fmla="*/ 0 w 281578"/>
                  <a:gd name="connsiteY6" fmla="*/ 323138 h 391612"/>
                  <a:gd name="connsiteX7" fmla="*/ 28394 w 281578"/>
                  <a:gd name="connsiteY7" fmla="*/ 272023 h 391612"/>
                  <a:gd name="connsiteX0" fmla="*/ 0 w 281578"/>
                  <a:gd name="connsiteY0" fmla="*/ 68474 h 391612"/>
                  <a:gd name="connsiteX1" fmla="*/ 6179 w 281578"/>
                  <a:gd name="connsiteY1" fmla="*/ 57350 h 391612"/>
                  <a:gd name="connsiteX2" fmla="*/ 120253 w 281578"/>
                  <a:gd name="connsiteY2" fmla="*/ 0 h 391612"/>
                  <a:gd name="connsiteX3" fmla="*/ 281578 w 281578"/>
                  <a:gd name="connsiteY3" fmla="*/ 195806 h 391612"/>
                  <a:gd name="connsiteX4" fmla="*/ 120253 w 281578"/>
                  <a:gd name="connsiteY4" fmla="*/ 391612 h 391612"/>
                  <a:gd name="connsiteX5" fmla="*/ 6179 w 281578"/>
                  <a:gd name="connsiteY5" fmla="*/ 334262 h 391612"/>
                  <a:gd name="connsiteX6" fmla="*/ 0 w 281578"/>
                  <a:gd name="connsiteY6" fmla="*/ 323138 h 391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81578" h="391612">
                    <a:moveTo>
                      <a:pt x="0" y="68474"/>
                    </a:moveTo>
                    <a:lnTo>
                      <a:pt x="6179" y="57350"/>
                    </a:lnTo>
                    <a:cubicBezTo>
                      <a:pt x="35374" y="21916"/>
                      <a:pt x="75705" y="0"/>
                      <a:pt x="120253" y="0"/>
                    </a:cubicBezTo>
                    <a:cubicBezTo>
                      <a:pt x="209350" y="0"/>
                      <a:pt x="281578" y="87665"/>
                      <a:pt x="281578" y="195806"/>
                    </a:cubicBezTo>
                    <a:cubicBezTo>
                      <a:pt x="281578" y="303947"/>
                      <a:pt x="209350" y="391612"/>
                      <a:pt x="120253" y="391612"/>
                    </a:cubicBezTo>
                    <a:cubicBezTo>
                      <a:pt x="75705" y="391612"/>
                      <a:pt x="35374" y="369696"/>
                      <a:pt x="6179" y="334262"/>
                    </a:cubicBezTo>
                    <a:lnTo>
                      <a:pt x="0" y="323138"/>
                    </a:lnTo>
                  </a:path>
                </a:pathLst>
              </a:cu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0" name="フリーフォーム: 図形 99">
                <a:extLst>
                  <a:ext uri="{FF2B5EF4-FFF2-40B4-BE49-F238E27FC236}">
                    <a16:creationId xmlns:a16="http://schemas.microsoft.com/office/drawing/2014/main" id="{100E3F1B-D20C-4B77-828E-C81891AB969D}"/>
                  </a:ext>
                </a:extLst>
              </p:cNvPr>
              <p:cNvSpPr/>
              <p:nvPr/>
            </p:nvSpPr>
            <p:spPr>
              <a:xfrm rot="20700000">
                <a:off x="8307477" y="4274630"/>
                <a:ext cx="114138" cy="156813"/>
              </a:xfrm>
              <a:custGeom>
                <a:avLst/>
                <a:gdLst>
                  <a:gd name="connsiteX0" fmla="*/ 120253 w 281578"/>
                  <a:gd name="connsiteY0" fmla="*/ 0 h 391612"/>
                  <a:gd name="connsiteX1" fmla="*/ 281578 w 281578"/>
                  <a:gd name="connsiteY1" fmla="*/ 195806 h 391612"/>
                  <a:gd name="connsiteX2" fmla="*/ 120253 w 281578"/>
                  <a:gd name="connsiteY2" fmla="*/ 391612 h 391612"/>
                  <a:gd name="connsiteX3" fmla="*/ 6179 w 281578"/>
                  <a:gd name="connsiteY3" fmla="*/ 334262 h 391612"/>
                  <a:gd name="connsiteX4" fmla="*/ 0 w 281578"/>
                  <a:gd name="connsiteY4" fmla="*/ 323138 h 391612"/>
                  <a:gd name="connsiteX5" fmla="*/ 28394 w 281578"/>
                  <a:gd name="connsiteY5" fmla="*/ 272023 h 391612"/>
                  <a:gd name="connsiteX6" fmla="*/ 41072 w 281578"/>
                  <a:gd name="connsiteY6" fmla="*/ 195806 h 391612"/>
                  <a:gd name="connsiteX7" fmla="*/ 28394 w 281578"/>
                  <a:gd name="connsiteY7" fmla="*/ 119589 h 391612"/>
                  <a:gd name="connsiteX8" fmla="*/ 0 w 281578"/>
                  <a:gd name="connsiteY8" fmla="*/ 68474 h 391612"/>
                  <a:gd name="connsiteX9" fmla="*/ 6179 w 281578"/>
                  <a:gd name="connsiteY9" fmla="*/ 57350 h 391612"/>
                  <a:gd name="connsiteX10" fmla="*/ 120253 w 281578"/>
                  <a:gd name="connsiteY10" fmla="*/ 0 h 391612"/>
                  <a:gd name="connsiteX0" fmla="*/ 41072 w 281578"/>
                  <a:gd name="connsiteY0" fmla="*/ 195806 h 391612"/>
                  <a:gd name="connsiteX1" fmla="*/ 28394 w 281578"/>
                  <a:gd name="connsiteY1" fmla="*/ 119589 h 391612"/>
                  <a:gd name="connsiteX2" fmla="*/ 0 w 281578"/>
                  <a:gd name="connsiteY2" fmla="*/ 68474 h 391612"/>
                  <a:gd name="connsiteX3" fmla="*/ 6179 w 281578"/>
                  <a:gd name="connsiteY3" fmla="*/ 57350 h 391612"/>
                  <a:gd name="connsiteX4" fmla="*/ 120253 w 281578"/>
                  <a:gd name="connsiteY4" fmla="*/ 0 h 391612"/>
                  <a:gd name="connsiteX5" fmla="*/ 281578 w 281578"/>
                  <a:gd name="connsiteY5" fmla="*/ 195806 h 391612"/>
                  <a:gd name="connsiteX6" fmla="*/ 120253 w 281578"/>
                  <a:gd name="connsiteY6" fmla="*/ 391612 h 391612"/>
                  <a:gd name="connsiteX7" fmla="*/ 6179 w 281578"/>
                  <a:gd name="connsiteY7" fmla="*/ 334262 h 391612"/>
                  <a:gd name="connsiteX8" fmla="*/ 0 w 281578"/>
                  <a:gd name="connsiteY8" fmla="*/ 323138 h 391612"/>
                  <a:gd name="connsiteX9" fmla="*/ 28394 w 281578"/>
                  <a:gd name="connsiteY9" fmla="*/ 272023 h 391612"/>
                  <a:gd name="connsiteX10" fmla="*/ 132512 w 281578"/>
                  <a:gd name="connsiteY10" fmla="*/ 287246 h 391612"/>
                  <a:gd name="connsiteX0" fmla="*/ 28394 w 281578"/>
                  <a:gd name="connsiteY0" fmla="*/ 119589 h 391612"/>
                  <a:gd name="connsiteX1" fmla="*/ 0 w 281578"/>
                  <a:gd name="connsiteY1" fmla="*/ 68474 h 391612"/>
                  <a:gd name="connsiteX2" fmla="*/ 6179 w 281578"/>
                  <a:gd name="connsiteY2" fmla="*/ 57350 h 391612"/>
                  <a:gd name="connsiteX3" fmla="*/ 120253 w 281578"/>
                  <a:gd name="connsiteY3" fmla="*/ 0 h 391612"/>
                  <a:gd name="connsiteX4" fmla="*/ 281578 w 281578"/>
                  <a:gd name="connsiteY4" fmla="*/ 195806 h 391612"/>
                  <a:gd name="connsiteX5" fmla="*/ 120253 w 281578"/>
                  <a:gd name="connsiteY5" fmla="*/ 391612 h 391612"/>
                  <a:gd name="connsiteX6" fmla="*/ 6179 w 281578"/>
                  <a:gd name="connsiteY6" fmla="*/ 334262 h 391612"/>
                  <a:gd name="connsiteX7" fmla="*/ 0 w 281578"/>
                  <a:gd name="connsiteY7" fmla="*/ 323138 h 391612"/>
                  <a:gd name="connsiteX8" fmla="*/ 28394 w 281578"/>
                  <a:gd name="connsiteY8" fmla="*/ 272023 h 391612"/>
                  <a:gd name="connsiteX9" fmla="*/ 132512 w 281578"/>
                  <a:gd name="connsiteY9" fmla="*/ 287246 h 391612"/>
                  <a:gd name="connsiteX0" fmla="*/ 0 w 281578"/>
                  <a:gd name="connsiteY0" fmla="*/ 68474 h 391612"/>
                  <a:gd name="connsiteX1" fmla="*/ 6179 w 281578"/>
                  <a:gd name="connsiteY1" fmla="*/ 57350 h 391612"/>
                  <a:gd name="connsiteX2" fmla="*/ 120253 w 281578"/>
                  <a:gd name="connsiteY2" fmla="*/ 0 h 391612"/>
                  <a:gd name="connsiteX3" fmla="*/ 281578 w 281578"/>
                  <a:gd name="connsiteY3" fmla="*/ 195806 h 391612"/>
                  <a:gd name="connsiteX4" fmla="*/ 120253 w 281578"/>
                  <a:gd name="connsiteY4" fmla="*/ 391612 h 391612"/>
                  <a:gd name="connsiteX5" fmla="*/ 6179 w 281578"/>
                  <a:gd name="connsiteY5" fmla="*/ 334262 h 391612"/>
                  <a:gd name="connsiteX6" fmla="*/ 0 w 281578"/>
                  <a:gd name="connsiteY6" fmla="*/ 323138 h 391612"/>
                  <a:gd name="connsiteX7" fmla="*/ 28394 w 281578"/>
                  <a:gd name="connsiteY7" fmla="*/ 272023 h 391612"/>
                  <a:gd name="connsiteX8" fmla="*/ 132512 w 281578"/>
                  <a:gd name="connsiteY8" fmla="*/ 287246 h 391612"/>
                  <a:gd name="connsiteX0" fmla="*/ 0 w 281578"/>
                  <a:gd name="connsiteY0" fmla="*/ 68474 h 391612"/>
                  <a:gd name="connsiteX1" fmla="*/ 6179 w 281578"/>
                  <a:gd name="connsiteY1" fmla="*/ 57350 h 391612"/>
                  <a:gd name="connsiteX2" fmla="*/ 120253 w 281578"/>
                  <a:gd name="connsiteY2" fmla="*/ 0 h 391612"/>
                  <a:gd name="connsiteX3" fmla="*/ 281578 w 281578"/>
                  <a:gd name="connsiteY3" fmla="*/ 195806 h 391612"/>
                  <a:gd name="connsiteX4" fmla="*/ 120253 w 281578"/>
                  <a:gd name="connsiteY4" fmla="*/ 391612 h 391612"/>
                  <a:gd name="connsiteX5" fmla="*/ 6179 w 281578"/>
                  <a:gd name="connsiteY5" fmla="*/ 334262 h 391612"/>
                  <a:gd name="connsiteX6" fmla="*/ 0 w 281578"/>
                  <a:gd name="connsiteY6" fmla="*/ 323138 h 391612"/>
                  <a:gd name="connsiteX7" fmla="*/ 28394 w 281578"/>
                  <a:gd name="connsiteY7" fmla="*/ 272023 h 391612"/>
                  <a:gd name="connsiteX0" fmla="*/ 0 w 281578"/>
                  <a:gd name="connsiteY0" fmla="*/ 68474 h 391612"/>
                  <a:gd name="connsiteX1" fmla="*/ 6179 w 281578"/>
                  <a:gd name="connsiteY1" fmla="*/ 57350 h 391612"/>
                  <a:gd name="connsiteX2" fmla="*/ 120253 w 281578"/>
                  <a:gd name="connsiteY2" fmla="*/ 0 h 391612"/>
                  <a:gd name="connsiteX3" fmla="*/ 281578 w 281578"/>
                  <a:gd name="connsiteY3" fmla="*/ 195806 h 391612"/>
                  <a:gd name="connsiteX4" fmla="*/ 120253 w 281578"/>
                  <a:gd name="connsiteY4" fmla="*/ 391612 h 391612"/>
                  <a:gd name="connsiteX5" fmla="*/ 6179 w 281578"/>
                  <a:gd name="connsiteY5" fmla="*/ 334262 h 391612"/>
                  <a:gd name="connsiteX6" fmla="*/ 0 w 281578"/>
                  <a:gd name="connsiteY6" fmla="*/ 323138 h 391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81578" h="391612">
                    <a:moveTo>
                      <a:pt x="0" y="68474"/>
                    </a:moveTo>
                    <a:lnTo>
                      <a:pt x="6179" y="57350"/>
                    </a:lnTo>
                    <a:cubicBezTo>
                      <a:pt x="35374" y="21916"/>
                      <a:pt x="75705" y="0"/>
                      <a:pt x="120253" y="0"/>
                    </a:cubicBezTo>
                    <a:cubicBezTo>
                      <a:pt x="209350" y="0"/>
                      <a:pt x="281578" y="87665"/>
                      <a:pt x="281578" y="195806"/>
                    </a:cubicBezTo>
                    <a:cubicBezTo>
                      <a:pt x="281578" y="303947"/>
                      <a:pt x="209350" y="391612"/>
                      <a:pt x="120253" y="391612"/>
                    </a:cubicBezTo>
                    <a:cubicBezTo>
                      <a:pt x="75705" y="391612"/>
                      <a:pt x="35374" y="369696"/>
                      <a:pt x="6179" y="334262"/>
                    </a:cubicBezTo>
                    <a:lnTo>
                      <a:pt x="0" y="323138"/>
                    </a:lnTo>
                  </a:path>
                </a:pathLst>
              </a:custGeom>
              <a:solidFill>
                <a:srgbClr val="ED7D31">
                  <a:lumMod val="60000"/>
                  <a:lumOff val="40000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85" name="台形 1396">
              <a:extLst>
                <a:ext uri="{FF2B5EF4-FFF2-40B4-BE49-F238E27FC236}">
                  <a16:creationId xmlns:a16="http://schemas.microsoft.com/office/drawing/2014/main" id="{2489D8BA-503F-0108-811C-380DF72CDB03}"/>
                </a:ext>
              </a:extLst>
            </p:cNvPr>
            <p:cNvSpPr/>
            <p:nvPr/>
          </p:nvSpPr>
          <p:spPr>
            <a:xfrm rot="10800000">
              <a:off x="7588610" y="5130398"/>
              <a:ext cx="616063" cy="892537"/>
            </a:xfrm>
            <a:custGeom>
              <a:avLst/>
              <a:gdLst>
                <a:gd name="connsiteX0" fmla="*/ 0 w 281651"/>
                <a:gd name="connsiteY0" fmla="*/ 737756 h 737756"/>
                <a:gd name="connsiteX1" fmla="*/ 56113 w 281651"/>
                <a:gd name="connsiteY1" fmla="*/ 0 h 737756"/>
                <a:gd name="connsiteX2" fmla="*/ 225538 w 281651"/>
                <a:gd name="connsiteY2" fmla="*/ 0 h 737756"/>
                <a:gd name="connsiteX3" fmla="*/ 281651 w 281651"/>
                <a:gd name="connsiteY3" fmla="*/ 737756 h 737756"/>
                <a:gd name="connsiteX4" fmla="*/ 0 w 281651"/>
                <a:gd name="connsiteY4" fmla="*/ 737756 h 737756"/>
                <a:gd name="connsiteX0" fmla="*/ 0 w 684082"/>
                <a:gd name="connsiteY0" fmla="*/ 880631 h 880631"/>
                <a:gd name="connsiteX1" fmla="*/ 458544 w 684082"/>
                <a:gd name="connsiteY1" fmla="*/ 0 h 880631"/>
                <a:gd name="connsiteX2" fmla="*/ 627969 w 684082"/>
                <a:gd name="connsiteY2" fmla="*/ 0 h 880631"/>
                <a:gd name="connsiteX3" fmla="*/ 684082 w 684082"/>
                <a:gd name="connsiteY3" fmla="*/ 737756 h 880631"/>
                <a:gd name="connsiteX4" fmla="*/ 0 w 684082"/>
                <a:gd name="connsiteY4" fmla="*/ 880631 h 880631"/>
                <a:gd name="connsiteX0" fmla="*/ 0 w 627969"/>
                <a:gd name="connsiteY0" fmla="*/ 880631 h 880631"/>
                <a:gd name="connsiteX1" fmla="*/ 458544 w 627969"/>
                <a:gd name="connsiteY1" fmla="*/ 0 h 880631"/>
                <a:gd name="connsiteX2" fmla="*/ 627969 w 627969"/>
                <a:gd name="connsiteY2" fmla="*/ 0 h 880631"/>
                <a:gd name="connsiteX3" fmla="*/ 422145 w 627969"/>
                <a:gd name="connsiteY3" fmla="*/ 787762 h 880631"/>
                <a:gd name="connsiteX4" fmla="*/ 0 w 627969"/>
                <a:gd name="connsiteY4" fmla="*/ 880631 h 880631"/>
                <a:gd name="connsiteX0" fmla="*/ 0 w 616063"/>
                <a:gd name="connsiteY0" fmla="*/ 892537 h 892537"/>
                <a:gd name="connsiteX1" fmla="*/ 446638 w 616063"/>
                <a:gd name="connsiteY1" fmla="*/ 0 h 892537"/>
                <a:gd name="connsiteX2" fmla="*/ 616063 w 616063"/>
                <a:gd name="connsiteY2" fmla="*/ 0 h 892537"/>
                <a:gd name="connsiteX3" fmla="*/ 410239 w 616063"/>
                <a:gd name="connsiteY3" fmla="*/ 787762 h 892537"/>
                <a:gd name="connsiteX4" fmla="*/ 0 w 616063"/>
                <a:gd name="connsiteY4" fmla="*/ 892537 h 8925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16063" h="892537">
                  <a:moveTo>
                    <a:pt x="0" y="892537"/>
                  </a:moveTo>
                  <a:lnTo>
                    <a:pt x="446638" y="0"/>
                  </a:lnTo>
                  <a:lnTo>
                    <a:pt x="616063" y="0"/>
                  </a:lnTo>
                  <a:lnTo>
                    <a:pt x="410239" y="787762"/>
                  </a:lnTo>
                  <a:lnTo>
                    <a:pt x="0" y="892537"/>
                  </a:lnTo>
                  <a:close/>
                </a:path>
              </a:pathLst>
            </a:custGeom>
            <a:solidFill>
              <a:sysClr val="window" lastClr="FFFFFF">
                <a:lumMod val="50000"/>
              </a:sysClr>
            </a:solidFill>
            <a:ln w="19050" cap="flat" cmpd="sng" algn="ctr">
              <a:solidFill>
                <a:sysClr val="windowText" lastClr="000000"/>
              </a:solidFill>
              <a:prstDash val="solid"/>
              <a:bevel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86" name="フリーフォーム: 図形 85">
              <a:extLst>
                <a:ext uri="{FF2B5EF4-FFF2-40B4-BE49-F238E27FC236}">
                  <a16:creationId xmlns:a16="http://schemas.microsoft.com/office/drawing/2014/main" id="{723EA11B-5F22-DD07-B13B-E600CE9A9A7C}"/>
                </a:ext>
              </a:extLst>
            </p:cNvPr>
            <p:cNvSpPr/>
            <p:nvPr/>
          </p:nvSpPr>
          <p:spPr>
            <a:xfrm>
              <a:off x="7442465" y="6017814"/>
              <a:ext cx="307381" cy="153309"/>
            </a:xfrm>
            <a:custGeom>
              <a:avLst/>
              <a:gdLst>
                <a:gd name="connsiteX0" fmla="*/ 214968 w 862013"/>
                <a:gd name="connsiteY0" fmla="*/ 0 h 429936"/>
                <a:gd name="connsiteX1" fmla="*/ 569741 w 862013"/>
                <a:gd name="connsiteY1" fmla="*/ 0 h 429936"/>
                <a:gd name="connsiteX2" fmla="*/ 595279 w 862013"/>
                <a:gd name="connsiteY2" fmla="*/ 0 h 429936"/>
                <a:gd name="connsiteX3" fmla="*/ 862013 w 862013"/>
                <a:gd name="connsiteY3" fmla="*/ 0 h 429936"/>
                <a:gd name="connsiteX4" fmla="*/ 862013 w 862013"/>
                <a:gd name="connsiteY4" fmla="*/ 375603 h 429936"/>
                <a:gd name="connsiteX5" fmla="*/ 807680 w 862013"/>
                <a:gd name="connsiteY5" fmla="*/ 429936 h 429936"/>
                <a:gd name="connsiteX6" fmla="*/ 730322 w 862013"/>
                <a:gd name="connsiteY6" fmla="*/ 429936 h 429936"/>
                <a:gd name="connsiteX7" fmla="*/ 624074 w 862013"/>
                <a:gd name="connsiteY7" fmla="*/ 429936 h 429936"/>
                <a:gd name="connsiteX8" fmla="*/ 79925 w 862013"/>
                <a:gd name="connsiteY8" fmla="*/ 429936 h 429936"/>
                <a:gd name="connsiteX9" fmla="*/ 0 w 862013"/>
                <a:gd name="connsiteY9" fmla="*/ 350011 h 429936"/>
                <a:gd name="connsiteX10" fmla="*/ 0 w 862013"/>
                <a:gd name="connsiteY10" fmla="*/ 214968 h 429936"/>
                <a:gd name="connsiteX11" fmla="*/ 214968 w 862013"/>
                <a:gd name="connsiteY11" fmla="*/ 0 h 429936"/>
                <a:gd name="connsiteX0" fmla="*/ 214968 w 862013"/>
                <a:gd name="connsiteY0" fmla="*/ 0 h 429936"/>
                <a:gd name="connsiteX1" fmla="*/ 569741 w 862013"/>
                <a:gd name="connsiteY1" fmla="*/ 0 h 429936"/>
                <a:gd name="connsiteX2" fmla="*/ 862013 w 862013"/>
                <a:gd name="connsiteY2" fmla="*/ 0 h 429936"/>
                <a:gd name="connsiteX3" fmla="*/ 862013 w 862013"/>
                <a:gd name="connsiteY3" fmla="*/ 375603 h 429936"/>
                <a:gd name="connsiteX4" fmla="*/ 807680 w 862013"/>
                <a:gd name="connsiteY4" fmla="*/ 429936 h 429936"/>
                <a:gd name="connsiteX5" fmla="*/ 730322 w 862013"/>
                <a:gd name="connsiteY5" fmla="*/ 429936 h 429936"/>
                <a:gd name="connsiteX6" fmla="*/ 624074 w 862013"/>
                <a:gd name="connsiteY6" fmla="*/ 429936 h 429936"/>
                <a:gd name="connsiteX7" fmla="*/ 79925 w 862013"/>
                <a:gd name="connsiteY7" fmla="*/ 429936 h 429936"/>
                <a:gd name="connsiteX8" fmla="*/ 0 w 862013"/>
                <a:gd name="connsiteY8" fmla="*/ 350011 h 429936"/>
                <a:gd name="connsiteX9" fmla="*/ 0 w 862013"/>
                <a:gd name="connsiteY9" fmla="*/ 214968 h 429936"/>
                <a:gd name="connsiteX10" fmla="*/ 214968 w 862013"/>
                <a:gd name="connsiteY10" fmla="*/ 0 h 429936"/>
                <a:gd name="connsiteX0" fmla="*/ 214968 w 862013"/>
                <a:gd name="connsiteY0" fmla="*/ 0 h 429936"/>
                <a:gd name="connsiteX1" fmla="*/ 862013 w 862013"/>
                <a:gd name="connsiteY1" fmla="*/ 0 h 429936"/>
                <a:gd name="connsiteX2" fmla="*/ 862013 w 862013"/>
                <a:gd name="connsiteY2" fmla="*/ 375603 h 429936"/>
                <a:gd name="connsiteX3" fmla="*/ 807680 w 862013"/>
                <a:gd name="connsiteY3" fmla="*/ 429936 h 429936"/>
                <a:gd name="connsiteX4" fmla="*/ 730322 w 862013"/>
                <a:gd name="connsiteY4" fmla="*/ 429936 h 429936"/>
                <a:gd name="connsiteX5" fmla="*/ 624074 w 862013"/>
                <a:gd name="connsiteY5" fmla="*/ 429936 h 429936"/>
                <a:gd name="connsiteX6" fmla="*/ 79925 w 862013"/>
                <a:gd name="connsiteY6" fmla="*/ 429936 h 429936"/>
                <a:gd name="connsiteX7" fmla="*/ 0 w 862013"/>
                <a:gd name="connsiteY7" fmla="*/ 350011 h 429936"/>
                <a:gd name="connsiteX8" fmla="*/ 0 w 862013"/>
                <a:gd name="connsiteY8" fmla="*/ 214968 h 429936"/>
                <a:gd name="connsiteX9" fmla="*/ 214968 w 862013"/>
                <a:gd name="connsiteY9" fmla="*/ 0 h 429936"/>
                <a:gd name="connsiteX0" fmla="*/ 214968 w 862013"/>
                <a:gd name="connsiteY0" fmla="*/ 0 h 429936"/>
                <a:gd name="connsiteX1" fmla="*/ 862013 w 862013"/>
                <a:gd name="connsiteY1" fmla="*/ 0 h 429936"/>
                <a:gd name="connsiteX2" fmla="*/ 862013 w 862013"/>
                <a:gd name="connsiteY2" fmla="*/ 375603 h 429936"/>
                <a:gd name="connsiteX3" fmla="*/ 807680 w 862013"/>
                <a:gd name="connsiteY3" fmla="*/ 429936 h 429936"/>
                <a:gd name="connsiteX4" fmla="*/ 730322 w 862013"/>
                <a:gd name="connsiteY4" fmla="*/ 429936 h 429936"/>
                <a:gd name="connsiteX5" fmla="*/ 79925 w 862013"/>
                <a:gd name="connsiteY5" fmla="*/ 429936 h 429936"/>
                <a:gd name="connsiteX6" fmla="*/ 0 w 862013"/>
                <a:gd name="connsiteY6" fmla="*/ 350011 h 429936"/>
                <a:gd name="connsiteX7" fmla="*/ 0 w 862013"/>
                <a:gd name="connsiteY7" fmla="*/ 214968 h 429936"/>
                <a:gd name="connsiteX8" fmla="*/ 214968 w 862013"/>
                <a:gd name="connsiteY8" fmla="*/ 0 h 429936"/>
                <a:gd name="connsiteX0" fmla="*/ 214968 w 862013"/>
                <a:gd name="connsiteY0" fmla="*/ 0 h 429936"/>
                <a:gd name="connsiteX1" fmla="*/ 862013 w 862013"/>
                <a:gd name="connsiteY1" fmla="*/ 0 h 429936"/>
                <a:gd name="connsiteX2" fmla="*/ 862013 w 862013"/>
                <a:gd name="connsiteY2" fmla="*/ 375603 h 429936"/>
                <a:gd name="connsiteX3" fmla="*/ 807680 w 862013"/>
                <a:gd name="connsiteY3" fmla="*/ 429936 h 429936"/>
                <a:gd name="connsiteX4" fmla="*/ 79925 w 862013"/>
                <a:gd name="connsiteY4" fmla="*/ 429936 h 429936"/>
                <a:gd name="connsiteX5" fmla="*/ 0 w 862013"/>
                <a:gd name="connsiteY5" fmla="*/ 350011 h 429936"/>
                <a:gd name="connsiteX6" fmla="*/ 0 w 862013"/>
                <a:gd name="connsiteY6" fmla="*/ 214968 h 429936"/>
                <a:gd name="connsiteX7" fmla="*/ 214968 w 862013"/>
                <a:gd name="connsiteY7" fmla="*/ 0 h 4299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62013" h="429936">
                  <a:moveTo>
                    <a:pt x="214968" y="0"/>
                  </a:moveTo>
                  <a:lnTo>
                    <a:pt x="862013" y="0"/>
                  </a:lnTo>
                  <a:lnTo>
                    <a:pt x="862013" y="375603"/>
                  </a:lnTo>
                  <a:cubicBezTo>
                    <a:pt x="862013" y="405610"/>
                    <a:pt x="837687" y="429936"/>
                    <a:pt x="807680" y="429936"/>
                  </a:cubicBezTo>
                  <a:lnTo>
                    <a:pt x="79925" y="429936"/>
                  </a:lnTo>
                  <a:cubicBezTo>
                    <a:pt x="35784" y="429936"/>
                    <a:pt x="0" y="394152"/>
                    <a:pt x="0" y="350011"/>
                  </a:cubicBezTo>
                  <a:lnTo>
                    <a:pt x="0" y="214968"/>
                  </a:lnTo>
                  <a:cubicBezTo>
                    <a:pt x="0" y="96244"/>
                    <a:pt x="96244" y="0"/>
                    <a:pt x="214968" y="0"/>
                  </a:cubicBezTo>
                  <a:close/>
                </a:path>
              </a:pathLst>
            </a:custGeom>
            <a:solidFill>
              <a:srgbClr val="ED7D31">
                <a:lumMod val="50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87" name="フリーフォーム: 図形 86">
              <a:extLst>
                <a:ext uri="{FF2B5EF4-FFF2-40B4-BE49-F238E27FC236}">
                  <a16:creationId xmlns:a16="http://schemas.microsoft.com/office/drawing/2014/main" id="{16F56BA5-6EA5-2EE1-8BCD-0B9A330154DF}"/>
                </a:ext>
              </a:extLst>
            </p:cNvPr>
            <p:cNvSpPr/>
            <p:nvPr/>
          </p:nvSpPr>
          <p:spPr bwMode="auto">
            <a:xfrm>
              <a:off x="7513915" y="4015863"/>
              <a:ext cx="146946" cy="107431"/>
            </a:xfrm>
            <a:custGeom>
              <a:avLst/>
              <a:gdLst>
                <a:gd name="connsiteX0" fmla="*/ 294188 w 313609"/>
                <a:gd name="connsiteY0" fmla="*/ 0 h 229277"/>
                <a:gd name="connsiteX1" fmla="*/ 301230 w 313609"/>
                <a:gd name="connsiteY1" fmla="*/ 10446 h 229277"/>
                <a:gd name="connsiteX2" fmla="*/ 313609 w 313609"/>
                <a:gd name="connsiteY2" fmla="*/ 71759 h 229277"/>
                <a:gd name="connsiteX3" fmla="*/ 156091 w 313609"/>
                <a:gd name="connsiteY3" fmla="*/ 229277 h 229277"/>
                <a:gd name="connsiteX4" fmla="*/ 10952 w 313609"/>
                <a:gd name="connsiteY4" fmla="*/ 133072 h 229277"/>
                <a:gd name="connsiteX5" fmla="*/ 0 w 313609"/>
                <a:gd name="connsiteY5" fmla="*/ 78827 h 2292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13609" h="229277">
                  <a:moveTo>
                    <a:pt x="294188" y="0"/>
                  </a:moveTo>
                  <a:lnTo>
                    <a:pt x="301230" y="10446"/>
                  </a:lnTo>
                  <a:cubicBezTo>
                    <a:pt x="309201" y="29291"/>
                    <a:pt x="313609" y="50010"/>
                    <a:pt x="313609" y="71759"/>
                  </a:cubicBezTo>
                  <a:cubicBezTo>
                    <a:pt x="313609" y="158754"/>
                    <a:pt x="243086" y="229277"/>
                    <a:pt x="156091" y="229277"/>
                  </a:cubicBezTo>
                  <a:cubicBezTo>
                    <a:pt x="90845" y="229277"/>
                    <a:pt x="34864" y="189608"/>
                    <a:pt x="10952" y="133072"/>
                  </a:cubicBezTo>
                  <a:lnTo>
                    <a:pt x="0" y="78827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cxnSp>
          <p:nvCxnSpPr>
            <p:cNvPr id="88" name="直線コネクタ 87">
              <a:extLst>
                <a:ext uri="{FF2B5EF4-FFF2-40B4-BE49-F238E27FC236}">
                  <a16:creationId xmlns:a16="http://schemas.microsoft.com/office/drawing/2014/main" id="{6843426C-5700-378E-0913-05A1E1D8A715}"/>
                </a:ext>
              </a:extLst>
            </p:cNvPr>
            <p:cNvCxnSpPr/>
            <p:nvPr/>
          </p:nvCxnSpPr>
          <p:spPr bwMode="auto">
            <a:xfrm>
              <a:off x="7998536" y="4818886"/>
              <a:ext cx="1231692" cy="0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89" name="直線コネクタ 88">
              <a:extLst>
                <a:ext uri="{FF2B5EF4-FFF2-40B4-BE49-F238E27FC236}">
                  <a16:creationId xmlns:a16="http://schemas.microsoft.com/office/drawing/2014/main" id="{E2DC6164-85D5-5A65-3FA8-45CD9688AEDA}"/>
                </a:ext>
              </a:extLst>
            </p:cNvPr>
            <p:cNvCxnSpPr/>
            <p:nvPr/>
          </p:nvCxnSpPr>
          <p:spPr bwMode="auto">
            <a:xfrm>
              <a:off x="7941386" y="4904611"/>
              <a:ext cx="1231692" cy="0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90" name="直線コネクタ 89">
              <a:extLst>
                <a:ext uri="{FF2B5EF4-FFF2-40B4-BE49-F238E27FC236}">
                  <a16:creationId xmlns:a16="http://schemas.microsoft.com/office/drawing/2014/main" id="{394B26C1-6CE0-ABF8-C952-B82CF2B86B02}"/>
                </a:ext>
              </a:extLst>
            </p:cNvPr>
            <p:cNvCxnSpPr/>
            <p:nvPr/>
          </p:nvCxnSpPr>
          <p:spPr bwMode="auto">
            <a:xfrm>
              <a:off x="8369291" y="5026552"/>
              <a:ext cx="700846" cy="0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91" name="直線コネクタ 90">
              <a:extLst>
                <a:ext uri="{FF2B5EF4-FFF2-40B4-BE49-F238E27FC236}">
                  <a16:creationId xmlns:a16="http://schemas.microsoft.com/office/drawing/2014/main" id="{7E0A33E8-446D-2069-3C23-3AAC904A9E2F}"/>
                </a:ext>
              </a:extLst>
            </p:cNvPr>
            <p:cNvCxnSpPr/>
            <p:nvPr/>
          </p:nvCxnSpPr>
          <p:spPr bwMode="auto">
            <a:xfrm>
              <a:off x="8283566" y="5121802"/>
              <a:ext cx="700846" cy="0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92" name="直線コネクタ 91">
              <a:extLst>
                <a:ext uri="{FF2B5EF4-FFF2-40B4-BE49-F238E27FC236}">
                  <a16:creationId xmlns:a16="http://schemas.microsoft.com/office/drawing/2014/main" id="{5D1FA897-8F5C-4A06-E40E-8930F431F9F3}"/>
                </a:ext>
              </a:extLst>
            </p:cNvPr>
            <p:cNvCxnSpPr/>
            <p:nvPr/>
          </p:nvCxnSpPr>
          <p:spPr bwMode="auto">
            <a:xfrm>
              <a:off x="8319647" y="5255152"/>
              <a:ext cx="910581" cy="0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93" name="直線コネクタ 92">
              <a:extLst>
                <a:ext uri="{FF2B5EF4-FFF2-40B4-BE49-F238E27FC236}">
                  <a16:creationId xmlns:a16="http://schemas.microsoft.com/office/drawing/2014/main" id="{2F59DCC9-C619-38B4-591D-CF52A8A9C07A}"/>
                </a:ext>
              </a:extLst>
            </p:cNvPr>
            <p:cNvCxnSpPr/>
            <p:nvPr/>
          </p:nvCxnSpPr>
          <p:spPr bwMode="auto">
            <a:xfrm>
              <a:off x="8176772" y="4636027"/>
              <a:ext cx="910581" cy="0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grpSp>
        <p:nvGrpSpPr>
          <p:cNvPr id="124" name="グループ化 123">
            <a:extLst>
              <a:ext uri="{FF2B5EF4-FFF2-40B4-BE49-F238E27FC236}">
                <a16:creationId xmlns:a16="http://schemas.microsoft.com/office/drawing/2014/main" id="{177C6840-EE41-479B-857E-6FB812410955}"/>
              </a:ext>
            </a:extLst>
          </p:cNvPr>
          <p:cNvGrpSpPr/>
          <p:nvPr/>
        </p:nvGrpSpPr>
        <p:grpSpPr>
          <a:xfrm>
            <a:off x="6636693" y="1018240"/>
            <a:ext cx="2608104" cy="2457943"/>
            <a:chOff x="711608" y="3849391"/>
            <a:chExt cx="2608104" cy="2457943"/>
          </a:xfrm>
        </p:grpSpPr>
        <p:grpSp>
          <p:nvGrpSpPr>
            <p:cNvPr id="125" name="グループ化 124">
              <a:extLst>
                <a:ext uri="{FF2B5EF4-FFF2-40B4-BE49-F238E27FC236}">
                  <a16:creationId xmlns:a16="http://schemas.microsoft.com/office/drawing/2014/main" id="{8421B2DB-9860-D4C4-F907-E514FE778344}"/>
                </a:ext>
              </a:extLst>
            </p:cNvPr>
            <p:cNvGrpSpPr/>
            <p:nvPr/>
          </p:nvGrpSpPr>
          <p:grpSpPr>
            <a:xfrm>
              <a:off x="711608" y="3849391"/>
              <a:ext cx="1589903" cy="2012992"/>
              <a:chOff x="3910230" y="3676988"/>
              <a:chExt cx="2195099" cy="2779238"/>
            </a:xfrm>
          </p:grpSpPr>
          <p:grpSp>
            <p:nvGrpSpPr>
              <p:cNvPr id="174" name="グループ化 173">
                <a:extLst>
                  <a:ext uri="{FF2B5EF4-FFF2-40B4-BE49-F238E27FC236}">
                    <a16:creationId xmlns:a16="http://schemas.microsoft.com/office/drawing/2014/main" id="{97F8AD93-23FC-9F4C-E2E4-B325B38D7792}"/>
                  </a:ext>
                </a:extLst>
              </p:cNvPr>
              <p:cNvGrpSpPr/>
              <p:nvPr/>
            </p:nvGrpSpPr>
            <p:grpSpPr>
              <a:xfrm>
                <a:off x="3910230" y="4497727"/>
                <a:ext cx="2195099" cy="1958499"/>
                <a:chOff x="948286" y="1430768"/>
                <a:chExt cx="4379726" cy="3907655"/>
              </a:xfrm>
            </p:grpSpPr>
            <p:sp>
              <p:nvSpPr>
                <p:cNvPr id="199" name="四角形: 上の 2 つの角を丸める 198">
                  <a:extLst>
                    <a:ext uri="{FF2B5EF4-FFF2-40B4-BE49-F238E27FC236}">
                      <a16:creationId xmlns:a16="http://schemas.microsoft.com/office/drawing/2014/main" id="{CC2DAB6D-ED6A-89C9-CEBA-4C62C2FD6BD3}"/>
                    </a:ext>
                  </a:extLst>
                </p:cNvPr>
                <p:cNvSpPr/>
                <p:nvPr/>
              </p:nvSpPr>
              <p:spPr bwMode="auto">
                <a:xfrm rot="792178">
                  <a:off x="1944183" y="2410396"/>
                  <a:ext cx="76574" cy="1033106"/>
                </a:xfrm>
                <a:prstGeom prst="round2SameRect">
                  <a:avLst>
                    <a:gd name="adj1" fmla="val 16667"/>
                    <a:gd name="adj2" fmla="val 50000"/>
                  </a:avLst>
                </a:prstGeom>
                <a:solidFill>
                  <a:schemeClr val="bg1">
                    <a:lumMod val="8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00" name="楕円 199">
                  <a:extLst>
                    <a:ext uri="{FF2B5EF4-FFF2-40B4-BE49-F238E27FC236}">
                      <a16:creationId xmlns:a16="http://schemas.microsoft.com/office/drawing/2014/main" id="{6D08673F-E248-B370-E7BE-D3E3C4348924}"/>
                    </a:ext>
                  </a:extLst>
                </p:cNvPr>
                <p:cNvSpPr/>
                <p:nvPr/>
              </p:nvSpPr>
              <p:spPr bwMode="auto">
                <a:xfrm>
                  <a:off x="4236226" y="4522123"/>
                  <a:ext cx="816300" cy="816300"/>
                </a:xfrm>
                <a:prstGeom prst="ellipse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01" name="楕円 200">
                  <a:extLst>
                    <a:ext uri="{FF2B5EF4-FFF2-40B4-BE49-F238E27FC236}">
                      <a16:creationId xmlns:a16="http://schemas.microsoft.com/office/drawing/2014/main" id="{93E9C0C9-F319-D6C4-1A5D-285BB6FB8D90}"/>
                    </a:ext>
                  </a:extLst>
                </p:cNvPr>
                <p:cNvSpPr/>
                <p:nvPr/>
              </p:nvSpPr>
              <p:spPr bwMode="auto">
                <a:xfrm>
                  <a:off x="1099326" y="4522123"/>
                  <a:ext cx="816300" cy="816300"/>
                </a:xfrm>
                <a:prstGeom prst="ellipse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02" name="四角形: 上の 2 つの角を丸める 201">
                  <a:extLst>
                    <a:ext uri="{FF2B5EF4-FFF2-40B4-BE49-F238E27FC236}">
                      <a16:creationId xmlns:a16="http://schemas.microsoft.com/office/drawing/2014/main" id="{01B6ACF5-034D-A266-786E-031B3684FE68}"/>
                    </a:ext>
                  </a:extLst>
                </p:cNvPr>
                <p:cNvSpPr/>
                <p:nvPr/>
              </p:nvSpPr>
              <p:spPr bwMode="auto">
                <a:xfrm rot="16200000">
                  <a:off x="1522870" y="3575051"/>
                  <a:ext cx="231135" cy="194878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solidFill>
                  <a:schemeClr val="bg1">
                    <a:lumMod val="6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03" name="四角形: 上の 2 つの角を丸める 202">
                  <a:extLst>
                    <a:ext uri="{FF2B5EF4-FFF2-40B4-BE49-F238E27FC236}">
                      <a16:creationId xmlns:a16="http://schemas.microsoft.com/office/drawing/2014/main" id="{E7338EC0-AFD8-376F-8B5F-FD366C61857F}"/>
                    </a:ext>
                  </a:extLst>
                </p:cNvPr>
                <p:cNvSpPr/>
                <p:nvPr/>
              </p:nvSpPr>
              <p:spPr bwMode="auto">
                <a:xfrm rot="5400000">
                  <a:off x="5110940" y="4576205"/>
                  <a:ext cx="239152" cy="194993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solidFill>
                  <a:schemeClr val="bg1">
                    <a:lumMod val="6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04" name="楕円 203">
                  <a:extLst>
                    <a:ext uri="{FF2B5EF4-FFF2-40B4-BE49-F238E27FC236}">
                      <a16:creationId xmlns:a16="http://schemas.microsoft.com/office/drawing/2014/main" id="{F259E7F8-E72B-0B06-64F8-CCE283FE86F4}"/>
                    </a:ext>
                  </a:extLst>
                </p:cNvPr>
                <p:cNvSpPr/>
                <p:nvPr/>
              </p:nvSpPr>
              <p:spPr bwMode="auto">
                <a:xfrm>
                  <a:off x="1221929" y="4644726"/>
                  <a:ext cx="571094" cy="571094"/>
                </a:xfrm>
                <a:prstGeom prst="ellipse">
                  <a:avLst/>
                </a:prstGeom>
                <a:solidFill>
                  <a:schemeClr val="bg1">
                    <a:lumMod val="50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05" name="フリーフォーム: 図形 204">
                  <a:extLst>
                    <a:ext uri="{FF2B5EF4-FFF2-40B4-BE49-F238E27FC236}">
                      <a16:creationId xmlns:a16="http://schemas.microsoft.com/office/drawing/2014/main" id="{4EEE8675-1CF4-3BDA-92C8-E3F73DF32B70}"/>
                    </a:ext>
                  </a:extLst>
                </p:cNvPr>
                <p:cNvSpPr/>
                <p:nvPr/>
              </p:nvSpPr>
              <p:spPr bwMode="auto">
                <a:xfrm rot="3074834" flipV="1">
                  <a:off x="1474695" y="4246570"/>
                  <a:ext cx="1266496" cy="233540"/>
                </a:xfrm>
                <a:custGeom>
                  <a:avLst/>
                  <a:gdLst>
                    <a:gd name="connsiteX0" fmla="*/ 0 w 1266495"/>
                    <a:gd name="connsiteY0" fmla="*/ 233539 h 233539"/>
                    <a:gd name="connsiteX1" fmla="*/ 1266495 w 1266495"/>
                    <a:gd name="connsiteY1" fmla="*/ 233539 h 233539"/>
                    <a:gd name="connsiteX2" fmla="*/ 1129517 w 1266495"/>
                    <a:gd name="connsiteY2" fmla="*/ 0 h 233539"/>
                    <a:gd name="connsiteX3" fmla="*/ 136978 w 1266495"/>
                    <a:gd name="connsiteY3" fmla="*/ 0 h 233539"/>
                    <a:gd name="connsiteX4" fmla="*/ 92022 w 1266495"/>
                    <a:gd name="connsiteY4" fmla="*/ 76646 h 233539"/>
                    <a:gd name="connsiteX5" fmla="*/ 471690 w 1266495"/>
                    <a:gd name="connsiteY5" fmla="*/ 76646 h 233539"/>
                    <a:gd name="connsiteX6" fmla="*/ 425448 w 1266495"/>
                    <a:gd name="connsiteY6" fmla="*/ 155487 h 233539"/>
                    <a:gd name="connsiteX7" fmla="*/ 90380 w 1266495"/>
                    <a:gd name="connsiteY7" fmla="*/ 155486 h 233539"/>
                    <a:gd name="connsiteX8" fmla="*/ 68080 w 1266495"/>
                    <a:gd name="connsiteY8" fmla="*/ 117467 h 233539"/>
                    <a:gd name="connsiteX0" fmla="*/ 0 w 1266495"/>
                    <a:gd name="connsiteY0" fmla="*/ 233539 h 233539"/>
                    <a:gd name="connsiteX1" fmla="*/ 1266495 w 1266495"/>
                    <a:gd name="connsiteY1" fmla="*/ 233539 h 233539"/>
                    <a:gd name="connsiteX2" fmla="*/ 1129517 w 1266495"/>
                    <a:gd name="connsiteY2" fmla="*/ 0 h 233539"/>
                    <a:gd name="connsiteX3" fmla="*/ 136978 w 1266495"/>
                    <a:gd name="connsiteY3" fmla="*/ 0 h 233539"/>
                    <a:gd name="connsiteX4" fmla="*/ 92022 w 1266495"/>
                    <a:gd name="connsiteY4" fmla="*/ 76646 h 233539"/>
                    <a:gd name="connsiteX5" fmla="*/ 471690 w 1266495"/>
                    <a:gd name="connsiteY5" fmla="*/ 76646 h 233539"/>
                    <a:gd name="connsiteX6" fmla="*/ 425448 w 1266495"/>
                    <a:gd name="connsiteY6" fmla="*/ 155487 h 233539"/>
                    <a:gd name="connsiteX7" fmla="*/ 68080 w 1266495"/>
                    <a:gd name="connsiteY7" fmla="*/ 117467 h 233539"/>
                    <a:gd name="connsiteX8" fmla="*/ 0 w 1266495"/>
                    <a:gd name="connsiteY8" fmla="*/ 233539 h 233539"/>
                    <a:gd name="connsiteX0" fmla="*/ 0 w 1266495"/>
                    <a:gd name="connsiteY0" fmla="*/ 233539 h 233539"/>
                    <a:gd name="connsiteX1" fmla="*/ 1266495 w 1266495"/>
                    <a:gd name="connsiteY1" fmla="*/ 233539 h 233539"/>
                    <a:gd name="connsiteX2" fmla="*/ 1129517 w 1266495"/>
                    <a:gd name="connsiteY2" fmla="*/ 0 h 233539"/>
                    <a:gd name="connsiteX3" fmla="*/ 136978 w 1266495"/>
                    <a:gd name="connsiteY3" fmla="*/ 0 h 233539"/>
                    <a:gd name="connsiteX4" fmla="*/ 92022 w 1266495"/>
                    <a:gd name="connsiteY4" fmla="*/ 76646 h 233539"/>
                    <a:gd name="connsiteX5" fmla="*/ 471690 w 1266495"/>
                    <a:gd name="connsiteY5" fmla="*/ 76646 h 233539"/>
                    <a:gd name="connsiteX6" fmla="*/ 425448 w 1266495"/>
                    <a:gd name="connsiteY6" fmla="*/ 155487 h 233539"/>
                    <a:gd name="connsiteX7" fmla="*/ 0 w 1266495"/>
                    <a:gd name="connsiteY7" fmla="*/ 233539 h 233539"/>
                    <a:gd name="connsiteX0" fmla="*/ 0 w 1266495"/>
                    <a:gd name="connsiteY0" fmla="*/ 233539 h 233539"/>
                    <a:gd name="connsiteX1" fmla="*/ 1266495 w 1266495"/>
                    <a:gd name="connsiteY1" fmla="*/ 233539 h 233539"/>
                    <a:gd name="connsiteX2" fmla="*/ 1129517 w 1266495"/>
                    <a:gd name="connsiteY2" fmla="*/ 0 h 233539"/>
                    <a:gd name="connsiteX3" fmla="*/ 136978 w 1266495"/>
                    <a:gd name="connsiteY3" fmla="*/ 0 h 233539"/>
                    <a:gd name="connsiteX4" fmla="*/ 471690 w 1266495"/>
                    <a:gd name="connsiteY4" fmla="*/ 76646 h 233539"/>
                    <a:gd name="connsiteX5" fmla="*/ 425448 w 1266495"/>
                    <a:gd name="connsiteY5" fmla="*/ 155487 h 233539"/>
                    <a:gd name="connsiteX6" fmla="*/ 0 w 1266495"/>
                    <a:gd name="connsiteY6" fmla="*/ 233539 h 233539"/>
                    <a:gd name="connsiteX0" fmla="*/ 0 w 1266495"/>
                    <a:gd name="connsiteY0" fmla="*/ 233539 h 233539"/>
                    <a:gd name="connsiteX1" fmla="*/ 1266495 w 1266495"/>
                    <a:gd name="connsiteY1" fmla="*/ 233539 h 233539"/>
                    <a:gd name="connsiteX2" fmla="*/ 1129517 w 1266495"/>
                    <a:gd name="connsiteY2" fmla="*/ 0 h 233539"/>
                    <a:gd name="connsiteX3" fmla="*/ 136978 w 1266495"/>
                    <a:gd name="connsiteY3" fmla="*/ 0 h 233539"/>
                    <a:gd name="connsiteX4" fmla="*/ 471690 w 1266495"/>
                    <a:gd name="connsiteY4" fmla="*/ 76646 h 233539"/>
                    <a:gd name="connsiteX5" fmla="*/ 0 w 1266495"/>
                    <a:gd name="connsiteY5" fmla="*/ 233539 h 233539"/>
                    <a:gd name="connsiteX0" fmla="*/ 0 w 1266495"/>
                    <a:gd name="connsiteY0" fmla="*/ 233539 h 233539"/>
                    <a:gd name="connsiteX1" fmla="*/ 1266495 w 1266495"/>
                    <a:gd name="connsiteY1" fmla="*/ 233539 h 233539"/>
                    <a:gd name="connsiteX2" fmla="*/ 1129517 w 1266495"/>
                    <a:gd name="connsiteY2" fmla="*/ 0 h 233539"/>
                    <a:gd name="connsiteX3" fmla="*/ 136978 w 1266495"/>
                    <a:gd name="connsiteY3" fmla="*/ 0 h 233539"/>
                    <a:gd name="connsiteX4" fmla="*/ 0 w 1266495"/>
                    <a:gd name="connsiteY4" fmla="*/ 233539 h 233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266495" h="233539">
                      <a:moveTo>
                        <a:pt x="0" y="233539"/>
                      </a:moveTo>
                      <a:lnTo>
                        <a:pt x="1266495" y="233539"/>
                      </a:lnTo>
                      <a:lnTo>
                        <a:pt x="1129517" y="0"/>
                      </a:lnTo>
                      <a:lnTo>
                        <a:pt x="136978" y="0"/>
                      </a:lnTo>
                      <a:lnTo>
                        <a:pt x="0" y="233539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06" name="アーチ 205">
                  <a:extLst>
                    <a:ext uri="{FF2B5EF4-FFF2-40B4-BE49-F238E27FC236}">
                      <a16:creationId xmlns:a16="http://schemas.microsoft.com/office/drawing/2014/main" id="{B8E362B2-EC3A-F2DA-1D63-085A468181DD}"/>
                    </a:ext>
                  </a:extLst>
                </p:cNvPr>
                <p:cNvSpPr/>
                <p:nvPr/>
              </p:nvSpPr>
              <p:spPr bwMode="auto">
                <a:xfrm rot="17100000">
                  <a:off x="1482572" y="2621600"/>
                  <a:ext cx="979229" cy="465823"/>
                </a:xfrm>
                <a:prstGeom prst="blockArc">
                  <a:avLst>
                    <a:gd name="adj1" fmla="val 10800000"/>
                    <a:gd name="adj2" fmla="val 21267315"/>
                    <a:gd name="adj3" fmla="val 6833"/>
                  </a:avLst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07" name="フリーフォーム: 図形 206">
                  <a:extLst>
                    <a:ext uri="{FF2B5EF4-FFF2-40B4-BE49-F238E27FC236}">
                      <a16:creationId xmlns:a16="http://schemas.microsoft.com/office/drawing/2014/main" id="{DD0755FB-3431-F9C5-8C66-AC1DF1247E9F}"/>
                    </a:ext>
                  </a:extLst>
                </p:cNvPr>
                <p:cNvSpPr/>
                <p:nvPr/>
              </p:nvSpPr>
              <p:spPr bwMode="auto">
                <a:xfrm>
                  <a:off x="948286" y="4367908"/>
                  <a:ext cx="1124730" cy="611586"/>
                </a:xfrm>
                <a:custGeom>
                  <a:avLst/>
                  <a:gdLst>
                    <a:gd name="connsiteX0" fmla="*/ 562365 w 1124730"/>
                    <a:gd name="connsiteY0" fmla="*/ 0 h 611586"/>
                    <a:gd name="connsiteX1" fmla="*/ 1124730 w 1124730"/>
                    <a:gd name="connsiteY1" fmla="*/ 562365 h 611586"/>
                    <a:gd name="connsiteX2" fmla="*/ 1119768 w 1124730"/>
                    <a:gd name="connsiteY2" fmla="*/ 611586 h 611586"/>
                    <a:gd name="connsiteX3" fmla="*/ 1036684 w 1124730"/>
                    <a:gd name="connsiteY3" fmla="*/ 611586 h 611586"/>
                    <a:gd name="connsiteX4" fmla="*/ 1041646 w 1124730"/>
                    <a:gd name="connsiteY4" fmla="*/ 562365 h 611586"/>
                    <a:gd name="connsiteX5" fmla="*/ 562365 w 1124730"/>
                    <a:gd name="connsiteY5" fmla="*/ 83084 h 611586"/>
                    <a:gd name="connsiteX6" fmla="*/ 83084 w 1124730"/>
                    <a:gd name="connsiteY6" fmla="*/ 562365 h 611586"/>
                    <a:gd name="connsiteX7" fmla="*/ 88046 w 1124730"/>
                    <a:gd name="connsiteY7" fmla="*/ 611586 h 611586"/>
                    <a:gd name="connsiteX8" fmla="*/ 4962 w 1124730"/>
                    <a:gd name="connsiteY8" fmla="*/ 611586 h 611586"/>
                    <a:gd name="connsiteX9" fmla="*/ 0 w 1124730"/>
                    <a:gd name="connsiteY9" fmla="*/ 562365 h 611586"/>
                    <a:gd name="connsiteX10" fmla="*/ 562365 w 1124730"/>
                    <a:gd name="connsiteY10" fmla="*/ 0 h 6115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124730" h="611586">
                      <a:moveTo>
                        <a:pt x="562365" y="0"/>
                      </a:moveTo>
                      <a:cubicBezTo>
                        <a:pt x="872951" y="0"/>
                        <a:pt x="1124730" y="251779"/>
                        <a:pt x="1124730" y="562365"/>
                      </a:cubicBezTo>
                      <a:lnTo>
                        <a:pt x="1119768" y="611586"/>
                      </a:lnTo>
                      <a:lnTo>
                        <a:pt x="1036684" y="611586"/>
                      </a:lnTo>
                      <a:lnTo>
                        <a:pt x="1041646" y="562365"/>
                      </a:lnTo>
                      <a:cubicBezTo>
                        <a:pt x="1041646" y="297665"/>
                        <a:pt x="827065" y="83084"/>
                        <a:pt x="562365" y="83084"/>
                      </a:cubicBezTo>
                      <a:cubicBezTo>
                        <a:pt x="297665" y="83084"/>
                        <a:pt x="83084" y="297665"/>
                        <a:pt x="83084" y="562365"/>
                      </a:cubicBezTo>
                      <a:lnTo>
                        <a:pt x="88046" y="611586"/>
                      </a:lnTo>
                      <a:lnTo>
                        <a:pt x="4962" y="611586"/>
                      </a:lnTo>
                      <a:lnTo>
                        <a:pt x="0" y="562365"/>
                      </a:lnTo>
                      <a:cubicBezTo>
                        <a:pt x="0" y="251779"/>
                        <a:pt x="251779" y="0"/>
                        <a:pt x="562365" y="0"/>
                      </a:cubicBezTo>
                      <a:close/>
                    </a:path>
                  </a:pathLst>
                </a:custGeom>
                <a:solidFill>
                  <a:srgbClr val="00B05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08" name="フリーフォーム: 図形 207">
                  <a:extLst>
                    <a:ext uri="{FF2B5EF4-FFF2-40B4-BE49-F238E27FC236}">
                      <a16:creationId xmlns:a16="http://schemas.microsoft.com/office/drawing/2014/main" id="{8ACAFCF2-CFE4-7EEA-C5A0-58E83B5D8700}"/>
                    </a:ext>
                  </a:extLst>
                </p:cNvPr>
                <p:cNvSpPr/>
                <p:nvPr/>
              </p:nvSpPr>
              <p:spPr bwMode="auto">
                <a:xfrm rot="16200000">
                  <a:off x="3379406" y="3152160"/>
                  <a:ext cx="611586" cy="3043083"/>
                </a:xfrm>
                <a:custGeom>
                  <a:avLst/>
                  <a:gdLst>
                    <a:gd name="connsiteX0" fmla="*/ 611586 w 611586"/>
                    <a:gd name="connsiteY0" fmla="*/ 2480718 h 3043083"/>
                    <a:gd name="connsiteX1" fmla="*/ 49221 w 611586"/>
                    <a:gd name="connsiteY1" fmla="*/ 3043083 h 3043083"/>
                    <a:gd name="connsiteX2" fmla="*/ 0 w 611586"/>
                    <a:gd name="connsiteY2" fmla="*/ 3038121 h 3043083"/>
                    <a:gd name="connsiteX3" fmla="*/ 0 w 611586"/>
                    <a:gd name="connsiteY3" fmla="*/ 2955037 h 3043083"/>
                    <a:gd name="connsiteX4" fmla="*/ 49221 w 611586"/>
                    <a:gd name="connsiteY4" fmla="*/ 2959999 h 3043083"/>
                    <a:gd name="connsiteX5" fmla="*/ 528502 w 611586"/>
                    <a:gd name="connsiteY5" fmla="*/ 2480718 h 3043083"/>
                    <a:gd name="connsiteX6" fmla="*/ 49221 w 611586"/>
                    <a:gd name="connsiteY6" fmla="*/ 2001437 h 3043083"/>
                    <a:gd name="connsiteX7" fmla="*/ 0 w 611586"/>
                    <a:gd name="connsiteY7" fmla="*/ 2006399 h 3043083"/>
                    <a:gd name="connsiteX8" fmla="*/ 0 w 611586"/>
                    <a:gd name="connsiteY8" fmla="*/ 1948562 h 3043083"/>
                    <a:gd name="connsiteX9" fmla="*/ 0 w 611586"/>
                    <a:gd name="connsiteY9" fmla="*/ 1948562 h 3043083"/>
                    <a:gd name="connsiteX10" fmla="*/ 0 w 611586"/>
                    <a:gd name="connsiteY10" fmla="*/ 114285 h 3043083"/>
                    <a:gd name="connsiteX11" fmla="*/ 114285 w 611586"/>
                    <a:gd name="connsiteY11" fmla="*/ 0 h 3043083"/>
                    <a:gd name="connsiteX12" fmla="*/ 228570 w 611586"/>
                    <a:gd name="connsiteY12" fmla="*/ 114285 h 3043083"/>
                    <a:gd name="connsiteX13" fmla="*/ 228570 w 611586"/>
                    <a:gd name="connsiteY13" fmla="*/ 1950270 h 3043083"/>
                    <a:gd name="connsiteX14" fmla="*/ 268119 w 611586"/>
                    <a:gd name="connsiteY14" fmla="*/ 1962547 h 3043083"/>
                    <a:gd name="connsiteX15" fmla="*/ 611586 w 611586"/>
                    <a:gd name="connsiteY15" fmla="*/ 2480718 h 30430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611586" h="3043083">
                      <a:moveTo>
                        <a:pt x="611586" y="2480718"/>
                      </a:moveTo>
                      <a:cubicBezTo>
                        <a:pt x="611586" y="2791304"/>
                        <a:pt x="359807" y="3043083"/>
                        <a:pt x="49221" y="3043083"/>
                      </a:cubicBezTo>
                      <a:lnTo>
                        <a:pt x="0" y="3038121"/>
                      </a:lnTo>
                      <a:lnTo>
                        <a:pt x="0" y="2955037"/>
                      </a:lnTo>
                      <a:lnTo>
                        <a:pt x="49221" y="2959999"/>
                      </a:lnTo>
                      <a:cubicBezTo>
                        <a:pt x="313921" y="2959999"/>
                        <a:pt x="528502" y="2745418"/>
                        <a:pt x="528502" y="2480718"/>
                      </a:cubicBezTo>
                      <a:cubicBezTo>
                        <a:pt x="528502" y="2216018"/>
                        <a:pt x="313921" y="2001437"/>
                        <a:pt x="49221" y="2001437"/>
                      </a:cubicBezTo>
                      <a:lnTo>
                        <a:pt x="0" y="2006399"/>
                      </a:lnTo>
                      <a:lnTo>
                        <a:pt x="0" y="1948562"/>
                      </a:lnTo>
                      <a:lnTo>
                        <a:pt x="0" y="1948562"/>
                      </a:lnTo>
                      <a:lnTo>
                        <a:pt x="0" y="114285"/>
                      </a:lnTo>
                      <a:cubicBezTo>
                        <a:pt x="0" y="51167"/>
                        <a:pt x="51167" y="0"/>
                        <a:pt x="114285" y="0"/>
                      </a:cubicBezTo>
                      <a:cubicBezTo>
                        <a:pt x="177403" y="0"/>
                        <a:pt x="228570" y="51167"/>
                        <a:pt x="228570" y="114285"/>
                      </a:cubicBezTo>
                      <a:lnTo>
                        <a:pt x="228570" y="1950270"/>
                      </a:lnTo>
                      <a:lnTo>
                        <a:pt x="268119" y="1962547"/>
                      </a:lnTo>
                      <a:cubicBezTo>
                        <a:pt x="469961" y="2047918"/>
                        <a:pt x="611586" y="2247779"/>
                        <a:pt x="611586" y="2480718"/>
                      </a:cubicBezTo>
                      <a:close/>
                    </a:path>
                  </a:pathLst>
                </a:custGeom>
                <a:solidFill>
                  <a:srgbClr val="00B05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09" name="四角形: 上の 2 つの角を丸める 208">
                  <a:extLst>
                    <a:ext uri="{FF2B5EF4-FFF2-40B4-BE49-F238E27FC236}">
                      <a16:creationId xmlns:a16="http://schemas.microsoft.com/office/drawing/2014/main" id="{36B431AD-E390-9FEF-69AE-6A15B1F61576}"/>
                    </a:ext>
                  </a:extLst>
                </p:cNvPr>
                <p:cNvSpPr/>
                <p:nvPr/>
              </p:nvSpPr>
              <p:spPr bwMode="auto">
                <a:xfrm rot="792178">
                  <a:off x="1615739" y="3302731"/>
                  <a:ext cx="152071" cy="1735125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solidFill>
                  <a:srgbClr val="00B05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10" name="平行四辺形 209">
                  <a:extLst>
                    <a:ext uri="{FF2B5EF4-FFF2-40B4-BE49-F238E27FC236}">
                      <a16:creationId xmlns:a16="http://schemas.microsoft.com/office/drawing/2014/main" id="{5A5920F9-96A8-77DF-17D2-9220241E5702}"/>
                    </a:ext>
                  </a:extLst>
                </p:cNvPr>
                <p:cNvSpPr/>
                <p:nvPr/>
              </p:nvSpPr>
              <p:spPr bwMode="auto">
                <a:xfrm rot="20700000" flipH="1">
                  <a:off x="1914409" y="1786581"/>
                  <a:ext cx="57127" cy="533175"/>
                </a:xfrm>
                <a:prstGeom prst="parallelogram">
                  <a:avLst/>
                </a:prstGeom>
                <a:solidFill>
                  <a:schemeClr val="bg1">
                    <a:lumMod val="50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11" name="四角形: 上の 2 つの角を丸める 210">
                  <a:extLst>
                    <a:ext uri="{FF2B5EF4-FFF2-40B4-BE49-F238E27FC236}">
                      <a16:creationId xmlns:a16="http://schemas.microsoft.com/office/drawing/2014/main" id="{A1EEF5CB-E6B4-CF11-9165-8838334B01C2}"/>
                    </a:ext>
                  </a:extLst>
                </p:cNvPr>
                <p:cNvSpPr/>
                <p:nvPr/>
              </p:nvSpPr>
              <p:spPr bwMode="auto">
                <a:xfrm rot="5400000">
                  <a:off x="1646676" y="1597583"/>
                  <a:ext cx="451549" cy="117920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12" name="四角形: 上の 2 つの角を丸める 211">
                  <a:extLst>
                    <a:ext uri="{FF2B5EF4-FFF2-40B4-BE49-F238E27FC236}">
                      <a16:creationId xmlns:a16="http://schemas.microsoft.com/office/drawing/2014/main" id="{EC6CE86C-1CFE-C451-B3FA-AC3AF3A4F107}"/>
                    </a:ext>
                  </a:extLst>
                </p:cNvPr>
                <p:cNvSpPr/>
                <p:nvPr/>
              </p:nvSpPr>
              <p:spPr bwMode="auto">
                <a:xfrm rot="792178">
                  <a:off x="1818518" y="3283710"/>
                  <a:ext cx="150289" cy="46513"/>
                </a:xfrm>
                <a:prstGeom prst="round2SameRect">
                  <a:avLst>
                    <a:gd name="adj1" fmla="val 16667"/>
                    <a:gd name="adj2" fmla="val 0"/>
                  </a:avLst>
                </a:prstGeom>
                <a:solidFill>
                  <a:schemeClr val="bg1">
                    <a:lumMod val="6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13" name="台形 212">
                  <a:extLst>
                    <a:ext uri="{FF2B5EF4-FFF2-40B4-BE49-F238E27FC236}">
                      <a16:creationId xmlns:a16="http://schemas.microsoft.com/office/drawing/2014/main" id="{6A038857-449B-3C98-BC52-BCEB02586FAB}"/>
                    </a:ext>
                  </a:extLst>
                </p:cNvPr>
                <p:cNvSpPr/>
                <p:nvPr/>
              </p:nvSpPr>
              <p:spPr bwMode="auto">
                <a:xfrm rot="6300000">
                  <a:off x="2944692" y="4707735"/>
                  <a:ext cx="100111" cy="569535"/>
                </a:xfrm>
                <a:prstGeom prst="trapezoid">
                  <a:avLst/>
                </a:prstGeom>
                <a:solidFill>
                  <a:schemeClr val="bg1">
                    <a:lumMod val="6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14" name="楕円 213">
                  <a:extLst>
                    <a:ext uri="{FF2B5EF4-FFF2-40B4-BE49-F238E27FC236}">
                      <a16:creationId xmlns:a16="http://schemas.microsoft.com/office/drawing/2014/main" id="{69A0162A-13A9-30A7-ABB4-D05E1D9A0275}"/>
                    </a:ext>
                  </a:extLst>
                </p:cNvPr>
                <p:cNvSpPr/>
                <p:nvPr/>
              </p:nvSpPr>
              <p:spPr bwMode="auto">
                <a:xfrm>
                  <a:off x="4358829" y="4644726"/>
                  <a:ext cx="571094" cy="571094"/>
                </a:xfrm>
                <a:prstGeom prst="ellipse">
                  <a:avLst/>
                </a:prstGeom>
                <a:solidFill>
                  <a:schemeClr val="bg1">
                    <a:lumMod val="50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15" name="四角形: 上の 2 つの角を丸める 214">
                  <a:extLst>
                    <a:ext uri="{FF2B5EF4-FFF2-40B4-BE49-F238E27FC236}">
                      <a16:creationId xmlns:a16="http://schemas.microsoft.com/office/drawing/2014/main" id="{B9F85D51-1925-A653-1EE1-7ED78754D3A6}"/>
                    </a:ext>
                  </a:extLst>
                </p:cNvPr>
                <p:cNvSpPr/>
                <p:nvPr/>
              </p:nvSpPr>
              <p:spPr bwMode="auto">
                <a:xfrm rot="792178">
                  <a:off x="1958697" y="2164474"/>
                  <a:ext cx="332318" cy="342452"/>
                </a:xfrm>
                <a:prstGeom prst="round2SameRect">
                  <a:avLst>
                    <a:gd name="adj1" fmla="val 16667"/>
                    <a:gd name="adj2" fmla="val 50000"/>
                  </a:avLst>
                </a:prstGeom>
                <a:solidFill>
                  <a:srgbClr val="00B05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16" name="四角形: 上の 2 つの角を丸める 215">
                  <a:extLst>
                    <a:ext uri="{FF2B5EF4-FFF2-40B4-BE49-F238E27FC236}">
                      <a16:creationId xmlns:a16="http://schemas.microsoft.com/office/drawing/2014/main" id="{519D84E4-96FD-D88D-7D97-E3C321DA6FE7}"/>
                    </a:ext>
                  </a:extLst>
                </p:cNvPr>
                <p:cNvSpPr/>
                <p:nvPr/>
              </p:nvSpPr>
              <p:spPr bwMode="auto">
                <a:xfrm rot="6300000">
                  <a:off x="2204441" y="2211447"/>
                  <a:ext cx="145219" cy="351506"/>
                </a:xfrm>
                <a:prstGeom prst="round2SameRect">
                  <a:avLst>
                    <a:gd name="adj1" fmla="val 16667"/>
                    <a:gd name="adj2" fmla="val 50000"/>
                  </a:avLst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</p:grpSp>
          <p:sp>
            <p:nvSpPr>
              <p:cNvPr id="175" name="フリーフォーム: 図形 174">
                <a:extLst>
                  <a:ext uri="{FF2B5EF4-FFF2-40B4-BE49-F238E27FC236}">
                    <a16:creationId xmlns:a16="http://schemas.microsoft.com/office/drawing/2014/main" id="{48FF61E1-950F-6FC7-66FC-E6132879A476}"/>
                  </a:ext>
                </a:extLst>
              </p:cNvPr>
              <p:cNvSpPr/>
              <p:nvPr/>
            </p:nvSpPr>
            <p:spPr>
              <a:xfrm rot="9000000">
                <a:off x="5303317" y="5365625"/>
                <a:ext cx="220432" cy="335788"/>
              </a:xfrm>
              <a:custGeom>
                <a:avLst/>
                <a:gdLst>
                  <a:gd name="connsiteX0" fmla="*/ 0 w 309496"/>
                  <a:gd name="connsiteY0" fmla="*/ 471462 h 471462"/>
                  <a:gd name="connsiteX1" fmla="*/ 33495 w 309496"/>
                  <a:gd name="connsiteY1" fmla="*/ 0 h 471462"/>
                  <a:gd name="connsiteX2" fmla="*/ 276001 w 309496"/>
                  <a:gd name="connsiteY2" fmla="*/ 0 h 471462"/>
                  <a:gd name="connsiteX3" fmla="*/ 309496 w 309496"/>
                  <a:gd name="connsiteY3" fmla="*/ 471462 h 471462"/>
                  <a:gd name="connsiteX4" fmla="*/ 0 w 309496"/>
                  <a:gd name="connsiteY4" fmla="*/ 471462 h 4714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9496" h="471462">
                    <a:moveTo>
                      <a:pt x="0" y="471462"/>
                    </a:moveTo>
                    <a:lnTo>
                      <a:pt x="33495" y="0"/>
                    </a:lnTo>
                    <a:lnTo>
                      <a:pt x="276001" y="0"/>
                    </a:lnTo>
                    <a:lnTo>
                      <a:pt x="309496" y="471462"/>
                    </a:lnTo>
                    <a:lnTo>
                      <a:pt x="0" y="471462"/>
                    </a:lnTo>
                    <a:close/>
                  </a:path>
                </a:pathLst>
              </a:cu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76" name="フリーフォーム: 図形 175">
                <a:extLst>
                  <a:ext uri="{FF2B5EF4-FFF2-40B4-BE49-F238E27FC236}">
                    <a16:creationId xmlns:a16="http://schemas.microsoft.com/office/drawing/2014/main" id="{DEA8D539-5975-2241-6793-222F6149BC1D}"/>
                  </a:ext>
                </a:extLst>
              </p:cNvPr>
              <p:cNvSpPr/>
              <p:nvPr/>
            </p:nvSpPr>
            <p:spPr>
              <a:xfrm rot="9000000">
                <a:off x="5094147" y="5074364"/>
                <a:ext cx="392839" cy="431053"/>
              </a:xfrm>
              <a:custGeom>
                <a:avLst/>
                <a:gdLst>
                  <a:gd name="connsiteX0" fmla="*/ 0 w 419706"/>
                  <a:gd name="connsiteY0" fmla="*/ 390642 h 390642"/>
                  <a:gd name="connsiteX1" fmla="*/ 29712 w 419706"/>
                  <a:gd name="connsiteY1" fmla="*/ 0 h 390642"/>
                  <a:gd name="connsiteX2" fmla="*/ 389994 w 419706"/>
                  <a:gd name="connsiteY2" fmla="*/ 0 h 390642"/>
                  <a:gd name="connsiteX3" fmla="*/ 419706 w 419706"/>
                  <a:gd name="connsiteY3" fmla="*/ 390642 h 390642"/>
                  <a:gd name="connsiteX0" fmla="*/ 0 w 389994"/>
                  <a:gd name="connsiteY0" fmla="*/ 390642 h 473104"/>
                  <a:gd name="connsiteX1" fmla="*/ 29712 w 389994"/>
                  <a:gd name="connsiteY1" fmla="*/ 0 h 473104"/>
                  <a:gd name="connsiteX2" fmla="*/ 389994 w 389994"/>
                  <a:gd name="connsiteY2" fmla="*/ 0 h 473104"/>
                  <a:gd name="connsiteX3" fmla="*/ 275314 w 389994"/>
                  <a:gd name="connsiteY3" fmla="*/ 473104 h 473104"/>
                  <a:gd name="connsiteX4" fmla="*/ 0 w 389994"/>
                  <a:gd name="connsiteY4" fmla="*/ 390642 h 4731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89994" h="473104">
                    <a:moveTo>
                      <a:pt x="0" y="390642"/>
                    </a:moveTo>
                    <a:lnTo>
                      <a:pt x="29712" y="0"/>
                    </a:lnTo>
                    <a:lnTo>
                      <a:pt x="389994" y="0"/>
                    </a:lnTo>
                    <a:lnTo>
                      <a:pt x="275314" y="473104"/>
                    </a:lnTo>
                    <a:cubicBezTo>
                      <a:pt x="135412" y="473104"/>
                      <a:pt x="139902" y="390642"/>
                      <a:pt x="0" y="390642"/>
                    </a:cubicBezTo>
                    <a:close/>
                  </a:path>
                </a:pathLst>
              </a:custGeom>
              <a:solidFill>
                <a:srgbClr val="00206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77" name="フリーフォーム: 図形 176">
                <a:extLst>
                  <a:ext uri="{FF2B5EF4-FFF2-40B4-BE49-F238E27FC236}">
                    <a16:creationId xmlns:a16="http://schemas.microsoft.com/office/drawing/2014/main" id="{872DCBEA-92F6-D110-FD12-AA3BB4FF9710}"/>
                  </a:ext>
                </a:extLst>
              </p:cNvPr>
              <p:cNvSpPr/>
              <p:nvPr/>
            </p:nvSpPr>
            <p:spPr>
              <a:xfrm rot="9000000">
                <a:off x="5482075" y="5660103"/>
                <a:ext cx="172719" cy="282367"/>
              </a:xfrm>
              <a:custGeom>
                <a:avLst/>
                <a:gdLst>
                  <a:gd name="connsiteX0" fmla="*/ 0 w 242506"/>
                  <a:gd name="connsiteY0" fmla="*/ 396455 h 396455"/>
                  <a:gd name="connsiteX1" fmla="*/ 28166 w 242506"/>
                  <a:gd name="connsiteY1" fmla="*/ 0 h 396455"/>
                  <a:gd name="connsiteX2" fmla="*/ 214340 w 242506"/>
                  <a:gd name="connsiteY2" fmla="*/ 0 h 396455"/>
                  <a:gd name="connsiteX3" fmla="*/ 242506 w 242506"/>
                  <a:gd name="connsiteY3" fmla="*/ 396455 h 396455"/>
                  <a:gd name="connsiteX4" fmla="*/ 0 w 242506"/>
                  <a:gd name="connsiteY4" fmla="*/ 396455 h 3964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42506" h="396455">
                    <a:moveTo>
                      <a:pt x="0" y="396455"/>
                    </a:moveTo>
                    <a:lnTo>
                      <a:pt x="28166" y="0"/>
                    </a:lnTo>
                    <a:lnTo>
                      <a:pt x="214340" y="0"/>
                    </a:lnTo>
                    <a:lnTo>
                      <a:pt x="242506" y="396455"/>
                    </a:lnTo>
                    <a:lnTo>
                      <a:pt x="0" y="396455"/>
                    </a:lnTo>
                    <a:close/>
                  </a:path>
                </a:pathLst>
              </a:custGeom>
              <a:solidFill>
                <a:sysClr val="window" lastClr="FFFFFF">
                  <a:lumMod val="9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78" name="フリーフォーム: 図形 177">
                <a:extLst>
                  <a:ext uri="{FF2B5EF4-FFF2-40B4-BE49-F238E27FC236}">
                    <a16:creationId xmlns:a16="http://schemas.microsoft.com/office/drawing/2014/main" id="{7E75E836-70C5-4715-9173-36F6DE1D5FA9}"/>
                  </a:ext>
                </a:extLst>
              </p:cNvPr>
              <p:cNvSpPr/>
              <p:nvPr/>
            </p:nvSpPr>
            <p:spPr>
              <a:xfrm rot="19800000">
                <a:off x="5392674" y="5874745"/>
                <a:ext cx="326233" cy="162713"/>
              </a:xfrm>
              <a:custGeom>
                <a:avLst/>
                <a:gdLst>
                  <a:gd name="connsiteX0" fmla="*/ 214968 w 862013"/>
                  <a:gd name="connsiteY0" fmla="*/ 0 h 429936"/>
                  <a:gd name="connsiteX1" fmla="*/ 569741 w 862013"/>
                  <a:gd name="connsiteY1" fmla="*/ 0 h 429936"/>
                  <a:gd name="connsiteX2" fmla="*/ 595279 w 862013"/>
                  <a:gd name="connsiteY2" fmla="*/ 0 h 429936"/>
                  <a:gd name="connsiteX3" fmla="*/ 862013 w 862013"/>
                  <a:gd name="connsiteY3" fmla="*/ 0 h 429936"/>
                  <a:gd name="connsiteX4" fmla="*/ 862013 w 862013"/>
                  <a:gd name="connsiteY4" fmla="*/ 375603 h 429936"/>
                  <a:gd name="connsiteX5" fmla="*/ 807680 w 862013"/>
                  <a:gd name="connsiteY5" fmla="*/ 429936 h 429936"/>
                  <a:gd name="connsiteX6" fmla="*/ 730322 w 862013"/>
                  <a:gd name="connsiteY6" fmla="*/ 429936 h 429936"/>
                  <a:gd name="connsiteX7" fmla="*/ 624074 w 862013"/>
                  <a:gd name="connsiteY7" fmla="*/ 429936 h 429936"/>
                  <a:gd name="connsiteX8" fmla="*/ 79925 w 862013"/>
                  <a:gd name="connsiteY8" fmla="*/ 429936 h 429936"/>
                  <a:gd name="connsiteX9" fmla="*/ 0 w 862013"/>
                  <a:gd name="connsiteY9" fmla="*/ 350011 h 429936"/>
                  <a:gd name="connsiteX10" fmla="*/ 0 w 862013"/>
                  <a:gd name="connsiteY10" fmla="*/ 214968 h 429936"/>
                  <a:gd name="connsiteX11" fmla="*/ 214968 w 862013"/>
                  <a:gd name="connsiteY11" fmla="*/ 0 h 429936"/>
                  <a:gd name="connsiteX0" fmla="*/ 214968 w 862013"/>
                  <a:gd name="connsiteY0" fmla="*/ 0 h 429936"/>
                  <a:gd name="connsiteX1" fmla="*/ 569741 w 862013"/>
                  <a:gd name="connsiteY1" fmla="*/ 0 h 429936"/>
                  <a:gd name="connsiteX2" fmla="*/ 862013 w 862013"/>
                  <a:gd name="connsiteY2" fmla="*/ 0 h 429936"/>
                  <a:gd name="connsiteX3" fmla="*/ 862013 w 862013"/>
                  <a:gd name="connsiteY3" fmla="*/ 375603 h 429936"/>
                  <a:gd name="connsiteX4" fmla="*/ 807680 w 862013"/>
                  <a:gd name="connsiteY4" fmla="*/ 429936 h 429936"/>
                  <a:gd name="connsiteX5" fmla="*/ 730322 w 862013"/>
                  <a:gd name="connsiteY5" fmla="*/ 429936 h 429936"/>
                  <a:gd name="connsiteX6" fmla="*/ 624074 w 862013"/>
                  <a:gd name="connsiteY6" fmla="*/ 429936 h 429936"/>
                  <a:gd name="connsiteX7" fmla="*/ 79925 w 862013"/>
                  <a:gd name="connsiteY7" fmla="*/ 429936 h 429936"/>
                  <a:gd name="connsiteX8" fmla="*/ 0 w 862013"/>
                  <a:gd name="connsiteY8" fmla="*/ 350011 h 429936"/>
                  <a:gd name="connsiteX9" fmla="*/ 0 w 862013"/>
                  <a:gd name="connsiteY9" fmla="*/ 214968 h 429936"/>
                  <a:gd name="connsiteX10" fmla="*/ 214968 w 862013"/>
                  <a:gd name="connsiteY10" fmla="*/ 0 h 429936"/>
                  <a:gd name="connsiteX0" fmla="*/ 214968 w 862013"/>
                  <a:gd name="connsiteY0" fmla="*/ 0 h 429936"/>
                  <a:gd name="connsiteX1" fmla="*/ 862013 w 862013"/>
                  <a:gd name="connsiteY1" fmla="*/ 0 h 429936"/>
                  <a:gd name="connsiteX2" fmla="*/ 862013 w 862013"/>
                  <a:gd name="connsiteY2" fmla="*/ 375603 h 429936"/>
                  <a:gd name="connsiteX3" fmla="*/ 807680 w 862013"/>
                  <a:gd name="connsiteY3" fmla="*/ 429936 h 429936"/>
                  <a:gd name="connsiteX4" fmla="*/ 730322 w 862013"/>
                  <a:gd name="connsiteY4" fmla="*/ 429936 h 429936"/>
                  <a:gd name="connsiteX5" fmla="*/ 624074 w 862013"/>
                  <a:gd name="connsiteY5" fmla="*/ 429936 h 429936"/>
                  <a:gd name="connsiteX6" fmla="*/ 79925 w 862013"/>
                  <a:gd name="connsiteY6" fmla="*/ 429936 h 429936"/>
                  <a:gd name="connsiteX7" fmla="*/ 0 w 862013"/>
                  <a:gd name="connsiteY7" fmla="*/ 350011 h 429936"/>
                  <a:gd name="connsiteX8" fmla="*/ 0 w 862013"/>
                  <a:gd name="connsiteY8" fmla="*/ 214968 h 429936"/>
                  <a:gd name="connsiteX9" fmla="*/ 214968 w 862013"/>
                  <a:gd name="connsiteY9" fmla="*/ 0 h 429936"/>
                  <a:gd name="connsiteX0" fmla="*/ 214968 w 862013"/>
                  <a:gd name="connsiteY0" fmla="*/ 0 h 429936"/>
                  <a:gd name="connsiteX1" fmla="*/ 862013 w 862013"/>
                  <a:gd name="connsiteY1" fmla="*/ 0 h 429936"/>
                  <a:gd name="connsiteX2" fmla="*/ 862013 w 862013"/>
                  <a:gd name="connsiteY2" fmla="*/ 375603 h 429936"/>
                  <a:gd name="connsiteX3" fmla="*/ 807680 w 862013"/>
                  <a:gd name="connsiteY3" fmla="*/ 429936 h 429936"/>
                  <a:gd name="connsiteX4" fmla="*/ 730322 w 862013"/>
                  <a:gd name="connsiteY4" fmla="*/ 429936 h 429936"/>
                  <a:gd name="connsiteX5" fmla="*/ 79925 w 862013"/>
                  <a:gd name="connsiteY5" fmla="*/ 429936 h 429936"/>
                  <a:gd name="connsiteX6" fmla="*/ 0 w 862013"/>
                  <a:gd name="connsiteY6" fmla="*/ 350011 h 429936"/>
                  <a:gd name="connsiteX7" fmla="*/ 0 w 862013"/>
                  <a:gd name="connsiteY7" fmla="*/ 214968 h 429936"/>
                  <a:gd name="connsiteX8" fmla="*/ 214968 w 862013"/>
                  <a:gd name="connsiteY8" fmla="*/ 0 h 429936"/>
                  <a:gd name="connsiteX0" fmla="*/ 214968 w 862013"/>
                  <a:gd name="connsiteY0" fmla="*/ 0 h 429936"/>
                  <a:gd name="connsiteX1" fmla="*/ 862013 w 862013"/>
                  <a:gd name="connsiteY1" fmla="*/ 0 h 429936"/>
                  <a:gd name="connsiteX2" fmla="*/ 862013 w 862013"/>
                  <a:gd name="connsiteY2" fmla="*/ 375603 h 429936"/>
                  <a:gd name="connsiteX3" fmla="*/ 807680 w 862013"/>
                  <a:gd name="connsiteY3" fmla="*/ 429936 h 429936"/>
                  <a:gd name="connsiteX4" fmla="*/ 79925 w 862013"/>
                  <a:gd name="connsiteY4" fmla="*/ 429936 h 429936"/>
                  <a:gd name="connsiteX5" fmla="*/ 0 w 862013"/>
                  <a:gd name="connsiteY5" fmla="*/ 350011 h 429936"/>
                  <a:gd name="connsiteX6" fmla="*/ 0 w 862013"/>
                  <a:gd name="connsiteY6" fmla="*/ 214968 h 429936"/>
                  <a:gd name="connsiteX7" fmla="*/ 214968 w 862013"/>
                  <a:gd name="connsiteY7" fmla="*/ 0 h 4299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62013" h="429936">
                    <a:moveTo>
                      <a:pt x="214968" y="0"/>
                    </a:moveTo>
                    <a:lnTo>
                      <a:pt x="862013" y="0"/>
                    </a:lnTo>
                    <a:lnTo>
                      <a:pt x="862013" y="375603"/>
                    </a:lnTo>
                    <a:cubicBezTo>
                      <a:pt x="862013" y="405610"/>
                      <a:pt x="837687" y="429936"/>
                      <a:pt x="807680" y="429936"/>
                    </a:cubicBezTo>
                    <a:lnTo>
                      <a:pt x="79925" y="429936"/>
                    </a:lnTo>
                    <a:cubicBezTo>
                      <a:pt x="35784" y="429936"/>
                      <a:pt x="0" y="394152"/>
                      <a:pt x="0" y="350011"/>
                    </a:cubicBezTo>
                    <a:lnTo>
                      <a:pt x="0" y="214968"/>
                    </a:lnTo>
                    <a:cubicBezTo>
                      <a:pt x="0" y="96244"/>
                      <a:pt x="96244" y="0"/>
                      <a:pt x="214968" y="0"/>
                    </a:cubicBezTo>
                    <a:close/>
                  </a:path>
                </a:pathLst>
              </a:custGeom>
              <a:solidFill>
                <a:sysClr val="window" lastClr="FFFFFF">
                  <a:lumMod val="9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79" name="二等辺三角形 28">
                <a:extLst>
                  <a:ext uri="{FF2B5EF4-FFF2-40B4-BE49-F238E27FC236}">
                    <a16:creationId xmlns:a16="http://schemas.microsoft.com/office/drawing/2014/main" id="{1497E697-FF6B-59CD-0AAC-DD81E44B1D3F}"/>
                  </a:ext>
                </a:extLst>
              </p:cNvPr>
              <p:cNvSpPr/>
              <p:nvPr/>
            </p:nvSpPr>
            <p:spPr>
              <a:xfrm>
                <a:off x="4843589" y="4062651"/>
                <a:ext cx="90834" cy="188108"/>
              </a:xfrm>
              <a:custGeom>
                <a:avLst/>
                <a:gdLst>
                  <a:gd name="connsiteX0" fmla="*/ 0 w 414337"/>
                  <a:gd name="connsiteY0" fmla="*/ 348851 h 348851"/>
                  <a:gd name="connsiteX1" fmla="*/ 207169 w 414337"/>
                  <a:gd name="connsiteY1" fmla="*/ 0 h 348851"/>
                  <a:gd name="connsiteX2" fmla="*/ 414337 w 414337"/>
                  <a:gd name="connsiteY2" fmla="*/ 348851 h 348851"/>
                  <a:gd name="connsiteX3" fmla="*/ 0 w 414337"/>
                  <a:gd name="connsiteY3" fmla="*/ 348851 h 348851"/>
                  <a:gd name="connsiteX0" fmla="*/ 132 w 414469"/>
                  <a:gd name="connsiteY0" fmla="*/ 348851 h 413232"/>
                  <a:gd name="connsiteX1" fmla="*/ 207301 w 414469"/>
                  <a:gd name="connsiteY1" fmla="*/ 0 h 413232"/>
                  <a:gd name="connsiteX2" fmla="*/ 414469 w 414469"/>
                  <a:gd name="connsiteY2" fmla="*/ 348851 h 413232"/>
                  <a:gd name="connsiteX3" fmla="*/ 132 w 414469"/>
                  <a:gd name="connsiteY3" fmla="*/ 348851 h 413232"/>
                  <a:gd name="connsiteX0" fmla="*/ 1192 w 305992"/>
                  <a:gd name="connsiteY0" fmla="*/ 348851 h 402561"/>
                  <a:gd name="connsiteX1" fmla="*/ 208361 w 305992"/>
                  <a:gd name="connsiteY1" fmla="*/ 0 h 402561"/>
                  <a:gd name="connsiteX2" fmla="*/ 305992 w 305992"/>
                  <a:gd name="connsiteY2" fmla="*/ 401238 h 402561"/>
                  <a:gd name="connsiteX3" fmla="*/ 1192 w 305992"/>
                  <a:gd name="connsiteY3" fmla="*/ 348851 h 402561"/>
                  <a:gd name="connsiteX0" fmla="*/ 3 w 309565"/>
                  <a:gd name="connsiteY0" fmla="*/ 348851 h 402561"/>
                  <a:gd name="connsiteX1" fmla="*/ 309565 w 309565"/>
                  <a:gd name="connsiteY1" fmla="*/ 0 h 402561"/>
                  <a:gd name="connsiteX2" fmla="*/ 304803 w 309565"/>
                  <a:gd name="connsiteY2" fmla="*/ 401238 h 402561"/>
                  <a:gd name="connsiteX3" fmla="*/ 3 w 309565"/>
                  <a:gd name="connsiteY3" fmla="*/ 348851 h 402561"/>
                  <a:gd name="connsiteX0" fmla="*/ 3 w 309565"/>
                  <a:gd name="connsiteY0" fmla="*/ 348851 h 402561"/>
                  <a:gd name="connsiteX1" fmla="*/ 309565 w 309565"/>
                  <a:gd name="connsiteY1" fmla="*/ 0 h 402561"/>
                  <a:gd name="connsiteX2" fmla="*/ 304803 w 309565"/>
                  <a:gd name="connsiteY2" fmla="*/ 401238 h 402561"/>
                  <a:gd name="connsiteX3" fmla="*/ 3 w 309565"/>
                  <a:gd name="connsiteY3" fmla="*/ 348851 h 402561"/>
                  <a:gd name="connsiteX0" fmla="*/ 5 w 252417"/>
                  <a:gd name="connsiteY0" fmla="*/ 322657 h 401238"/>
                  <a:gd name="connsiteX1" fmla="*/ 252417 w 252417"/>
                  <a:gd name="connsiteY1" fmla="*/ 0 h 401238"/>
                  <a:gd name="connsiteX2" fmla="*/ 247655 w 252417"/>
                  <a:gd name="connsiteY2" fmla="*/ 401238 h 401238"/>
                  <a:gd name="connsiteX3" fmla="*/ 5 w 252417"/>
                  <a:gd name="connsiteY3" fmla="*/ 322657 h 401238"/>
                  <a:gd name="connsiteX0" fmla="*/ 2197 w 254609"/>
                  <a:gd name="connsiteY0" fmla="*/ 322657 h 402772"/>
                  <a:gd name="connsiteX1" fmla="*/ 254609 w 254609"/>
                  <a:gd name="connsiteY1" fmla="*/ 0 h 402772"/>
                  <a:gd name="connsiteX2" fmla="*/ 249847 w 254609"/>
                  <a:gd name="connsiteY2" fmla="*/ 401238 h 402772"/>
                  <a:gd name="connsiteX3" fmla="*/ 2197 w 254609"/>
                  <a:gd name="connsiteY3" fmla="*/ 322657 h 402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54609" h="402772">
                    <a:moveTo>
                      <a:pt x="2197" y="322657"/>
                    </a:moveTo>
                    <a:cubicBezTo>
                      <a:pt x="-23203" y="224828"/>
                      <a:pt x="178409" y="94852"/>
                      <a:pt x="254609" y="0"/>
                    </a:cubicBezTo>
                    <a:cubicBezTo>
                      <a:pt x="253022" y="133746"/>
                      <a:pt x="251434" y="267492"/>
                      <a:pt x="249847" y="401238"/>
                    </a:cubicBezTo>
                    <a:cubicBezTo>
                      <a:pt x="111735" y="401238"/>
                      <a:pt x="27597" y="420486"/>
                      <a:pt x="2197" y="322657"/>
                    </a:cubicBezTo>
                    <a:close/>
                  </a:path>
                </a:pathLst>
              </a:cu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80" name="台形 179">
                <a:extLst>
                  <a:ext uri="{FF2B5EF4-FFF2-40B4-BE49-F238E27FC236}">
                    <a16:creationId xmlns:a16="http://schemas.microsoft.com/office/drawing/2014/main" id="{27422DB9-7FB6-A1A9-7C41-DAF1F124302F}"/>
                  </a:ext>
                </a:extLst>
              </p:cNvPr>
              <p:cNvSpPr/>
              <p:nvPr/>
            </p:nvSpPr>
            <p:spPr>
              <a:xfrm>
                <a:off x="5163445" y="4376073"/>
                <a:ext cx="164003" cy="213740"/>
              </a:xfrm>
              <a:prstGeom prst="trapezoid">
                <a:avLst>
                  <a:gd name="adj" fmla="val 16220"/>
                </a:avLst>
              </a:pr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81" name="楕円 180">
                <a:extLst>
                  <a:ext uri="{FF2B5EF4-FFF2-40B4-BE49-F238E27FC236}">
                    <a16:creationId xmlns:a16="http://schemas.microsoft.com/office/drawing/2014/main" id="{FF4BDE00-D61D-E073-A2B3-AD7F93BAD6C5}"/>
                  </a:ext>
                </a:extLst>
              </p:cNvPr>
              <p:cNvSpPr/>
              <p:nvPr/>
            </p:nvSpPr>
            <p:spPr>
              <a:xfrm>
                <a:off x="4869515" y="3688164"/>
                <a:ext cx="751863" cy="751864"/>
              </a:xfrm>
              <a:prstGeom prst="ellipse">
                <a:avLst/>
              </a:pr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82" name="月 181">
                <a:extLst>
                  <a:ext uri="{FF2B5EF4-FFF2-40B4-BE49-F238E27FC236}">
                    <a16:creationId xmlns:a16="http://schemas.microsoft.com/office/drawing/2014/main" id="{66BC55AD-C575-B88B-17D5-2CF97FCF2E68}"/>
                  </a:ext>
                </a:extLst>
              </p:cNvPr>
              <p:cNvSpPr/>
              <p:nvPr/>
            </p:nvSpPr>
            <p:spPr>
              <a:xfrm rot="3938555">
                <a:off x="4963982" y="3877061"/>
                <a:ext cx="49748" cy="154528"/>
              </a:xfrm>
              <a:prstGeom prst="moon">
                <a:avLst>
                  <a:gd name="adj" fmla="val 34982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83" name="楕円 182">
                <a:extLst>
                  <a:ext uri="{FF2B5EF4-FFF2-40B4-BE49-F238E27FC236}">
                    <a16:creationId xmlns:a16="http://schemas.microsoft.com/office/drawing/2014/main" id="{F588A8AE-5B9B-5222-49AE-F75920930FD1}"/>
                  </a:ext>
                </a:extLst>
              </p:cNvPr>
              <p:cNvSpPr/>
              <p:nvPr/>
            </p:nvSpPr>
            <p:spPr>
              <a:xfrm>
                <a:off x="4943956" y="4014513"/>
                <a:ext cx="79723" cy="123166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84" name="フリーフォーム: 図形 183">
                <a:extLst>
                  <a:ext uri="{FF2B5EF4-FFF2-40B4-BE49-F238E27FC236}">
                    <a16:creationId xmlns:a16="http://schemas.microsoft.com/office/drawing/2014/main" id="{C5766CFC-31EF-AE11-C6AB-73D8CFEC5E25}"/>
                  </a:ext>
                </a:extLst>
              </p:cNvPr>
              <p:cNvSpPr/>
              <p:nvPr/>
            </p:nvSpPr>
            <p:spPr>
              <a:xfrm>
                <a:off x="4913515" y="3676988"/>
                <a:ext cx="719735" cy="513091"/>
              </a:xfrm>
              <a:custGeom>
                <a:avLst/>
                <a:gdLst>
                  <a:gd name="connsiteX0" fmla="*/ 509501 w 1106546"/>
                  <a:gd name="connsiteY0" fmla="*/ 0 h 788841"/>
                  <a:gd name="connsiteX1" fmla="*/ 1106546 w 1106546"/>
                  <a:gd name="connsiteY1" fmla="*/ 597044 h 788841"/>
                  <a:gd name="connsiteX2" fmla="*/ 1097221 w 1106546"/>
                  <a:gd name="connsiteY2" fmla="*/ 702731 h 788841"/>
                  <a:gd name="connsiteX3" fmla="*/ 1073961 w 1106546"/>
                  <a:gd name="connsiteY3" fmla="*/ 788841 h 788841"/>
                  <a:gd name="connsiteX4" fmla="*/ 573900 w 1106546"/>
                  <a:gd name="connsiteY4" fmla="*/ 788841 h 788841"/>
                  <a:gd name="connsiteX5" fmla="*/ 573900 w 1106546"/>
                  <a:gd name="connsiteY5" fmla="*/ 426329 h 788841"/>
                  <a:gd name="connsiteX6" fmla="*/ 437373 w 1106546"/>
                  <a:gd name="connsiteY6" fmla="*/ 289802 h 788841"/>
                  <a:gd name="connsiteX7" fmla="*/ 0 w 1106546"/>
                  <a:gd name="connsiteY7" fmla="*/ 289802 h 788841"/>
                  <a:gd name="connsiteX8" fmla="*/ 14422 w 1106546"/>
                  <a:gd name="connsiteY8" fmla="*/ 263231 h 788841"/>
                  <a:gd name="connsiteX9" fmla="*/ 509501 w 1106546"/>
                  <a:gd name="connsiteY9" fmla="*/ 0 h 7888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106546" h="788841">
                    <a:moveTo>
                      <a:pt x="509501" y="0"/>
                    </a:moveTo>
                    <a:cubicBezTo>
                      <a:pt x="839240" y="0"/>
                      <a:pt x="1106546" y="267306"/>
                      <a:pt x="1106546" y="597044"/>
                    </a:cubicBezTo>
                    <a:cubicBezTo>
                      <a:pt x="1106546" y="633109"/>
                      <a:pt x="1103348" y="668427"/>
                      <a:pt x="1097221" y="702731"/>
                    </a:cubicBezTo>
                    <a:lnTo>
                      <a:pt x="1073961" y="788841"/>
                    </a:lnTo>
                    <a:lnTo>
                      <a:pt x="573900" y="788841"/>
                    </a:lnTo>
                    <a:lnTo>
                      <a:pt x="573900" y="426329"/>
                    </a:lnTo>
                    <a:cubicBezTo>
                      <a:pt x="573900" y="350927"/>
                      <a:pt x="512775" y="289802"/>
                      <a:pt x="437373" y="289802"/>
                    </a:cubicBezTo>
                    <a:lnTo>
                      <a:pt x="0" y="289802"/>
                    </a:lnTo>
                    <a:lnTo>
                      <a:pt x="14422" y="263231"/>
                    </a:lnTo>
                    <a:cubicBezTo>
                      <a:pt x="121715" y="104416"/>
                      <a:pt x="303414" y="0"/>
                      <a:pt x="509501" y="0"/>
                    </a:cubicBezTo>
                    <a:close/>
                  </a:path>
                </a:pathLst>
              </a:custGeom>
              <a:solidFill>
                <a:sysClr val="window" lastClr="FFFFFF">
                  <a:lumMod val="6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85" name="二等辺三角形 46">
                <a:extLst>
                  <a:ext uri="{FF2B5EF4-FFF2-40B4-BE49-F238E27FC236}">
                    <a16:creationId xmlns:a16="http://schemas.microsoft.com/office/drawing/2014/main" id="{ED6E8718-835B-F018-DF20-5159B5FC1D53}"/>
                  </a:ext>
                </a:extLst>
              </p:cNvPr>
              <p:cNvSpPr/>
              <p:nvPr/>
            </p:nvSpPr>
            <p:spPr>
              <a:xfrm rot="10800000">
                <a:off x="4977305" y="4246267"/>
                <a:ext cx="117528" cy="86364"/>
              </a:xfrm>
              <a:custGeom>
                <a:avLst/>
                <a:gdLst>
                  <a:gd name="connsiteX0" fmla="*/ 0 w 793908"/>
                  <a:gd name="connsiteY0" fmla="*/ 854870 h 854870"/>
                  <a:gd name="connsiteX1" fmla="*/ 396954 w 793908"/>
                  <a:gd name="connsiteY1" fmla="*/ 0 h 854870"/>
                  <a:gd name="connsiteX2" fmla="*/ 793908 w 793908"/>
                  <a:gd name="connsiteY2" fmla="*/ 854870 h 854870"/>
                  <a:gd name="connsiteX3" fmla="*/ 0 w 793908"/>
                  <a:gd name="connsiteY3" fmla="*/ 854870 h 854870"/>
                  <a:gd name="connsiteX0" fmla="*/ 0 w 793908"/>
                  <a:gd name="connsiteY0" fmla="*/ 854909 h 854909"/>
                  <a:gd name="connsiteX1" fmla="*/ 396954 w 793908"/>
                  <a:gd name="connsiteY1" fmla="*/ 39 h 854909"/>
                  <a:gd name="connsiteX2" fmla="*/ 793908 w 793908"/>
                  <a:gd name="connsiteY2" fmla="*/ 854909 h 854909"/>
                  <a:gd name="connsiteX3" fmla="*/ 0 w 793908"/>
                  <a:gd name="connsiteY3" fmla="*/ 854909 h 854909"/>
                  <a:gd name="connsiteX0" fmla="*/ 0 w 793908"/>
                  <a:gd name="connsiteY0" fmla="*/ 421639 h 421639"/>
                  <a:gd name="connsiteX1" fmla="*/ 239792 w 793908"/>
                  <a:gd name="connsiteY1" fmla="*/ 157 h 421639"/>
                  <a:gd name="connsiteX2" fmla="*/ 793908 w 793908"/>
                  <a:gd name="connsiteY2" fmla="*/ 421639 h 421639"/>
                  <a:gd name="connsiteX3" fmla="*/ 0 w 793908"/>
                  <a:gd name="connsiteY3" fmla="*/ 421639 h 421639"/>
                  <a:gd name="connsiteX0" fmla="*/ 0 w 803975"/>
                  <a:gd name="connsiteY0" fmla="*/ 421639 h 453388"/>
                  <a:gd name="connsiteX1" fmla="*/ 239792 w 803975"/>
                  <a:gd name="connsiteY1" fmla="*/ 157 h 453388"/>
                  <a:gd name="connsiteX2" fmla="*/ 793908 w 803975"/>
                  <a:gd name="connsiteY2" fmla="*/ 421639 h 453388"/>
                  <a:gd name="connsiteX3" fmla="*/ 0 w 803975"/>
                  <a:gd name="connsiteY3" fmla="*/ 421639 h 453388"/>
                  <a:gd name="connsiteX0" fmla="*/ 12018 w 815993"/>
                  <a:gd name="connsiteY0" fmla="*/ 421544 h 469912"/>
                  <a:gd name="connsiteX1" fmla="*/ 251810 w 815993"/>
                  <a:gd name="connsiteY1" fmla="*/ 62 h 469912"/>
                  <a:gd name="connsiteX2" fmla="*/ 805926 w 815993"/>
                  <a:gd name="connsiteY2" fmla="*/ 421544 h 469912"/>
                  <a:gd name="connsiteX3" fmla="*/ 12018 w 815993"/>
                  <a:gd name="connsiteY3" fmla="*/ 421544 h 4699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15993" h="469912">
                    <a:moveTo>
                      <a:pt x="12018" y="421544"/>
                    </a:moveTo>
                    <a:cubicBezTo>
                      <a:pt x="-47831" y="364394"/>
                      <a:pt x="129017" y="-5494"/>
                      <a:pt x="251810" y="62"/>
                    </a:cubicBezTo>
                    <a:cubicBezTo>
                      <a:pt x="374603" y="5618"/>
                      <a:pt x="894349" y="350107"/>
                      <a:pt x="805926" y="421544"/>
                    </a:cubicBezTo>
                    <a:cubicBezTo>
                      <a:pt x="717503" y="492981"/>
                      <a:pt x="71867" y="478694"/>
                      <a:pt x="12018" y="421544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86" name="フリーフォーム: 図形 185">
                <a:extLst>
                  <a:ext uri="{FF2B5EF4-FFF2-40B4-BE49-F238E27FC236}">
                    <a16:creationId xmlns:a16="http://schemas.microsoft.com/office/drawing/2014/main" id="{92FA0D9B-E6FD-AAB9-9A02-3D0C000F6893}"/>
                  </a:ext>
                </a:extLst>
              </p:cNvPr>
              <p:cNvSpPr/>
              <p:nvPr/>
            </p:nvSpPr>
            <p:spPr>
              <a:xfrm>
                <a:off x="5270319" y="3979785"/>
                <a:ext cx="183147" cy="254719"/>
              </a:xfrm>
              <a:custGeom>
                <a:avLst/>
                <a:gdLst>
                  <a:gd name="connsiteX0" fmla="*/ 120253 w 281578"/>
                  <a:gd name="connsiteY0" fmla="*/ 0 h 391612"/>
                  <a:gd name="connsiteX1" fmla="*/ 281578 w 281578"/>
                  <a:gd name="connsiteY1" fmla="*/ 195806 h 391612"/>
                  <a:gd name="connsiteX2" fmla="*/ 120253 w 281578"/>
                  <a:gd name="connsiteY2" fmla="*/ 391612 h 391612"/>
                  <a:gd name="connsiteX3" fmla="*/ 6179 w 281578"/>
                  <a:gd name="connsiteY3" fmla="*/ 334262 h 391612"/>
                  <a:gd name="connsiteX4" fmla="*/ 0 w 281578"/>
                  <a:gd name="connsiteY4" fmla="*/ 323138 h 391612"/>
                  <a:gd name="connsiteX5" fmla="*/ 28394 w 281578"/>
                  <a:gd name="connsiteY5" fmla="*/ 272023 h 391612"/>
                  <a:gd name="connsiteX6" fmla="*/ 41072 w 281578"/>
                  <a:gd name="connsiteY6" fmla="*/ 195806 h 391612"/>
                  <a:gd name="connsiteX7" fmla="*/ 28394 w 281578"/>
                  <a:gd name="connsiteY7" fmla="*/ 119589 h 391612"/>
                  <a:gd name="connsiteX8" fmla="*/ 0 w 281578"/>
                  <a:gd name="connsiteY8" fmla="*/ 68474 h 391612"/>
                  <a:gd name="connsiteX9" fmla="*/ 6179 w 281578"/>
                  <a:gd name="connsiteY9" fmla="*/ 57350 h 391612"/>
                  <a:gd name="connsiteX10" fmla="*/ 120253 w 281578"/>
                  <a:gd name="connsiteY10" fmla="*/ 0 h 391612"/>
                  <a:gd name="connsiteX0" fmla="*/ 41072 w 281578"/>
                  <a:gd name="connsiteY0" fmla="*/ 195806 h 391612"/>
                  <a:gd name="connsiteX1" fmla="*/ 28394 w 281578"/>
                  <a:gd name="connsiteY1" fmla="*/ 119589 h 391612"/>
                  <a:gd name="connsiteX2" fmla="*/ 0 w 281578"/>
                  <a:gd name="connsiteY2" fmla="*/ 68474 h 391612"/>
                  <a:gd name="connsiteX3" fmla="*/ 6179 w 281578"/>
                  <a:gd name="connsiteY3" fmla="*/ 57350 h 391612"/>
                  <a:gd name="connsiteX4" fmla="*/ 120253 w 281578"/>
                  <a:gd name="connsiteY4" fmla="*/ 0 h 391612"/>
                  <a:gd name="connsiteX5" fmla="*/ 281578 w 281578"/>
                  <a:gd name="connsiteY5" fmla="*/ 195806 h 391612"/>
                  <a:gd name="connsiteX6" fmla="*/ 120253 w 281578"/>
                  <a:gd name="connsiteY6" fmla="*/ 391612 h 391612"/>
                  <a:gd name="connsiteX7" fmla="*/ 6179 w 281578"/>
                  <a:gd name="connsiteY7" fmla="*/ 334262 h 391612"/>
                  <a:gd name="connsiteX8" fmla="*/ 0 w 281578"/>
                  <a:gd name="connsiteY8" fmla="*/ 323138 h 391612"/>
                  <a:gd name="connsiteX9" fmla="*/ 28394 w 281578"/>
                  <a:gd name="connsiteY9" fmla="*/ 272023 h 391612"/>
                  <a:gd name="connsiteX10" fmla="*/ 132512 w 281578"/>
                  <a:gd name="connsiteY10" fmla="*/ 287246 h 391612"/>
                  <a:gd name="connsiteX0" fmla="*/ 28394 w 281578"/>
                  <a:gd name="connsiteY0" fmla="*/ 119589 h 391612"/>
                  <a:gd name="connsiteX1" fmla="*/ 0 w 281578"/>
                  <a:gd name="connsiteY1" fmla="*/ 68474 h 391612"/>
                  <a:gd name="connsiteX2" fmla="*/ 6179 w 281578"/>
                  <a:gd name="connsiteY2" fmla="*/ 57350 h 391612"/>
                  <a:gd name="connsiteX3" fmla="*/ 120253 w 281578"/>
                  <a:gd name="connsiteY3" fmla="*/ 0 h 391612"/>
                  <a:gd name="connsiteX4" fmla="*/ 281578 w 281578"/>
                  <a:gd name="connsiteY4" fmla="*/ 195806 h 391612"/>
                  <a:gd name="connsiteX5" fmla="*/ 120253 w 281578"/>
                  <a:gd name="connsiteY5" fmla="*/ 391612 h 391612"/>
                  <a:gd name="connsiteX6" fmla="*/ 6179 w 281578"/>
                  <a:gd name="connsiteY6" fmla="*/ 334262 h 391612"/>
                  <a:gd name="connsiteX7" fmla="*/ 0 w 281578"/>
                  <a:gd name="connsiteY7" fmla="*/ 323138 h 391612"/>
                  <a:gd name="connsiteX8" fmla="*/ 28394 w 281578"/>
                  <a:gd name="connsiteY8" fmla="*/ 272023 h 391612"/>
                  <a:gd name="connsiteX9" fmla="*/ 132512 w 281578"/>
                  <a:gd name="connsiteY9" fmla="*/ 287246 h 391612"/>
                  <a:gd name="connsiteX0" fmla="*/ 0 w 281578"/>
                  <a:gd name="connsiteY0" fmla="*/ 68474 h 391612"/>
                  <a:gd name="connsiteX1" fmla="*/ 6179 w 281578"/>
                  <a:gd name="connsiteY1" fmla="*/ 57350 h 391612"/>
                  <a:gd name="connsiteX2" fmla="*/ 120253 w 281578"/>
                  <a:gd name="connsiteY2" fmla="*/ 0 h 391612"/>
                  <a:gd name="connsiteX3" fmla="*/ 281578 w 281578"/>
                  <a:gd name="connsiteY3" fmla="*/ 195806 h 391612"/>
                  <a:gd name="connsiteX4" fmla="*/ 120253 w 281578"/>
                  <a:gd name="connsiteY4" fmla="*/ 391612 h 391612"/>
                  <a:gd name="connsiteX5" fmla="*/ 6179 w 281578"/>
                  <a:gd name="connsiteY5" fmla="*/ 334262 h 391612"/>
                  <a:gd name="connsiteX6" fmla="*/ 0 w 281578"/>
                  <a:gd name="connsiteY6" fmla="*/ 323138 h 391612"/>
                  <a:gd name="connsiteX7" fmla="*/ 28394 w 281578"/>
                  <a:gd name="connsiteY7" fmla="*/ 272023 h 391612"/>
                  <a:gd name="connsiteX8" fmla="*/ 132512 w 281578"/>
                  <a:gd name="connsiteY8" fmla="*/ 287246 h 391612"/>
                  <a:gd name="connsiteX0" fmla="*/ 0 w 281578"/>
                  <a:gd name="connsiteY0" fmla="*/ 68474 h 391612"/>
                  <a:gd name="connsiteX1" fmla="*/ 6179 w 281578"/>
                  <a:gd name="connsiteY1" fmla="*/ 57350 h 391612"/>
                  <a:gd name="connsiteX2" fmla="*/ 120253 w 281578"/>
                  <a:gd name="connsiteY2" fmla="*/ 0 h 391612"/>
                  <a:gd name="connsiteX3" fmla="*/ 281578 w 281578"/>
                  <a:gd name="connsiteY3" fmla="*/ 195806 h 391612"/>
                  <a:gd name="connsiteX4" fmla="*/ 120253 w 281578"/>
                  <a:gd name="connsiteY4" fmla="*/ 391612 h 391612"/>
                  <a:gd name="connsiteX5" fmla="*/ 6179 w 281578"/>
                  <a:gd name="connsiteY5" fmla="*/ 334262 h 391612"/>
                  <a:gd name="connsiteX6" fmla="*/ 0 w 281578"/>
                  <a:gd name="connsiteY6" fmla="*/ 323138 h 391612"/>
                  <a:gd name="connsiteX7" fmla="*/ 28394 w 281578"/>
                  <a:gd name="connsiteY7" fmla="*/ 272023 h 391612"/>
                  <a:gd name="connsiteX0" fmla="*/ 0 w 281578"/>
                  <a:gd name="connsiteY0" fmla="*/ 68474 h 391612"/>
                  <a:gd name="connsiteX1" fmla="*/ 6179 w 281578"/>
                  <a:gd name="connsiteY1" fmla="*/ 57350 h 391612"/>
                  <a:gd name="connsiteX2" fmla="*/ 120253 w 281578"/>
                  <a:gd name="connsiteY2" fmla="*/ 0 h 391612"/>
                  <a:gd name="connsiteX3" fmla="*/ 281578 w 281578"/>
                  <a:gd name="connsiteY3" fmla="*/ 195806 h 391612"/>
                  <a:gd name="connsiteX4" fmla="*/ 120253 w 281578"/>
                  <a:gd name="connsiteY4" fmla="*/ 391612 h 391612"/>
                  <a:gd name="connsiteX5" fmla="*/ 6179 w 281578"/>
                  <a:gd name="connsiteY5" fmla="*/ 334262 h 391612"/>
                  <a:gd name="connsiteX6" fmla="*/ 0 w 281578"/>
                  <a:gd name="connsiteY6" fmla="*/ 323138 h 391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81578" h="391612">
                    <a:moveTo>
                      <a:pt x="0" y="68474"/>
                    </a:moveTo>
                    <a:lnTo>
                      <a:pt x="6179" y="57350"/>
                    </a:lnTo>
                    <a:cubicBezTo>
                      <a:pt x="35374" y="21916"/>
                      <a:pt x="75705" y="0"/>
                      <a:pt x="120253" y="0"/>
                    </a:cubicBezTo>
                    <a:cubicBezTo>
                      <a:pt x="209350" y="0"/>
                      <a:pt x="281578" y="87665"/>
                      <a:pt x="281578" y="195806"/>
                    </a:cubicBezTo>
                    <a:cubicBezTo>
                      <a:pt x="281578" y="303947"/>
                      <a:pt x="209350" y="391612"/>
                      <a:pt x="120253" y="391612"/>
                    </a:cubicBezTo>
                    <a:cubicBezTo>
                      <a:pt x="75705" y="391612"/>
                      <a:pt x="35374" y="369696"/>
                      <a:pt x="6179" y="334262"/>
                    </a:cubicBezTo>
                    <a:lnTo>
                      <a:pt x="0" y="323138"/>
                    </a:lnTo>
                  </a:path>
                </a:pathLst>
              </a:cu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87" name="フリーフォーム: 図形 186">
                <a:extLst>
                  <a:ext uri="{FF2B5EF4-FFF2-40B4-BE49-F238E27FC236}">
                    <a16:creationId xmlns:a16="http://schemas.microsoft.com/office/drawing/2014/main" id="{0A36174A-C91E-9510-8907-EE287CA04E55}"/>
                  </a:ext>
                </a:extLst>
              </p:cNvPr>
              <p:cNvSpPr/>
              <p:nvPr/>
            </p:nvSpPr>
            <p:spPr>
              <a:xfrm>
                <a:off x="5286799" y="4020832"/>
                <a:ext cx="121139" cy="166431"/>
              </a:xfrm>
              <a:custGeom>
                <a:avLst/>
                <a:gdLst>
                  <a:gd name="connsiteX0" fmla="*/ 120253 w 281578"/>
                  <a:gd name="connsiteY0" fmla="*/ 0 h 391612"/>
                  <a:gd name="connsiteX1" fmla="*/ 281578 w 281578"/>
                  <a:gd name="connsiteY1" fmla="*/ 195806 h 391612"/>
                  <a:gd name="connsiteX2" fmla="*/ 120253 w 281578"/>
                  <a:gd name="connsiteY2" fmla="*/ 391612 h 391612"/>
                  <a:gd name="connsiteX3" fmla="*/ 6179 w 281578"/>
                  <a:gd name="connsiteY3" fmla="*/ 334262 h 391612"/>
                  <a:gd name="connsiteX4" fmla="*/ 0 w 281578"/>
                  <a:gd name="connsiteY4" fmla="*/ 323138 h 391612"/>
                  <a:gd name="connsiteX5" fmla="*/ 28394 w 281578"/>
                  <a:gd name="connsiteY5" fmla="*/ 272023 h 391612"/>
                  <a:gd name="connsiteX6" fmla="*/ 41072 w 281578"/>
                  <a:gd name="connsiteY6" fmla="*/ 195806 h 391612"/>
                  <a:gd name="connsiteX7" fmla="*/ 28394 w 281578"/>
                  <a:gd name="connsiteY7" fmla="*/ 119589 h 391612"/>
                  <a:gd name="connsiteX8" fmla="*/ 0 w 281578"/>
                  <a:gd name="connsiteY8" fmla="*/ 68474 h 391612"/>
                  <a:gd name="connsiteX9" fmla="*/ 6179 w 281578"/>
                  <a:gd name="connsiteY9" fmla="*/ 57350 h 391612"/>
                  <a:gd name="connsiteX10" fmla="*/ 120253 w 281578"/>
                  <a:gd name="connsiteY10" fmla="*/ 0 h 391612"/>
                  <a:gd name="connsiteX0" fmla="*/ 41072 w 281578"/>
                  <a:gd name="connsiteY0" fmla="*/ 195806 h 391612"/>
                  <a:gd name="connsiteX1" fmla="*/ 28394 w 281578"/>
                  <a:gd name="connsiteY1" fmla="*/ 119589 h 391612"/>
                  <a:gd name="connsiteX2" fmla="*/ 0 w 281578"/>
                  <a:gd name="connsiteY2" fmla="*/ 68474 h 391612"/>
                  <a:gd name="connsiteX3" fmla="*/ 6179 w 281578"/>
                  <a:gd name="connsiteY3" fmla="*/ 57350 h 391612"/>
                  <a:gd name="connsiteX4" fmla="*/ 120253 w 281578"/>
                  <a:gd name="connsiteY4" fmla="*/ 0 h 391612"/>
                  <a:gd name="connsiteX5" fmla="*/ 281578 w 281578"/>
                  <a:gd name="connsiteY5" fmla="*/ 195806 h 391612"/>
                  <a:gd name="connsiteX6" fmla="*/ 120253 w 281578"/>
                  <a:gd name="connsiteY6" fmla="*/ 391612 h 391612"/>
                  <a:gd name="connsiteX7" fmla="*/ 6179 w 281578"/>
                  <a:gd name="connsiteY7" fmla="*/ 334262 h 391612"/>
                  <a:gd name="connsiteX8" fmla="*/ 0 w 281578"/>
                  <a:gd name="connsiteY8" fmla="*/ 323138 h 391612"/>
                  <a:gd name="connsiteX9" fmla="*/ 28394 w 281578"/>
                  <a:gd name="connsiteY9" fmla="*/ 272023 h 391612"/>
                  <a:gd name="connsiteX10" fmla="*/ 132512 w 281578"/>
                  <a:gd name="connsiteY10" fmla="*/ 287246 h 391612"/>
                  <a:gd name="connsiteX0" fmla="*/ 28394 w 281578"/>
                  <a:gd name="connsiteY0" fmla="*/ 119589 h 391612"/>
                  <a:gd name="connsiteX1" fmla="*/ 0 w 281578"/>
                  <a:gd name="connsiteY1" fmla="*/ 68474 h 391612"/>
                  <a:gd name="connsiteX2" fmla="*/ 6179 w 281578"/>
                  <a:gd name="connsiteY2" fmla="*/ 57350 h 391612"/>
                  <a:gd name="connsiteX3" fmla="*/ 120253 w 281578"/>
                  <a:gd name="connsiteY3" fmla="*/ 0 h 391612"/>
                  <a:gd name="connsiteX4" fmla="*/ 281578 w 281578"/>
                  <a:gd name="connsiteY4" fmla="*/ 195806 h 391612"/>
                  <a:gd name="connsiteX5" fmla="*/ 120253 w 281578"/>
                  <a:gd name="connsiteY5" fmla="*/ 391612 h 391612"/>
                  <a:gd name="connsiteX6" fmla="*/ 6179 w 281578"/>
                  <a:gd name="connsiteY6" fmla="*/ 334262 h 391612"/>
                  <a:gd name="connsiteX7" fmla="*/ 0 w 281578"/>
                  <a:gd name="connsiteY7" fmla="*/ 323138 h 391612"/>
                  <a:gd name="connsiteX8" fmla="*/ 28394 w 281578"/>
                  <a:gd name="connsiteY8" fmla="*/ 272023 h 391612"/>
                  <a:gd name="connsiteX9" fmla="*/ 132512 w 281578"/>
                  <a:gd name="connsiteY9" fmla="*/ 287246 h 391612"/>
                  <a:gd name="connsiteX0" fmla="*/ 0 w 281578"/>
                  <a:gd name="connsiteY0" fmla="*/ 68474 h 391612"/>
                  <a:gd name="connsiteX1" fmla="*/ 6179 w 281578"/>
                  <a:gd name="connsiteY1" fmla="*/ 57350 h 391612"/>
                  <a:gd name="connsiteX2" fmla="*/ 120253 w 281578"/>
                  <a:gd name="connsiteY2" fmla="*/ 0 h 391612"/>
                  <a:gd name="connsiteX3" fmla="*/ 281578 w 281578"/>
                  <a:gd name="connsiteY3" fmla="*/ 195806 h 391612"/>
                  <a:gd name="connsiteX4" fmla="*/ 120253 w 281578"/>
                  <a:gd name="connsiteY4" fmla="*/ 391612 h 391612"/>
                  <a:gd name="connsiteX5" fmla="*/ 6179 w 281578"/>
                  <a:gd name="connsiteY5" fmla="*/ 334262 h 391612"/>
                  <a:gd name="connsiteX6" fmla="*/ 0 w 281578"/>
                  <a:gd name="connsiteY6" fmla="*/ 323138 h 391612"/>
                  <a:gd name="connsiteX7" fmla="*/ 28394 w 281578"/>
                  <a:gd name="connsiteY7" fmla="*/ 272023 h 391612"/>
                  <a:gd name="connsiteX8" fmla="*/ 132512 w 281578"/>
                  <a:gd name="connsiteY8" fmla="*/ 287246 h 391612"/>
                  <a:gd name="connsiteX0" fmla="*/ 0 w 281578"/>
                  <a:gd name="connsiteY0" fmla="*/ 68474 h 391612"/>
                  <a:gd name="connsiteX1" fmla="*/ 6179 w 281578"/>
                  <a:gd name="connsiteY1" fmla="*/ 57350 h 391612"/>
                  <a:gd name="connsiteX2" fmla="*/ 120253 w 281578"/>
                  <a:gd name="connsiteY2" fmla="*/ 0 h 391612"/>
                  <a:gd name="connsiteX3" fmla="*/ 281578 w 281578"/>
                  <a:gd name="connsiteY3" fmla="*/ 195806 h 391612"/>
                  <a:gd name="connsiteX4" fmla="*/ 120253 w 281578"/>
                  <a:gd name="connsiteY4" fmla="*/ 391612 h 391612"/>
                  <a:gd name="connsiteX5" fmla="*/ 6179 w 281578"/>
                  <a:gd name="connsiteY5" fmla="*/ 334262 h 391612"/>
                  <a:gd name="connsiteX6" fmla="*/ 0 w 281578"/>
                  <a:gd name="connsiteY6" fmla="*/ 323138 h 391612"/>
                  <a:gd name="connsiteX7" fmla="*/ 28394 w 281578"/>
                  <a:gd name="connsiteY7" fmla="*/ 272023 h 391612"/>
                  <a:gd name="connsiteX0" fmla="*/ 0 w 281578"/>
                  <a:gd name="connsiteY0" fmla="*/ 68474 h 391612"/>
                  <a:gd name="connsiteX1" fmla="*/ 6179 w 281578"/>
                  <a:gd name="connsiteY1" fmla="*/ 57350 h 391612"/>
                  <a:gd name="connsiteX2" fmla="*/ 120253 w 281578"/>
                  <a:gd name="connsiteY2" fmla="*/ 0 h 391612"/>
                  <a:gd name="connsiteX3" fmla="*/ 281578 w 281578"/>
                  <a:gd name="connsiteY3" fmla="*/ 195806 h 391612"/>
                  <a:gd name="connsiteX4" fmla="*/ 120253 w 281578"/>
                  <a:gd name="connsiteY4" fmla="*/ 391612 h 391612"/>
                  <a:gd name="connsiteX5" fmla="*/ 6179 w 281578"/>
                  <a:gd name="connsiteY5" fmla="*/ 334262 h 391612"/>
                  <a:gd name="connsiteX6" fmla="*/ 0 w 281578"/>
                  <a:gd name="connsiteY6" fmla="*/ 323138 h 391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81578" h="391612">
                    <a:moveTo>
                      <a:pt x="0" y="68474"/>
                    </a:moveTo>
                    <a:lnTo>
                      <a:pt x="6179" y="57350"/>
                    </a:lnTo>
                    <a:cubicBezTo>
                      <a:pt x="35374" y="21916"/>
                      <a:pt x="75705" y="0"/>
                      <a:pt x="120253" y="0"/>
                    </a:cubicBezTo>
                    <a:cubicBezTo>
                      <a:pt x="209350" y="0"/>
                      <a:pt x="281578" y="87665"/>
                      <a:pt x="281578" y="195806"/>
                    </a:cubicBezTo>
                    <a:cubicBezTo>
                      <a:pt x="281578" y="303947"/>
                      <a:pt x="209350" y="391612"/>
                      <a:pt x="120253" y="391612"/>
                    </a:cubicBezTo>
                    <a:cubicBezTo>
                      <a:pt x="75705" y="391612"/>
                      <a:pt x="35374" y="369696"/>
                      <a:pt x="6179" y="334262"/>
                    </a:cubicBezTo>
                    <a:lnTo>
                      <a:pt x="0" y="323138"/>
                    </a:lnTo>
                  </a:path>
                </a:pathLst>
              </a:custGeom>
              <a:solidFill>
                <a:srgbClr val="ED7D31">
                  <a:lumMod val="60000"/>
                  <a:lumOff val="40000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88" name="楕円 187">
                <a:extLst>
                  <a:ext uri="{FF2B5EF4-FFF2-40B4-BE49-F238E27FC236}">
                    <a16:creationId xmlns:a16="http://schemas.microsoft.com/office/drawing/2014/main" id="{9755CD60-71E2-EA16-4C6D-834925458AB2}"/>
                  </a:ext>
                </a:extLst>
              </p:cNvPr>
              <p:cNvSpPr/>
              <p:nvPr/>
            </p:nvSpPr>
            <p:spPr>
              <a:xfrm>
                <a:off x="4954353" y="4050208"/>
                <a:ext cx="32562" cy="32562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89" name="楕円 188">
                <a:extLst>
                  <a:ext uri="{FF2B5EF4-FFF2-40B4-BE49-F238E27FC236}">
                    <a16:creationId xmlns:a16="http://schemas.microsoft.com/office/drawing/2014/main" id="{77F79938-B1E4-635B-CCDD-7ED946BA5841}"/>
                  </a:ext>
                </a:extLst>
              </p:cNvPr>
              <p:cNvSpPr/>
              <p:nvPr/>
            </p:nvSpPr>
            <p:spPr>
              <a:xfrm>
                <a:off x="5100248" y="4143027"/>
                <a:ext cx="84071" cy="73871"/>
              </a:xfrm>
              <a:prstGeom prst="ellipse">
                <a:avLst/>
              </a:prstGeom>
              <a:solidFill>
                <a:srgbClr val="FF66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90" name="フリーフォーム: 図形 189">
                <a:extLst>
                  <a:ext uri="{FF2B5EF4-FFF2-40B4-BE49-F238E27FC236}">
                    <a16:creationId xmlns:a16="http://schemas.microsoft.com/office/drawing/2014/main" id="{DB46F7DA-E74A-FEBF-D434-C9340434AB99}"/>
                  </a:ext>
                </a:extLst>
              </p:cNvPr>
              <p:cNvSpPr/>
              <p:nvPr/>
            </p:nvSpPr>
            <p:spPr>
              <a:xfrm rot="10800000">
                <a:off x="5136027" y="5473766"/>
                <a:ext cx="220432" cy="335788"/>
              </a:xfrm>
              <a:custGeom>
                <a:avLst/>
                <a:gdLst>
                  <a:gd name="connsiteX0" fmla="*/ 0 w 309496"/>
                  <a:gd name="connsiteY0" fmla="*/ 471462 h 471462"/>
                  <a:gd name="connsiteX1" fmla="*/ 33495 w 309496"/>
                  <a:gd name="connsiteY1" fmla="*/ 0 h 471462"/>
                  <a:gd name="connsiteX2" fmla="*/ 276001 w 309496"/>
                  <a:gd name="connsiteY2" fmla="*/ 0 h 471462"/>
                  <a:gd name="connsiteX3" fmla="*/ 309496 w 309496"/>
                  <a:gd name="connsiteY3" fmla="*/ 471462 h 471462"/>
                  <a:gd name="connsiteX4" fmla="*/ 0 w 309496"/>
                  <a:gd name="connsiteY4" fmla="*/ 471462 h 4714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9496" h="471462">
                    <a:moveTo>
                      <a:pt x="0" y="471462"/>
                    </a:moveTo>
                    <a:lnTo>
                      <a:pt x="33495" y="0"/>
                    </a:lnTo>
                    <a:lnTo>
                      <a:pt x="276001" y="0"/>
                    </a:lnTo>
                    <a:lnTo>
                      <a:pt x="309496" y="471462"/>
                    </a:lnTo>
                    <a:lnTo>
                      <a:pt x="0" y="471462"/>
                    </a:lnTo>
                    <a:close/>
                  </a:path>
                </a:pathLst>
              </a:cu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91" name="フリーフォーム: 図形 190">
                <a:extLst>
                  <a:ext uri="{FF2B5EF4-FFF2-40B4-BE49-F238E27FC236}">
                    <a16:creationId xmlns:a16="http://schemas.microsoft.com/office/drawing/2014/main" id="{91373E6E-7B59-3B28-2A61-1BF9BB9D363F}"/>
                  </a:ext>
                </a:extLst>
              </p:cNvPr>
              <p:cNvSpPr/>
              <p:nvPr/>
            </p:nvSpPr>
            <p:spPr>
              <a:xfrm rot="10800000">
                <a:off x="5034858" y="5178724"/>
                <a:ext cx="422768" cy="355921"/>
              </a:xfrm>
              <a:custGeom>
                <a:avLst/>
                <a:gdLst>
                  <a:gd name="connsiteX0" fmla="*/ 0 w 419706"/>
                  <a:gd name="connsiteY0" fmla="*/ 390642 h 390642"/>
                  <a:gd name="connsiteX1" fmla="*/ 29712 w 419706"/>
                  <a:gd name="connsiteY1" fmla="*/ 0 h 390642"/>
                  <a:gd name="connsiteX2" fmla="*/ 389994 w 419706"/>
                  <a:gd name="connsiteY2" fmla="*/ 0 h 390642"/>
                  <a:gd name="connsiteX3" fmla="*/ 419706 w 419706"/>
                  <a:gd name="connsiteY3" fmla="*/ 390642 h 3906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19706" h="390642">
                    <a:moveTo>
                      <a:pt x="0" y="390642"/>
                    </a:moveTo>
                    <a:lnTo>
                      <a:pt x="29712" y="0"/>
                    </a:lnTo>
                    <a:lnTo>
                      <a:pt x="389994" y="0"/>
                    </a:lnTo>
                    <a:lnTo>
                      <a:pt x="419706" y="390642"/>
                    </a:lnTo>
                    <a:close/>
                  </a:path>
                </a:pathLst>
              </a:custGeom>
              <a:solidFill>
                <a:srgbClr val="00206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92" name="フリーフォーム: 図形 191">
                <a:extLst>
                  <a:ext uri="{FF2B5EF4-FFF2-40B4-BE49-F238E27FC236}">
                    <a16:creationId xmlns:a16="http://schemas.microsoft.com/office/drawing/2014/main" id="{08BD74FE-09BD-7635-3604-02294AD63CF3}"/>
                  </a:ext>
                </a:extLst>
              </p:cNvPr>
              <p:cNvSpPr/>
              <p:nvPr/>
            </p:nvSpPr>
            <p:spPr>
              <a:xfrm rot="10800000">
                <a:off x="5160149" y="5809819"/>
                <a:ext cx="172719" cy="282367"/>
              </a:xfrm>
              <a:custGeom>
                <a:avLst/>
                <a:gdLst>
                  <a:gd name="connsiteX0" fmla="*/ 0 w 242506"/>
                  <a:gd name="connsiteY0" fmla="*/ 396455 h 396455"/>
                  <a:gd name="connsiteX1" fmla="*/ 28166 w 242506"/>
                  <a:gd name="connsiteY1" fmla="*/ 0 h 396455"/>
                  <a:gd name="connsiteX2" fmla="*/ 214340 w 242506"/>
                  <a:gd name="connsiteY2" fmla="*/ 0 h 396455"/>
                  <a:gd name="connsiteX3" fmla="*/ 242506 w 242506"/>
                  <a:gd name="connsiteY3" fmla="*/ 396455 h 396455"/>
                  <a:gd name="connsiteX4" fmla="*/ 0 w 242506"/>
                  <a:gd name="connsiteY4" fmla="*/ 396455 h 3964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42506" h="396455">
                    <a:moveTo>
                      <a:pt x="0" y="396455"/>
                    </a:moveTo>
                    <a:lnTo>
                      <a:pt x="28166" y="0"/>
                    </a:lnTo>
                    <a:lnTo>
                      <a:pt x="214340" y="0"/>
                    </a:lnTo>
                    <a:lnTo>
                      <a:pt x="242506" y="396455"/>
                    </a:lnTo>
                    <a:lnTo>
                      <a:pt x="0" y="396455"/>
                    </a:lnTo>
                    <a:close/>
                  </a:path>
                </a:pathLst>
              </a:custGeom>
              <a:solidFill>
                <a:sysClr val="window" lastClr="FFFFFF">
                  <a:lumMod val="9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93" name="フリーフォーム: 図形 192">
                <a:extLst>
                  <a:ext uri="{FF2B5EF4-FFF2-40B4-BE49-F238E27FC236}">
                    <a16:creationId xmlns:a16="http://schemas.microsoft.com/office/drawing/2014/main" id="{DD7E63B4-C723-8EFF-785B-B7E3C2F409E6}"/>
                  </a:ext>
                </a:extLst>
              </p:cNvPr>
              <p:cNvSpPr/>
              <p:nvPr/>
            </p:nvSpPr>
            <p:spPr>
              <a:xfrm>
                <a:off x="4995033" y="5997398"/>
                <a:ext cx="326233" cy="162713"/>
              </a:xfrm>
              <a:custGeom>
                <a:avLst/>
                <a:gdLst>
                  <a:gd name="connsiteX0" fmla="*/ 214968 w 862013"/>
                  <a:gd name="connsiteY0" fmla="*/ 0 h 429936"/>
                  <a:gd name="connsiteX1" fmla="*/ 569741 w 862013"/>
                  <a:gd name="connsiteY1" fmla="*/ 0 h 429936"/>
                  <a:gd name="connsiteX2" fmla="*/ 595279 w 862013"/>
                  <a:gd name="connsiteY2" fmla="*/ 0 h 429936"/>
                  <a:gd name="connsiteX3" fmla="*/ 862013 w 862013"/>
                  <a:gd name="connsiteY3" fmla="*/ 0 h 429936"/>
                  <a:gd name="connsiteX4" fmla="*/ 862013 w 862013"/>
                  <a:gd name="connsiteY4" fmla="*/ 375603 h 429936"/>
                  <a:gd name="connsiteX5" fmla="*/ 807680 w 862013"/>
                  <a:gd name="connsiteY5" fmla="*/ 429936 h 429936"/>
                  <a:gd name="connsiteX6" fmla="*/ 730322 w 862013"/>
                  <a:gd name="connsiteY6" fmla="*/ 429936 h 429936"/>
                  <a:gd name="connsiteX7" fmla="*/ 624074 w 862013"/>
                  <a:gd name="connsiteY7" fmla="*/ 429936 h 429936"/>
                  <a:gd name="connsiteX8" fmla="*/ 79925 w 862013"/>
                  <a:gd name="connsiteY8" fmla="*/ 429936 h 429936"/>
                  <a:gd name="connsiteX9" fmla="*/ 0 w 862013"/>
                  <a:gd name="connsiteY9" fmla="*/ 350011 h 429936"/>
                  <a:gd name="connsiteX10" fmla="*/ 0 w 862013"/>
                  <a:gd name="connsiteY10" fmla="*/ 214968 h 429936"/>
                  <a:gd name="connsiteX11" fmla="*/ 214968 w 862013"/>
                  <a:gd name="connsiteY11" fmla="*/ 0 h 429936"/>
                  <a:gd name="connsiteX0" fmla="*/ 214968 w 862013"/>
                  <a:gd name="connsiteY0" fmla="*/ 0 h 429936"/>
                  <a:gd name="connsiteX1" fmla="*/ 569741 w 862013"/>
                  <a:gd name="connsiteY1" fmla="*/ 0 h 429936"/>
                  <a:gd name="connsiteX2" fmla="*/ 862013 w 862013"/>
                  <a:gd name="connsiteY2" fmla="*/ 0 h 429936"/>
                  <a:gd name="connsiteX3" fmla="*/ 862013 w 862013"/>
                  <a:gd name="connsiteY3" fmla="*/ 375603 h 429936"/>
                  <a:gd name="connsiteX4" fmla="*/ 807680 w 862013"/>
                  <a:gd name="connsiteY4" fmla="*/ 429936 h 429936"/>
                  <a:gd name="connsiteX5" fmla="*/ 730322 w 862013"/>
                  <a:gd name="connsiteY5" fmla="*/ 429936 h 429936"/>
                  <a:gd name="connsiteX6" fmla="*/ 624074 w 862013"/>
                  <a:gd name="connsiteY6" fmla="*/ 429936 h 429936"/>
                  <a:gd name="connsiteX7" fmla="*/ 79925 w 862013"/>
                  <a:gd name="connsiteY7" fmla="*/ 429936 h 429936"/>
                  <a:gd name="connsiteX8" fmla="*/ 0 w 862013"/>
                  <a:gd name="connsiteY8" fmla="*/ 350011 h 429936"/>
                  <a:gd name="connsiteX9" fmla="*/ 0 w 862013"/>
                  <a:gd name="connsiteY9" fmla="*/ 214968 h 429936"/>
                  <a:gd name="connsiteX10" fmla="*/ 214968 w 862013"/>
                  <a:gd name="connsiteY10" fmla="*/ 0 h 429936"/>
                  <a:gd name="connsiteX0" fmla="*/ 214968 w 862013"/>
                  <a:gd name="connsiteY0" fmla="*/ 0 h 429936"/>
                  <a:gd name="connsiteX1" fmla="*/ 862013 w 862013"/>
                  <a:gd name="connsiteY1" fmla="*/ 0 h 429936"/>
                  <a:gd name="connsiteX2" fmla="*/ 862013 w 862013"/>
                  <a:gd name="connsiteY2" fmla="*/ 375603 h 429936"/>
                  <a:gd name="connsiteX3" fmla="*/ 807680 w 862013"/>
                  <a:gd name="connsiteY3" fmla="*/ 429936 h 429936"/>
                  <a:gd name="connsiteX4" fmla="*/ 730322 w 862013"/>
                  <a:gd name="connsiteY4" fmla="*/ 429936 h 429936"/>
                  <a:gd name="connsiteX5" fmla="*/ 624074 w 862013"/>
                  <a:gd name="connsiteY5" fmla="*/ 429936 h 429936"/>
                  <a:gd name="connsiteX6" fmla="*/ 79925 w 862013"/>
                  <a:gd name="connsiteY6" fmla="*/ 429936 h 429936"/>
                  <a:gd name="connsiteX7" fmla="*/ 0 w 862013"/>
                  <a:gd name="connsiteY7" fmla="*/ 350011 h 429936"/>
                  <a:gd name="connsiteX8" fmla="*/ 0 w 862013"/>
                  <a:gd name="connsiteY8" fmla="*/ 214968 h 429936"/>
                  <a:gd name="connsiteX9" fmla="*/ 214968 w 862013"/>
                  <a:gd name="connsiteY9" fmla="*/ 0 h 429936"/>
                  <a:gd name="connsiteX0" fmla="*/ 214968 w 862013"/>
                  <a:gd name="connsiteY0" fmla="*/ 0 h 429936"/>
                  <a:gd name="connsiteX1" fmla="*/ 862013 w 862013"/>
                  <a:gd name="connsiteY1" fmla="*/ 0 h 429936"/>
                  <a:gd name="connsiteX2" fmla="*/ 862013 w 862013"/>
                  <a:gd name="connsiteY2" fmla="*/ 375603 h 429936"/>
                  <a:gd name="connsiteX3" fmla="*/ 807680 w 862013"/>
                  <a:gd name="connsiteY3" fmla="*/ 429936 h 429936"/>
                  <a:gd name="connsiteX4" fmla="*/ 730322 w 862013"/>
                  <a:gd name="connsiteY4" fmla="*/ 429936 h 429936"/>
                  <a:gd name="connsiteX5" fmla="*/ 79925 w 862013"/>
                  <a:gd name="connsiteY5" fmla="*/ 429936 h 429936"/>
                  <a:gd name="connsiteX6" fmla="*/ 0 w 862013"/>
                  <a:gd name="connsiteY6" fmla="*/ 350011 h 429936"/>
                  <a:gd name="connsiteX7" fmla="*/ 0 w 862013"/>
                  <a:gd name="connsiteY7" fmla="*/ 214968 h 429936"/>
                  <a:gd name="connsiteX8" fmla="*/ 214968 w 862013"/>
                  <a:gd name="connsiteY8" fmla="*/ 0 h 429936"/>
                  <a:gd name="connsiteX0" fmla="*/ 214968 w 862013"/>
                  <a:gd name="connsiteY0" fmla="*/ 0 h 429936"/>
                  <a:gd name="connsiteX1" fmla="*/ 862013 w 862013"/>
                  <a:gd name="connsiteY1" fmla="*/ 0 h 429936"/>
                  <a:gd name="connsiteX2" fmla="*/ 862013 w 862013"/>
                  <a:gd name="connsiteY2" fmla="*/ 375603 h 429936"/>
                  <a:gd name="connsiteX3" fmla="*/ 807680 w 862013"/>
                  <a:gd name="connsiteY3" fmla="*/ 429936 h 429936"/>
                  <a:gd name="connsiteX4" fmla="*/ 79925 w 862013"/>
                  <a:gd name="connsiteY4" fmla="*/ 429936 h 429936"/>
                  <a:gd name="connsiteX5" fmla="*/ 0 w 862013"/>
                  <a:gd name="connsiteY5" fmla="*/ 350011 h 429936"/>
                  <a:gd name="connsiteX6" fmla="*/ 0 w 862013"/>
                  <a:gd name="connsiteY6" fmla="*/ 214968 h 429936"/>
                  <a:gd name="connsiteX7" fmla="*/ 214968 w 862013"/>
                  <a:gd name="connsiteY7" fmla="*/ 0 h 4299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62013" h="429936">
                    <a:moveTo>
                      <a:pt x="214968" y="0"/>
                    </a:moveTo>
                    <a:lnTo>
                      <a:pt x="862013" y="0"/>
                    </a:lnTo>
                    <a:lnTo>
                      <a:pt x="862013" y="375603"/>
                    </a:lnTo>
                    <a:cubicBezTo>
                      <a:pt x="862013" y="405610"/>
                      <a:pt x="837687" y="429936"/>
                      <a:pt x="807680" y="429936"/>
                    </a:cubicBezTo>
                    <a:lnTo>
                      <a:pt x="79925" y="429936"/>
                    </a:lnTo>
                    <a:cubicBezTo>
                      <a:pt x="35784" y="429936"/>
                      <a:pt x="0" y="394152"/>
                      <a:pt x="0" y="350011"/>
                    </a:cubicBezTo>
                    <a:lnTo>
                      <a:pt x="0" y="214968"/>
                    </a:lnTo>
                    <a:cubicBezTo>
                      <a:pt x="0" y="96244"/>
                      <a:pt x="96244" y="0"/>
                      <a:pt x="214968" y="0"/>
                    </a:cubicBezTo>
                    <a:close/>
                  </a:path>
                </a:pathLst>
              </a:custGeom>
              <a:solidFill>
                <a:sysClr val="window" lastClr="FFFFFF">
                  <a:lumMod val="9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94" name="四角形: 上の 2 つの角を丸める 193">
                <a:extLst>
                  <a:ext uri="{FF2B5EF4-FFF2-40B4-BE49-F238E27FC236}">
                    <a16:creationId xmlns:a16="http://schemas.microsoft.com/office/drawing/2014/main" id="{138B6C15-C233-A34F-C56C-BD973158A1D3}"/>
                  </a:ext>
                </a:extLst>
              </p:cNvPr>
              <p:cNvSpPr/>
              <p:nvPr/>
            </p:nvSpPr>
            <p:spPr>
              <a:xfrm>
                <a:off x="5007863" y="4534689"/>
                <a:ext cx="471876" cy="661402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5B9BD5">
                  <a:lumMod val="20000"/>
                  <a:lumOff val="8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195" name="グループ化 194">
                <a:extLst>
                  <a:ext uri="{FF2B5EF4-FFF2-40B4-BE49-F238E27FC236}">
                    <a16:creationId xmlns:a16="http://schemas.microsoft.com/office/drawing/2014/main" id="{571E4DEC-D654-A3BA-1BE0-F6056F80A12D}"/>
                  </a:ext>
                </a:extLst>
              </p:cNvPr>
              <p:cNvGrpSpPr/>
              <p:nvPr/>
            </p:nvGrpSpPr>
            <p:grpSpPr>
              <a:xfrm rot="19814775">
                <a:off x="4698480" y="4662887"/>
                <a:ext cx="650231" cy="535042"/>
                <a:chOff x="5509953" y="5036237"/>
                <a:chExt cx="890161" cy="732466"/>
              </a:xfrm>
            </p:grpSpPr>
            <p:sp>
              <p:nvSpPr>
                <p:cNvPr id="196" name="四角形: 角を丸くする 195">
                  <a:extLst>
                    <a:ext uri="{FF2B5EF4-FFF2-40B4-BE49-F238E27FC236}">
                      <a16:creationId xmlns:a16="http://schemas.microsoft.com/office/drawing/2014/main" id="{EDCEFF27-A048-2E40-9E3B-C275CE6D7240}"/>
                    </a:ext>
                  </a:extLst>
                </p:cNvPr>
                <p:cNvSpPr/>
                <p:nvPr/>
              </p:nvSpPr>
              <p:spPr>
                <a:xfrm rot="16200000">
                  <a:off x="5571898" y="5145806"/>
                  <a:ext cx="120006" cy="115139"/>
                </a:xfrm>
                <a:prstGeom prst="roundRect">
                  <a:avLst>
                    <a:gd name="adj" fmla="val 38881"/>
                  </a:avLst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97" name="フリーフォーム: 図形 196">
                  <a:extLst>
                    <a:ext uri="{FF2B5EF4-FFF2-40B4-BE49-F238E27FC236}">
                      <a16:creationId xmlns:a16="http://schemas.microsoft.com/office/drawing/2014/main" id="{A2CA9EE9-0216-C71F-3AD0-24242270BA21}"/>
                    </a:ext>
                  </a:extLst>
                </p:cNvPr>
                <p:cNvSpPr/>
                <p:nvPr/>
              </p:nvSpPr>
              <p:spPr>
                <a:xfrm rot="19800000">
                  <a:off x="5509953" y="5036237"/>
                  <a:ext cx="597040" cy="732466"/>
                </a:xfrm>
                <a:custGeom>
                  <a:avLst/>
                  <a:gdLst>
                    <a:gd name="connsiteX0" fmla="*/ 224137 w 597040"/>
                    <a:gd name="connsiteY0" fmla="*/ 6939 h 732466"/>
                    <a:gd name="connsiteX1" fmla="*/ 278063 w 597040"/>
                    <a:gd name="connsiteY1" fmla="*/ 88294 h 732466"/>
                    <a:gd name="connsiteX2" fmla="*/ 278063 w 597040"/>
                    <a:gd name="connsiteY2" fmla="*/ 138794 h 732466"/>
                    <a:gd name="connsiteX3" fmla="*/ 224137 w 597040"/>
                    <a:gd name="connsiteY3" fmla="*/ 220149 h 732466"/>
                    <a:gd name="connsiteX4" fmla="*/ 223409 w 597040"/>
                    <a:gd name="connsiteY4" fmla="*/ 220296 h 732466"/>
                    <a:gd name="connsiteX5" fmla="*/ 227089 w 597040"/>
                    <a:gd name="connsiteY5" fmla="*/ 278425 h 732466"/>
                    <a:gd name="connsiteX6" fmla="*/ 325285 w 597040"/>
                    <a:gd name="connsiteY6" fmla="*/ 466558 h 732466"/>
                    <a:gd name="connsiteX7" fmla="*/ 587258 w 597040"/>
                    <a:gd name="connsiteY7" fmla="*/ 564917 h 732466"/>
                    <a:gd name="connsiteX8" fmla="*/ 597040 w 597040"/>
                    <a:gd name="connsiteY8" fmla="*/ 731586 h 732466"/>
                    <a:gd name="connsiteX9" fmla="*/ 208231 w 597040"/>
                    <a:gd name="connsiteY9" fmla="*/ 585606 h 732466"/>
                    <a:gd name="connsiteX10" fmla="*/ 62490 w 597040"/>
                    <a:gd name="connsiteY10" fmla="*/ 306384 h 732466"/>
                    <a:gd name="connsiteX11" fmla="*/ 57071 w 597040"/>
                    <a:gd name="connsiteY11" fmla="*/ 220784 h 732466"/>
                    <a:gd name="connsiteX12" fmla="*/ 53926 w 597040"/>
                    <a:gd name="connsiteY12" fmla="*/ 220149 h 732466"/>
                    <a:gd name="connsiteX13" fmla="*/ 0 w 597040"/>
                    <a:gd name="connsiteY13" fmla="*/ 138794 h 732466"/>
                    <a:gd name="connsiteX14" fmla="*/ 0 w 597040"/>
                    <a:gd name="connsiteY14" fmla="*/ 88294 h 732466"/>
                    <a:gd name="connsiteX15" fmla="*/ 88294 w 597040"/>
                    <a:gd name="connsiteY15" fmla="*/ 0 h 732466"/>
                    <a:gd name="connsiteX16" fmla="*/ 189769 w 597040"/>
                    <a:gd name="connsiteY16" fmla="*/ 0 h 732466"/>
                    <a:gd name="connsiteX17" fmla="*/ 224137 w 597040"/>
                    <a:gd name="connsiteY17" fmla="*/ 6939 h 7324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597040" h="732466">
                      <a:moveTo>
                        <a:pt x="224137" y="6939"/>
                      </a:moveTo>
                      <a:cubicBezTo>
                        <a:pt x="255827" y="20343"/>
                        <a:pt x="278063" y="51722"/>
                        <a:pt x="278063" y="88294"/>
                      </a:cubicBezTo>
                      <a:lnTo>
                        <a:pt x="278063" y="138794"/>
                      </a:lnTo>
                      <a:cubicBezTo>
                        <a:pt x="278063" y="175366"/>
                        <a:pt x="255827" y="206745"/>
                        <a:pt x="224137" y="220149"/>
                      </a:cubicBezTo>
                      <a:lnTo>
                        <a:pt x="223409" y="220296"/>
                      </a:lnTo>
                      <a:lnTo>
                        <a:pt x="227089" y="278425"/>
                      </a:lnTo>
                      <a:cubicBezTo>
                        <a:pt x="239130" y="349306"/>
                        <a:pt x="273161" y="415307"/>
                        <a:pt x="325285" y="466558"/>
                      </a:cubicBezTo>
                      <a:cubicBezTo>
                        <a:pt x="394784" y="534895"/>
                        <a:pt x="489958" y="570628"/>
                        <a:pt x="587258" y="564917"/>
                      </a:cubicBezTo>
                      <a:lnTo>
                        <a:pt x="597040" y="731586"/>
                      </a:lnTo>
                      <a:cubicBezTo>
                        <a:pt x="452630" y="740062"/>
                        <a:pt x="311379" y="687028"/>
                        <a:pt x="208231" y="585606"/>
                      </a:cubicBezTo>
                      <a:cubicBezTo>
                        <a:pt x="130870" y="509539"/>
                        <a:pt x="80361" y="411583"/>
                        <a:pt x="62490" y="306384"/>
                      </a:cubicBezTo>
                      <a:lnTo>
                        <a:pt x="57071" y="220784"/>
                      </a:lnTo>
                      <a:lnTo>
                        <a:pt x="53926" y="220149"/>
                      </a:lnTo>
                      <a:cubicBezTo>
                        <a:pt x="22236" y="206745"/>
                        <a:pt x="0" y="175366"/>
                        <a:pt x="0" y="138794"/>
                      </a:cubicBezTo>
                      <a:lnTo>
                        <a:pt x="0" y="88294"/>
                      </a:lnTo>
                      <a:cubicBezTo>
                        <a:pt x="0" y="39531"/>
                        <a:pt x="39531" y="0"/>
                        <a:pt x="88294" y="0"/>
                      </a:cubicBezTo>
                      <a:lnTo>
                        <a:pt x="189769" y="0"/>
                      </a:lnTo>
                      <a:cubicBezTo>
                        <a:pt x="201960" y="0"/>
                        <a:pt x="213573" y="2471"/>
                        <a:pt x="224137" y="6939"/>
                      </a:cubicBezTo>
                      <a:close/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98" name="フリーフォーム: 図形 197">
                  <a:extLst>
                    <a:ext uri="{FF2B5EF4-FFF2-40B4-BE49-F238E27FC236}">
                      <a16:creationId xmlns:a16="http://schemas.microsoft.com/office/drawing/2014/main" id="{EB45C73D-AF2B-2337-E011-1A5765938780}"/>
                    </a:ext>
                  </a:extLst>
                </p:cNvPr>
                <p:cNvSpPr/>
                <p:nvPr/>
              </p:nvSpPr>
              <p:spPr>
                <a:xfrm rot="18830305">
                  <a:off x="6063695" y="5298079"/>
                  <a:ext cx="440012" cy="232826"/>
                </a:xfrm>
                <a:custGeom>
                  <a:avLst/>
                  <a:gdLst>
                    <a:gd name="connsiteX0" fmla="*/ 350524 w 440012"/>
                    <a:gd name="connsiteY0" fmla="*/ 0 h 232826"/>
                    <a:gd name="connsiteX1" fmla="*/ 440012 w 440012"/>
                    <a:gd name="connsiteY1" fmla="*/ 174868 h 232826"/>
                    <a:gd name="connsiteX2" fmla="*/ 65268 w 440012"/>
                    <a:gd name="connsiteY2" fmla="*/ 215462 h 232826"/>
                    <a:gd name="connsiteX3" fmla="*/ 0 w 440012"/>
                    <a:gd name="connsiteY3" fmla="*/ 193129 h 232826"/>
                    <a:gd name="connsiteX4" fmla="*/ 87941 w 440012"/>
                    <a:gd name="connsiteY4" fmla="*/ 14708 h 232826"/>
                    <a:gd name="connsiteX5" fmla="*/ 162299 w 440012"/>
                    <a:gd name="connsiteY5" fmla="*/ 34284 h 232826"/>
                    <a:gd name="connsiteX6" fmla="*/ 350524 w 440012"/>
                    <a:gd name="connsiteY6" fmla="*/ 0 h 232826"/>
                    <a:gd name="connsiteX0" fmla="*/ 350524 w 440012"/>
                    <a:gd name="connsiteY0" fmla="*/ 0 h 232826"/>
                    <a:gd name="connsiteX1" fmla="*/ 391981 w 440012"/>
                    <a:gd name="connsiteY1" fmla="*/ 70247 h 232826"/>
                    <a:gd name="connsiteX2" fmla="*/ 440012 w 440012"/>
                    <a:gd name="connsiteY2" fmla="*/ 174868 h 232826"/>
                    <a:gd name="connsiteX3" fmla="*/ 65268 w 440012"/>
                    <a:gd name="connsiteY3" fmla="*/ 215462 h 232826"/>
                    <a:gd name="connsiteX4" fmla="*/ 0 w 440012"/>
                    <a:gd name="connsiteY4" fmla="*/ 193129 h 232826"/>
                    <a:gd name="connsiteX5" fmla="*/ 87941 w 440012"/>
                    <a:gd name="connsiteY5" fmla="*/ 14708 h 232826"/>
                    <a:gd name="connsiteX6" fmla="*/ 162299 w 440012"/>
                    <a:gd name="connsiteY6" fmla="*/ 34284 h 232826"/>
                    <a:gd name="connsiteX7" fmla="*/ 350524 w 440012"/>
                    <a:gd name="connsiteY7" fmla="*/ 0 h 232826"/>
                    <a:gd name="connsiteX0" fmla="*/ 391981 w 483421"/>
                    <a:gd name="connsiteY0" fmla="*/ 70247 h 232826"/>
                    <a:gd name="connsiteX1" fmla="*/ 440012 w 483421"/>
                    <a:gd name="connsiteY1" fmla="*/ 174868 h 232826"/>
                    <a:gd name="connsiteX2" fmla="*/ 65268 w 483421"/>
                    <a:gd name="connsiteY2" fmla="*/ 215462 h 232826"/>
                    <a:gd name="connsiteX3" fmla="*/ 0 w 483421"/>
                    <a:gd name="connsiteY3" fmla="*/ 193129 h 232826"/>
                    <a:gd name="connsiteX4" fmla="*/ 87941 w 483421"/>
                    <a:gd name="connsiteY4" fmla="*/ 14708 h 232826"/>
                    <a:gd name="connsiteX5" fmla="*/ 162299 w 483421"/>
                    <a:gd name="connsiteY5" fmla="*/ 34284 h 232826"/>
                    <a:gd name="connsiteX6" fmla="*/ 350524 w 483421"/>
                    <a:gd name="connsiteY6" fmla="*/ 0 h 232826"/>
                    <a:gd name="connsiteX7" fmla="*/ 483421 w 483421"/>
                    <a:gd name="connsiteY7" fmla="*/ 161687 h 232826"/>
                    <a:gd name="connsiteX0" fmla="*/ 391981 w 440012"/>
                    <a:gd name="connsiteY0" fmla="*/ 70247 h 232826"/>
                    <a:gd name="connsiteX1" fmla="*/ 440012 w 440012"/>
                    <a:gd name="connsiteY1" fmla="*/ 174868 h 232826"/>
                    <a:gd name="connsiteX2" fmla="*/ 65268 w 440012"/>
                    <a:gd name="connsiteY2" fmla="*/ 215462 h 232826"/>
                    <a:gd name="connsiteX3" fmla="*/ 0 w 440012"/>
                    <a:gd name="connsiteY3" fmla="*/ 193129 h 232826"/>
                    <a:gd name="connsiteX4" fmla="*/ 87941 w 440012"/>
                    <a:gd name="connsiteY4" fmla="*/ 14708 h 232826"/>
                    <a:gd name="connsiteX5" fmla="*/ 162299 w 440012"/>
                    <a:gd name="connsiteY5" fmla="*/ 34284 h 232826"/>
                    <a:gd name="connsiteX6" fmla="*/ 350524 w 440012"/>
                    <a:gd name="connsiteY6" fmla="*/ 0 h 232826"/>
                    <a:gd name="connsiteX0" fmla="*/ 440012 w 440012"/>
                    <a:gd name="connsiteY0" fmla="*/ 174868 h 232826"/>
                    <a:gd name="connsiteX1" fmla="*/ 65268 w 440012"/>
                    <a:gd name="connsiteY1" fmla="*/ 215462 h 232826"/>
                    <a:gd name="connsiteX2" fmla="*/ 0 w 440012"/>
                    <a:gd name="connsiteY2" fmla="*/ 193129 h 232826"/>
                    <a:gd name="connsiteX3" fmla="*/ 87941 w 440012"/>
                    <a:gd name="connsiteY3" fmla="*/ 14708 h 232826"/>
                    <a:gd name="connsiteX4" fmla="*/ 162299 w 440012"/>
                    <a:gd name="connsiteY4" fmla="*/ 34284 h 232826"/>
                    <a:gd name="connsiteX5" fmla="*/ 350524 w 440012"/>
                    <a:gd name="connsiteY5" fmla="*/ 0 h 2328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40012" h="232826">
                      <a:moveTo>
                        <a:pt x="440012" y="174868"/>
                      </a:moveTo>
                      <a:cubicBezTo>
                        <a:pt x="321956" y="235283"/>
                        <a:pt x="188463" y="247844"/>
                        <a:pt x="65268" y="215462"/>
                      </a:cubicBezTo>
                      <a:lnTo>
                        <a:pt x="0" y="193129"/>
                      </a:lnTo>
                      <a:lnTo>
                        <a:pt x="87941" y="14708"/>
                      </a:lnTo>
                      <a:lnTo>
                        <a:pt x="162299" y="34284"/>
                      </a:lnTo>
                      <a:cubicBezTo>
                        <a:pt x="225729" y="41461"/>
                        <a:pt x="291228" y="30345"/>
                        <a:pt x="350524" y="0"/>
                      </a:cubicBezTo>
                    </a:path>
                  </a:pathLst>
                </a:custGeom>
                <a:solidFill>
                  <a:srgbClr val="5B9BD5">
                    <a:lumMod val="20000"/>
                    <a:lumOff val="8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  <p:grpSp>
          <p:nvGrpSpPr>
            <p:cNvPr id="126" name="グループ化 125">
              <a:extLst>
                <a:ext uri="{FF2B5EF4-FFF2-40B4-BE49-F238E27FC236}">
                  <a16:creationId xmlns:a16="http://schemas.microsoft.com/office/drawing/2014/main" id="{C502F8F7-1B3E-80C9-9D5D-30655A680B31}"/>
                </a:ext>
              </a:extLst>
            </p:cNvPr>
            <p:cNvGrpSpPr/>
            <p:nvPr/>
          </p:nvGrpSpPr>
          <p:grpSpPr>
            <a:xfrm>
              <a:off x="1367490" y="4192138"/>
              <a:ext cx="1589902" cy="2115196"/>
              <a:chOff x="4876507" y="3535879"/>
              <a:chExt cx="2195099" cy="2920347"/>
            </a:xfrm>
          </p:grpSpPr>
          <p:grpSp>
            <p:nvGrpSpPr>
              <p:cNvPr id="132" name="グループ化 131">
                <a:extLst>
                  <a:ext uri="{FF2B5EF4-FFF2-40B4-BE49-F238E27FC236}">
                    <a16:creationId xmlns:a16="http://schemas.microsoft.com/office/drawing/2014/main" id="{347E354D-01A2-3451-CCCB-1D2189E27FDF}"/>
                  </a:ext>
                </a:extLst>
              </p:cNvPr>
              <p:cNvGrpSpPr/>
              <p:nvPr/>
            </p:nvGrpSpPr>
            <p:grpSpPr>
              <a:xfrm>
                <a:off x="4876507" y="4497727"/>
                <a:ext cx="2195099" cy="1958499"/>
                <a:chOff x="948286" y="1430768"/>
                <a:chExt cx="4379726" cy="3907655"/>
              </a:xfrm>
            </p:grpSpPr>
            <p:sp>
              <p:nvSpPr>
                <p:cNvPr id="156" name="四角形: 上の 2 つの角を丸める 155">
                  <a:extLst>
                    <a:ext uri="{FF2B5EF4-FFF2-40B4-BE49-F238E27FC236}">
                      <a16:creationId xmlns:a16="http://schemas.microsoft.com/office/drawing/2014/main" id="{2938C90C-A7CF-3E15-47AA-9945F632613B}"/>
                    </a:ext>
                  </a:extLst>
                </p:cNvPr>
                <p:cNvSpPr/>
                <p:nvPr/>
              </p:nvSpPr>
              <p:spPr bwMode="auto">
                <a:xfrm rot="792178">
                  <a:off x="1944183" y="2410396"/>
                  <a:ext cx="76574" cy="1033106"/>
                </a:xfrm>
                <a:prstGeom prst="round2SameRect">
                  <a:avLst>
                    <a:gd name="adj1" fmla="val 16667"/>
                    <a:gd name="adj2" fmla="val 50000"/>
                  </a:avLst>
                </a:prstGeom>
                <a:solidFill>
                  <a:schemeClr val="bg1">
                    <a:lumMod val="8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57" name="楕円 156">
                  <a:extLst>
                    <a:ext uri="{FF2B5EF4-FFF2-40B4-BE49-F238E27FC236}">
                      <a16:creationId xmlns:a16="http://schemas.microsoft.com/office/drawing/2014/main" id="{A7700A38-D131-3071-D5FB-7C9C4A9E26A0}"/>
                    </a:ext>
                  </a:extLst>
                </p:cNvPr>
                <p:cNvSpPr/>
                <p:nvPr/>
              </p:nvSpPr>
              <p:spPr bwMode="auto">
                <a:xfrm>
                  <a:off x="4236226" y="4522123"/>
                  <a:ext cx="816300" cy="816300"/>
                </a:xfrm>
                <a:prstGeom prst="ellipse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58" name="楕円 157">
                  <a:extLst>
                    <a:ext uri="{FF2B5EF4-FFF2-40B4-BE49-F238E27FC236}">
                      <a16:creationId xmlns:a16="http://schemas.microsoft.com/office/drawing/2014/main" id="{3AEEF8D3-376D-4BCD-D930-6AB21CA9A5B2}"/>
                    </a:ext>
                  </a:extLst>
                </p:cNvPr>
                <p:cNvSpPr/>
                <p:nvPr/>
              </p:nvSpPr>
              <p:spPr bwMode="auto">
                <a:xfrm>
                  <a:off x="1099326" y="4522123"/>
                  <a:ext cx="816300" cy="816300"/>
                </a:xfrm>
                <a:prstGeom prst="ellipse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59" name="四角形: 上の 2 つの角を丸める 158">
                  <a:extLst>
                    <a:ext uri="{FF2B5EF4-FFF2-40B4-BE49-F238E27FC236}">
                      <a16:creationId xmlns:a16="http://schemas.microsoft.com/office/drawing/2014/main" id="{D3C950FA-14C6-4606-7FAE-347E60469189}"/>
                    </a:ext>
                  </a:extLst>
                </p:cNvPr>
                <p:cNvSpPr/>
                <p:nvPr/>
              </p:nvSpPr>
              <p:spPr bwMode="auto">
                <a:xfrm rot="16200000">
                  <a:off x="1522870" y="3575051"/>
                  <a:ext cx="231135" cy="194878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solidFill>
                  <a:schemeClr val="bg1">
                    <a:lumMod val="6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60" name="四角形: 上の 2 つの角を丸める 159">
                  <a:extLst>
                    <a:ext uri="{FF2B5EF4-FFF2-40B4-BE49-F238E27FC236}">
                      <a16:creationId xmlns:a16="http://schemas.microsoft.com/office/drawing/2014/main" id="{980908AB-1B1E-E98A-4E9C-D1D3CBC5163C}"/>
                    </a:ext>
                  </a:extLst>
                </p:cNvPr>
                <p:cNvSpPr/>
                <p:nvPr/>
              </p:nvSpPr>
              <p:spPr bwMode="auto">
                <a:xfrm rot="5400000">
                  <a:off x="5110940" y="4576205"/>
                  <a:ext cx="239152" cy="194993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solidFill>
                  <a:schemeClr val="bg1">
                    <a:lumMod val="6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61" name="楕円 160">
                  <a:extLst>
                    <a:ext uri="{FF2B5EF4-FFF2-40B4-BE49-F238E27FC236}">
                      <a16:creationId xmlns:a16="http://schemas.microsoft.com/office/drawing/2014/main" id="{FCF0E285-D949-A525-ED11-974131B81462}"/>
                    </a:ext>
                  </a:extLst>
                </p:cNvPr>
                <p:cNvSpPr/>
                <p:nvPr/>
              </p:nvSpPr>
              <p:spPr bwMode="auto">
                <a:xfrm>
                  <a:off x="1221929" y="4644726"/>
                  <a:ext cx="571094" cy="571094"/>
                </a:xfrm>
                <a:prstGeom prst="ellipse">
                  <a:avLst/>
                </a:prstGeom>
                <a:solidFill>
                  <a:schemeClr val="bg1">
                    <a:lumMod val="50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62" name="フリーフォーム: 図形 161">
                  <a:extLst>
                    <a:ext uri="{FF2B5EF4-FFF2-40B4-BE49-F238E27FC236}">
                      <a16:creationId xmlns:a16="http://schemas.microsoft.com/office/drawing/2014/main" id="{FFA091F7-33D3-070F-5E3D-F699BD21487F}"/>
                    </a:ext>
                  </a:extLst>
                </p:cNvPr>
                <p:cNvSpPr/>
                <p:nvPr/>
              </p:nvSpPr>
              <p:spPr bwMode="auto">
                <a:xfrm rot="3074834" flipV="1">
                  <a:off x="1474695" y="4246570"/>
                  <a:ext cx="1266496" cy="233540"/>
                </a:xfrm>
                <a:custGeom>
                  <a:avLst/>
                  <a:gdLst>
                    <a:gd name="connsiteX0" fmla="*/ 0 w 1266495"/>
                    <a:gd name="connsiteY0" fmla="*/ 233539 h 233539"/>
                    <a:gd name="connsiteX1" fmla="*/ 1266495 w 1266495"/>
                    <a:gd name="connsiteY1" fmla="*/ 233539 h 233539"/>
                    <a:gd name="connsiteX2" fmla="*/ 1129517 w 1266495"/>
                    <a:gd name="connsiteY2" fmla="*/ 0 h 233539"/>
                    <a:gd name="connsiteX3" fmla="*/ 136978 w 1266495"/>
                    <a:gd name="connsiteY3" fmla="*/ 0 h 233539"/>
                    <a:gd name="connsiteX4" fmla="*/ 92022 w 1266495"/>
                    <a:gd name="connsiteY4" fmla="*/ 76646 h 233539"/>
                    <a:gd name="connsiteX5" fmla="*/ 471690 w 1266495"/>
                    <a:gd name="connsiteY5" fmla="*/ 76646 h 233539"/>
                    <a:gd name="connsiteX6" fmla="*/ 425448 w 1266495"/>
                    <a:gd name="connsiteY6" fmla="*/ 155487 h 233539"/>
                    <a:gd name="connsiteX7" fmla="*/ 90380 w 1266495"/>
                    <a:gd name="connsiteY7" fmla="*/ 155486 h 233539"/>
                    <a:gd name="connsiteX8" fmla="*/ 68080 w 1266495"/>
                    <a:gd name="connsiteY8" fmla="*/ 117467 h 233539"/>
                    <a:gd name="connsiteX0" fmla="*/ 0 w 1266495"/>
                    <a:gd name="connsiteY0" fmla="*/ 233539 h 233539"/>
                    <a:gd name="connsiteX1" fmla="*/ 1266495 w 1266495"/>
                    <a:gd name="connsiteY1" fmla="*/ 233539 h 233539"/>
                    <a:gd name="connsiteX2" fmla="*/ 1129517 w 1266495"/>
                    <a:gd name="connsiteY2" fmla="*/ 0 h 233539"/>
                    <a:gd name="connsiteX3" fmla="*/ 136978 w 1266495"/>
                    <a:gd name="connsiteY3" fmla="*/ 0 h 233539"/>
                    <a:gd name="connsiteX4" fmla="*/ 92022 w 1266495"/>
                    <a:gd name="connsiteY4" fmla="*/ 76646 h 233539"/>
                    <a:gd name="connsiteX5" fmla="*/ 471690 w 1266495"/>
                    <a:gd name="connsiteY5" fmla="*/ 76646 h 233539"/>
                    <a:gd name="connsiteX6" fmla="*/ 425448 w 1266495"/>
                    <a:gd name="connsiteY6" fmla="*/ 155487 h 233539"/>
                    <a:gd name="connsiteX7" fmla="*/ 68080 w 1266495"/>
                    <a:gd name="connsiteY7" fmla="*/ 117467 h 233539"/>
                    <a:gd name="connsiteX8" fmla="*/ 0 w 1266495"/>
                    <a:gd name="connsiteY8" fmla="*/ 233539 h 233539"/>
                    <a:gd name="connsiteX0" fmla="*/ 0 w 1266495"/>
                    <a:gd name="connsiteY0" fmla="*/ 233539 h 233539"/>
                    <a:gd name="connsiteX1" fmla="*/ 1266495 w 1266495"/>
                    <a:gd name="connsiteY1" fmla="*/ 233539 h 233539"/>
                    <a:gd name="connsiteX2" fmla="*/ 1129517 w 1266495"/>
                    <a:gd name="connsiteY2" fmla="*/ 0 h 233539"/>
                    <a:gd name="connsiteX3" fmla="*/ 136978 w 1266495"/>
                    <a:gd name="connsiteY3" fmla="*/ 0 h 233539"/>
                    <a:gd name="connsiteX4" fmla="*/ 92022 w 1266495"/>
                    <a:gd name="connsiteY4" fmla="*/ 76646 h 233539"/>
                    <a:gd name="connsiteX5" fmla="*/ 471690 w 1266495"/>
                    <a:gd name="connsiteY5" fmla="*/ 76646 h 233539"/>
                    <a:gd name="connsiteX6" fmla="*/ 425448 w 1266495"/>
                    <a:gd name="connsiteY6" fmla="*/ 155487 h 233539"/>
                    <a:gd name="connsiteX7" fmla="*/ 0 w 1266495"/>
                    <a:gd name="connsiteY7" fmla="*/ 233539 h 233539"/>
                    <a:gd name="connsiteX0" fmla="*/ 0 w 1266495"/>
                    <a:gd name="connsiteY0" fmla="*/ 233539 h 233539"/>
                    <a:gd name="connsiteX1" fmla="*/ 1266495 w 1266495"/>
                    <a:gd name="connsiteY1" fmla="*/ 233539 h 233539"/>
                    <a:gd name="connsiteX2" fmla="*/ 1129517 w 1266495"/>
                    <a:gd name="connsiteY2" fmla="*/ 0 h 233539"/>
                    <a:gd name="connsiteX3" fmla="*/ 136978 w 1266495"/>
                    <a:gd name="connsiteY3" fmla="*/ 0 h 233539"/>
                    <a:gd name="connsiteX4" fmla="*/ 471690 w 1266495"/>
                    <a:gd name="connsiteY4" fmla="*/ 76646 h 233539"/>
                    <a:gd name="connsiteX5" fmla="*/ 425448 w 1266495"/>
                    <a:gd name="connsiteY5" fmla="*/ 155487 h 233539"/>
                    <a:gd name="connsiteX6" fmla="*/ 0 w 1266495"/>
                    <a:gd name="connsiteY6" fmla="*/ 233539 h 233539"/>
                    <a:gd name="connsiteX0" fmla="*/ 0 w 1266495"/>
                    <a:gd name="connsiteY0" fmla="*/ 233539 h 233539"/>
                    <a:gd name="connsiteX1" fmla="*/ 1266495 w 1266495"/>
                    <a:gd name="connsiteY1" fmla="*/ 233539 h 233539"/>
                    <a:gd name="connsiteX2" fmla="*/ 1129517 w 1266495"/>
                    <a:gd name="connsiteY2" fmla="*/ 0 h 233539"/>
                    <a:gd name="connsiteX3" fmla="*/ 136978 w 1266495"/>
                    <a:gd name="connsiteY3" fmla="*/ 0 h 233539"/>
                    <a:gd name="connsiteX4" fmla="*/ 471690 w 1266495"/>
                    <a:gd name="connsiteY4" fmla="*/ 76646 h 233539"/>
                    <a:gd name="connsiteX5" fmla="*/ 0 w 1266495"/>
                    <a:gd name="connsiteY5" fmla="*/ 233539 h 233539"/>
                    <a:gd name="connsiteX0" fmla="*/ 0 w 1266495"/>
                    <a:gd name="connsiteY0" fmla="*/ 233539 h 233539"/>
                    <a:gd name="connsiteX1" fmla="*/ 1266495 w 1266495"/>
                    <a:gd name="connsiteY1" fmla="*/ 233539 h 233539"/>
                    <a:gd name="connsiteX2" fmla="*/ 1129517 w 1266495"/>
                    <a:gd name="connsiteY2" fmla="*/ 0 h 233539"/>
                    <a:gd name="connsiteX3" fmla="*/ 136978 w 1266495"/>
                    <a:gd name="connsiteY3" fmla="*/ 0 h 233539"/>
                    <a:gd name="connsiteX4" fmla="*/ 0 w 1266495"/>
                    <a:gd name="connsiteY4" fmla="*/ 233539 h 233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266495" h="233539">
                      <a:moveTo>
                        <a:pt x="0" y="233539"/>
                      </a:moveTo>
                      <a:lnTo>
                        <a:pt x="1266495" y="233539"/>
                      </a:lnTo>
                      <a:lnTo>
                        <a:pt x="1129517" y="0"/>
                      </a:lnTo>
                      <a:lnTo>
                        <a:pt x="136978" y="0"/>
                      </a:lnTo>
                      <a:lnTo>
                        <a:pt x="0" y="233539"/>
                      </a:lnTo>
                      <a:close/>
                    </a:path>
                  </a:pathLst>
                </a:custGeom>
                <a:solidFill>
                  <a:srgbClr val="0070C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63" name="アーチ 162">
                  <a:extLst>
                    <a:ext uri="{FF2B5EF4-FFF2-40B4-BE49-F238E27FC236}">
                      <a16:creationId xmlns:a16="http://schemas.microsoft.com/office/drawing/2014/main" id="{F9666861-8F3E-D669-23DE-6A2A8F4ACA8C}"/>
                    </a:ext>
                  </a:extLst>
                </p:cNvPr>
                <p:cNvSpPr/>
                <p:nvPr/>
              </p:nvSpPr>
              <p:spPr bwMode="auto">
                <a:xfrm rot="17100000">
                  <a:off x="1482572" y="2621600"/>
                  <a:ext cx="979229" cy="465823"/>
                </a:xfrm>
                <a:prstGeom prst="blockArc">
                  <a:avLst>
                    <a:gd name="adj1" fmla="val 10800000"/>
                    <a:gd name="adj2" fmla="val 21267315"/>
                    <a:gd name="adj3" fmla="val 6833"/>
                  </a:avLst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64" name="フリーフォーム: 図形 163">
                  <a:extLst>
                    <a:ext uri="{FF2B5EF4-FFF2-40B4-BE49-F238E27FC236}">
                      <a16:creationId xmlns:a16="http://schemas.microsoft.com/office/drawing/2014/main" id="{2B53B2F2-42FF-F8C4-BC5E-F6421A860888}"/>
                    </a:ext>
                  </a:extLst>
                </p:cNvPr>
                <p:cNvSpPr/>
                <p:nvPr/>
              </p:nvSpPr>
              <p:spPr bwMode="auto">
                <a:xfrm>
                  <a:off x="948286" y="4367908"/>
                  <a:ext cx="1124730" cy="611586"/>
                </a:xfrm>
                <a:custGeom>
                  <a:avLst/>
                  <a:gdLst>
                    <a:gd name="connsiteX0" fmla="*/ 562365 w 1124730"/>
                    <a:gd name="connsiteY0" fmla="*/ 0 h 611586"/>
                    <a:gd name="connsiteX1" fmla="*/ 1124730 w 1124730"/>
                    <a:gd name="connsiteY1" fmla="*/ 562365 h 611586"/>
                    <a:gd name="connsiteX2" fmla="*/ 1119768 w 1124730"/>
                    <a:gd name="connsiteY2" fmla="*/ 611586 h 611586"/>
                    <a:gd name="connsiteX3" fmla="*/ 1036684 w 1124730"/>
                    <a:gd name="connsiteY3" fmla="*/ 611586 h 611586"/>
                    <a:gd name="connsiteX4" fmla="*/ 1041646 w 1124730"/>
                    <a:gd name="connsiteY4" fmla="*/ 562365 h 611586"/>
                    <a:gd name="connsiteX5" fmla="*/ 562365 w 1124730"/>
                    <a:gd name="connsiteY5" fmla="*/ 83084 h 611586"/>
                    <a:gd name="connsiteX6" fmla="*/ 83084 w 1124730"/>
                    <a:gd name="connsiteY6" fmla="*/ 562365 h 611586"/>
                    <a:gd name="connsiteX7" fmla="*/ 88046 w 1124730"/>
                    <a:gd name="connsiteY7" fmla="*/ 611586 h 611586"/>
                    <a:gd name="connsiteX8" fmla="*/ 4962 w 1124730"/>
                    <a:gd name="connsiteY8" fmla="*/ 611586 h 611586"/>
                    <a:gd name="connsiteX9" fmla="*/ 0 w 1124730"/>
                    <a:gd name="connsiteY9" fmla="*/ 562365 h 611586"/>
                    <a:gd name="connsiteX10" fmla="*/ 562365 w 1124730"/>
                    <a:gd name="connsiteY10" fmla="*/ 0 h 6115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124730" h="611586">
                      <a:moveTo>
                        <a:pt x="562365" y="0"/>
                      </a:moveTo>
                      <a:cubicBezTo>
                        <a:pt x="872951" y="0"/>
                        <a:pt x="1124730" y="251779"/>
                        <a:pt x="1124730" y="562365"/>
                      </a:cubicBezTo>
                      <a:lnTo>
                        <a:pt x="1119768" y="611586"/>
                      </a:lnTo>
                      <a:lnTo>
                        <a:pt x="1036684" y="611586"/>
                      </a:lnTo>
                      <a:lnTo>
                        <a:pt x="1041646" y="562365"/>
                      </a:lnTo>
                      <a:cubicBezTo>
                        <a:pt x="1041646" y="297665"/>
                        <a:pt x="827065" y="83084"/>
                        <a:pt x="562365" y="83084"/>
                      </a:cubicBezTo>
                      <a:cubicBezTo>
                        <a:pt x="297665" y="83084"/>
                        <a:pt x="83084" y="297665"/>
                        <a:pt x="83084" y="562365"/>
                      </a:cubicBezTo>
                      <a:lnTo>
                        <a:pt x="88046" y="611586"/>
                      </a:lnTo>
                      <a:lnTo>
                        <a:pt x="4962" y="611586"/>
                      </a:lnTo>
                      <a:lnTo>
                        <a:pt x="0" y="562365"/>
                      </a:lnTo>
                      <a:cubicBezTo>
                        <a:pt x="0" y="251779"/>
                        <a:pt x="251779" y="0"/>
                        <a:pt x="562365" y="0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65" name="フリーフォーム: 図形 164">
                  <a:extLst>
                    <a:ext uri="{FF2B5EF4-FFF2-40B4-BE49-F238E27FC236}">
                      <a16:creationId xmlns:a16="http://schemas.microsoft.com/office/drawing/2014/main" id="{FA353556-1D63-B3F4-098C-E7A94B00949E}"/>
                    </a:ext>
                  </a:extLst>
                </p:cNvPr>
                <p:cNvSpPr/>
                <p:nvPr/>
              </p:nvSpPr>
              <p:spPr bwMode="auto">
                <a:xfrm rot="16200000">
                  <a:off x="3379406" y="3152160"/>
                  <a:ext cx="611586" cy="3043083"/>
                </a:xfrm>
                <a:custGeom>
                  <a:avLst/>
                  <a:gdLst>
                    <a:gd name="connsiteX0" fmla="*/ 611586 w 611586"/>
                    <a:gd name="connsiteY0" fmla="*/ 2480718 h 3043083"/>
                    <a:gd name="connsiteX1" fmla="*/ 49221 w 611586"/>
                    <a:gd name="connsiteY1" fmla="*/ 3043083 h 3043083"/>
                    <a:gd name="connsiteX2" fmla="*/ 0 w 611586"/>
                    <a:gd name="connsiteY2" fmla="*/ 3038121 h 3043083"/>
                    <a:gd name="connsiteX3" fmla="*/ 0 w 611586"/>
                    <a:gd name="connsiteY3" fmla="*/ 2955037 h 3043083"/>
                    <a:gd name="connsiteX4" fmla="*/ 49221 w 611586"/>
                    <a:gd name="connsiteY4" fmla="*/ 2959999 h 3043083"/>
                    <a:gd name="connsiteX5" fmla="*/ 528502 w 611586"/>
                    <a:gd name="connsiteY5" fmla="*/ 2480718 h 3043083"/>
                    <a:gd name="connsiteX6" fmla="*/ 49221 w 611586"/>
                    <a:gd name="connsiteY6" fmla="*/ 2001437 h 3043083"/>
                    <a:gd name="connsiteX7" fmla="*/ 0 w 611586"/>
                    <a:gd name="connsiteY7" fmla="*/ 2006399 h 3043083"/>
                    <a:gd name="connsiteX8" fmla="*/ 0 w 611586"/>
                    <a:gd name="connsiteY8" fmla="*/ 1948562 h 3043083"/>
                    <a:gd name="connsiteX9" fmla="*/ 0 w 611586"/>
                    <a:gd name="connsiteY9" fmla="*/ 1948562 h 3043083"/>
                    <a:gd name="connsiteX10" fmla="*/ 0 w 611586"/>
                    <a:gd name="connsiteY10" fmla="*/ 114285 h 3043083"/>
                    <a:gd name="connsiteX11" fmla="*/ 114285 w 611586"/>
                    <a:gd name="connsiteY11" fmla="*/ 0 h 3043083"/>
                    <a:gd name="connsiteX12" fmla="*/ 228570 w 611586"/>
                    <a:gd name="connsiteY12" fmla="*/ 114285 h 3043083"/>
                    <a:gd name="connsiteX13" fmla="*/ 228570 w 611586"/>
                    <a:gd name="connsiteY13" fmla="*/ 1950270 h 3043083"/>
                    <a:gd name="connsiteX14" fmla="*/ 268119 w 611586"/>
                    <a:gd name="connsiteY14" fmla="*/ 1962547 h 3043083"/>
                    <a:gd name="connsiteX15" fmla="*/ 611586 w 611586"/>
                    <a:gd name="connsiteY15" fmla="*/ 2480718 h 30430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611586" h="3043083">
                      <a:moveTo>
                        <a:pt x="611586" y="2480718"/>
                      </a:moveTo>
                      <a:cubicBezTo>
                        <a:pt x="611586" y="2791304"/>
                        <a:pt x="359807" y="3043083"/>
                        <a:pt x="49221" y="3043083"/>
                      </a:cubicBezTo>
                      <a:lnTo>
                        <a:pt x="0" y="3038121"/>
                      </a:lnTo>
                      <a:lnTo>
                        <a:pt x="0" y="2955037"/>
                      </a:lnTo>
                      <a:lnTo>
                        <a:pt x="49221" y="2959999"/>
                      </a:lnTo>
                      <a:cubicBezTo>
                        <a:pt x="313921" y="2959999"/>
                        <a:pt x="528502" y="2745418"/>
                        <a:pt x="528502" y="2480718"/>
                      </a:cubicBezTo>
                      <a:cubicBezTo>
                        <a:pt x="528502" y="2216018"/>
                        <a:pt x="313921" y="2001437"/>
                        <a:pt x="49221" y="2001437"/>
                      </a:cubicBezTo>
                      <a:lnTo>
                        <a:pt x="0" y="2006399"/>
                      </a:lnTo>
                      <a:lnTo>
                        <a:pt x="0" y="1948562"/>
                      </a:lnTo>
                      <a:lnTo>
                        <a:pt x="0" y="1948562"/>
                      </a:lnTo>
                      <a:lnTo>
                        <a:pt x="0" y="114285"/>
                      </a:lnTo>
                      <a:cubicBezTo>
                        <a:pt x="0" y="51167"/>
                        <a:pt x="51167" y="0"/>
                        <a:pt x="114285" y="0"/>
                      </a:cubicBezTo>
                      <a:cubicBezTo>
                        <a:pt x="177403" y="0"/>
                        <a:pt x="228570" y="51167"/>
                        <a:pt x="228570" y="114285"/>
                      </a:cubicBezTo>
                      <a:lnTo>
                        <a:pt x="228570" y="1950270"/>
                      </a:lnTo>
                      <a:lnTo>
                        <a:pt x="268119" y="1962547"/>
                      </a:lnTo>
                      <a:cubicBezTo>
                        <a:pt x="469961" y="2047918"/>
                        <a:pt x="611586" y="2247779"/>
                        <a:pt x="611586" y="2480718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66" name="四角形: 上の 2 つの角を丸める 165">
                  <a:extLst>
                    <a:ext uri="{FF2B5EF4-FFF2-40B4-BE49-F238E27FC236}">
                      <a16:creationId xmlns:a16="http://schemas.microsoft.com/office/drawing/2014/main" id="{3247E3F3-C664-4F7C-5CA8-6A2F6396E9DF}"/>
                    </a:ext>
                  </a:extLst>
                </p:cNvPr>
                <p:cNvSpPr/>
                <p:nvPr/>
              </p:nvSpPr>
              <p:spPr bwMode="auto">
                <a:xfrm rot="792178">
                  <a:off x="1615739" y="3302731"/>
                  <a:ext cx="152071" cy="1735125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solidFill>
                  <a:srgbClr val="0070C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67" name="平行四辺形 166">
                  <a:extLst>
                    <a:ext uri="{FF2B5EF4-FFF2-40B4-BE49-F238E27FC236}">
                      <a16:creationId xmlns:a16="http://schemas.microsoft.com/office/drawing/2014/main" id="{C2279E9D-14C5-43EF-98AB-F4AF2A238846}"/>
                    </a:ext>
                  </a:extLst>
                </p:cNvPr>
                <p:cNvSpPr/>
                <p:nvPr/>
              </p:nvSpPr>
              <p:spPr bwMode="auto">
                <a:xfrm rot="20700000" flipH="1">
                  <a:off x="1914409" y="1786581"/>
                  <a:ext cx="57127" cy="533175"/>
                </a:xfrm>
                <a:prstGeom prst="parallelogram">
                  <a:avLst/>
                </a:prstGeom>
                <a:solidFill>
                  <a:schemeClr val="bg1">
                    <a:lumMod val="50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68" name="四角形: 上の 2 つの角を丸める 167">
                  <a:extLst>
                    <a:ext uri="{FF2B5EF4-FFF2-40B4-BE49-F238E27FC236}">
                      <a16:creationId xmlns:a16="http://schemas.microsoft.com/office/drawing/2014/main" id="{F6F0D9F3-C1BE-EE2B-696F-D313785B1718}"/>
                    </a:ext>
                  </a:extLst>
                </p:cNvPr>
                <p:cNvSpPr/>
                <p:nvPr/>
              </p:nvSpPr>
              <p:spPr bwMode="auto">
                <a:xfrm rot="5400000">
                  <a:off x="1646676" y="1597583"/>
                  <a:ext cx="451549" cy="117920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69" name="四角形: 上の 2 つの角を丸める 168">
                  <a:extLst>
                    <a:ext uri="{FF2B5EF4-FFF2-40B4-BE49-F238E27FC236}">
                      <a16:creationId xmlns:a16="http://schemas.microsoft.com/office/drawing/2014/main" id="{6D499990-B953-30C7-28FE-768607A31A63}"/>
                    </a:ext>
                  </a:extLst>
                </p:cNvPr>
                <p:cNvSpPr/>
                <p:nvPr/>
              </p:nvSpPr>
              <p:spPr bwMode="auto">
                <a:xfrm rot="792178">
                  <a:off x="1818518" y="3283710"/>
                  <a:ext cx="150289" cy="46513"/>
                </a:xfrm>
                <a:prstGeom prst="round2SameRect">
                  <a:avLst>
                    <a:gd name="adj1" fmla="val 16667"/>
                    <a:gd name="adj2" fmla="val 0"/>
                  </a:avLst>
                </a:prstGeom>
                <a:solidFill>
                  <a:schemeClr val="bg1">
                    <a:lumMod val="6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70" name="台形 169">
                  <a:extLst>
                    <a:ext uri="{FF2B5EF4-FFF2-40B4-BE49-F238E27FC236}">
                      <a16:creationId xmlns:a16="http://schemas.microsoft.com/office/drawing/2014/main" id="{02F99B3D-8647-2280-848E-65D0B3A633E0}"/>
                    </a:ext>
                  </a:extLst>
                </p:cNvPr>
                <p:cNvSpPr/>
                <p:nvPr/>
              </p:nvSpPr>
              <p:spPr bwMode="auto">
                <a:xfrm rot="6300000">
                  <a:off x="2944692" y="4707735"/>
                  <a:ext cx="100111" cy="569535"/>
                </a:xfrm>
                <a:prstGeom prst="trapezoid">
                  <a:avLst/>
                </a:prstGeom>
                <a:solidFill>
                  <a:schemeClr val="bg1">
                    <a:lumMod val="6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71" name="楕円 170">
                  <a:extLst>
                    <a:ext uri="{FF2B5EF4-FFF2-40B4-BE49-F238E27FC236}">
                      <a16:creationId xmlns:a16="http://schemas.microsoft.com/office/drawing/2014/main" id="{DC5B6AEB-5EEA-A300-6194-404A24EA0F9C}"/>
                    </a:ext>
                  </a:extLst>
                </p:cNvPr>
                <p:cNvSpPr/>
                <p:nvPr/>
              </p:nvSpPr>
              <p:spPr bwMode="auto">
                <a:xfrm>
                  <a:off x="4358829" y="4644726"/>
                  <a:ext cx="571094" cy="571094"/>
                </a:xfrm>
                <a:prstGeom prst="ellipse">
                  <a:avLst/>
                </a:prstGeom>
                <a:solidFill>
                  <a:schemeClr val="bg1">
                    <a:lumMod val="50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72" name="四角形: 上の 2 つの角を丸める 171">
                  <a:extLst>
                    <a:ext uri="{FF2B5EF4-FFF2-40B4-BE49-F238E27FC236}">
                      <a16:creationId xmlns:a16="http://schemas.microsoft.com/office/drawing/2014/main" id="{7EECFCF8-F245-8BA5-9DCA-CD640C4D081F}"/>
                    </a:ext>
                  </a:extLst>
                </p:cNvPr>
                <p:cNvSpPr/>
                <p:nvPr/>
              </p:nvSpPr>
              <p:spPr bwMode="auto">
                <a:xfrm rot="792178">
                  <a:off x="1958697" y="2164474"/>
                  <a:ext cx="332318" cy="342452"/>
                </a:xfrm>
                <a:prstGeom prst="round2SameRect">
                  <a:avLst>
                    <a:gd name="adj1" fmla="val 16667"/>
                    <a:gd name="adj2" fmla="val 50000"/>
                  </a:avLst>
                </a:prstGeom>
                <a:solidFill>
                  <a:srgbClr val="0070C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73" name="四角形: 上の 2 つの角を丸める 172">
                  <a:extLst>
                    <a:ext uri="{FF2B5EF4-FFF2-40B4-BE49-F238E27FC236}">
                      <a16:creationId xmlns:a16="http://schemas.microsoft.com/office/drawing/2014/main" id="{3631C7DF-6A0D-27FC-0205-FCBFD257A836}"/>
                    </a:ext>
                  </a:extLst>
                </p:cNvPr>
                <p:cNvSpPr/>
                <p:nvPr/>
              </p:nvSpPr>
              <p:spPr bwMode="auto">
                <a:xfrm rot="6300000">
                  <a:off x="2204441" y="2211447"/>
                  <a:ext cx="145219" cy="351506"/>
                </a:xfrm>
                <a:prstGeom prst="round2SameRect">
                  <a:avLst>
                    <a:gd name="adj1" fmla="val 16667"/>
                    <a:gd name="adj2" fmla="val 50000"/>
                  </a:avLst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</p:grpSp>
          <p:sp>
            <p:nvSpPr>
              <p:cNvPr id="133" name="フリーフォーム: 図形 132">
                <a:extLst>
                  <a:ext uri="{FF2B5EF4-FFF2-40B4-BE49-F238E27FC236}">
                    <a16:creationId xmlns:a16="http://schemas.microsoft.com/office/drawing/2014/main" id="{19C155FC-2942-EFAC-D042-FDBE97D04CFE}"/>
                  </a:ext>
                </a:extLst>
              </p:cNvPr>
              <p:cNvSpPr/>
              <p:nvPr/>
            </p:nvSpPr>
            <p:spPr>
              <a:xfrm rot="9000000">
                <a:off x="6269594" y="5365625"/>
                <a:ext cx="220432" cy="335788"/>
              </a:xfrm>
              <a:custGeom>
                <a:avLst/>
                <a:gdLst>
                  <a:gd name="connsiteX0" fmla="*/ 0 w 309496"/>
                  <a:gd name="connsiteY0" fmla="*/ 471462 h 471462"/>
                  <a:gd name="connsiteX1" fmla="*/ 33495 w 309496"/>
                  <a:gd name="connsiteY1" fmla="*/ 0 h 471462"/>
                  <a:gd name="connsiteX2" fmla="*/ 276001 w 309496"/>
                  <a:gd name="connsiteY2" fmla="*/ 0 h 471462"/>
                  <a:gd name="connsiteX3" fmla="*/ 309496 w 309496"/>
                  <a:gd name="connsiteY3" fmla="*/ 471462 h 471462"/>
                  <a:gd name="connsiteX4" fmla="*/ 0 w 309496"/>
                  <a:gd name="connsiteY4" fmla="*/ 471462 h 4714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9496" h="471462">
                    <a:moveTo>
                      <a:pt x="0" y="471462"/>
                    </a:moveTo>
                    <a:lnTo>
                      <a:pt x="33495" y="0"/>
                    </a:lnTo>
                    <a:lnTo>
                      <a:pt x="276001" y="0"/>
                    </a:lnTo>
                    <a:lnTo>
                      <a:pt x="309496" y="471462"/>
                    </a:lnTo>
                    <a:lnTo>
                      <a:pt x="0" y="471462"/>
                    </a:lnTo>
                    <a:close/>
                  </a:path>
                </a:pathLst>
              </a:cu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34" name="フリーフォーム: 図形 133">
                <a:extLst>
                  <a:ext uri="{FF2B5EF4-FFF2-40B4-BE49-F238E27FC236}">
                    <a16:creationId xmlns:a16="http://schemas.microsoft.com/office/drawing/2014/main" id="{16A779D1-F699-2571-FD1E-CBE51713F6BF}"/>
                  </a:ext>
                </a:extLst>
              </p:cNvPr>
              <p:cNvSpPr/>
              <p:nvPr/>
            </p:nvSpPr>
            <p:spPr>
              <a:xfrm rot="9000000">
                <a:off x="6098888" y="5064056"/>
                <a:ext cx="392839" cy="584915"/>
              </a:xfrm>
              <a:custGeom>
                <a:avLst/>
                <a:gdLst>
                  <a:gd name="connsiteX0" fmla="*/ 0 w 419706"/>
                  <a:gd name="connsiteY0" fmla="*/ 390642 h 390642"/>
                  <a:gd name="connsiteX1" fmla="*/ 29712 w 419706"/>
                  <a:gd name="connsiteY1" fmla="*/ 0 h 390642"/>
                  <a:gd name="connsiteX2" fmla="*/ 389994 w 419706"/>
                  <a:gd name="connsiteY2" fmla="*/ 0 h 390642"/>
                  <a:gd name="connsiteX3" fmla="*/ 419706 w 419706"/>
                  <a:gd name="connsiteY3" fmla="*/ 390642 h 390642"/>
                  <a:gd name="connsiteX0" fmla="*/ 0 w 389994"/>
                  <a:gd name="connsiteY0" fmla="*/ 390642 h 473104"/>
                  <a:gd name="connsiteX1" fmla="*/ 29712 w 389994"/>
                  <a:gd name="connsiteY1" fmla="*/ 0 h 473104"/>
                  <a:gd name="connsiteX2" fmla="*/ 389994 w 389994"/>
                  <a:gd name="connsiteY2" fmla="*/ 0 h 473104"/>
                  <a:gd name="connsiteX3" fmla="*/ 275314 w 389994"/>
                  <a:gd name="connsiteY3" fmla="*/ 473104 h 473104"/>
                  <a:gd name="connsiteX4" fmla="*/ 0 w 389994"/>
                  <a:gd name="connsiteY4" fmla="*/ 390642 h 4731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89994" h="473104">
                    <a:moveTo>
                      <a:pt x="0" y="390642"/>
                    </a:moveTo>
                    <a:lnTo>
                      <a:pt x="29712" y="0"/>
                    </a:lnTo>
                    <a:lnTo>
                      <a:pt x="389994" y="0"/>
                    </a:lnTo>
                    <a:lnTo>
                      <a:pt x="275314" y="473104"/>
                    </a:lnTo>
                    <a:cubicBezTo>
                      <a:pt x="135412" y="473104"/>
                      <a:pt x="139902" y="390642"/>
                      <a:pt x="0" y="390642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35" name="フリーフォーム: 図形 134">
                <a:extLst>
                  <a:ext uri="{FF2B5EF4-FFF2-40B4-BE49-F238E27FC236}">
                    <a16:creationId xmlns:a16="http://schemas.microsoft.com/office/drawing/2014/main" id="{4D0ACFA9-4919-8B4D-7FD6-FEBFA71DB789}"/>
                  </a:ext>
                </a:extLst>
              </p:cNvPr>
              <p:cNvSpPr/>
              <p:nvPr/>
            </p:nvSpPr>
            <p:spPr>
              <a:xfrm rot="9000000">
                <a:off x="6448352" y="5660103"/>
                <a:ext cx="172719" cy="282367"/>
              </a:xfrm>
              <a:custGeom>
                <a:avLst/>
                <a:gdLst>
                  <a:gd name="connsiteX0" fmla="*/ 0 w 242506"/>
                  <a:gd name="connsiteY0" fmla="*/ 396455 h 396455"/>
                  <a:gd name="connsiteX1" fmla="*/ 28166 w 242506"/>
                  <a:gd name="connsiteY1" fmla="*/ 0 h 396455"/>
                  <a:gd name="connsiteX2" fmla="*/ 214340 w 242506"/>
                  <a:gd name="connsiteY2" fmla="*/ 0 h 396455"/>
                  <a:gd name="connsiteX3" fmla="*/ 242506 w 242506"/>
                  <a:gd name="connsiteY3" fmla="*/ 396455 h 396455"/>
                  <a:gd name="connsiteX4" fmla="*/ 0 w 242506"/>
                  <a:gd name="connsiteY4" fmla="*/ 396455 h 3964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42506" h="396455">
                    <a:moveTo>
                      <a:pt x="0" y="396455"/>
                    </a:moveTo>
                    <a:lnTo>
                      <a:pt x="28166" y="0"/>
                    </a:lnTo>
                    <a:lnTo>
                      <a:pt x="214340" y="0"/>
                    </a:lnTo>
                    <a:lnTo>
                      <a:pt x="242506" y="396455"/>
                    </a:lnTo>
                    <a:lnTo>
                      <a:pt x="0" y="396455"/>
                    </a:lnTo>
                    <a:close/>
                  </a:path>
                </a:pathLst>
              </a:custGeom>
              <a:solidFill>
                <a:sysClr val="window" lastClr="FFFFFF">
                  <a:lumMod val="9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36" name="フリーフォーム: 図形 135">
                <a:extLst>
                  <a:ext uri="{FF2B5EF4-FFF2-40B4-BE49-F238E27FC236}">
                    <a16:creationId xmlns:a16="http://schemas.microsoft.com/office/drawing/2014/main" id="{BC2D0CDD-FC2F-D1D0-56EC-7355263BEDB0}"/>
                  </a:ext>
                </a:extLst>
              </p:cNvPr>
              <p:cNvSpPr/>
              <p:nvPr/>
            </p:nvSpPr>
            <p:spPr>
              <a:xfrm rot="19800000">
                <a:off x="6358951" y="5874745"/>
                <a:ext cx="326233" cy="162713"/>
              </a:xfrm>
              <a:custGeom>
                <a:avLst/>
                <a:gdLst>
                  <a:gd name="connsiteX0" fmla="*/ 214968 w 862013"/>
                  <a:gd name="connsiteY0" fmla="*/ 0 h 429936"/>
                  <a:gd name="connsiteX1" fmla="*/ 569741 w 862013"/>
                  <a:gd name="connsiteY1" fmla="*/ 0 h 429936"/>
                  <a:gd name="connsiteX2" fmla="*/ 595279 w 862013"/>
                  <a:gd name="connsiteY2" fmla="*/ 0 h 429936"/>
                  <a:gd name="connsiteX3" fmla="*/ 862013 w 862013"/>
                  <a:gd name="connsiteY3" fmla="*/ 0 h 429936"/>
                  <a:gd name="connsiteX4" fmla="*/ 862013 w 862013"/>
                  <a:gd name="connsiteY4" fmla="*/ 375603 h 429936"/>
                  <a:gd name="connsiteX5" fmla="*/ 807680 w 862013"/>
                  <a:gd name="connsiteY5" fmla="*/ 429936 h 429936"/>
                  <a:gd name="connsiteX6" fmla="*/ 730322 w 862013"/>
                  <a:gd name="connsiteY6" fmla="*/ 429936 h 429936"/>
                  <a:gd name="connsiteX7" fmla="*/ 624074 w 862013"/>
                  <a:gd name="connsiteY7" fmla="*/ 429936 h 429936"/>
                  <a:gd name="connsiteX8" fmla="*/ 79925 w 862013"/>
                  <a:gd name="connsiteY8" fmla="*/ 429936 h 429936"/>
                  <a:gd name="connsiteX9" fmla="*/ 0 w 862013"/>
                  <a:gd name="connsiteY9" fmla="*/ 350011 h 429936"/>
                  <a:gd name="connsiteX10" fmla="*/ 0 w 862013"/>
                  <a:gd name="connsiteY10" fmla="*/ 214968 h 429936"/>
                  <a:gd name="connsiteX11" fmla="*/ 214968 w 862013"/>
                  <a:gd name="connsiteY11" fmla="*/ 0 h 429936"/>
                  <a:gd name="connsiteX0" fmla="*/ 214968 w 862013"/>
                  <a:gd name="connsiteY0" fmla="*/ 0 h 429936"/>
                  <a:gd name="connsiteX1" fmla="*/ 569741 w 862013"/>
                  <a:gd name="connsiteY1" fmla="*/ 0 h 429936"/>
                  <a:gd name="connsiteX2" fmla="*/ 862013 w 862013"/>
                  <a:gd name="connsiteY2" fmla="*/ 0 h 429936"/>
                  <a:gd name="connsiteX3" fmla="*/ 862013 w 862013"/>
                  <a:gd name="connsiteY3" fmla="*/ 375603 h 429936"/>
                  <a:gd name="connsiteX4" fmla="*/ 807680 w 862013"/>
                  <a:gd name="connsiteY4" fmla="*/ 429936 h 429936"/>
                  <a:gd name="connsiteX5" fmla="*/ 730322 w 862013"/>
                  <a:gd name="connsiteY5" fmla="*/ 429936 h 429936"/>
                  <a:gd name="connsiteX6" fmla="*/ 624074 w 862013"/>
                  <a:gd name="connsiteY6" fmla="*/ 429936 h 429936"/>
                  <a:gd name="connsiteX7" fmla="*/ 79925 w 862013"/>
                  <a:gd name="connsiteY7" fmla="*/ 429936 h 429936"/>
                  <a:gd name="connsiteX8" fmla="*/ 0 w 862013"/>
                  <a:gd name="connsiteY8" fmla="*/ 350011 h 429936"/>
                  <a:gd name="connsiteX9" fmla="*/ 0 w 862013"/>
                  <a:gd name="connsiteY9" fmla="*/ 214968 h 429936"/>
                  <a:gd name="connsiteX10" fmla="*/ 214968 w 862013"/>
                  <a:gd name="connsiteY10" fmla="*/ 0 h 429936"/>
                  <a:gd name="connsiteX0" fmla="*/ 214968 w 862013"/>
                  <a:gd name="connsiteY0" fmla="*/ 0 h 429936"/>
                  <a:gd name="connsiteX1" fmla="*/ 862013 w 862013"/>
                  <a:gd name="connsiteY1" fmla="*/ 0 h 429936"/>
                  <a:gd name="connsiteX2" fmla="*/ 862013 w 862013"/>
                  <a:gd name="connsiteY2" fmla="*/ 375603 h 429936"/>
                  <a:gd name="connsiteX3" fmla="*/ 807680 w 862013"/>
                  <a:gd name="connsiteY3" fmla="*/ 429936 h 429936"/>
                  <a:gd name="connsiteX4" fmla="*/ 730322 w 862013"/>
                  <a:gd name="connsiteY4" fmla="*/ 429936 h 429936"/>
                  <a:gd name="connsiteX5" fmla="*/ 624074 w 862013"/>
                  <a:gd name="connsiteY5" fmla="*/ 429936 h 429936"/>
                  <a:gd name="connsiteX6" fmla="*/ 79925 w 862013"/>
                  <a:gd name="connsiteY6" fmla="*/ 429936 h 429936"/>
                  <a:gd name="connsiteX7" fmla="*/ 0 w 862013"/>
                  <a:gd name="connsiteY7" fmla="*/ 350011 h 429936"/>
                  <a:gd name="connsiteX8" fmla="*/ 0 w 862013"/>
                  <a:gd name="connsiteY8" fmla="*/ 214968 h 429936"/>
                  <a:gd name="connsiteX9" fmla="*/ 214968 w 862013"/>
                  <a:gd name="connsiteY9" fmla="*/ 0 h 429936"/>
                  <a:gd name="connsiteX0" fmla="*/ 214968 w 862013"/>
                  <a:gd name="connsiteY0" fmla="*/ 0 h 429936"/>
                  <a:gd name="connsiteX1" fmla="*/ 862013 w 862013"/>
                  <a:gd name="connsiteY1" fmla="*/ 0 h 429936"/>
                  <a:gd name="connsiteX2" fmla="*/ 862013 w 862013"/>
                  <a:gd name="connsiteY2" fmla="*/ 375603 h 429936"/>
                  <a:gd name="connsiteX3" fmla="*/ 807680 w 862013"/>
                  <a:gd name="connsiteY3" fmla="*/ 429936 h 429936"/>
                  <a:gd name="connsiteX4" fmla="*/ 730322 w 862013"/>
                  <a:gd name="connsiteY4" fmla="*/ 429936 h 429936"/>
                  <a:gd name="connsiteX5" fmla="*/ 79925 w 862013"/>
                  <a:gd name="connsiteY5" fmla="*/ 429936 h 429936"/>
                  <a:gd name="connsiteX6" fmla="*/ 0 w 862013"/>
                  <a:gd name="connsiteY6" fmla="*/ 350011 h 429936"/>
                  <a:gd name="connsiteX7" fmla="*/ 0 w 862013"/>
                  <a:gd name="connsiteY7" fmla="*/ 214968 h 429936"/>
                  <a:gd name="connsiteX8" fmla="*/ 214968 w 862013"/>
                  <a:gd name="connsiteY8" fmla="*/ 0 h 429936"/>
                  <a:gd name="connsiteX0" fmla="*/ 214968 w 862013"/>
                  <a:gd name="connsiteY0" fmla="*/ 0 h 429936"/>
                  <a:gd name="connsiteX1" fmla="*/ 862013 w 862013"/>
                  <a:gd name="connsiteY1" fmla="*/ 0 h 429936"/>
                  <a:gd name="connsiteX2" fmla="*/ 862013 w 862013"/>
                  <a:gd name="connsiteY2" fmla="*/ 375603 h 429936"/>
                  <a:gd name="connsiteX3" fmla="*/ 807680 w 862013"/>
                  <a:gd name="connsiteY3" fmla="*/ 429936 h 429936"/>
                  <a:gd name="connsiteX4" fmla="*/ 79925 w 862013"/>
                  <a:gd name="connsiteY4" fmla="*/ 429936 h 429936"/>
                  <a:gd name="connsiteX5" fmla="*/ 0 w 862013"/>
                  <a:gd name="connsiteY5" fmla="*/ 350011 h 429936"/>
                  <a:gd name="connsiteX6" fmla="*/ 0 w 862013"/>
                  <a:gd name="connsiteY6" fmla="*/ 214968 h 429936"/>
                  <a:gd name="connsiteX7" fmla="*/ 214968 w 862013"/>
                  <a:gd name="connsiteY7" fmla="*/ 0 h 4299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62013" h="429936">
                    <a:moveTo>
                      <a:pt x="214968" y="0"/>
                    </a:moveTo>
                    <a:lnTo>
                      <a:pt x="862013" y="0"/>
                    </a:lnTo>
                    <a:lnTo>
                      <a:pt x="862013" y="375603"/>
                    </a:lnTo>
                    <a:cubicBezTo>
                      <a:pt x="862013" y="405610"/>
                      <a:pt x="837687" y="429936"/>
                      <a:pt x="807680" y="429936"/>
                    </a:cubicBezTo>
                    <a:lnTo>
                      <a:pt x="79925" y="429936"/>
                    </a:lnTo>
                    <a:cubicBezTo>
                      <a:pt x="35784" y="429936"/>
                      <a:pt x="0" y="394152"/>
                      <a:pt x="0" y="350011"/>
                    </a:cubicBezTo>
                    <a:lnTo>
                      <a:pt x="0" y="214968"/>
                    </a:lnTo>
                    <a:cubicBezTo>
                      <a:pt x="0" y="96244"/>
                      <a:pt x="96244" y="0"/>
                      <a:pt x="214968" y="0"/>
                    </a:cubicBezTo>
                    <a:close/>
                  </a:path>
                </a:pathLst>
              </a:custGeom>
              <a:solidFill>
                <a:schemeClr val="bg2">
                  <a:lumMod val="75000"/>
                </a:scheme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37" name="二等辺三角形 28">
                <a:extLst>
                  <a:ext uri="{FF2B5EF4-FFF2-40B4-BE49-F238E27FC236}">
                    <a16:creationId xmlns:a16="http://schemas.microsoft.com/office/drawing/2014/main" id="{712ADCF6-2CDE-52D3-D59F-4CFB2DFA6D80}"/>
                  </a:ext>
                </a:extLst>
              </p:cNvPr>
              <p:cNvSpPr/>
              <p:nvPr/>
            </p:nvSpPr>
            <p:spPr>
              <a:xfrm>
                <a:off x="5809866" y="4062651"/>
                <a:ext cx="90834" cy="188108"/>
              </a:xfrm>
              <a:custGeom>
                <a:avLst/>
                <a:gdLst>
                  <a:gd name="connsiteX0" fmla="*/ 0 w 414337"/>
                  <a:gd name="connsiteY0" fmla="*/ 348851 h 348851"/>
                  <a:gd name="connsiteX1" fmla="*/ 207169 w 414337"/>
                  <a:gd name="connsiteY1" fmla="*/ 0 h 348851"/>
                  <a:gd name="connsiteX2" fmla="*/ 414337 w 414337"/>
                  <a:gd name="connsiteY2" fmla="*/ 348851 h 348851"/>
                  <a:gd name="connsiteX3" fmla="*/ 0 w 414337"/>
                  <a:gd name="connsiteY3" fmla="*/ 348851 h 348851"/>
                  <a:gd name="connsiteX0" fmla="*/ 132 w 414469"/>
                  <a:gd name="connsiteY0" fmla="*/ 348851 h 413232"/>
                  <a:gd name="connsiteX1" fmla="*/ 207301 w 414469"/>
                  <a:gd name="connsiteY1" fmla="*/ 0 h 413232"/>
                  <a:gd name="connsiteX2" fmla="*/ 414469 w 414469"/>
                  <a:gd name="connsiteY2" fmla="*/ 348851 h 413232"/>
                  <a:gd name="connsiteX3" fmla="*/ 132 w 414469"/>
                  <a:gd name="connsiteY3" fmla="*/ 348851 h 413232"/>
                  <a:gd name="connsiteX0" fmla="*/ 1192 w 305992"/>
                  <a:gd name="connsiteY0" fmla="*/ 348851 h 402561"/>
                  <a:gd name="connsiteX1" fmla="*/ 208361 w 305992"/>
                  <a:gd name="connsiteY1" fmla="*/ 0 h 402561"/>
                  <a:gd name="connsiteX2" fmla="*/ 305992 w 305992"/>
                  <a:gd name="connsiteY2" fmla="*/ 401238 h 402561"/>
                  <a:gd name="connsiteX3" fmla="*/ 1192 w 305992"/>
                  <a:gd name="connsiteY3" fmla="*/ 348851 h 402561"/>
                  <a:gd name="connsiteX0" fmla="*/ 3 w 309565"/>
                  <a:gd name="connsiteY0" fmla="*/ 348851 h 402561"/>
                  <a:gd name="connsiteX1" fmla="*/ 309565 w 309565"/>
                  <a:gd name="connsiteY1" fmla="*/ 0 h 402561"/>
                  <a:gd name="connsiteX2" fmla="*/ 304803 w 309565"/>
                  <a:gd name="connsiteY2" fmla="*/ 401238 h 402561"/>
                  <a:gd name="connsiteX3" fmla="*/ 3 w 309565"/>
                  <a:gd name="connsiteY3" fmla="*/ 348851 h 402561"/>
                  <a:gd name="connsiteX0" fmla="*/ 3 w 309565"/>
                  <a:gd name="connsiteY0" fmla="*/ 348851 h 402561"/>
                  <a:gd name="connsiteX1" fmla="*/ 309565 w 309565"/>
                  <a:gd name="connsiteY1" fmla="*/ 0 h 402561"/>
                  <a:gd name="connsiteX2" fmla="*/ 304803 w 309565"/>
                  <a:gd name="connsiteY2" fmla="*/ 401238 h 402561"/>
                  <a:gd name="connsiteX3" fmla="*/ 3 w 309565"/>
                  <a:gd name="connsiteY3" fmla="*/ 348851 h 402561"/>
                  <a:gd name="connsiteX0" fmla="*/ 5 w 252417"/>
                  <a:gd name="connsiteY0" fmla="*/ 322657 h 401238"/>
                  <a:gd name="connsiteX1" fmla="*/ 252417 w 252417"/>
                  <a:gd name="connsiteY1" fmla="*/ 0 h 401238"/>
                  <a:gd name="connsiteX2" fmla="*/ 247655 w 252417"/>
                  <a:gd name="connsiteY2" fmla="*/ 401238 h 401238"/>
                  <a:gd name="connsiteX3" fmla="*/ 5 w 252417"/>
                  <a:gd name="connsiteY3" fmla="*/ 322657 h 401238"/>
                  <a:gd name="connsiteX0" fmla="*/ 2197 w 254609"/>
                  <a:gd name="connsiteY0" fmla="*/ 322657 h 402772"/>
                  <a:gd name="connsiteX1" fmla="*/ 254609 w 254609"/>
                  <a:gd name="connsiteY1" fmla="*/ 0 h 402772"/>
                  <a:gd name="connsiteX2" fmla="*/ 249847 w 254609"/>
                  <a:gd name="connsiteY2" fmla="*/ 401238 h 402772"/>
                  <a:gd name="connsiteX3" fmla="*/ 2197 w 254609"/>
                  <a:gd name="connsiteY3" fmla="*/ 322657 h 402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54609" h="402772">
                    <a:moveTo>
                      <a:pt x="2197" y="322657"/>
                    </a:moveTo>
                    <a:cubicBezTo>
                      <a:pt x="-23203" y="224828"/>
                      <a:pt x="178409" y="94852"/>
                      <a:pt x="254609" y="0"/>
                    </a:cubicBezTo>
                    <a:cubicBezTo>
                      <a:pt x="253022" y="133746"/>
                      <a:pt x="251434" y="267492"/>
                      <a:pt x="249847" y="401238"/>
                    </a:cubicBezTo>
                    <a:cubicBezTo>
                      <a:pt x="111735" y="401238"/>
                      <a:pt x="27597" y="420486"/>
                      <a:pt x="2197" y="322657"/>
                    </a:cubicBezTo>
                    <a:close/>
                  </a:path>
                </a:pathLst>
              </a:cu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38" name="台形 137">
                <a:extLst>
                  <a:ext uri="{FF2B5EF4-FFF2-40B4-BE49-F238E27FC236}">
                    <a16:creationId xmlns:a16="http://schemas.microsoft.com/office/drawing/2014/main" id="{2E4F89BF-9251-AFE4-DA54-73DB71857C27}"/>
                  </a:ext>
                </a:extLst>
              </p:cNvPr>
              <p:cNvSpPr/>
              <p:nvPr/>
            </p:nvSpPr>
            <p:spPr>
              <a:xfrm>
                <a:off x="6129722" y="4376073"/>
                <a:ext cx="164003" cy="213740"/>
              </a:xfrm>
              <a:prstGeom prst="trapezoid">
                <a:avLst>
                  <a:gd name="adj" fmla="val 16220"/>
                </a:avLst>
              </a:pr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39" name="楕円 138">
                <a:extLst>
                  <a:ext uri="{FF2B5EF4-FFF2-40B4-BE49-F238E27FC236}">
                    <a16:creationId xmlns:a16="http://schemas.microsoft.com/office/drawing/2014/main" id="{CD9F57A2-8E75-CF64-D741-0765C9A2E861}"/>
                  </a:ext>
                </a:extLst>
              </p:cNvPr>
              <p:cNvSpPr/>
              <p:nvPr/>
            </p:nvSpPr>
            <p:spPr>
              <a:xfrm>
                <a:off x="5835792" y="3688164"/>
                <a:ext cx="751863" cy="751864"/>
              </a:xfrm>
              <a:prstGeom prst="ellipse">
                <a:avLst/>
              </a:pr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40" name="月 139">
                <a:extLst>
                  <a:ext uri="{FF2B5EF4-FFF2-40B4-BE49-F238E27FC236}">
                    <a16:creationId xmlns:a16="http://schemas.microsoft.com/office/drawing/2014/main" id="{BAA1E05C-222F-C78D-E061-6773A831867C}"/>
                  </a:ext>
                </a:extLst>
              </p:cNvPr>
              <p:cNvSpPr/>
              <p:nvPr/>
            </p:nvSpPr>
            <p:spPr>
              <a:xfrm rot="4500000">
                <a:off x="5945334" y="3862410"/>
                <a:ext cx="64653" cy="196792"/>
              </a:xfrm>
              <a:prstGeom prst="moon">
                <a:avLst>
                  <a:gd name="adj" fmla="val 87500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41" name="楕円 140">
                <a:extLst>
                  <a:ext uri="{FF2B5EF4-FFF2-40B4-BE49-F238E27FC236}">
                    <a16:creationId xmlns:a16="http://schemas.microsoft.com/office/drawing/2014/main" id="{0B089F00-0CAC-5434-CE0A-7E6C788FD02C}"/>
                  </a:ext>
                </a:extLst>
              </p:cNvPr>
              <p:cNvSpPr/>
              <p:nvPr/>
            </p:nvSpPr>
            <p:spPr>
              <a:xfrm>
                <a:off x="5910233" y="4014513"/>
                <a:ext cx="79723" cy="123166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42" name="二等辺三角形 46">
                <a:extLst>
                  <a:ext uri="{FF2B5EF4-FFF2-40B4-BE49-F238E27FC236}">
                    <a16:creationId xmlns:a16="http://schemas.microsoft.com/office/drawing/2014/main" id="{8D2507B6-6107-FB28-F345-00F3E261A5C8}"/>
                  </a:ext>
                </a:extLst>
              </p:cNvPr>
              <p:cNvSpPr/>
              <p:nvPr/>
            </p:nvSpPr>
            <p:spPr>
              <a:xfrm rot="8999154" flipH="1" flipV="1">
                <a:off x="5961600" y="4215263"/>
                <a:ext cx="90834" cy="147884"/>
              </a:xfrm>
              <a:custGeom>
                <a:avLst/>
                <a:gdLst>
                  <a:gd name="connsiteX0" fmla="*/ 0 w 793908"/>
                  <a:gd name="connsiteY0" fmla="*/ 854870 h 854870"/>
                  <a:gd name="connsiteX1" fmla="*/ 396954 w 793908"/>
                  <a:gd name="connsiteY1" fmla="*/ 0 h 854870"/>
                  <a:gd name="connsiteX2" fmla="*/ 793908 w 793908"/>
                  <a:gd name="connsiteY2" fmla="*/ 854870 h 854870"/>
                  <a:gd name="connsiteX3" fmla="*/ 0 w 793908"/>
                  <a:gd name="connsiteY3" fmla="*/ 854870 h 854870"/>
                  <a:gd name="connsiteX0" fmla="*/ 0 w 793908"/>
                  <a:gd name="connsiteY0" fmla="*/ 854909 h 854909"/>
                  <a:gd name="connsiteX1" fmla="*/ 396954 w 793908"/>
                  <a:gd name="connsiteY1" fmla="*/ 39 h 854909"/>
                  <a:gd name="connsiteX2" fmla="*/ 793908 w 793908"/>
                  <a:gd name="connsiteY2" fmla="*/ 854909 h 854909"/>
                  <a:gd name="connsiteX3" fmla="*/ 0 w 793908"/>
                  <a:gd name="connsiteY3" fmla="*/ 854909 h 854909"/>
                  <a:gd name="connsiteX0" fmla="*/ 0 w 793908"/>
                  <a:gd name="connsiteY0" fmla="*/ 421639 h 421639"/>
                  <a:gd name="connsiteX1" fmla="*/ 239792 w 793908"/>
                  <a:gd name="connsiteY1" fmla="*/ 157 h 421639"/>
                  <a:gd name="connsiteX2" fmla="*/ 793908 w 793908"/>
                  <a:gd name="connsiteY2" fmla="*/ 421639 h 421639"/>
                  <a:gd name="connsiteX3" fmla="*/ 0 w 793908"/>
                  <a:gd name="connsiteY3" fmla="*/ 421639 h 421639"/>
                  <a:gd name="connsiteX0" fmla="*/ 0 w 803975"/>
                  <a:gd name="connsiteY0" fmla="*/ 421639 h 453388"/>
                  <a:gd name="connsiteX1" fmla="*/ 239792 w 803975"/>
                  <a:gd name="connsiteY1" fmla="*/ 157 h 453388"/>
                  <a:gd name="connsiteX2" fmla="*/ 793908 w 803975"/>
                  <a:gd name="connsiteY2" fmla="*/ 421639 h 453388"/>
                  <a:gd name="connsiteX3" fmla="*/ 0 w 803975"/>
                  <a:gd name="connsiteY3" fmla="*/ 421639 h 453388"/>
                  <a:gd name="connsiteX0" fmla="*/ 12018 w 815993"/>
                  <a:gd name="connsiteY0" fmla="*/ 421544 h 469912"/>
                  <a:gd name="connsiteX1" fmla="*/ 251810 w 815993"/>
                  <a:gd name="connsiteY1" fmla="*/ 62 h 469912"/>
                  <a:gd name="connsiteX2" fmla="*/ 805926 w 815993"/>
                  <a:gd name="connsiteY2" fmla="*/ 421544 h 469912"/>
                  <a:gd name="connsiteX3" fmla="*/ 12018 w 815993"/>
                  <a:gd name="connsiteY3" fmla="*/ 421544 h 4699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15993" h="469912">
                    <a:moveTo>
                      <a:pt x="12018" y="421544"/>
                    </a:moveTo>
                    <a:cubicBezTo>
                      <a:pt x="-47831" y="364394"/>
                      <a:pt x="129017" y="-5494"/>
                      <a:pt x="251810" y="62"/>
                    </a:cubicBezTo>
                    <a:cubicBezTo>
                      <a:pt x="374603" y="5618"/>
                      <a:pt x="894349" y="350107"/>
                      <a:pt x="805926" y="421544"/>
                    </a:cubicBezTo>
                    <a:cubicBezTo>
                      <a:pt x="717503" y="492981"/>
                      <a:pt x="71867" y="478694"/>
                      <a:pt x="12018" y="421544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43" name="フリーフォーム: 図形 142">
                <a:extLst>
                  <a:ext uri="{FF2B5EF4-FFF2-40B4-BE49-F238E27FC236}">
                    <a16:creationId xmlns:a16="http://schemas.microsoft.com/office/drawing/2014/main" id="{866344B3-E77F-6844-AF64-090B573B1C92}"/>
                  </a:ext>
                </a:extLst>
              </p:cNvPr>
              <p:cNvSpPr/>
              <p:nvPr/>
            </p:nvSpPr>
            <p:spPr>
              <a:xfrm rot="10800000">
                <a:off x="6102304" y="5473766"/>
                <a:ext cx="220432" cy="335788"/>
              </a:xfrm>
              <a:custGeom>
                <a:avLst/>
                <a:gdLst>
                  <a:gd name="connsiteX0" fmla="*/ 0 w 309496"/>
                  <a:gd name="connsiteY0" fmla="*/ 471462 h 471462"/>
                  <a:gd name="connsiteX1" fmla="*/ 33495 w 309496"/>
                  <a:gd name="connsiteY1" fmla="*/ 0 h 471462"/>
                  <a:gd name="connsiteX2" fmla="*/ 276001 w 309496"/>
                  <a:gd name="connsiteY2" fmla="*/ 0 h 471462"/>
                  <a:gd name="connsiteX3" fmla="*/ 309496 w 309496"/>
                  <a:gd name="connsiteY3" fmla="*/ 471462 h 471462"/>
                  <a:gd name="connsiteX4" fmla="*/ 0 w 309496"/>
                  <a:gd name="connsiteY4" fmla="*/ 471462 h 4714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9496" h="471462">
                    <a:moveTo>
                      <a:pt x="0" y="471462"/>
                    </a:moveTo>
                    <a:lnTo>
                      <a:pt x="33495" y="0"/>
                    </a:lnTo>
                    <a:lnTo>
                      <a:pt x="276001" y="0"/>
                    </a:lnTo>
                    <a:lnTo>
                      <a:pt x="309496" y="471462"/>
                    </a:lnTo>
                    <a:lnTo>
                      <a:pt x="0" y="471462"/>
                    </a:lnTo>
                    <a:close/>
                  </a:path>
                </a:pathLst>
              </a:cu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44" name="フリーフォーム: 図形 143">
                <a:extLst>
                  <a:ext uri="{FF2B5EF4-FFF2-40B4-BE49-F238E27FC236}">
                    <a16:creationId xmlns:a16="http://schemas.microsoft.com/office/drawing/2014/main" id="{6D6F3A18-3D81-A042-B8D1-3A80A5AE7082}"/>
                  </a:ext>
                </a:extLst>
              </p:cNvPr>
              <p:cNvSpPr/>
              <p:nvPr/>
            </p:nvSpPr>
            <p:spPr>
              <a:xfrm rot="10800000">
                <a:off x="6001135" y="5178723"/>
                <a:ext cx="422768" cy="561750"/>
              </a:xfrm>
              <a:custGeom>
                <a:avLst/>
                <a:gdLst>
                  <a:gd name="connsiteX0" fmla="*/ 0 w 419706"/>
                  <a:gd name="connsiteY0" fmla="*/ 390642 h 390642"/>
                  <a:gd name="connsiteX1" fmla="*/ 29712 w 419706"/>
                  <a:gd name="connsiteY1" fmla="*/ 0 h 390642"/>
                  <a:gd name="connsiteX2" fmla="*/ 389994 w 419706"/>
                  <a:gd name="connsiteY2" fmla="*/ 0 h 390642"/>
                  <a:gd name="connsiteX3" fmla="*/ 419706 w 419706"/>
                  <a:gd name="connsiteY3" fmla="*/ 390642 h 3906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19706" h="390642">
                    <a:moveTo>
                      <a:pt x="0" y="390642"/>
                    </a:moveTo>
                    <a:lnTo>
                      <a:pt x="29712" y="0"/>
                    </a:lnTo>
                    <a:lnTo>
                      <a:pt x="389994" y="0"/>
                    </a:lnTo>
                    <a:lnTo>
                      <a:pt x="419706" y="390642"/>
                    </a:ln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45" name="フリーフォーム: 図形 144">
                <a:extLst>
                  <a:ext uri="{FF2B5EF4-FFF2-40B4-BE49-F238E27FC236}">
                    <a16:creationId xmlns:a16="http://schemas.microsoft.com/office/drawing/2014/main" id="{FA7E187A-6CD7-A83F-44F8-7E0022552BD7}"/>
                  </a:ext>
                </a:extLst>
              </p:cNvPr>
              <p:cNvSpPr/>
              <p:nvPr/>
            </p:nvSpPr>
            <p:spPr>
              <a:xfrm rot="10800000">
                <a:off x="6126426" y="5809819"/>
                <a:ext cx="172719" cy="282367"/>
              </a:xfrm>
              <a:custGeom>
                <a:avLst/>
                <a:gdLst>
                  <a:gd name="connsiteX0" fmla="*/ 0 w 242506"/>
                  <a:gd name="connsiteY0" fmla="*/ 396455 h 396455"/>
                  <a:gd name="connsiteX1" fmla="*/ 28166 w 242506"/>
                  <a:gd name="connsiteY1" fmla="*/ 0 h 396455"/>
                  <a:gd name="connsiteX2" fmla="*/ 214340 w 242506"/>
                  <a:gd name="connsiteY2" fmla="*/ 0 h 396455"/>
                  <a:gd name="connsiteX3" fmla="*/ 242506 w 242506"/>
                  <a:gd name="connsiteY3" fmla="*/ 396455 h 396455"/>
                  <a:gd name="connsiteX4" fmla="*/ 0 w 242506"/>
                  <a:gd name="connsiteY4" fmla="*/ 396455 h 3964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42506" h="396455">
                    <a:moveTo>
                      <a:pt x="0" y="396455"/>
                    </a:moveTo>
                    <a:lnTo>
                      <a:pt x="28166" y="0"/>
                    </a:lnTo>
                    <a:lnTo>
                      <a:pt x="214340" y="0"/>
                    </a:lnTo>
                    <a:lnTo>
                      <a:pt x="242506" y="396455"/>
                    </a:lnTo>
                    <a:lnTo>
                      <a:pt x="0" y="396455"/>
                    </a:lnTo>
                    <a:close/>
                  </a:path>
                </a:pathLst>
              </a:custGeom>
              <a:solidFill>
                <a:sysClr val="window" lastClr="FFFFFF">
                  <a:lumMod val="9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46" name="フリーフォーム: 図形 145">
                <a:extLst>
                  <a:ext uri="{FF2B5EF4-FFF2-40B4-BE49-F238E27FC236}">
                    <a16:creationId xmlns:a16="http://schemas.microsoft.com/office/drawing/2014/main" id="{399A179E-023F-A97B-F4C3-6EF43CB3E9E7}"/>
                  </a:ext>
                </a:extLst>
              </p:cNvPr>
              <p:cNvSpPr/>
              <p:nvPr/>
            </p:nvSpPr>
            <p:spPr>
              <a:xfrm>
                <a:off x="5961310" y="5997398"/>
                <a:ext cx="326233" cy="162713"/>
              </a:xfrm>
              <a:custGeom>
                <a:avLst/>
                <a:gdLst>
                  <a:gd name="connsiteX0" fmla="*/ 214968 w 862013"/>
                  <a:gd name="connsiteY0" fmla="*/ 0 h 429936"/>
                  <a:gd name="connsiteX1" fmla="*/ 569741 w 862013"/>
                  <a:gd name="connsiteY1" fmla="*/ 0 h 429936"/>
                  <a:gd name="connsiteX2" fmla="*/ 595279 w 862013"/>
                  <a:gd name="connsiteY2" fmla="*/ 0 h 429936"/>
                  <a:gd name="connsiteX3" fmla="*/ 862013 w 862013"/>
                  <a:gd name="connsiteY3" fmla="*/ 0 h 429936"/>
                  <a:gd name="connsiteX4" fmla="*/ 862013 w 862013"/>
                  <a:gd name="connsiteY4" fmla="*/ 375603 h 429936"/>
                  <a:gd name="connsiteX5" fmla="*/ 807680 w 862013"/>
                  <a:gd name="connsiteY5" fmla="*/ 429936 h 429936"/>
                  <a:gd name="connsiteX6" fmla="*/ 730322 w 862013"/>
                  <a:gd name="connsiteY6" fmla="*/ 429936 h 429936"/>
                  <a:gd name="connsiteX7" fmla="*/ 624074 w 862013"/>
                  <a:gd name="connsiteY7" fmla="*/ 429936 h 429936"/>
                  <a:gd name="connsiteX8" fmla="*/ 79925 w 862013"/>
                  <a:gd name="connsiteY8" fmla="*/ 429936 h 429936"/>
                  <a:gd name="connsiteX9" fmla="*/ 0 w 862013"/>
                  <a:gd name="connsiteY9" fmla="*/ 350011 h 429936"/>
                  <a:gd name="connsiteX10" fmla="*/ 0 w 862013"/>
                  <a:gd name="connsiteY10" fmla="*/ 214968 h 429936"/>
                  <a:gd name="connsiteX11" fmla="*/ 214968 w 862013"/>
                  <a:gd name="connsiteY11" fmla="*/ 0 h 429936"/>
                  <a:gd name="connsiteX0" fmla="*/ 214968 w 862013"/>
                  <a:gd name="connsiteY0" fmla="*/ 0 h 429936"/>
                  <a:gd name="connsiteX1" fmla="*/ 569741 w 862013"/>
                  <a:gd name="connsiteY1" fmla="*/ 0 h 429936"/>
                  <a:gd name="connsiteX2" fmla="*/ 862013 w 862013"/>
                  <a:gd name="connsiteY2" fmla="*/ 0 h 429936"/>
                  <a:gd name="connsiteX3" fmla="*/ 862013 w 862013"/>
                  <a:gd name="connsiteY3" fmla="*/ 375603 h 429936"/>
                  <a:gd name="connsiteX4" fmla="*/ 807680 w 862013"/>
                  <a:gd name="connsiteY4" fmla="*/ 429936 h 429936"/>
                  <a:gd name="connsiteX5" fmla="*/ 730322 w 862013"/>
                  <a:gd name="connsiteY5" fmla="*/ 429936 h 429936"/>
                  <a:gd name="connsiteX6" fmla="*/ 624074 w 862013"/>
                  <a:gd name="connsiteY6" fmla="*/ 429936 h 429936"/>
                  <a:gd name="connsiteX7" fmla="*/ 79925 w 862013"/>
                  <a:gd name="connsiteY7" fmla="*/ 429936 h 429936"/>
                  <a:gd name="connsiteX8" fmla="*/ 0 w 862013"/>
                  <a:gd name="connsiteY8" fmla="*/ 350011 h 429936"/>
                  <a:gd name="connsiteX9" fmla="*/ 0 w 862013"/>
                  <a:gd name="connsiteY9" fmla="*/ 214968 h 429936"/>
                  <a:gd name="connsiteX10" fmla="*/ 214968 w 862013"/>
                  <a:gd name="connsiteY10" fmla="*/ 0 h 429936"/>
                  <a:gd name="connsiteX0" fmla="*/ 214968 w 862013"/>
                  <a:gd name="connsiteY0" fmla="*/ 0 h 429936"/>
                  <a:gd name="connsiteX1" fmla="*/ 862013 w 862013"/>
                  <a:gd name="connsiteY1" fmla="*/ 0 h 429936"/>
                  <a:gd name="connsiteX2" fmla="*/ 862013 w 862013"/>
                  <a:gd name="connsiteY2" fmla="*/ 375603 h 429936"/>
                  <a:gd name="connsiteX3" fmla="*/ 807680 w 862013"/>
                  <a:gd name="connsiteY3" fmla="*/ 429936 h 429936"/>
                  <a:gd name="connsiteX4" fmla="*/ 730322 w 862013"/>
                  <a:gd name="connsiteY4" fmla="*/ 429936 h 429936"/>
                  <a:gd name="connsiteX5" fmla="*/ 624074 w 862013"/>
                  <a:gd name="connsiteY5" fmla="*/ 429936 h 429936"/>
                  <a:gd name="connsiteX6" fmla="*/ 79925 w 862013"/>
                  <a:gd name="connsiteY6" fmla="*/ 429936 h 429936"/>
                  <a:gd name="connsiteX7" fmla="*/ 0 w 862013"/>
                  <a:gd name="connsiteY7" fmla="*/ 350011 h 429936"/>
                  <a:gd name="connsiteX8" fmla="*/ 0 w 862013"/>
                  <a:gd name="connsiteY8" fmla="*/ 214968 h 429936"/>
                  <a:gd name="connsiteX9" fmla="*/ 214968 w 862013"/>
                  <a:gd name="connsiteY9" fmla="*/ 0 h 429936"/>
                  <a:gd name="connsiteX0" fmla="*/ 214968 w 862013"/>
                  <a:gd name="connsiteY0" fmla="*/ 0 h 429936"/>
                  <a:gd name="connsiteX1" fmla="*/ 862013 w 862013"/>
                  <a:gd name="connsiteY1" fmla="*/ 0 h 429936"/>
                  <a:gd name="connsiteX2" fmla="*/ 862013 w 862013"/>
                  <a:gd name="connsiteY2" fmla="*/ 375603 h 429936"/>
                  <a:gd name="connsiteX3" fmla="*/ 807680 w 862013"/>
                  <a:gd name="connsiteY3" fmla="*/ 429936 h 429936"/>
                  <a:gd name="connsiteX4" fmla="*/ 730322 w 862013"/>
                  <a:gd name="connsiteY4" fmla="*/ 429936 h 429936"/>
                  <a:gd name="connsiteX5" fmla="*/ 79925 w 862013"/>
                  <a:gd name="connsiteY5" fmla="*/ 429936 h 429936"/>
                  <a:gd name="connsiteX6" fmla="*/ 0 w 862013"/>
                  <a:gd name="connsiteY6" fmla="*/ 350011 h 429936"/>
                  <a:gd name="connsiteX7" fmla="*/ 0 w 862013"/>
                  <a:gd name="connsiteY7" fmla="*/ 214968 h 429936"/>
                  <a:gd name="connsiteX8" fmla="*/ 214968 w 862013"/>
                  <a:gd name="connsiteY8" fmla="*/ 0 h 429936"/>
                  <a:gd name="connsiteX0" fmla="*/ 214968 w 862013"/>
                  <a:gd name="connsiteY0" fmla="*/ 0 h 429936"/>
                  <a:gd name="connsiteX1" fmla="*/ 862013 w 862013"/>
                  <a:gd name="connsiteY1" fmla="*/ 0 h 429936"/>
                  <a:gd name="connsiteX2" fmla="*/ 862013 w 862013"/>
                  <a:gd name="connsiteY2" fmla="*/ 375603 h 429936"/>
                  <a:gd name="connsiteX3" fmla="*/ 807680 w 862013"/>
                  <a:gd name="connsiteY3" fmla="*/ 429936 h 429936"/>
                  <a:gd name="connsiteX4" fmla="*/ 79925 w 862013"/>
                  <a:gd name="connsiteY4" fmla="*/ 429936 h 429936"/>
                  <a:gd name="connsiteX5" fmla="*/ 0 w 862013"/>
                  <a:gd name="connsiteY5" fmla="*/ 350011 h 429936"/>
                  <a:gd name="connsiteX6" fmla="*/ 0 w 862013"/>
                  <a:gd name="connsiteY6" fmla="*/ 214968 h 429936"/>
                  <a:gd name="connsiteX7" fmla="*/ 214968 w 862013"/>
                  <a:gd name="connsiteY7" fmla="*/ 0 h 4299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62013" h="429936">
                    <a:moveTo>
                      <a:pt x="214968" y="0"/>
                    </a:moveTo>
                    <a:lnTo>
                      <a:pt x="862013" y="0"/>
                    </a:lnTo>
                    <a:lnTo>
                      <a:pt x="862013" y="375603"/>
                    </a:lnTo>
                    <a:cubicBezTo>
                      <a:pt x="862013" y="405610"/>
                      <a:pt x="837687" y="429936"/>
                      <a:pt x="807680" y="429936"/>
                    </a:cubicBezTo>
                    <a:lnTo>
                      <a:pt x="79925" y="429936"/>
                    </a:lnTo>
                    <a:cubicBezTo>
                      <a:pt x="35784" y="429936"/>
                      <a:pt x="0" y="394152"/>
                      <a:pt x="0" y="350011"/>
                    </a:cubicBezTo>
                    <a:lnTo>
                      <a:pt x="0" y="214968"/>
                    </a:lnTo>
                    <a:cubicBezTo>
                      <a:pt x="0" y="96244"/>
                      <a:pt x="96244" y="0"/>
                      <a:pt x="214968" y="0"/>
                    </a:cubicBezTo>
                    <a:close/>
                  </a:path>
                </a:pathLst>
              </a:custGeom>
              <a:solidFill>
                <a:schemeClr val="bg2">
                  <a:lumMod val="75000"/>
                </a:scheme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47" name="四角形: 上の 2 つの角を丸める 146">
                <a:extLst>
                  <a:ext uri="{FF2B5EF4-FFF2-40B4-BE49-F238E27FC236}">
                    <a16:creationId xmlns:a16="http://schemas.microsoft.com/office/drawing/2014/main" id="{5D0E2EF8-0202-DFFD-D552-AD59E1A02C02}"/>
                  </a:ext>
                </a:extLst>
              </p:cNvPr>
              <p:cNvSpPr/>
              <p:nvPr/>
            </p:nvSpPr>
            <p:spPr>
              <a:xfrm>
                <a:off x="5974140" y="4534689"/>
                <a:ext cx="471876" cy="661402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accent6">
                  <a:lumMod val="60000"/>
                  <a:lumOff val="40000"/>
                </a:scheme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148" name="グループ化 147">
                <a:extLst>
                  <a:ext uri="{FF2B5EF4-FFF2-40B4-BE49-F238E27FC236}">
                    <a16:creationId xmlns:a16="http://schemas.microsoft.com/office/drawing/2014/main" id="{AEC7CC02-A905-B571-05E8-B8582D79D215}"/>
                  </a:ext>
                </a:extLst>
              </p:cNvPr>
              <p:cNvGrpSpPr/>
              <p:nvPr/>
            </p:nvGrpSpPr>
            <p:grpSpPr>
              <a:xfrm rot="19814775">
                <a:off x="5664757" y="4662887"/>
                <a:ext cx="650231" cy="535042"/>
                <a:chOff x="5509953" y="5036237"/>
                <a:chExt cx="890161" cy="732466"/>
              </a:xfrm>
            </p:grpSpPr>
            <p:sp>
              <p:nvSpPr>
                <p:cNvPr id="153" name="四角形: 角を丸くする 152">
                  <a:extLst>
                    <a:ext uri="{FF2B5EF4-FFF2-40B4-BE49-F238E27FC236}">
                      <a16:creationId xmlns:a16="http://schemas.microsoft.com/office/drawing/2014/main" id="{0205B550-AAB5-52DA-7EE5-16C3B0AA8BF9}"/>
                    </a:ext>
                  </a:extLst>
                </p:cNvPr>
                <p:cNvSpPr/>
                <p:nvPr/>
              </p:nvSpPr>
              <p:spPr>
                <a:xfrm rot="16200000">
                  <a:off x="5571898" y="5145806"/>
                  <a:ext cx="120006" cy="115139"/>
                </a:xfrm>
                <a:prstGeom prst="roundRect">
                  <a:avLst>
                    <a:gd name="adj" fmla="val 38881"/>
                  </a:avLst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54" name="フリーフォーム: 図形 153">
                  <a:extLst>
                    <a:ext uri="{FF2B5EF4-FFF2-40B4-BE49-F238E27FC236}">
                      <a16:creationId xmlns:a16="http://schemas.microsoft.com/office/drawing/2014/main" id="{2CCD43EA-5AE1-B8C4-AA4F-5B131A6A00E5}"/>
                    </a:ext>
                  </a:extLst>
                </p:cNvPr>
                <p:cNvSpPr/>
                <p:nvPr/>
              </p:nvSpPr>
              <p:spPr>
                <a:xfrm rot="19800000">
                  <a:off x="5509953" y="5036237"/>
                  <a:ext cx="597040" cy="732466"/>
                </a:xfrm>
                <a:custGeom>
                  <a:avLst/>
                  <a:gdLst>
                    <a:gd name="connsiteX0" fmla="*/ 224137 w 597040"/>
                    <a:gd name="connsiteY0" fmla="*/ 6939 h 732466"/>
                    <a:gd name="connsiteX1" fmla="*/ 278063 w 597040"/>
                    <a:gd name="connsiteY1" fmla="*/ 88294 h 732466"/>
                    <a:gd name="connsiteX2" fmla="*/ 278063 w 597040"/>
                    <a:gd name="connsiteY2" fmla="*/ 138794 h 732466"/>
                    <a:gd name="connsiteX3" fmla="*/ 224137 w 597040"/>
                    <a:gd name="connsiteY3" fmla="*/ 220149 h 732466"/>
                    <a:gd name="connsiteX4" fmla="*/ 223409 w 597040"/>
                    <a:gd name="connsiteY4" fmla="*/ 220296 h 732466"/>
                    <a:gd name="connsiteX5" fmla="*/ 227089 w 597040"/>
                    <a:gd name="connsiteY5" fmla="*/ 278425 h 732466"/>
                    <a:gd name="connsiteX6" fmla="*/ 325285 w 597040"/>
                    <a:gd name="connsiteY6" fmla="*/ 466558 h 732466"/>
                    <a:gd name="connsiteX7" fmla="*/ 587258 w 597040"/>
                    <a:gd name="connsiteY7" fmla="*/ 564917 h 732466"/>
                    <a:gd name="connsiteX8" fmla="*/ 597040 w 597040"/>
                    <a:gd name="connsiteY8" fmla="*/ 731586 h 732466"/>
                    <a:gd name="connsiteX9" fmla="*/ 208231 w 597040"/>
                    <a:gd name="connsiteY9" fmla="*/ 585606 h 732466"/>
                    <a:gd name="connsiteX10" fmla="*/ 62490 w 597040"/>
                    <a:gd name="connsiteY10" fmla="*/ 306384 h 732466"/>
                    <a:gd name="connsiteX11" fmla="*/ 57071 w 597040"/>
                    <a:gd name="connsiteY11" fmla="*/ 220784 h 732466"/>
                    <a:gd name="connsiteX12" fmla="*/ 53926 w 597040"/>
                    <a:gd name="connsiteY12" fmla="*/ 220149 h 732466"/>
                    <a:gd name="connsiteX13" fmla="*/ 0 w 597040"/>
                    <a:gd name="connsiteY13" fmla="*/ 138794 h 732466"/>
                    <a:gd name="connsiteX14" fmla="*/ 0 w 597040"/>
                    <a:gd name="connsiteY14" fmla="*/ 88294 h 732466"/>
                    <a:gd name="connsiteX15" fmla="*/ 88294 w 597040"/>
                    <a:gd name="connsiteY15" fmla="*/ 0 h 732466"/>
                    <a:gd name="connsiteX16" fmla="*/ 189769 w 597040"/>
                    <a:gd name="connsiteY16" fmla="*/ 0 h 732466"/>
                    <a:gd name="connsiteX17" fmla="*/ 224137 w 597040"/>
                    <a:gd name="connsiteY17" fmla="*/ 6939 h 7324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597040" h="732466">
                      <a:moveTo>
                        <a:pt x="224137" y="6939"/>
                      </a:moveTo>
                      <a:cubicBezTo>
                        <a:pt x="255827" y="20343"/>
                        <a:pt x="278063" y="51722"/>
                        <a:pt x="278063" y="88294"/>
                      </a:cubicBezTo>
                      <a:lnTo>
                        <a:pt x="278063" y="138794"/>
                      </a:lnTo>
                      <a:cubicBezTo>
                        <a:pt x="278063" y="175366"/>
                        <a:pt x="255827" y="206745"/>
                        <a:pt x="224137" y="220149"/>
                      </a:cubicBezTo>
                      <a:lnTo>
                        <a:pt x="223409" y="220296"/>
                      </a:lnTo>
                      <a:lnTo>
                        <a:pt x="227089" y="278425"/>
                      </a:lnTo>
                      <a:cubicBezTo>
                        <a:pt x="239130" y="349306"/>
                        <a:pt x="273161" y="415307"/>
                        <a:pt x="325285" y="466558"/>
                      </a:cubicBezTo>
                      <a:cubicBezTo>
                        <a:pt x="394784" y="534895"/>
                        <a:pt x="489958" y="570628"/>
                        <a:pt x="587258" y="564917"/>
                      </a:cubicBezTo>
                      <a:lnTo>
                        <a:pt x="597040" y="731586"/>
                      </a:lnTo>
                      <a:cubicBezTo>
                        <a:pt x="452630" y="740062"/>
                        <a:pt x="311379" y="687028"/>
                        <a:pt x="208231" y="585606"/>
                      </a:cubicBezTo>
                      <a:cubicBezTo>
                        <a:pt x="130870" y="509539"/>
                        <a:pt x="80361" y="411583"/>
                        <a:pt x="62490" y="306384"/>
                      </a:cubicBezTo>
                      <a:lnTo>
                        <a:pt x="57071" y="220784"/>
                      </a:lnTo>
                      <a:lnTo>
                        <a:pt x="53926" y="220149"/>
                      </a:lnTo>
                      <a:cubicBezTo>
                        <a:pt x="22236" y="206745"/>
                        <a:pt x="0" y="175366"/>
                        <a:pt x="0" y="138794"/>
                      </a:cubicBezTo>
                      <a:lnTo>
                        <a:pt x="0" y="88294"/>
                      </a:lnTo>
                      <a:cubicBezTo>
                        <a:pt x="0" y="39531"/>
                        <a:pt x="39531" y="0"/>
                        <a:pt x="88294" y="0"/>
                      </a:cubicBezTo>
                      <a:lnTo>
                        <a:pt x="189769" y="0"/>
                      </a:lnTo>
                      <a:cubicBezTo>
                        <a:pt x="201960" y="0"/>
                        <a:pt x="213573" y="2471"/>
                        <a:pt x="224137" y="6939"/>
                      </a:cubicBezTo>
                      <a:close/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55" name="フリーフォーム: 図形 154">
                  <a:extLst>
                    <a:ext uri="{FF2B5EF4-FFF2-40B4-BE49-F238E27FC236}">
                      <a16:creationId xmlns:a16="http://schemas.microsoft.com/office/drawing/2014/main" id="{5FE43969-98E7-3F35-5F1B-9FA7D5DB3EE4}"/>
                    </a:ext>
                  </a:extLst>
                </p:cNvPr>
                <p:cNvSpPr/>
                <p:nvPr/>
              </p:nvSpPr>
              <p:spPr>
                <a:xfrm rot="18830305">
                  <a:off x="6063695" y="5298079"/>
                  <a:ext cx="440012" cy="232826"/>
                </a:xfrm>
                <a:custGeom>
                  <a:avLst/>
                  <a:gdLst>
                    <a:gd name="connsiteX0" fmla="*/ 350524 w 440012"/>
                    <a:gd name="connsiteY0" fmla="*/ 0 h 232826"/>
                    <a:gd name="connsiteX1" fmla="*/ 440012 w 440012"/>
                    <a:gd name="connsiteY1" fmla="*/ 174868 h 232826"/>
                    <a:gd name="connsiteX2" fmla="*/ 65268 w 440012"/>
                    <a:gd name="connsiteY2" fmla="*/ 215462 h 232826"/>
                    <a:gd name="connsiteX3" fmla="*/ 0 w 440012"/>
                    <a:gd name="connsiteY3" fmla="*/ 193129 h 232826"/>
                    <a:gd name="connsiteX4" fmla="*/ 87941 w 440012"/>
                    <a:gd name="connsiteY4" fmla="*/ 14708 h 232826"/>
                    <a:gd name="connsiteX5" fmla="*/ 162299 w 440012"/>
                    <a:gd name="connsiteY5" fmla="*/ 34284 h 232826"/>
                    <a:gd name="connsiteX6" fmla="*/ 350524 w 440012"/>
                    <a:gd name="connsiteY6" fmla="*/ 0 h 232826"/>
                    <a:gd name="connsiteX0" fmla="*/ 350524 w 440012"/>
                    <a:gd name="connsiteY0" fmla="*/ 0 h 232826"/>
                    <a:gd name="connsiteX1" fmla="*/ 391981 w 440012"/>
                    <a:gd name="connsiteY1" fmla="*/ 70247 h 232826"/>
                    <a:gd name="connsiteX2" fmla="*/ 440012 w 440012"/>
                    <a:gd name="connsiteY2" fmla="*/ 174868 h 232826"/>
                    <a:gd name="connsiteX3" fmla="*/ 65268 w 440012"/>
                    <a:gd name="connsiteY3" fmla="*/ 215462 h 232826"/>
                    <a:gd name="connsiteX4" fmla="*/ 0 w 440012"/>
                    <a:gd name="connsiteY4" fmla="*/ 193129 h 232826"/>
                    <a:gd name="connsiteX5" fmla="*/ 87941 w 440012"/>
                    <a:gd name="connsiteY5" fmla="*/ 14708 h 232826"/>
                    <a:gd name="connsiteX6" fmla="*/ 162299 w 440012"/>
                    <a:gd name="connsiteY6" fmla="*/ 34284 h 232826"/>
                    <a:gd name="connsiteX7" fmla="*/ 350524 w 440012"/>
                    <a:gd name="connsiteY7" fmla="*/ 0 h 232826"/>
                    <a:gd name="connsiteX0" fmla="*/ 391981 w 483421"/>
                    <a:gd name="connsiteY0" fmla="*/ 70247 h 232826"/>
                    <a:gd name="connsiteX1" fmla="*/ 440012 w 483421"/>
                    <a:gd name="connsiteY1" fmla="*/ 174868 h 232826"/>
                    <a:gd name="connsiteX2" fmla="*/ 65268 w 483421"/>
                    <a:gd name="connsiteY2" fmla="*/ 215462 h 232826"/>
                    <a:gd name="connsiteX3" fmla="*/ 0 w 483421"/>
                    <a:gd name="connsiteY3" fmla="*/ 193129 h 232826"/>
                    <a:gd name="connsiteX4" fmla="*/ 87941 w 483421"/>
                    <a:gd name="connsiteY4" fmla="*/ 14708 h 232826"/>
                    <a:gd name="connsiteX5" fmla="*/ 162299 w 483421"/>
                    <a:gd name="connsiteY5" fmla="*/ 34284 h 232826"/>
                    <a:gd name="connsiteX6" fmla="*/ 350524 w 483421"/>
                    <a:gd name="connsiteY6" fmla="*/ 0 h 232826"/>
                    <a:gd name="connsiteX7" fmla="*/ 483421 w 483421"/>
                    <a:gd name="connsiteY7" fmla="*/ 161687 h 232826"/>
                    <a:gd name="connsiteX0" fmla="*/ 391981 w 440012"/>
                    <a:gd name="connsiteY0" fmla="*/ 70247 h 232826"/>
                    <a:gd name="connsiteX1" fmla="*/ 440012 w 440012"/>
                    <a:gd name="connsiteY1" fmla="*/ 174868 h 232826"/>
                    <a:gd name="connsiteX2" fmla="*/ 65268 w 440012"/>
                    <a:gd name="connsiteY2" fmla="*/ 215462 h 232826"/>
                    <a:gd name="connsiteX3" fmla="*/ 0 w 440012"/>
                    <a:gd name="connsiteY3" fmla="*/ 193129 h 232826"/>
                    <a:gd name="connsiteX4" fmla="*/ 87941 w 440012"/>
                    <a:gd name="connsiteY4" fmla="*/ 14708 h 232826"/>
                    <a:gd name="connsiteX5" fmla="*/ 162299 w 440012"/>
                    <a:gd name="connsiteY5" fmla="*/ 34284 h 232826"/>
                    <a:gd name="connsiteX6" fmla="*/ 350524 w 440012"/>
                    <a:gd name="connsiteY6" fmla="*/ 0 h 232826"/>
                    <a:gd name="connsiteX0" fmla="*/ 440012 w 440012"/>
                    <a:gd name="connsiteY0" fmla="*/ 174868 h 232826"/>
                    <a:gd name="connsiteX1" fmla="*/ 65268 w 440012"/>
                    <a:gd name="connsiteY1" fmla="*/ 215462 h 232826"/>
                    <a:gd name="connsiteX2" fmla="*/ 0 w 440012"/>
                    <a:gd name="connsiteY2" fmla="*/ 193129 h 232826"/>
                    <a:gd name="connsiteX3" fmla="*/ 87941 w 440012"/>
                    <a:gd name="connsiteY3" fmla="*/ 14708 h 232826"/>
                    <a:gd name="connsiteX4" fmla="*/ 162299 w 440012"/>
                    <a:gd name="connsiteY4" fmla="*/ 34284 h 232826"/>
                    <a:gd name="connsiteX5" fmla="*/ 350524 w 440012"/>
                    <a:gd name="connsiteY5" fmla="*/ 0 h 2328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40012" h="232826">
                      <a:moveTo>
                        <a:pt x="440012" y="174868"/>
                      </a:moveTo>
                      <a:cubicBezTo>
                        <a:pt x="321956" y="235283"/>
                        <a:pt x="188463" y="247844"/>
                        <a:pt x="65268" y="215462"/>
                      </a:cubicBezTo>
                      <a:lnTo>
                        <a:pt x="0" y="193129"/>
                      </a:lnTo>
                      <a:lnTo>
                        <a:pt x="87941" y="14708"/>
                      </a:lnTo>
                      <a:lnTo>
                        <a:pt x="162299" y="34284"/>
                      </a:lnTo>
                      <a:cubicBezTo>
                        <a:pt x="225729" y="41461"/>
                        <a:pt x="291228" y="30345"/>
                        <a:pt x="350524" y="0"/>
                      </a:cubicBezTo>
                    </a:path>
                  </a:pathLst>
                </a:custGeom>
                <a:solidFill>
                  <a:srgbClr val="00206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149" name="月 148">
                <a:extLst>
                  <a:ext uri="{FF2B5EF4-FFF2-40B4-BE49-F238E27FC236}">
                    <a16:creationId xmlns:a16="http://schemas.microsoft.com/office/drawing/2014/main" id="{450651C5-723F-9780-A228-9627EE8159B6}"/>
                  </a:ext>
                </a:extLst>
              </p:cNvPr>
              <p:cNvSpPr/>
              <p:nvPr/>
            </p:nvSpPr>
            <p:spPr>
              <a:xfrm rot="4500000">
                <a:off x="5904316" y="3378908"/>
                <a:ext cx="340538" cy="774069"/>
              </a:xfrm>
              <a:prstGeom prst="moon">
                <a:avLst>
                  <a:gd name="adj" fmla="val 65515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50" name="月 149">
                <a:extLst>
                  <a:ext uri="{FF2B5EF4-FFF2-40B4-BE49-F238E27FC236}">
                    <a16:creationId xmlns:a16="http://schemas.microsoft.com/office/drawing/2014/main" id="{1CAAC631-F581-708B-B80E-F5E6024EF575}"/>
                  </a:ext>
                </a:extLst>
              </p:cNvPr>
              <p:cNvSpPr/>
              <p:nvPr/>
            </p:nvSpPr>
            <p:spPr>
              <a:xfrm rot="9000000">
                <a:off x="6191212" y="3535879"/>
                <a:ext cx="399070" cy="791937"/>
              </a:xfrm>
              <a:prstGeom prst="moon">
                <a:avLst>
                  <a:gd name="adj" fmla="val 80026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51" name="フリーフォーム: 図形 150">
                <a:extLst>
                  <a:ext uri="{FF2B5EF4-FFF2-40B4-BE49-F238E27FC236}">
                    <a16:creationId xmlns:a16="http://schemas.microsoft.com/office/drawing/2014/main" id="{84B395D9-C6E9-60AE-BD26-124EA0588892}"/>
                  </a:ext>
                </a:extLst>
              </p:cNvPr>
              <p:cNvSpPr/>
              <p:nvPr/>
            </p:nvSpPr>
            <p:spPr>
              <a:xfrm>
                <a:off x="6236596" y="3979785"/>
                <a:ext cx="183147" cy="254719"/>
              </a:xfrm>
              <a:custGeom>
                <a:avLst/>
                <a:gdLst>
                  <a:gd name="connsiteX0" fmla="*/ 120253 w 281578"/>
                  <a:gd name="connsiteY0" fmla="*/ 0 h 391612"/>
                  <a:gd name="connsiteX1" fmla="*/ 281578 w 281578"/>
                  <a:gd name="connsiteY1" fmla="*/ 195806 h 391612"/>
                  <a:gd name="connsiteX2" fmla="*/ 120253 w 281578"/>
                  <a:gd name="connsiteY2" fmla="*/ 391612 h 391612"/>
                  <a:gd name="connsiteX3" fmla="*/ 6179 w 281578"/>
                  <a:gd name="connsiteY3" fmla="*/ 334262 h 391612"/>
                  <a:gd name="connsiteX4" fmla="*/ 0 w 281578"/>
                  <a:gd name="connsiteY4" fmla="*/ 323138 h 391612"/>
                  <a:gd name="connsiteX5" fmla="*/ 28394 w 281578"/>
                  <a:gd name="connsiteY5" fmla="*/ 272023 h 391612"/>
                  <a:gd name="connsiteX6" fmla="*/ 41072 w 281578"/>
                  <a:gd name="connsiteY6" fmla="*/ 195806 h 391612"/>
                  <a:gd name="connsiteX7" fmla="*/ 28394 w 281578"/>
                  <a:gd name="connsiteY7" fmla="*/ 119589 h 391612"/>
                  <a:gd name="connsiteX8" fmla="*/ 0 w 281578"/>
                  <a:gd name="connsiteY8" fmla="*/ 68474 h 391612"/>
                  <a:gd name="connsiteX9" fmla="*/ 6179 w 281578"/>
                  <a:gd name="connsiteY9" fmla="*/ 57350 h 391612"/>
                  <a:gd name="connsiteX10" fmla="*/ 120253 w 281578"/>
                  <a:gd name="connsiteY10" fmla="*/ 0 h 391612"/>
                  <a:gd name="connsiteX0" fmla="*/ 41072 w 281578"/>
                  <a:gd name="connsiteY0" fmla="*/ 195806 h 391612"/>
                  <a:gd name="connsiteX1" fmla="*/ 28394 w 281578"/>
                  <a:gd name="connsiteY1" fmla="*/ 119589 h 391612"/>
                  <a:gd name="connsiteX2" fmla="*/ 0 w 281578"/>
                  <a:gd name="connsiteY2" fmla="*/ 68474 h 391612"/>
                  <a:gd name="connsiteX3" fmla="*/ 6179 w 281578"/>
                  <a:gd name="connsiteY3" fmla="*/ 57350 h 391612"/>
                  <a:gd name="connsiteX4" fmla="*/ 120253 w 281578"/>
                  <a:gd name="connsiteY4" fmla="*/ 0 h 391612"/>
                  <a:gd name="connsiteX5" fmla="*/ 281578 w 281578"/>
                  <a:gd name="connsiteY5" fmla="*/ 195806 h 391612"/>
                  <a:gd name="connsiteX6" fmla="*/ 120253 w 281578"/>
                  <a:gd name="connsiteY6" fmla="*/ 391612 h 391612"/>
                  <a:gd name="connsiteX7" fmla="*/ 6179 w 281578"/>
                  <a:gd name="connsiteY7" fmla="*/ 334262 h 391612"/>
                  <a:gd name="connsiteX8" fmla="*/ 0 w 281578"/>
                  <a:gd name="connsiteY8" fmla="*/ 323138 h 391612"/>
                  <a:gd name="connsiteX9" fmla="*/ 28394 w 281578"/>
                  <a:gd name="connsiteY9" fmla="*/ 272023 h 391612"/>
                  <a:gd name="connsiteX10" fmla="*/ 132512 w 281578"/>
                  <a:gd name="connsiteY10" fmla="*/ 287246 h 391612"/>
                  <a:gd name="connsiteX0" fmla="*/ 28394 w 281578"/>
                  <a:gd name="connsiteY0" fmla="*/ 119589 h 391612"/>
                  <a:gd name="connsiteX1" fmla="*/ 0 w 281578"/>
                  <a:gd name="connsiteY1" fmla="*/ 68474 h 391612"/>
                  <a:gd name="connsiteX2" fmla="*/ 6179 w 281578"/>
                  <a:gd name="connsiteY2" fmla="*/ 57350 h 391612"/>
                  <a:gd name="connsiteX3" fmla="*/ 120253 w 281578"/>
                  <a:gd name="connsiteY3" fmla="*/ 0 h 391612"/>
                  <a:gd name="connsiteX4" fmla="*/ 281578 w 281578"/>
                  <a:gd name="connsiteY4" fmla="*/ 195806 h 391612"/>
                  <a:gd name="connsiteX5" fmla="*/ 120253 w 281578"/>
                  <a:gd name="connsiteY5" fmla="*/ 391612 h 391612"/>
                  <a:gd name="connsiteX6" fmla="*/ 6179 w 281578"/>
                  <a:gd name="connsiteY6" fmla="*/ 334262 h 391612"/>
                  <a:gd name="connsiteX7" fmla="*/ 0 w 281578"/>
                  <a:gd name="connsiteY7" fmla="*/ 323138 h 391612"/>
                  <a:gd name="connsiteX8" fmla="*/ 28394 w 281578"/>
                  <a:gd name="connsiteY8" fmla="*/ 272023 h 391612"/>
                  <a:gd name="connsiteX9" fmla="*/ 132512 w 281578"/>
                  <a:gd name="connsiteY9" fmla="*/ 287246 h 391612"/>
                  <a:gd name="connsiteX0" fmla="*/ 0 w 281578"/>
                  <a:gd name="connsiteY0" fmla="*/ 68474 h 391612"/>
                  <a:gd name="connsiteX1" fmla="*/ 6179 w 281578"/>
                  <a:gd name="connsiteY1" fmla="*/ 57350 h 391612"/>
                  <a:gd name="connsiteX2" fmla="*/ 120253 w 281578"/>
                  <a:gd name="connsiteY2" fmla="*/ 0 h 391612"/>
                  <a:gd name="connsiteX3" fmla="*/ 281578 w 281578"/>
                  <a:gd name="connsiteY3" fmla="*/ 195806 h 391612"/>
                  <a:gd name="connsiteX4" fmla="*/ 120253 w 281578"/>
                  <a:gd name="connsiteY4" fmla="*/ 391612 h 391612"/>
                  <a:gd name="connsiteX5" fmla="*/ 6179 w 281578"/>
                  <a:gd name="connsiteY5" fmla="*/ 334262 h 391612"/>
                  <a:gd name="connsiteX6" fmla="*/ 0 w 281578"/>
                  <a:gd name="connsiteY6" fmla="*/ 323138 h 391612"/>
                  <a:gd name="connsiteX7" fmla="*/ 28394 w 281578"/>
                  <a:gd name="connsiteY7" fmla="*/ 272023 h 391612"/>
                  <a:gd name="connsiteX8" fmla="*/ 132512 w 281578"/>
                  <a:gd name="connsiteY8" fmla="*/ 287246 h 391612"/>
                  <a:gd name="connsiteX0" fmla="*/ 0 w 281578"/>
                  <a:gd name="connsiteY0" fmla="*/ 68474 h 391612"/>
                  <a:gd name="connsiteX1" fmla="*/ 6179 w 281578"/>
                  <a:gd name="connsiteY1" fmla="*/ 57350 h 391612"/>
                  <a:gd name="connsiteX2" fmla="*/ 120253 w 281578"/>
                  <a:gd name="connsiteY2" fmla="*/ 0 h 391612"/>
                  <a:gd name="connsiteX3" fmla="*/ 281578 w 281578"/>
                  <a:gd name="connsiteY3" fmla="*/ 195806 h 391612"/>
                  <a:gd name="connsiteX4" fmla="*/ 120253 w 281578"/>
                  <a:gd name="connsiteY4" fmla="*/ 391612 h 391612"/>
                  <a:gd name="connsiteX5" fmla="*/ 6179 w 281578"/>
                  <a:gd name="connsiteY5" fmla="*/ 334262 h 391612"/>
                  <a:gd name="connsiteX6" fmla="*/ 0 w 281578"/>
                  <a:gd name="connsiteY6" fmla="*/ 323138 h 391612"/>
                  <a:gd name="connsiteX7" fmla="*/ 28394 w 281578"/>
                  <a:gd name="connsiteY7" fmla="*/ 272023 h 391612"/>
                  <a:gd name="connsiteX0" fmla="*/ 0 w 281578"/>
                  <a:gd name="connsiteY0" fmla="*/ 68474 h 391612"/>
                  <a:gd name="connsiteX1" fmla="*/ 6179 w 281578"/>
                  <a:gd name="connsiteY1" fmla="*/ 57350 h 391612"/>
                  <a:gd name="connsiteX2" fmla="*/ 120253 w 281578"/>
                  <a:gd name="connsiteY2" fmla="*/ 0 h 391612"/>
                  <a:gd name="connsiteX3" fmla="*/ 281578 w 281578"/>
                  <a:gd name="connsiteY3" fmla="*/ 195806 h 391612"/>
                  <a:gd name="connsiteX4" fmla="*/ 120253 w 281578"/>
                  <a:gd name="connsiteY4" fmla="*/ 391612 h 391612"/>
                  <a:gd name="connsiteX5" fmla="*/ 6179 w 281578"/>
                  <a:gd name="connsiteY5" fmla="*/ 334262 h 391612"/>
                  <a:gd name="connsiteX6" fmla="*/ 0 w 281578"/>
                  <a:gd name="connsiteY6" fmla="*/ 323138 h 391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81578" h="391612">
                    <a:moveTo>
                      <a:pt x="0" y="68474"/>
                    </a:moveTo>
                    <a:lnTo>
                      <a:pt x="6179" y="57350"/>
                    </a:lnTo>
                    <a:cubicBezTo>
                      <a:pt x="35374" y="21916"/>
                      <a:pt x="75705" y="0"/>
                      <a:pt x="120253" y="0"/>
                    </a:cubicBezTo>
                    <a:cubicBezTo>
                      <a:pt x="209350" y="0"/>
                      <a:pt x="281578" y="87665"/>
                      <a:pt x="281578" y="195806"/>
                    </a:cubicBezTo>
                    <a:cubicBezTo>
                      <a:pt x="281578" y="303947"/>
                      <a:pt x="209350" y="391612"/>
                      <a:pt x="120253" y="391612"/>
                    </a:cubicBezTo>
                    <a:cubicBezTo>
                      <a:pt x="75705" y="391612"/>
                      <a:pt x="35374" y="369696"/>
                      <a:pt x="6179" y="334262"/>
                    </a:cubicBezTo>
                    <a:lnTo>
                      <a:pt x="0" y="323138"/>
                    </a:lnTo>
                  </a:path>
                </a:pathLst>
              </a:cu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52" name="フリーフォーム: 図形 151">
                <a:extLst>
                  <a:ext uri="{FF2B5EF4-FFF2-40B4-BE49-F238E27FC236}">
                    <a16:creationId xmlns:a16="http://schemas.microsoft.com/office/drawing/2014/main" id="{D4404B78-CE37-D883-98F4-5BACC8BE3C39}"/>
                  </a:ext>
                </a:extLst>
              </p:cNvPr>
              <p:cNvSpPr/>
              <p:nvPr/>
            </p:nvSpPr>
            <p:spPr>
              <a:xfrm>
                <a:off x="6253076" y="4020832"/>
                <a:ext cx="121139" cy="166431"/>
              </a:xfrm>
              <a:custGeom>
                <a:avLst/>
                <a:gdLst>
                  <a:gd name="connsiteX0" fmla="*/ 120253 w 281578"/>
                  <a:gd name="connsiteY0" fmla="*/ 0 h 391612"/>
                  <a:gd name="connsiteX1" fmla="*/ 281578 w 281578"/>
                  <a:gd name="connsiteY1" fmla="*/ 195806 h 391612"/>
                  <a:gd name="connsiteX2" fmla="*/ 120253 w 281578"/>
                  <a:gd name="connsiteY2" fmla="*/ 391612 h 391612"/>
                  <a:gd name="connsiteX3" fmla="*/ 6179 w 281578"/>
                  <a:gd name="connsiteY3" fmla="*/ 334262 h 391612"/>
                  <a:gd name="connsiteX4" fmla="*/ 0 w 281578"/>
                  <a:gd name="connsiteY4" fmla="*/ 323138 h 391612"/>
                  <a:gd name="connsiteX5" fmla="*/ 28394 w 281578"/>
                  <a:gd name="connsiteY5" fmla="*/ 272023 h 391612"/>
                  <a:gd name="connsiteX6" fmla="*/ 41072 w 281578"/>
                  <a:gd name="connsiteY6" fmla="*/ 195806 h 391612"/>
                  <a:gd name="connsiteX7" fmla="*/ 28394 w 281578"/>
                  <a:gd name="connsiteY7" fmla="*/ 119589 h 391612"/>
                  <a:gd name="connsiteX8" fmla="*/ 0 w 281578"/>
                  <a:gd name="connsiteY8" fmla="*/ 68474 h 391612"/>
                  <a:gd name="connsiteX9" fmla="*/ 6179 w 281578"/>
                  <a:gd name="connsiteY9" fmla="*/ 57350 h 391612"/>
                  <a:gd name="connsiteX10" fmla="*/ 120253 w 281578"/>
                  <a:gd name="connsiteY10" fmla="*/ 0 h 391612"/>
                  <a:gd name="connsiteX0" fmla="*/ 41072 w 281578"/>
                  <a:gd name="connsiteY0" fmla="*/ 195806 h 391612"/>
                  <a:gd name="connsiteX1" fmla="*/ 28394 w 281578"/>
                  <a:gd name="connsiteY1" fmla="*/ 119589 h 391612"/>
                  <a:gd name="connsiteX2" fmla="*/ 0 w 281578"/>
                  <a:gd name="connsiteY2" fmla="*/ 68474 h 391612"/>
                  <a:gd name="connsiteX3" fmla="*/ 6179 w 281578"/>
                  <a:gd name="connsiteY3" fmla="*/ 57350 h 391612"/>
                  <a:gd name="connsiteX4" fmla="*/ 120253 w 281578"/>
                  <a:gd name="connsiteY4" fmla="*/ 0 h 391612"/>
                  <a:gd name="connsiteX5" fmla="*/ 281578 w 281578"/>
                  <a:gd name="connsiteY5" fmla="*/ 195806 h 391612"/>
                  <a:gd name="connsiteX6" fmla="*/ 120253 w 281578"/>
                  <a:gd name="connsiteY6" fmla="*/ 391612 h 391612"/>
                  <a:gd name="connsiteX7" fmla="*/ 6179 w 281578"/>
                  <a:gd name="connsiteY7" fmla="*/ 334262 h 391612"/>
                  <a:gd name="connsiteX8" fmla="*/ 0 w 281578"/>
                  <a:gd name="connsiteY8" fmla="*/ 323138 h 391612"/>
                  <a:gd name="connsiteX9" fmla="*/ 28394 w 281578"/>
                  <a:gd name="connsiteY9" fmla="*/ 272023 h 391612"/>
                  <a:gd name="connsiteX10" fmla="*/ 132512 w 281578"/>
                  <a:gd name="connsiteY10" fmla="*/ 287246 h 391612"/>
                  <a:gd name="connsiteX0" fmla="*/ 28394 w 281578"/>
                  <a:gd name="connsiteY0" fmla="*/ 119589 h 391612"/>
                  <a:gd name="connsiteX1" fmla="*/ 0 w 281578"/>
                  <a:gd name="connsiteY1" fmla="*/ 68474 h 391612"/>
                  <a:gd name="connsiteX2" fmla="*/ 6179 w 281578"/>
                  <a:gd name="connsiteY2" fmla="*/ 57350 h 391612"/>
                  <a:gd name="connsiteX3" fmla="*/ 120253 w 281578"/>
                  <a:gd name="connsiteY3" fmla="*/ 0 h 391612"/>
                  <a:gd name="connsiteX4" fmla="*/ 281578 w 281578"/>
                  <a:gd name="connsiteY4" fmla="*/ 195806 h 391612"/>
                  <a:gd name="connsiteX5" fmla="*/ 120253 w 281578"/>
                  <a:gd name="connsiteY5" fmla="*/ 391612 h 391612"/>
                  <a:gd name="connsiteX6" fmla="*/ 6179 w 281578"/>
                  <a:gd name="connsiteY6" fmla="*/ 334262 h 391612"/>
                  <a:gd name="connsiteX7" fmla="*/ 0 w 281578"/>
                  <a:gd name="connsiteY7" fmla="*/ 323138 h 391612"/>
                  <a:gd name="connsiteX8" fmla="*/ 28394 w 281578"/>
                  <a:gd name="connsiteY8" fmla="*/ 272023 h 391612"/>
                  <a:gd name="connsiteX9" fmla="*/ 132512 w 281578"/>
                  <a:gd name="connsiteY9" fmla="*/ 287246 h 391612"/>
                  <a:gd name="connsiteX0" fmla="*/ 0 w 281578"/>
                  <a:gd name="connsiteY0" fmla="*/ 68474 h 391612"/>
                  <a:gd name="connsiteX1" fmla="*/ 6179 w 281578"/>
                  <a:gd name="connsiteY1" fmla="*/ 57350 h 391612"/>
                  <a:gd name="connsiteX2" fmla="*/ 120253 w 281578"/>
                  <a:gd name="connsiteY2" fmla="*/ 0 h 391612"/>
                  <a:gd name="connsiteX3" fmla="*/ 281578 w 281578"/>
                  <a:gd name="connsiteY3" fmla="*/ 195806 h 391612"/>
                  <a:gd name="connsiteX4" fmla="*/ 120253 w 281578"/>
                  <a:gd name="connsiteY4" fmla="*/ 391612 h 391612"/>
                  <a:gd name="connsiteX5" fmla="*/ 6179 w 281578"/>
                  <a:gd name="connsiteY5" fmla="*/ 334262 h 391612"/>
                  <a:gd name="connsiteX6" fmla="*/ 0 w 281578"/>
                  <a:gd name="connsiteY6" fmla="*/ 323138 h 391612"/>
                  <a:gd name="connsiteX7" fmla="*/ 28394 w 281578"/>
                  <a:gd name="connsiteY7" fmla="*/ 272023 h 391612"/>
                  <a:gd name="connsiteX8" fmla="*/ 132512 w 281578"/>
                  <a:gd name="connsiteY8" fmla="*/ 287246 h 391612"/>
                  <a:gd name="connsiteX0" fmla="*/ 0 w 281578"/>
                  <a:gd name="connsiteY0" fmla="*/ 68474 h 391612"/>
                  <a:gd name="connsiteX1" fmla="*/ 6179 w 281578"/>
                  <a:gd name="connsiteY1" fmla="*/ 57350 h 391612"/>
                  <a:gd name="connsiteX2" fmla="*/ 120253 w 281578"/>
                  <a:gd name="connsiteY2" fmla="*/ 0 h 391612"/>
                  <a:gd name="connsiteX3" fmla="*/ 281578 w 281578"/>
                  <a:gd name="connsiteY3" fmla="*/ 195806 h 391612"/>
                  <a:gd name="connsiteX4" fmla="*/ 120253 w 281578"/>
                  <a:gd name="connsiteY4" fmla="*/ 391612 h 391612"/>
                  <a:gd name="connsiteX5" fmla="*/ 6179 w 281578"/>
                  <a:gd name="connsiteY5" fmla="*/ 334262 h 391612"/>
                  <a:gd name="connsiteX6" fmla="*/ 0 w 281578"/>
                  <a:gd name="connsiteY6" fmla="*/ 323138 h 391612"/>
                  <a:gd name="connsiteX7" fmla="*/ 28394 w 281578"/>
                  <a:gd name="connsiteY7" fmla="*/ 272023 h 391612"/>
                  <a:gd name="connsiteX0" fmla="*/ 0 w 281578"/>
                  <a:gd name="connsiteY0" fmla="*/ 68474 h 391612"/>
                  <a:gd name="connsiteX1" fmla="*/ 6179 w 281578"/>
                  <a:gd name="connsiteY1" fmla="*/ 57350 h 391612"/>
                  <a:gd name="connsiteX2" fmla="*/ 120253 w 281578"/>
                  <a:gd name="connsiteY2" fmla="*/ 0 h 391612"/>
                  <a:gd name="connsiteX3" fmla="*/ 281578 w 281578"/>
                  <a:gd name="connsiteY3" fmla="*/ 195806 h 391612"/>
                  <a:gd name="connsiteX4" fmla="*/ 120253 w 281578"/>
                  <a:gd name="connsiteY4" fmla="*/ 391612 h 391612"/>
                  <a:gd name="connsiteX5" fmla="*/ 6179 w 281578"/>
                  <a:gd name="connsiteY5" fmla="*/ 334262 h 391612"/>
                  <a:gd name="connsiteX6" fmla="*/ 0 w 281578"/>
                  <a:gd name="connsiteY6" fmla="*/ 323138 h 391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81578" h="391612">
                    <a:moveTo>
                      <a:pt x="0" y="68474"/>
                    </a:moveTo>
                    <a:lnTo>
                      <a:pt x="6179" y="57350"/>
                    </a:lnTo>
                    <a:cubicBezTo>
                      <a:pt x="35374" y="21916"/>
                      <a:pt x="75705" y="0"/>
                      <a:pt x="120253" y="0"/>
                    </a:cubicBezTo>
                    <a:cubicBezTo>
                      <a:pt x="209350" y="0"/>
                      <a:pt x="281578" y="87665"/>
                      <a:pt x="281578" y="195806"/>
                    </a:cubicBezTo>
                    <a:cubicBezTo>
                      <a:pt x="281578" y="303947"/>
                      <a:pt x="209350" y="391612"/>
                      <a:pt x="120253" y="391612"/>
                    </a:cubicBezTo>
                    <a:cubicBezTo>
                      <a:pt x="75705" y="391612"/>
                      <a:pt x="35374" y="369696"/>
                      <a:pt x="6179" y="334262"/>
                    </a:cubicBezTo>
                    <a:lnTo>
                      <a:pt x="0" y="323138"/>
                    </a:lnTo>
                  </a:path>
                </a:pathLst>
              </a:custGeom>
              <a:solidFill>
                <a:srgbClr val="ED7D31">
                  <a:lumMod val="60000"/>
                  <a:lumOff val="40000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cxnSp>
          <p:nvCxnSpPr>
            <p:cNvPr id="127" name="直線コネクタ 126">
              <a:extLst>
                <a:ext uri="{FF2B5EF4-FFF2-40B4-BE49-F238E27FC236}">
                  <a16:creationId xmlns:a16="http://schemas.microsoft.com/office/drawing/2014/main" id="{02C3F34E-627C-64A0-AD0E-7574C11DCCFF}"/>
                </a:ext>
              </a:extLst>
            </p:cNvPr>
            <p:cNvCxnSpPr/>
            <p:nvPr/>
          </p:nvCxnSpPr>
          <p:spPr bwMode="auto">
            <a:xfrm>
              <a:off x="2427584" y="5210903"/>
              <a:ext cx="739728" cy="0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28" name="直線コネクタ 127">
              <a:extLst>
                <a:ext uri="{FF2B5EF4-FFF2-40B4-BE49-F238E27FC236}">
                  <a16:creationId xmlns:a16="http://schemas.microsoft.com/office/drawing/2014/main" id="{AE4BF05C-6FF1-4ACF-154B-E504D53C2FBB}"/>
                </a:ext>
              </a:extLst>
            </p:cNvPr>
            <p:cNvCxnSpPr/>
            <p:nvPr/>
          </p:nvCxnSpPr>
          <p:spPr bwMode="auto">
            <a:xfrm>
              <a:off x="2579984" y="5010878"/>
              <a:ext cx="739728" cy="0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29" name="直線コネクタ 128">
              <a:extLst>
                <a:ext uri="{FF2B5EF4-FFF2-40B4-BE49-F238E27FC236}">
                  <a16:creationId xmlns:a16="http://schemas.microsoft.com/office/drawing/2014/main" id="{B43DC121-64D5-5A73-EE16-BB69E88324F2}"/>
                </a:ext>
              </a:extLst>
            </p:cNvPr>
            <p:cNvCxnSpPr/>
            <p:nvPr/>
          </p:nvCxnSpPr>
          <p:spPr bwMode="auto">
            <a:xfrm>
              <a:off x="2341859" y="5534753"/>
              <a:ext cx="739728" cy="0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30" name="直線コネクタ 129">
              <a:extLst>
                <a:ext uri="{FF2B5EF4-FFF2-40B4-BE49-F238E27FC236}">
                  <a16:creationId xmlns:a16="http://schemas.microsoft.com/office/drawing/2014/main" id="{24231239-9BBB-39D8-4D4E-86074765654F}"/>
                </a:ext>
              </a:extLst>
            </p:cNvPr>
            <p:cNvCxnSpPr/>
            <p:nvPr/>
          </p:nvCxnSpPr>
          <p:spPr bwMode="auto">
            <a:xfrm>
              <a:off x="2189459" y="4115528"/>
              <a:ext cx="739728" cy="0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31" name="直線コネクタ 130">
              <a:extLst>
                <a:ext uri="{FF2B5EF4-FFF2-40B4-BE49-F238E27FC236}">
                  <a16:creationId xmlns:a16="http://schemas.microsoft.com/office/drawing/2014/main" id="{B1A92579-5AE6-7B7C-4F06-3A706B1FA90C}"/>
                </a:ext>
              </a:extLst>
            </p:cNvPr>
            <p:cNvCxnSpPr/>
            <p:nvPr/>
          </p:nvCxnSpPr>
          <p:spPr bwMode="auto">
            <a:xfrm>
              <a:off x="2389484" y="4172678"/>
              <a:ext cx="739728" cy="0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grpSp>
        <p:nvGrpSpPr>
          <p:cNvPr id="217" name="グループ化 216">
            <a:extLst>
              <a:ext uri="{FF2B5EF4-FFF2-40B4-BE49-F238E27FC236}">
                <a16:creationId xmlns:a16="http://schemas.microsoft.com/office/drawing/2014/main" id="{36C930CD-943E-E510-1EA2-4B48AA3BEB89}"/>
              </a:ext>
            </a:extLst>
          </p:cNvPr>
          <p:cNvGrpSpPr/>
          <p:nvPr/>
        </p:nvGrpSpPr>
        <p:grpSpPr>
          <a:xfrm>
            <a:off x="798322" y="3916621"/>
            <a:ext cx="2552891" cy="2487331"/>
            <a:chOff x="798322" y="3916621"/>
            <a:chExt cx="2552891" cy="2487331"/>
          </a:xfrm>
        </p:grpSpPr>
        <p:grpSp>
          <p:nvGrpSpPr>
            <p:cNvPr id="218" name="グループ化 217">
              <a:extLst>
                <a:ext uri="{FF2B5EF4-FFF2-40B4-BE49-F238E27FC236}">
                  <a16:creationId xmlns:a16="http://schemas.microsoft.com/office/drawing/2014/main" id="{0EAC1CAF-5407-98B2-0EB0-4C66E3608DBF}"/>
                </a:ext>
              </a:extLst>
            </p:cNvPr>
            <p:cNvGrpSpPr/>
            <p:nvPr/>
          </p:nvGrpSpPr>
          <p:grpSpPr>
            <a:xfrm>
              <a:off x="798322" y="3916621"/>
              <a:ext cx="2192605" cy="2487331"/>
              <a:chOff x="798322" y="3647011"/>
              <a:chExt cx="2430270" cy="2756942"/>
            </a:xfrm>
          </p:grpSpPr>
          <p:grpSp>
            <p:nvGrpSpPr>
              <p:cNvPr id="225" name="グループ化 224">
                <a:extLst>
                  <a:ext uri="{FF2B5EF4-FFF2-40B4-BE49-F238E27FC236}">
                    <a16:creationId xmlns:a16="http://schemas.microsoft.com/office/drawing/2014/main" id="{189609DB-65BE-FC64-094B-094D5FC548C9}"/>
                  </a:ext>
                </a:extLst>
              </p:cNvPr>
              <p:cNvGrpSpPr/>
              <p:nvPr/>
            </p:nvGrpSpPr>
            <p:grpSpPr>
              <a:xfrm>
                <a:off x="798322" y="4235631"/>
                <a:ext cx="2430270" cy="2168322"/>
                <a:chOff x="948286" y="1430768"/>
                <a:chExt cx="4379726" cy="3907655"/>
              </a:xfrm>
            </p:grpSpPr>
            <p:sp>
              <p:nvSpPr>
                <p:cNvPr id="249" name="四角形: 上の 2 つの角を丸める 248">
                  <a:extLst>
                    <a:ext uri="{FF2B5EF4-FFF2-40B4-BE49-F238E27FC236}">
                      <a16:creationId xmlns:a16="http://schemas.microsoft.com/office/drawing/2014/main" id="{A4A4342E-F5FD-D64C-ED24-986057FAA3F3}"/>
                    </a:ext>
                  </a:extLst>
                </p:cNvPr>
                <p:cNvSpPr/>
                <p:nvPr/>
              </p:nvSpPr>
              <p:spPr bwMode="auto">
                <a:xfrm rot="792178">
                  <a:off x="1944183" y="2410396"/>
                  <a:ext cx="76574" cy="1033106"/>
                </a:xfrm>
                <a:prstGeom prst="round2SameRect">
                  <a:avLst>
                    <a:gd name="adj1" fmla="val 16667"/>
                    <a:gd name="adj2" fmla="val 50000"/>
                  </a:avLst>
                </a:prstGeom>
                <a:solidFill>
                  <a:schemeClr val="bg1">
                    <a:lumMod val="8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50" name="楕円 249">
                  <a:extLst>
                    <a:ext uri="{FF2B5EF4-FFF2-40B4-BE49-F238E27FC236}">
                      <a16:creationId xmlns:a16="http://schemas.microsoft.com/office/drawing/2014/main" id="{E5A44277-39FB-4C1F-BAE4-2DC502451F11}"/>
                    </a:ext>
                  </a:extLst>
                </p:cNvPr>
                <p:cNvSpPr/>
                <p:nvPr/>
              </p:nvSpPr>
              <p:spPr bwMode="auto">
                <a:xfrm>
                  <a:off x="4236226" y="4522123"/>
                  <a:ext cx="816300" cy="816300"/>
                </a:xfrm>
                <a:prstGeom prst="ellipse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51" name="楕円 250">
                  <a:extLst>
                    <a:ext uri="{FF2B5EF4-FFF2-40B4-BE49-F238E27FC236}">
                      <a16:creationId xmlns:a16="http://schemas.microsoft.com/office/drawing/2014/main" id="{AB93E8C7-2B0A-C1FC-FD5C-ECB74756836C}"/>
                    </a:ext>
                  </a:extLst>
                </p:cNvPr>
                <p:cNvSpPr/>
                <p:nvPr/>
              </p:nvSpPr>
              <p:spPr bwMode="auto">
                <a:xfrm>
                  <a:off x="1099326" y="4522123"/>
                  <a:ext cx="816300" cy="816300"/>
                </a:xfrm>
                <a:prstGeom prst="ellipse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52" name="四角形: 上の 2 つの角を丸める 251">
                  <a:extLst>
                    <a:ext uri="{FF2B5EF4-FFF2-40B4-BE49-F238E27FC236}">
                      <a16:creationId xmlns:a16="http://schemas.microsoft.com/office/drawing/2014/main" id="{23186241-7C96-DEAC-95EE-A01F902A5211}"/>
                    </a:ext>
                  </a:extLst>
                </p:cNvPr>
                <p:cNvSpPr/>
                <p:nvPr/>
              </p:nvSpPr>
              <p:spPr bwMode="auto">
                <a:xfrm rot="16200000">
                  <a:off x="1522870" y="3575051"/>
                  <a:ext cx="231135" cy="194878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solidFill>
                  <a:schemeClr val="bg1">
                    <a:lumMod val="6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53" name="四角形: 上の 2 つの角を丸める 252">
                  <a:extLst>
                    <a:ext uri="{FF2B5EF4-FFF2-40B4-BE49-F238E27FC236}">
                      <a16:creationId xmlns:a16="http://schemas.microsoft.com/office/drawing/2014/main" id="{02BDBF0D-FE41-2170-A324-B3578B13F97C}"/>
                    </a:ext>
                  </a:extLst>
                </p:cNvPr>
                <p:cNvSpPr/>
                <p:nvPr/>
              </p:nvSpPr>
              <p:spPr bwMode="auto">
                <a:xfrm rot="5400000">
                  <a:off x="5110940" y="4576205"/>
                  <a:ext cx="239152" cy="194993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solidFill>
                  <a:schemeClr val="bg1">
                    <a:lumMod val="6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54" name="楕円 253">
                  <a:extLst>
                    <a:ext uri="{FF2B5EF4-FFF2-40B4-BE49-F238E27FC236}">
                      <a16:creationId xmlns:a16="http://schemas.microsoft.com/office/drawing/2014/main" id="{E93086CC-7B70-BACC-9A7D-4A4D74109207}"/>
                    </a:ext>
                  </a:extLst>
                </p:cNvPr>
                <p:cNvSpPr/>
                <p:nvPr/>
              </p:nvSpPr>
              <p:spPr bwMode="auto">
                <a:xfrm>
                  <a:off x="1221929" y="4644726"/>
                  <a:ext cx="571094" cy="571094"/>
                </a:xfrm>
                <a:prstGeom prst="ellipse">
                  <a:avLst/>
                </a:prstGeom>
                <a:solidFill>
                  <a:schemeClr val="bg1">
                    <a:lumMod val="50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55" name="フリーフォーム: 図形 254">
                  <a:extLst>
                    <a:ext uri="{FF2B5EF4-FFF2-40B4-BE49-F238E27FC236}">
                      <a16:creationId xmlns:a16="http://schemas.microsoft.com/office/drawing/2014/main" id="{598EAC79-2B67-06CF-8EF3-144CDD263FD0}"/>
                    </a:ext>
                  </a:extLst>
                </p:cNvPr>
                <p:cNvSpPr/>
                <p:nvPr/>
              </p:nvSpPr>
              <p:spPr bwMode="auto">
                <a:xfrm rot="3074834" flipV="1">
                  <a:off x="1474695" y="4246570"/>
                  <a:ext cx="1266496" cy="233540"/>
                </a:xfrm>
                <a:custGeom>
                  <a:avLst/>
                  <a:gdLst>
                    <a:gd name="connsiteX0" fmla="*/ 0 w 1266495"/>
                    <a:gd name="connsiteY0" fmla="*/ 233539 h 233539"/>
                    <a:gd name="connsiteX1" fmla="*/ 1266495 w 1266495"/>
                    <a:gd name="connsiteY1" fmla="*/ 233539 h 233539"/>
                    <a:gd name="connsiteX2" fmla="*/ 1129517 w 1266495"/>
                    <a:gd name="connsiteY2" fmla="*/ 0 h 233539"/>
                    <a:gd name="connsiteX3" fmla="*/ 136978 w 1266495"/>
                    <a:gd name="connsiteY3" fmla="*/ 0 h 233539"/>
                    <a:gd name="connsiteX4" fmla="*/ 92022 w 1266495"/>
                    <a:gd name="connsiteY4" fmla="*/ 76646 h 233539"/>
                    <a:gd name="connsiteX5" fmla="*/ 471690 w 1266495"/>
                    <a:gd name="connsiteY5" fmla="*/ 76646 h 233539"/>
                    <a:gd name="connsiteX6" fmla="*/ 425448 w 1266495"/>
                    <a:gd name="connsiteY6" fmla="*/ 155487 h 233539"/>
                    <a:gd name="connsiteX7" fmla="*/ 90380 w 1266495"/>
                    <a:gd name="connsiteY7" fmla="*/ 155486 h 233539"/>
                    <a:gd name="connsiteX8" fmla="*/ 68080 w 1266495"/>
                    <a:gd name="connsiteY8" fmla="*/ 117467 h 233539"/>
                    <a:gd name="connsiteX0" fmla="*/ 0 w 1266495"/>
                    <a:gd name="connsiteY0" fmla="*/ 233539 h 233539"/>
                    <a:gd name="connsiteX1" fmla="*/ 1266495 w 1266495"/>
                    <a:gd name="connsiteY1" fmla="*/ 233539 h 233539"/>
                    <a:gd name="connsiteX2" fmla="*/ 1129517 w 1266495"/>
                    <a:gd name="connsiteY2" fmla="*/ 0 h 233539"/>
                    <a:gd name="connsiteX3" fmla="*/ 136978 w 1266495"/>
                    <a:gd name="connsiteY3" fmla="*/ 0 h 233539"/>
                    <a:gd name="connsiteX4" fmla="*/ 92022 w 1266495"/>
                    <a:gd name="connsiteY4" fmla="*/ 76646 h 233539"/>
                    <a:gd name="connsiteX5" fmla="*/ 471690 w 1266495"/>
                    <a:gd name="connsiteY5" fmla="*/ 76646 h 233539"/>
                    <a:gd name="connsiteX6" fmla="*/ 90380 w 1266495"/>
                    <a:gd name="connsiteY6" fmla="*/ 155486 h 233539"/>
                    <a:gd name="connsiteX7" fmla="*/ 68080 w 1266495"/>
                    <a:gd name="connsiteY7" fmla="*/ 117467 h 233539"/>
                    <a:gd name="connsiteX8" fmla="*/ 0 w 1266495"/>
                    <a:gd name="connsiteY8" fmla="*/ 233539 h 233539"/>
                    <a:gd name="connsiteX0" fmla="*/ 0 w 1266495"/>
                    <a:gd name="connsiteY0" fmla="*/ 233539 h 233539"/>
                    <a:gd name="connsiteX1" fmla="*/ 1266495 w 1266495"/>
                    <a:gd name="connsiteY1" fmla="*/ 233539 h 233539"/>
                    <a:gd name="connsiteX2" fmla="*/ 1129517 w 1266495"/>
                    <a:gd name="connsiteY2" fmla="*/ 0 h 233539"/>
                    <a:gd name="connsiteX3" fmla="*/ 136978 w 1266495"/>
                    <a:gd name="connsiteY3" fmla="*/ 0 h 233539"/>
                    <a:gd name="connsiteX4" fmla="*/ 92022 w 1266495"/>
                    <a:gd name="connsiteY4" fmla="*/ 76646 h 233539"/>
                    <a:gd name="connsiteX5" fmla="*/ 90380 w 1266495"/>
                    <a:gd name="connsiteY5" fmla="*/ 155486 h 233539"/>
                    <a:gd name="connsiteX6" fmla="*/ 68080 w 1266495"/>
                    <a:gd name="connsiteY6" fmla="*/ 117467 h 233539"/>
                    <a:gd name="connsiteX7" fmla="*/ 0 w 1266495"/>
                    <a:gd name="connsiteY7" fmla="*/ 233539 h 233539"/>
                    <a:gd name="connsiteX0" fmla="*/ 0 w 1266495"/>
                    <a:gd name="connsiteY0" fmla="*/ 233539 h 233539"/>
                    <a:gd name="connsiteX1" fmla="*/ 1266495 w 1266495"/>
                    <a:gd name="connsiteY1" fmla="*/ 233539 h 233539"/>
                    <a:gd name="connsiteX2" fmla="*/ 1129517 w 1266495"/>
                    <a:gd name="connsiteY2" fmla="*/ 0 h 233539"/>
                    <a:gd name="connsiteX3" fmla="*/ 136978 w 1266495"/>
                    <a:gd name="connsiteY3" fmla="*/ 0 h 233539"/>
                    <a:gd name="connsiteX4" fmla="*/ 92022 w 1266495"/>
                    <a:gd name="connsiteY4" fmla="*/ 76646 h 233539"/>
                    <a:gd name="connsiteX5" fmla="*/ 68080 w 1266495"/>
                    <a:gd name="connsiteY5" fmla="*/ 117467 h 233539"/>
                    <a:gd name="connsiteX6" fmla="*/ 0 w 1266495"/>
                    <a:gd name="connsiteY6" fmla="*/ 233539 h 233539"/>
                    <a:gd name="connsiteX0" fmla="*/ 0 w 1266495"/>
                    <a:gd name="connsiteY0" fmla="*/ 233539 h 233539"/>
                    <a:gd name="connsiteX1" fmla="*/ 1266495 w 1266495"/>
                    <a:gd name="connsiteY1" fmla="*/ 233539 h 233539"/>
                    <a:gd name="connsiteX2" fmla="*/ 1129517 w 1266495"/>
                    <a:gd name="connsiteY2" fmla="*/ 0 h 233539"/>
                    <a:gd name="connsiteX3" fmla="*/ 136978 w 1266495"/>
                    <a:gd name="connsiteY3" fmla="*/ 0 h 233539"/>
                    <a:gd name="connsiteX4" fmla="*/ 92022 w 1266495"/>
                    <a:gd name="connsiteY4" fmla="*/ 76646 h 233539"/>
                    <a:gd name="connsiteX5" fmla="*/ 0 w 1266495"/>
                    <a:gd name="connsiteY5" fmla="*/ 233539 h 233539"/>
                    <a:gd name="connsiteX0" fmla="*/ 0 w 1266495"/>
                    <a:gd name="connsiteY0" fmla="*/ 233539 h 233539"/>
                    <a:gd name="connsiteX1" fmla="*/ 1266495 w 1266495"/>
                    <a:gd name="connsiteY1" fmla="*/ 233539 h 233539"/>
                    <a:gd name="connsiteX2" fmla="*/ 1129517 w 1266495"/>
                    <a:gd name="connsiteY2" fmla="*/ 0 h 233539"/>
                    <a:gd name="connsiteX3" fmla="*/ 136978 w 1266495"/>
                    <a:gd name="connsiteY3" fmla="*/ 0 h 233539"/>
                    <a:gd name="connsiteX4" fmla="*/ 0 w 1266495"/>
                    <a:gd name="connsiteY4" fmla="*/ 233539 h 233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266495" h="233539">
                      <a:moveTo>
                        <a:pt x="0" y="233539"/>
                      </a:moveTo>
                      <a:lnTo>
                        <a:pt x="1266495" y="233539"/>
                      </a:lnTo>
                      <a:lnTo>
                        <a:pt x="1129517" y="0"/>
                      </a:lnTo>
                      <a:lnTo>
                        <a:pt x="136978" y="0"/>
                      </a:lnTo>
                      <a:lnTo>
                        <a:pt x="0" y="23353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56" name="アーチ 255">
                  <a:extLst>
                    <a:ext uri="{FF2B5EF4-FFF2-40B4-BE49-F238E27FC236}">
                      <a16:creationId xmlns:a16="http://schemas.microsoft.com/office/drawing/2014/main" id="{0256D6CB-7925-4422-02B5-08B7E8D28BD9}"/>
                    </a:ext>
                  </a:extLst>
                </p:cNvPr>
                <p:cNvSpPr/>
                <p:nvPr/>
              </p:nvSpPr>
              <p:spPr bwMode="auto">
                <a:xfrm rot="17100000">
                  <a:off x="1482572" y="2621600"/>
                  <a:ext cx="979229" cy="465823"/>
                </a:xfrm>
                <a:prstGeom prst="blockArc">
                  <a:avLst>
                    <a:gd name="adj1" fmla="val 10800000"/>
                    <a:gd name="adj2" fmla="val 21267315"/>
                    <a:gd name="adj3" fmla="val 6833"/>
                  </a:avLst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57" name="フリーフォーム: 図形 256">
                  <a:extLst>
                    <a:ext uri="{FF2B5EF4-FFF2-40B4-BE49-F238E27FC236}">
                      <a16:creationId xmlns:a16="http://schemas.microsoft.com/office/drawing/2014/main" id="{B109A1B2-6242-6F89-CA41-2DD6E5E1A276}"/>
                    </a:ext>
                  </a:extLst>
                </p:cNvPr>
                <p:cNvSpPr/>
                <p:nvPr/>
              </p:nvSpPr>
              <p:spPr bwMode="auto">
                <a:xfrm>
                  <a:off x="948286" y="4367908"/>
                  <a:ext cx="1124730" cy="611586"/>
                </a:xfrm>
                <a:custGeom>
                  <a:avLst/>
                  <a:gdLst>
                    <a:gd name="connsiteX0" fmla="*/ 562365 w 1124730"/>
                    <a:gd name="connsiteY0" fmla="*/ 0 h 611586"/>
                    <a:gd name="connsiteX1" fmla="*/ 1124730 w 1124730"/>
                    <a:gd name="connsiteY1" fmla="*/ 562365 h 611586"/>
                    <a:gd name="connsiteX2" fmla="*/ 1119768 w 1124730"/>
                    <a:gd name="connsiteY2" fmla="*/ 611586 h 611586"/>
                    <a:gd name="connsiteX3" fmla="*/ 1036684 w 1124730"/>
                    <a:gd name="connsiteY3" fmla="*/ 611586 h 611586"/>
                    <a:gd name="connsiteX4" fmla="*/ 1041646 w 1124730"/>
                    <a:gd name="connsiteY4" fmla="*/ 562365 h 611586"/>
                    <a:gd name="connsiteX5" fmla="*/ 562365 w 1124730"/>
                    <a:gd name="connsiteY5" fmla="*/ 83084 h 611586"/>
                    <a:gd name="connsiteX6" fmla="*/ 83084 w 1124730"/>
                    <a:gd name="connsiteY6" fmla="*/ 562365 h 611586"/>
                    <a:gd name="connsiteX7" fmla="*/ 88046 w 1124730"/>
                    <a:gd name="connsiteY7" fmla="*/ 611586 h 611586"/>
                    <a:gd name="connsiteX8" fmla="*/ 4962 w 1124730"/>
                    <a:gd name="connsiteY8" fmla="*/ 611586 h 611586"/>
                    <a:gd name="connsiteX9" fmla="*/ 0 w 1124730"/>
                    <a:gd name="connsiteY9" fmla="*/ 562365 h 611586"/>
                    <a:gd name="connsiteX10" fmla="*/ 562365 w 1124730"/>
                    <a:gd name="connsiteY10" fmla="*/ 0 h 6115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124730" h="611586">
                      <a:moveTo>
                        <a:pt x="562365" y="0"/>
                      </a:moveTo>
                      <a:cubicBezTo>
                        <a:pt x="872951" y="0"/>
                        <a:pt x="1124730" y="251779"/>
                        <a:pt x="1124730" y="562365"/>
                      </a:cubicBezTo>
                      <a:lnTo>
                        <a:pt x="1119768" y="611586"/>
                      </a:lnTo>
                      <a:lnTo>
                        <a:pt x="1036684" y="611586"/>
                      </a:lnTo>
                      <a:lnTo>
                        <a:pt x="1041646" y="562365"/>
                      </a:lnTo>
                      <a:cubicBezTo>
                        <a:pt x="1041646" y="297665"/>
                        <a:pt x="827065" y="83084"/>
                        <a:pt x="562365" y="83084"/>
                      </a:cubicBezTo>
                      <a:cubicBezTo>
                        <a:pt x="297665" y="83084"/>
                        <a:pt x="83084" y="297665"/>
                        <a:pt x="83084" y="562365"/>
                      </a:cubicBezTo>
                      <a:lnTo>
                        <a:pt x="88046" y="611586"/>
                      </a:lnTo>
                      <a:lnTo>
                        <a:pt x="4962" y="611586"/>
                      </a:lnTo>
                      <a:lnTo>
                        <a:pt x="0" y="562365"/>
                      </a:lnTo>
                      <a:cubicBezTo>
                        <a:pt x="0" y="251779"/>
                        <a:pt x="251779" y="0"/>
                        <a:pt x="562365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58" name="フリーフォーム: 図形 257">
                  <a:extLst>
                    <a:ext uri="{FF2B5EF4-FFF2-40B4-BE49-F238E27FC236}">
                      <a16:creationId xmlns:a16="http://schemas.microsoft.com/office/drawing/2014/main" id="{0BB33322-EB8E-7CCC-78B4-87DF4EB33F4B}"/>
                    </a:ext>
                  </a:extLst>
                </p:cNvPr>
                <p:cNvSpPr/>
                <p:nvPr/>
              </p:nvSpPr>
              <p:spPr bwMode="auto">
                <a:xfrm rot="16200000">
                  <a:off x="3379406" y="3152160"/>
                  <a:ext cx="611586" cy="3043083"/>
                </a:xfrm>
                <a:custGeom>
                  <a:avLst/>
                  <a:gdLst>
                    <a:gd name="connsiteX0" fmla="*/ 611586 w 611586"/>
                    <a:gd name="connsiteY0" fmla="*/ 2480718 h 3043083"/>
                    <a:gd name="connsiteX1" fmla="*/ 49221 w 611586"/>
                    <a:gd name="connsiteY1" fmla="*/ 3043083 h 3043083"/>
                    <a:gd name="connsiteX2" fmla="*/ 0 w 611586"/>
                    <a:gd name="connsiteY2" fmla="*/ 3038121 h 3043083"/>
                    <a:gd name="connsiteX3" fmla="*/ 0 w 611586"/>
                    <a:gd name="connsiteY3" fmla="*/ 2955037 h 3043083"/>
                    <a:gd name="connsiteX4" fmla="*/ 49221 w 611586"/>
                    <a:gd name="connsiteY4" fmla="*/ 2959999 h 3043083"/>
                    <a:gd name="connsiteX5" fmla="*/ 528502 w 611586"/>
                    <a:gd name="connsiteY5" fmla="*/ 2480718 h 3043083"/>
                    <a:gd name="connsiteX6" fmla="*/ 49221 w 611586"/>
                    <a:gd name="connsiteY6" fmla="*/ 2001437 h 3043083"/>
                    <a:gd name="connsiteX7" fmla="*/ 0 w 611586"/>
                    <a:gd name="connsiteY7" fmla="*/ 2006399 h 3043083"/>
                    <a:gd name="connsiteX8" fmla="*/ 0 w 611586"/>
                    <a:gd name="connsiteY8" fmla="*/ 1948562 h 3043083"/>
                    <a:gd name="connsiteX9" fmla="*/ 0 w 611586"/>
                    <a:gd name="connsiteY9" fmla="*/ 1948562 h 3043083"/>
                    <a:gd name="connsiteX10" fmla="*/ 0 w 611586"/>
                    <a:gd name="connsiteY10" fmla="*/ 114285 h 3043083"/>
                    <a:gd name="connsiteX11" fmla="*/ 114285 w 611586"/>
                    <a:gd name="connsiteY11" fmla="*/ 0 h 3043083"/>
                    <a:gd name="connsiteX12" fmla="*/ 228570 w 611586"/>
                    <a:gd name="connsiteY12" fmla="*/ 114285 h 3043083"/>
                    <a:gd name="connsiteX13" fmla="*/ 228570 w 611586"/>
                    <a:gd name="connsiteY13" fmla="*/ 1950270 h 3043083"/>
                    <a:gd name="connsiteX14" fmla="*/ 268119 w 611586"/>
                    <a:gd name="connsiteY14" fmla="*/ 1962547 h 3043083"/>
                    <a:gd name="connsiteX15" fmla="*/ 611586 w 611586"/>
                    <a:gd name="connsiteY15" fmla="*/ 2480718 h 30430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611586" h="3043083">
                      <a:moveTo>
                        <a:pt x="611586" y="2480718"/>
                      </a:moveTo>
                      <a:cubicBezTo>
                        <a:pt x="611586" y="2791304"/>
                        <a:pt x="359807" y="3043083"/>
                        <a:pt x="49221" y="3043083"/>
                      </a:cubicBezTo>
                      <a:lnTo>
                        <a:pt x="0" y="3038121"/>
                      </a:lnTo>
                      <a:lnTo>
                        <a:pt x="0" y="2955037"/>
                      </a:lnTo>
                      <a:lnTo>
                        <a:pt x="49221" y="2959999"/>
                      </a:lnTo>
                      <a:cubicBezTo>
                        <a:pt x="313921" y="2959999"/>
                        <a:pt x="528502" y="2745418"/>
                        <a:pt x="528502" y="2480718"/>
                      </a:cubicBezTo>
                      <a:cubicBezTo>
                        <a:pt x="528502" y="2216018"/>
                        <a:pt x="313921" y="2001437"/>
                        <a:pt x="49221" y="2001437"/>
                      </a:cubicBezTo>
                      <a:lnTo>
                        <a:pt x="0" y="2006399"/>
                      </a:lnTo>
                      <a:lnTo>
                        <a:pt x="0" y="1948562"/>
                      </a:lnTo>
                      <a:lnTo>
                        <a:pt x="0" y="1948562"/>
                      </a:lnTo>
                      <a:lnTo>
                        <a:pt x="0" y="114285"/>
                      </a:lnTo>
                      <a:cubicBezTo>
                        <a:pt x="0" y="51167"/>
                        <a:pt x="51167" y="0"/>
                        <a:pt x="114285" y="0"/>
                      </a:cubicBezTo>
                      <a:cubicBezTo>
                        <a:pt x="177403" y="0"/>
                        <a:pt x="228570" y="51167"/>
                        <a:pt x="228570" y="114285"/>
                      </a:cubicBezTo>
                      <a:lnTo>
                        <a:pt x="228570" y="1950270"/>
                      </a:lnTo>
                      <a:lnTo>
                        <a:pt x="268119" y="1962547"/>
                      </a:lnTo>
                      <a:cubicBezTo>
                        <a:pt x="469961" y="2047918"/>
                        <a:pt x="611586" y="2247779"/>
                        <a:pt x="611586" y="2480718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59" name="四角形: 上の 2 つの角を丸める 258">
                  <a:extLst>
                    <a:ext uri="{FF2B5EF4-FFF2-40B4-BE49-F238E27FC236}">
                      <a16:creationId xmlns:a16="http://schemas.microsoft.com/office/drawing/2014/main" id="{145DF21D-C15A-B437-B5B6-E8328A27EEB8}"/>
                    </a:ext>
                  </a:extLst>
                </p:cNvPr>
                <p:cNvSpPr/>
                <p:nvPr/>
              </p:nvSpPr>
              <p:spPr bwMode="auto">
                <a:xfrm rot="792178">
                  <a:off x="1615739" y="3302731"/>
                  <a:ext cx="152071" cy="1735125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solidFill>
                  <a:srgbClr val="FF00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60" name="平行四辺形 259">
                  <a:extLst>
                    <a:ext uri="{FF2B5EF4-FFF2-40B4-BE49-F238E27FC236}">
                      <a16:creationId xmlns:a16="http://schemas.microsoft.com/office/drawing/2014/main" id="{18024627-8272-F322-6079-8FE39F07D6F9}"/>
                    </a:ext>
                  </a:extLst>
                </p:cNvPr>
                <p:cNvSpPr/>
                <p:nvPr/>
              </p:nvSpPr>
              <p:spPr bwMode="auto">
                <a:xfrm rot="20700000" flipH="1">
                  <a:off x="1914409" y="1786581"/>
                  <a:ext cx="57127" cy="533175"/>
                </a:xfrm>
                <a:prstGeom prst="parallelogram">
                  <a:avLst/>
                </a:prstGeom>
                <a:solidFill>
                  <a:schemeClr val="bg1">
                    <a:lumMod val="50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61" name="四角形: 上の 2 つの角を丸める 260">
                  <a:extLst>
                    <a:ext uri="{FF2B5EF4-FFF2-40B4-BE49-F238E27FC236}">
                      <a16:creationId xmlns:a16="http://schemas.microsoft.com/office/drawing/2014/main" id="{FC16A3B8-5221-6AB2-BFA1-A2C6FDEC662D}"/>
                    </a:ext>
                  </a:extLst>
                </p:cNvPr>
                <p:cNvSpPr/>
                <p:nvPr/>
              </p:nvSpPr>
              <p:spPr bwMode="auto">
                <a:xfrm rot="5400000">
                  <a:off x="1646676" y="1597583"/>
                  <a:ext cx="451549" cy="117920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62" name="四角形: 上の 2 つの角を丸める 261">
                  <a:extLst>
                    <a:ext uri="{FF2B5EF4-FFF2-40B4-BE49-F238E27FC236}">
                      <a16:creationId xmlns:a16="http://schemas.microsoft.com/office/drawing/2014/main" id="{9B1F5906-B967-E425-87DE-37C6E1E5159A}"/>
                    </a:ext>
                  </a:extLst>
                </p:cNvPr>
                <p:cNvSpPr/>
                <p:nvPr/>
              </p:nvSpPr>
              <p:spPr bwMode="auto">
                <a:xfrm rot="792178">
                  <a:off x="1818518" y="3283710"/>
                  <a:ext cx="150289" cy="46513"/>
                </a:xfrm>
                <a:prstGeom prst="round2SameRect">
                  <a:avLst>
                    <a:gd name="adj1" fmla="val 16667"/>
                    <a:gd name="adj2" fmla="val 0"/>
                  </a:avLst>
                </a:prstGeom>
                <a:solidFill>
                  <a:schemeClr val="bg1">
                    <a:lumMod val="6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63" name="台形 262">
                  <a:extLst>
                    <a:ext uri="{FF2B5EF4-FFF2-40B4-BE49-F238E27FC236}">
                      <a16:creationId xmlns:a16="http://schemas.microsoft.com/office/drawing/2014/main" id="{0E577D49-52B0-2EFC-CE13-68C0CCD60D40}"/>
                    </a:ext>
                  </a:extLst>
                </p:cNvPr>
                <p:cNvSpPr/>
                <p:nvPr/>
              </p:nvSpPr>
              <p:spPr bwMode="auto">
                <a:xfrm rot="6300000">
                  <a:off x="2944692" y="4707735"/>
                  <a:ext cx="100111" cy="569535"/>
                </a:xfrm>
                <a:prstGeom prst="trapezoid">
                  <a:avLst/>
                </a:prstGeom>
                <a:solidFill>
                  <a:schemeClr val="bg1">
                    <a:lumMod val="6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64" name="楕円 263">
                  <a:extLst>
                    <a:ext uri="{FF2B5EF4-FFF2-40B4-BE49-F238E27FC236}">
                      <a16:creationId xmlns:a16="http://schemas.microsoft.com/office/drawing/2014/main" id="{8EE1DE6D-9891-A70E-6112-1524BF8CE3AC}"/>
                    </a:ext>
                  </a:extLst>
                </p:cNvPr>
                <p:cNvSpPr/>
                <p:nvPr/>
              </p:nvSpPr>
              <p:spPr bwMode="auto">
                <a:xfrm>
                  <a:off x="4358829" y="4644726"/>
                  <a:ext cx="571094" cy="571094"/>
                </a:xfrm>
                <a:prstGeom prst="ellipse">
                  <a:avLst/>
                </a:prstGeom>
                <a:solidFill>
                  <a:schemeClr val="bg1">
                    <a:lumMod val="50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65" name="四角形: 上の 2 つの角を丸める 264">
                  <a:extLst>
                    <a:ext uri="{FF2B5EF4-FFF2-40B4-BE49-F238E27FC236}">
                      <a16:creationId xmlns:a16="http://schemas.microsoft.com/office/drawing/2014/main" id="{6EF71DA8-FD78-F20B-7F85-A4FD1655F719}"/>
                    </a:ext>
                  </a:extLst>
                </p:cNvPr>
                <p:cNvSpPr/>
                <p:nvPr/>
              </p:nvSpPr>
              <p:spPr bwMode="auto">
                <a:xfrm rot="792178">
                  <a:off x="1958697" y="2164474"/>
                  <a:ext cx="332318" cy="342452"/>
                </a:xfrm>
                <a:prstGeom prst="round2SameRect">
                  <a:avLst>
                    <a:gd name="adj1" fmla="val 16667"/>
                    <a:gd name="adj2" fmla="val 50000"/>
                  </a:avLst>
                </a:prstGeom>
                <a:solidFill>
                  <a:srgbClr val="FF00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66" name="四角形: 上の 2 つの角を丸める 265">
                  <a:extLst>
                    <a:ext uri="{FF2B5EF4-FFF2-40B4-BE49-F238E27FC236}">
                      <a16:creationId xmlns:a16="http://schemas.microsoft.com/office/drawing/2014/main" id="{1E279059-21C6-E056-420A-B26572959337}"/>
                    </a:ext>
                  </a:extLst>
                </p:cNvPr>
                <p:cNvSpPr/>
                <p:nvPr/>
              </p:nvSpPr>
              <p:spPr bwMode="auto">
                <a:xfrm rot="6300000">
                  <a:off x="2204441" y="2211447"/>
                  <a:ext cx="145219" cy="351506"/>
                </a:xfrm>
                <a:prstGeom prst="round2SameRect">
                  <a:avLst>
                    <a:gd name="adj1" fmla="val 16667"/>
                    <a:gd name="adj2" fmla="val 50000"/>
                  </a:avLst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</p:grpSp>
          <p:sp>
            <p:nvSpPr>
              <p:cNvPr id="226" name="台形 225">
                <a:extLst>
                  <a:ext uri="{FF2B5EF4-FFF2-40B4-BE49-F238E27FC236}">
                    <a16:creationId xmlns:a16="http://schemas.microsoft.com/office/drawing/2014/main" id="{5BF3276C-003C-E62E-5FF2-8642AA707AB6}"/>
                  </a:ext>
                </a:extLst>
              </p:cNvPr>
              <p:cNvSpPr/>
              <p:nvPr/>
            </p:nvSpPr>
            <p:spPr>
              <a:xfrm rot="12600000">
                <a:off x="2132838" y="5176176"/>
                <a:ext cx="159416" cy="761735"/>
              </a:xfrm>
              <a:prstGeom prst="trapezoid">
                <a:avLst/>
              </a:pr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27" name="フリーフォーム: 図形 226">
                <a:extLst>
                  <a:ext uri="{FF2B5EF4-FFF2-40B4-BE49-F238E27FC236}">
                    <a16:creationId xmlns:a16="http://schemas.microsoft.com/office/drawing/2014/main" id="{2BAAD038-2BB2-6D19-6384-A908170DACD8}"/>
                  </a:ext>
                </a:extLst>
              </p:cNvPr>
              <p:cNvSpPr/>
              <p:nvPr/>
            </p:nvSpPr>
            <p:spPr>
              <a:xfrm>
                <a:off x="1788887" y="5864084"/>
                <a:ext cx="293486" cy="214541"/>
              </a:xfrm>
              <a:custGeom>
                <a:avLst/>
                <a:gdLst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435087 w 600843"/>
                  <a:gd name="connsiteY7" fmla="*/ 293370 h 439221"/>
                  <a:gd name="connsiteX8" fmla="*/ 314721 w 600843"/>
                  <a:gd name="connsiteY8" fmla="*/ 391045 h 439221"/>
                  <a:gd name="connsiteX9" fmla="*/ 291267 w 600843"/>
                  <a:gd name="connsiteY9" fmla="*/ 403330 h 439221"/>
                  <a:gd name="connsiteX10" fmla="*/ 280575 w 600843"/>
                  <a:gd name="connsiteY10" fmla="*/ 404278 h 439221"/>
                  <a:gd name="connsiteX11" fmla="*/ 271690 w 600843"/>
                  <a:gd name="connsiteY11" fmla="*/ 425728 h 439221"/>
                  <a:gd name="connsiteX12" fmla="*/ 239117 w 600843"/>
                  <a:gd name="connsiteY12" fmla="*/ 439220 h 439221"/>
                  <a:gd name="connsiteX13" fmla="*/ 46065 w 600843"/>
                  <a:gd name="connsiteY13" fmla="*/ 439220 h 439221"/>
                  <a:gd name="connsiteX14" fmla="*/ 0 w 600843"/>
                  <a:gd name="connsiteY14" fmla="*/ 393155 h 439221"/>
                  <a:gd name="connsiteX15" fmla="*/ 0 w 600843"/>
                  <a:gd name="connsiteY15" fmla="*/ 348733 h 439221"/>
                  <a:gd name="connsiteX16" fmla="*/ 90488 w 600843"/>
                  <a:gd name="connsiteY16" fmla="*/ 258245 h 439221"/>
                  <a:gd name="connsiteX17" fmla="*/ 153892 w 600843"/>
                  <a:gd name="connsiteY17" fmla="*/ 258245 h 439221"/>
                  <a:gd name="connsiteX18" fmla="*/ 151854 w 600843"/>
                  <a:gd name="connsiteY18" fmla="*/ 235277 h 439221"/>
                  <a:gd name="connsiteX19" fmla="*/ 199594 w 600843"/>
                  <a:gd name="connsiteY19" fmla="*/ 147136 h 439221"/>
                  <a:gd name="connsiteX20" fmla="*/ 342912 w 600843"/>
                  <a:gd name="connsiteY20" fmla="*/ 30836 h 439221"/>
                  <a:gd name="connsiteX21" fmla="*/ 362726 w 600843"/>
                  <a:gd name="connsiteY21" fmla="*/ 20458 h 439221"/>
                  <a:gd name="connsiteX22" fmla="*/ 364040 w 600843"/>
                  <a:gd name="connsiteY22" fmla="*/ 17286 h 439221"/>
                  <a:gd name="connsiteX23" fmla="*/ 405772 w 600843"/>
                  <a:gd name="connsiteY23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435087 w 600843"/>
                  <a:gd name="connsiteY7" fmla="*/ 293370 h 439221"/>
                  <a:gd name="connsiteX8" fmla="*/ 314721 w 600843"/>
                  <a:gd name="connsiteY8" fmla="*/ 391045 h 439221"/>
                  <a:gd name="connsiteX9" fmla="*/ 291267 w 600843"/>
                  <a:gd name="connsiteY9" fmla="*/ 403330 h 439221"/>
                  <a:gd name="connsiteX10" fmla="*/ 280575 w 600843"/>
                  <a:gd name="connsiteY10" fmla="*/ 404278 h 439221"/>
                  <a:gd name="connsiteX11" fmla="*/ 271690 w 600843"/>
                  <a:gd name="connsiteY11" fmla="*/ 425728 h 439221"/>
                  <a:gd name="connsiteX12" fmla="*/ 239117 w 600843"/>
                  <a:gd name="connsiteY12" fmla="*/ 439220 h 439221"/>
                  <a:gd name="connsiteX13" fmla="*/ 46065 w 600843"/>
                  <a:gd name="connsiteY13" fmla="*/ 439220 h 439221"/>
                  <a:gd name="connsiteX14" fmla="*/ 0 w 600843"/>
                  <a:gd name="connsiteY14" fmla="*/ 393155 h 439221"/>
                  <a:gd name="connsiteX15" fmla="*/ 0 w 600843"/>
                  <a:gd name="connsiteY15" fmla="*/ 348733 h 439221"/>
                  <a:gd name="connsiteX16" fmla="*/ 90488 w 600843"/>
                  <a:gd name="connsiteY16" fmla="*/ 258245 h 439221"/>
                  <a:gd name="connsiteX17" fmla="*/ 153892 w 600843"/>
                  <a:gd name="connsiteY17" fmla="*/ 258245 h 439221"/>
                  <a:gd name="connsiteX18" fmla="*/ 151854 w 600843"/>
                  <a:gd name="connsiteY18" fmla="*/ 235277 h 439221"/>
                  <a:gd name="connsiteX19" fmla="*/ 342912 w 600843"/>
                  <a:gd name="connsiteY19" fmla="*/ 30836 h 439221"/>
                  <a:gd name="connsiteX20" fmla="*/ 362726 w 600843"/>
                  <a:gd name="connsiteY20" fmla="*/ 20458 h 439221"/>
                  <a:gd name="connsiteX21" fmla="*/ 364040 w 600843"/>
                  <a:gd name="connsiteY21" fmla="*/ 17286 h 439221"/>
                  <a:gd name="connsiteX22" fmla="*/ 405772 w 600843"/>
                  <a:gd name="connsiteY22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435087 w 600843"/>
                  <a:gd name="connsiteY7" fmla="*/ 293370 h 439221"/>
                  <a:gd name="connsiteX8" fmla="*/ 314721 w 600843"/>
                  <a:gd name="connsiteY8" fmla="*/ 391045 h 439221"/>
                  <a:gd name="connsiteX9" fmla="*/ 291267 w 600843"/>
                  <a:gd name="connsiteY9" fmla="*/ 403330 h 439221"/>
                  <a:gd name="connsiteX10" fmla="*/ 280575 w 600843"/>
                  <a:gd name="connsiteY10" fmla="*/ 404278 h 439221"/>
                  <a:gd name="connsiteX11" fmla="*/ 271690 w 600843"/>
                  <a:gd name="connsiteY11" fmla="*/ 425728 h 439221"/>
                  <a:gd name="connsiteX12" fmla="*/ 239117 w 600843"/>
                  <a:gd name="connsiteY12" fmla="*/ 439220 h 439221"/>
                  <a:gd name="connsiteX13" fmla="*/ 46065 w 600843"/>
                  <a:gd name="connsiteY13" fmla="*/ 439220 h 439221"/>
                  <a:gd name="connsiteX14" fmla="*/ 0 w 600843"/>
                  <a:gd name="connsiteY14" fmla="*/ 393155 h 439221"/>
                  <a:gd name="connsiteX15" fmla="*/ 0 w 600843"/>
                  <a:gd name="connsiteY15" fmla="*/ 348733 h 439221"/>
                  <a:gd name="connsiteX16" fmla="*/ 90488 w 600843"/>
                  <a:gd name="connsiteY16" fmla="*/ 258245 h 439221"/>
                  <a:gd name="connsiteX17" fmla="*/ 153892 w 600843"/>
                  <a:gd name="connsiteY17" fmla="*/ 258245 h 439221"/>
                  <a:gd name="connsiteX18" fmla="*/ 342912 w 600843"/>
                  <a:gd name="connsiteY18" fmla="*/ 30836 h 439221"/>
                  <a:gd name="connsiteX19" fmla="*/ 362726 w 600843"/>
                  <a:gd name="connsiteY19" fmla="*/ 20458 h 439221"/>
                  <a:gd name="connsiteX20" fmla="*/ 364040 w 600843"/>
                  <a:gd name="connsiteY20" fmla="*/ 17286 h 439221"/>
                  <a:gd name="connsiteX21" fmla="*/ 405772 w 600843"/>
                  <a:gd name="connsiteY21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435087 w 600843"/>
                  <a:gd name="connsiteY7" fmla="*/ 293370 h 439221"/>
                  <a:gd name="connsiteX8" fmla="*/ 314721 w 600843"/>
                  <a:gd name="connsiteY8" fmla="*/ 391045 h 439221"/>
                  <a:gd name="connsiteX9" fmla="*/ 291267 w 600843"/>
                  <a:gd name="connsiteY9" fmla="*/ 403330 h 439221"/>
                  <a:gd name="connsiteX10" fmla="*/ 271690 w 600843"/>
                  <a:gd name="connsiteY10" fmla="*/ 425728 h 439221"/>
                  <a:gd name="connsiteX11" fmla="*/ 239117 w 600843"/>
                  <a:gd name="connsiteY11" fmla="*/ 439220 h 439221"/>
                  <a:gd name="connsiteX12" fmla="*/ 46065 w 600843"/>
                  <a:gd name="connsiteY12" fmla="*/ 439220 h 439221"/>
                  <a:gd name="connsiteX13" fmla="*/ 0 w 600843"/>
                  <a:gd name="connsiteY13" fmla="*/ 393155 h 439221"/>
                  <a:gd name="connsiteX14" fmla="*/ 0 w 600843"/>
                  <a:gd name="connsiteY14" fmla="*/ 348733 h 439221"/>
                  <a:gd name="connsiteX15" fmla="*/ 90488 w 600843"/>
                  <a:gd name="connsiteY15" fmla="*/ 258245 h 439221"/>
                  <a:gd name="connsiteX16" fmla="*/ 153892 w 600843"/>
                  <a:gd name="connsiteY16" fmla="*/ 258245 h 439221"/>
                  <a:gd name="connsiteX17" fmla="*/ 342912 w 600843"/>
                  <a:gd name="connsiteY17" fmla="*/ 30836 h 439221"/>
                  <a:gd name="connsiteX18" fmla="*/ 362726 w 600843"/>
                  <a:gd name="connsiteY18" fmla="*/ 20458 h 439221"/>
                  <a:gd name="connsiteX19" fmla="*/ 364040 w 600843"/>
                  <a:gd name="connsiteY19" fmla="*/ 17286 h 439221"/>
                  <a:gd name="connsiteX20" fmla="*/ 405772 w 600843"/>
                  <a:gd name="connsiteY20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435087 w 600843"/>
                  <a:gd name="connsiteY7" fmla="*/ 293370 h 439221"/>
                  <a:gd name="connsiteX8" fmla="*/ 314721 w 600843"/>
                  <a:gd name="connsiteY8" fmla="*/ 391045 h 439221"/>
                  <a:gd name="connsiteX9" fmla="*/ 271690 w 600843"/>
                  <a:gd name="connsiteY9" fmla="*/ 425728 h 439221"/>
                  <a:gd name="connsiteX10" fmla="*/ 239117 w 600843"/>
                  <a:gd name="connsiteY10" fmla="*/ 439220 h 439221"/>
                  <a:gd name="connsiteX11" fmla="*/ 46065 w 600843"/>
                  <a:gd name="connsiteY11" fmla="*/ 439220 h 439221"/>
                  <a:gd name="connsiteX12" fmla="*/ 0 w 600843"/>
                  <a:gd name="connsiteY12" fmla="*/ 393155 h 439221"/>
                  <a:gd name="connsiteX13" fmla="*/ 0 w 600843"/>
                  <a:gd name="connsiteY13" fmla="*/ 348733 h 439221"/>
                  <a:gd name="connsiteX14" fmla="*/ 90488 w 600843"/>
                  <a:gd name="connsiteY14" fmla="*/ 258245 h 439221"/>
                  <a:gd name="connsiteX15" fmla="*/ 153892 w 600843"/>
                  <a:gd name="connsiteY15" fmla="*/ 258245 h 439221"/>
                  <a:gd name="connsiteX16" fmla="*/ 342912 w 600843"/>
                  <a:gd name="connsiteY16" fmla="*/ 30836 h 439221"/>
                  <a:gd name="connsiteX17" fmla="*/ 362726 w 600843"/>
                  <a:gd name="connsiteY17" fmla="*/ 20458 h 439221"/>
                  <a:gd name="connsiteX18" fmla="*/ 364040 w 600843"/>
                  <a:gd name="connsiteY18" fmla="*/ 17286 h 439221"/>
                  <a:gd name="connsiteX19" fmla="*/ 405772 w 600843"/>
                  <a:gd name="connsiteY19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435087 w 600843"/>
                  <a:gd name="connsiteY7" fmla="*/ 293370 h 439221"/>
                  <a:gd name="connsiteX8" fmla="*/ 271690 w 600843"/>
                  <a:gd name="connsiteY8" fmla="*/ 425728 h 439221"/>
                  <a:gd name="connsiteX9" fmla="*/ 239117 w 600843"/>
                  <a:gd name="connsiteY9" fmla="*/ 439220 h 439221"/>
                  <a:gd name="connsiteX10" fmla="*/ 46065 w 600843"/>
                  <a:gd name="connsiteY10" fmla="*/ 439220 h 439221"/>
                  <a:gd name="connsiteX11" fmla="*/ 0 w 600843"/>
                  <a:gd name="connsiteY11" fmla="*/ 393155 h 439221"/>
                  <a:gd name="connsiteX12" fmla="*/ 0 w 600843"/>
                  <a:gd name="connsiteY12" fmla="*/ 348733 h 439221"/>
                  <a:gd name="connsiteX13" fmla="*/ 90488 w 600843"/>
                  <a:gd name="connsiteY13" fmla="*/ 258245 h 439221"/>
                  <a:gd name="connsiteX14" fmla="*/ 153892 w 600843"/>
                  <a:gd name="connsiteY14" fmla="*/ 258245 h 439221"/>
                  <a:gd name="connsiteX15" fmla="*/ 342912 w 600843"/>
                  <a:gd name="connsiteY15" fmla="*/ 30836 h 439221"/>
                  <a:gd name="connsiteX16" fmla="*/ 362726 w 600843"/>
                  <a:gd name="connsiteY16" fmla="*/ 20458 h 439221"/>
                  <a:gd name="connsiteX17" fmla="*/ 364040 w 600843"/>
                  <a:gd name="connsiteY17" fmla="*/ 17286 h 439221"/>
                  <a:gd name="connsiteX18" fmla="*/ 405772 w 600843"/>
                  <a:gd name="connsiteY18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435087 w 600843"/>
                  <a:gd name="connsiteY7" fmla="*/ 293370 h 439221"/>
                  <a:gd name="connsiteX8" fmla="*/ 239117 w 600843"/>
                  <a:gd name="connsiteY8" fmla="*/ 439220 h 439221"/>
                  <a:gd name="connsiteX9" fmla="*/ 46065 w 600843"/>
                  <a:gd name="connsiteY9" fmla="*/ 439220 h 439221"/>
                  <a:gd name="connsiteX10" fmla="*/ 0 w 600843"/>
                  <a:gd name="connsiteY10" fmla="*/ 393155 h 439221"/>
                  <a:gd name="connsiteX11" fmla="*/ 0 w 600843"/>
                  <a:gd name="connsiteY11" fmla="*/ 348733 h 439221"/>
                  <a:gd name="connsiteX12" fmla="*/ 90488 w 600843"/>
                  <a:gd name="connsiteY12" fmla="*/ 258245 h 439221"/>
                  <a:gd name="connsiteX13" fmla="*/ 153892 w 600843"/>
                  <a:gd name="connsiteY13" fmla="*/ 258245 h 439221"/>
                  <a:gd name="connsiteX14" fmla="*/ 342912 w 600843"/>
                  <a:gd name="connsiteY14" fmla="*/ 30836 h 439221"/>
                  <a:gd name="connsiteX15" fmla="*/ 362726 w 600843"/>
                  <a:gd name="connsiteY15" fmla="*/ 20458 h 439221"/>
                  <a:gd name="connsiteX16" fmla="*/ 364040 w 600843"/>
                  <a:gd name="connsiteY16" fmla="*/ 17286 h 439221"/>
                  <a:gd name="connsiteX17" fmla="*/ 405772 w 600843"/>
                  <a:gd name="connsiteY17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435087 w 600843"/>
                  <a:gd name="connsiteY7" fmla="*/ 293370 h 439221"/>
                  <a:gd name="connsiteX8" fmla="*/ 239117 w 600843"/>
                  <a:gd name="connsiteY8" fmla="*/ 439220 h 439221"/>
                  <a:gd name="connsiteX9" fmla="*/ 46065 w 600843"/>
                  <a:gd name="connsiteY9" fmla="*/ 439220 h 439221"/>
                  <a:gd name="connsiteX10" fmla="*/ 0 w 600843"/>
                  <a:gd name="connsiteY10" fmla="*/ 393155 h 439221"/>
                  <a:gd name="connsiteX11" fmla="*/ 0 w 600843"/>
                  <a:gd name="connsiteY11" fmla="*/ 348733 h 439221"/>
                  <a:gd name="connsiteX12" fmla="*/ 153892 w 600843"/>
                  <a:gd name="connsiteY12" fmla="*/ 258245 h 439221"/>
                  <a:gd name="connsiteX13" fmla="*/ 342912 w 600843"/>
                  <a:gd name="connsiteY13" fmla="*/ 30836 h 439221"/>
                  <a:gd name="connsiteX14" fmla="*/ 362726 w 600843"/>
                  <a:gd name="connsiteY14" fmla="*/ 20458 h 439221"/>
                  <a:gd name="connsiteX15" fmla="*/ 364040 w 600843"/>
                  <a:gd name="connsiteY15" fmla="*/ 17286 h 439221"/>
                  <a:gd name="connsiteX16" fmla="*/ 405772 w 600843"/>
                  <a:gd name="connsiteY16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435087 w 600843"/>
                  <a:gd name="connsiteY7" fmla="*/ 293370 h 439221"/>
                  <a:gd name="connsiteX8" fmla="*/ 239117 w 600843"/>
                  <a:gd name="connsiteY8" fmla="*/ 439220 h 439221"/>
                  <a:gd name="connsiteX9" fmla="*/ 46065 w 600843"/>
                  <a:gd name="connsiteY9" fmla="*/ 439220 h 439221"/>
                  <a:gd name="connsiteX10" fmla="*/ 0 w 600843"/>
                  <a:gd name="connsiteY10" fmla="*/ 393155 h 439221"/>
                  <a:gd name="connsiteX11" fmla="*/ 0 w 600843"/>
                  <a:gd name="connsiteY11" fmla="*/ 348733 h 439221"/>
                  <a:gd name="connsiteX12" fmla="*/ 153892 w 600843"/>
                  <a:gd name="connsiteY12" fmla="*/ 258245 h 439221"/>
                  <a:gd name="connsiteX13" fmla="*/ 342912 w 600843"/>
                  <a:gd name="connsiteY13" fmla="*/ 30836 h 439221"/>
                  <a:gd name="connsiteX14" fmla="*/ 362726 w 600843"/>
                  <a:gd name="connsiteY14" fmla="*/ 20458 h 439221"/>
                  <a:gd name="connsiteX15" fmla="*/ 405772 w 600843"/>
                  <a:gd name="connsiteY15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435087 w 600843"/>
                  <a:gd name="connsiteY7" fmla="*/ 293370 h 439221"/>
                  <a:gd name="connsiteX8" fmla="*/ 239117 w 600843"/>
                  <a:gd name="connsiteY8" fmla="*/ 439220 h 439221"/>
                  <a:gd name="connsiteX9" fmla="*/ 46065 w 600843"/>
                  <a:gd name="connsiteY9" fmla="*/ 439220 h 439221"/>
                  <a:gd name="connsiteX10" fmla="*/ 0 w 600843"/>
                  <a:gd name="connsiteY10" fmla="*/ 393155 h 439221"/>
                  <a:gd name="connsiteX11" fmla="*/ 0 w 600843"/>
                  <a:gd name="connsiteY11" fmla="*/ 348733 h 439221"/>
                  <a:gd name="connsiteX12" fmla="*/ 153892 w 600843"/>
                  <a:gd name="connsiteY12" fmla="*/ 258245 h 439221"/>
                  <a:gd name="connsiteX13" fmla="*/ 342912 w 600843"/>
                  <a:gd name="connsiteY13" fmla="*/ 30836 h 439221"/>
                  <a:gd name="connsiteX14" fmla="*/ 362726 w 600843"/>
                  <a:gd name="connsiteY14" fmla="*/ 27601 h 439221"/>
                  <a:gd name="connsiteX15" fmla="*/ 405772 w 600843"/>
                  <a:gd name="connsiteY15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435087 w 600843"/>
                  <a:gd name="connsiteY7" fmla="*/ 293370 h 439221"/>
                  <a:gd name="connsiteX8" fmla="*/ 239117 w 600843"/>
                  <a:gd name="connsiteY8" fmla="*/ 439220 h 439221"/>
                  <a:gd name="connsiteX9" fmla="*/ 46065 w 600843"/>
                  <a:gd name="connsiteY9" fmla="*/ 439220 h 439221"/>
                  <a:gd name="connsiteX10" fmla="*/ 0 w 600843"/>
                  <a:gd name="connsiteY10" fmla="*/ 393155 h 439221"/>
                  <a:gd name="connsiteX11" fmla="*/ 0 w 600843"/>
                  <a:gd name="connsiteY11" fmla="*/ 348733 h 439221"/>
                  <a:gd name="connsiteX12" fmla="*/ 153892 w 600843"/>
                  <a:gd name="connsiteY12" fmla="*/ 258245 h 439221"/>
                  <a:gd name="connsiteX13" fmla="*/ 342912 w 600843"/>
                  <a:gd name="connsiteY13" fmla="*/ 30836 h 439221"/>
                  <a:gd name="connsiteX14" fmla="*/ 405772 w 600843"/>
                  <a:gd name="connsiteY14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435087 w 600843"/>
                  <a:gd name="connsiteY7" fmla="*/ 293370 h 439221"/>
                  <a:gd name="connsiteX8" fmla="*/ 239117 w 600843"/>
                  <a:gd name="connsiteY8" fmla="*/ 439220 h 439221"/>
                  <a:gd name="connsiteX9" fmla="*/ 46065 w 600843"/>
                  <a:gd name="connsiteY9" fmla="*/ 439220 h 439221"/>
                  <a:gd name="connsiteX10" fmla="*/ 0 w 600843"/>
                  <a:gd name="connsiteY10" fmla="*/ 393155 h 439221"/>
                  <a:gd name="connsiteX11" fmla="*/ 0 w 600843"/>
                  <a:gd name="connsiteY11" fmla="*/ 348733 h 439221"/>
                  <a:gd name="connsiteX12" fmla="*/ 153892 w 600843"/>
                  <a:gd name="connsiteY12" fmla="*/ 258245 h 439221"/>
                  <a:gd name="connsiteX13" fmla="*/ 350056 w 600843"/>
                  <a:gd name="connsiteY13" fmla="*/ 33217 h 439221"/>
                  <a:gd name="connsiteX14" fmla="*/ 405772 w 600843"/>
                  <a:gd name="connsiteY14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435087 w 600843"/>
                  <a:gd name="connsiteY7" fmla="*/ 293370 h 439221"/>
                  <a:gd name="connsiteX8" fmla="*/ 239117 w 600843"/>
                  <a:gd name="connsiteY8" fmla="*/ 439220 h 439221"/>
                  <a:gd name="connsiteX9" fmla="*/ 46065 w 600843"/>
                  <a:gd name="connsiteY9" fmla="*/ 439220 h 439221"/>
                  <a:gd name="connsiteX10" fmla="*/ 0 w 600843"/>
                  <a:gd name="connsiteY10" fmla="*/ 393155 h 439221"/>
                  <a:gd name="connsiteX11" fmla="*/ 0 w 600843"/>
                  <a:gd name="connsiteY11" fmla="*/ 348733 h 439221"/>
                  <a:gd name="connsiteX12" fmla="*/ 153892 w 600843"/>
                  <a:gd name="connsiteY12" fmla="*/ 258245 h 439221"/>
                  <a:gd name="connsiteX13" fmla="*/ 405772 w 600843"/>
                  <a:gd name="connsiteY13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239117 w 600843"/>
                  <a:gd name="connsiteY7" fmla="*/ 439220 h 439221"/>
                  <a:gd name="connsiteX8" fmla="*/ 46065 w 600843"/>
                  <a:gd name="connsiteY8" fmla="*/ 439220 h 439221"/>
                  <a:gd name="connsiteX9" fmla="*/ 0 w 600843"/>
                  <a:gd name="connsiteY9" fmla="*/ 393155 h 439221"/>
                  <a:gd name="connsiteX10" fmla="*/ 0 w 600843"/>
                  <a:gd name="connsiteY10" fmla="*/ 348733 h 439221"/>
                  <a:gd name="connsiteX11" fmla="*/ 153892 w 600843"/>
                  <a:gd name="connsiteY11" fmla="*/ 258245 h 439221"/>
                  <a:gd name="connsiteX12" fmla="*/ 405772 w 600843"/>
                  <a:gd name="connsiteY12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46065 w 600843"/>
                  <a:gd name="connsiteY7" fmla="*/ 439220 h 439221"/>
                  <a:gd name="connsiteX8" fmla="*/ 0 w 600843"/>
                  <a:gd name="connsiteY8" fmla="*/ 393155 h 439221"/>
                  <a:gd name="connsiteX9" fmla="*/ 0 w 600843"/>
                  <a:gd name="connsiteY9" fmla="*/ 348733 h 439221"/>
                  <a:gd name="connsiteX10" fmla="*/ 153892 w 600843"/>
                  <a:gd name="connsiteY10" fmla="*/ 258245 h 439221"/>
                  <a:gd name="connsiteX11" fmla="*/ 405772 w 600843"/>
                  <a:gd name="connsiteY11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6065 w 600843"/>
                  <a:gd name="connsiteY6" fmla="*/ 439220 h 439221"/>
                  <a:gd name="connsiteX7" fmla="*/ 0 w 600843"/>
                  <a:gd name="connsiteY7" fmla="*/ 393155 h 439221"/>
                  <a:gd name="connsiteX8" fmla="*/ 0 w 600843"/>
                  <a:gd name="connsiteY8" fmla="*/ 348733 h 439221"/>
                  <a:gd name="connsiteX9" fmla="*/ 153892 w 600843"/>
                  <a:gd name="connsiteY9" fmla="*/ 258245 h 439221"/>
                  <a:gd name="connsiteX10" fmla="*/ 405772 w 600843"/>
                  <a:gd name="connsiteY10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47112 w 600843"/>
                  <a:gd name="connsiteY4" fmla="*/ 439221 h 439221"/>
                  <a:gd name="connsiteX5" fmla="*/ 46065 w 600843"/>
                  <a:gd name="connsiteY5" fmla="*/ 439220 h 439221"/>
                  <a:gd name="connsiteX6" fmla="*/ 0 w 600843"/>
                  <a:gd name="connsiteY6" fmla="*/ 393155 h 439221"/>
                  <a:gd name="connsiteX7" fmla="*/ 0 w 600843"/>
                  <a:gd name="connsiteY7" fmla="*/ 348733 h 439221"/>
                  <a:gd name="connsiteX8" fmla="*/ 153892 w 600843"/>
                  <a:gd name="connsiteY8" fmla="*/ 258245 h 439221"/>
                  <a:gd name="connsiteX9" fmla="*/ 405772 w 600843"/>
                  <a:gd name="connsiteY9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547112 w 600843"/>
                  <a:gd name="connsiteY3" fmla="*/ 439221 h 439221"/>
                  <a:gd name="connsiteX4" fmla="*/ 46065 w 600843"/>
                  <a:gd name="connsiteY4" fmla="*/ 439220 h 439221"/>
                  <a:gd name="connsiteX5" fmla="*/ 0 w 600843"/>
                  <a:gd name="connsiteY5" fmla="*/ 393155 h 439221"/>
                  <a:gd name="connsiteX6" fmla="*/ 0 w 600843"/>
                  <a:gd name="connsiteY6" fmla="*/ 348733 h 439221"/>
                  <a:gd name="connsiteX7" fmla="*/ 153892 w 600843"/>
                  <a:gd name="connsiteY7" fmla="*/ 258245 h 439221"/>
                  <a:gd name="connsiteX8" fmla="*/ 405772 w 600843"/>
                  <a:gd name="connsiteY8" fmla="*/ 0 h 4392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00843" h="439221">
                    <a:moveTo>
                      <a:pt x="405772" y="0"/>
                    </a:moveTo>
                    <a:lnTo>
                      <a:pt x="541825" y="0"/>
                    </a:lnTo>
                    <a:cubicBezTo>
                      <a:pt x="574420" y="0"/>
                      <a:pt x="600843" y="26423"/>
                      <a:pt x="600843" y="59018"/>
                    </a:cubicBezTo>
                    <a:lnTo>
                      <a:pt x="547112" y="439221"/>
                    </a:lnTo>
                    <a:lnTo>
                      <a:pt x="46065" y="439220"/>
                    </a:lnTo>
                    <a:cubicBezTo>
                      <a:pt x="20624" y="439220"/>
                      <a:pt x="0" y="418596"/>
                      <a:pt x="0" y="393155"/>
                    </a:cubicBezTo>
                    <a:lnTo>
                      <a:pt x="0" y="348733"/>
                    </a:lnTo>
                    <a:cubicBezTo>
                      <a:pt x="25649" y="326248"/>
                      <a:pt x="96740" y="311228"/>
                      <a:pt x="153892" y="258245"/>
                    </a:cubicBezTo>
                    <a:lnTo>
                      <a:pt x="405772" y="0"/>
                    </a:lnTo>
                    <a:close/>
                  </a:path>
                </a:pathLst>
              </a:custGeom>
              <a:solidFill>
                <a:srgbClr val="C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28" name="台形 227">
                <a:extLst>
                  <a:ext uri="{FF2B5EF4-FFF2-40B4-BE49-F238E27FC236}">
                    <a16:creationId xmlns:a16="http://schemas.microsoft.com/office/drawing/2014/main" id="{CFEC0E07-5676-8A8A-EF19-CE0DDFD879FF}"/>
                  </a:ext>
                </a:extLst>
              </p:cNvPr>
              <p:cNvSpPr/>
              <p:nvPr/>
            </p:nvSpPr>
            <p:spPr>
              <a:xfrm rot="12600000">
                <a:off x="1975890" y="5176176"/>
                <a:ext cx="159416" cy="761735"/>
              </a:xfrm>
              <a:prstGeom prst="trapezoid">
                <a:avLst/>
              </a:pr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29" name="フリーフォーム: 図形 228">
                <a:extLst>
                  <a:ext uri="{FF2B5EF4-FFF2-40B4-BE49-F238E27FC236}">
                    <a16:creationId xmlns:a16="http://schemas.microsoft.com/office/drawing/2014/main" id="{B139085A-7C0F-BE0F-8819-AD90F85D6050}"/>
                  </a:ext>
                </a:extLst>
              </p:cNvPr>
              <p:cNvSpPr/>
              <p:nvPr/>
            </p:nvSpPr>
            <p:spPr>
              <a:xfrm>
                <a:off x="1631940" y="5864084"/>
                <a:ext cx="293486" cy="214541"/>
              </a:xfrm>
              <a:custGeom>
                <a:avLst/>
                <a:gdLst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435087 w 600843"/>
                  <a:gd name="connsiteY7" fmla="*/ 293370 h 439221"/>
                  <a:gd name="connsiteX8" fmla="*/ 314721 w 600843"/>
                  <a:gd name="connsiteY8" fmla="*/ 391045 h 439221"/>
                  <a:gd name="connsiteX9" fmla="*/ 291267 w 600843"/>
                  <a:gd name="connsiteY9" fmla="*/ 403330 h 439221"/>
                  <a:gd name="connsiteX10" fmla="*/ 280575 w 600843"/>
                  <a:gd name="connsiteY10" fmla="*/ 404278 h 439221"/>
                  <a:gd name="connsiteX11" fmla="*/ 271690 w 600843"/>
                  <a:gd name="connsiteY11" fmla="*/ 425728 h 439221"/>
                  <a:gd name="connsiteX12" fmla="*/ 239117 w 600843"/>
                  <a:gd name="connsiteY12" fmla="*/ 439220 h 439221"/>
                  <a:gd name="connsiteX13" fmla="*/ 46065 w 600843"/>
                  <a:gd name="connsiteY13" fmla="*/ 439220 h 439221"/>
                  <a:gd name="connsiteX14" fmla="*/ 0 w 600843"/>
                  <a:gd name="connsiteY14" fmla="*/ 393155 h 439221"/>
                  <a:gd name="connsiteX15" fmla="*/ 0 w 600843"/>
                  <a:gd name="connsiteY15" fmla="*/ 348733 h 439221"/>
                  <a:gd name="connsiteX16" fmla="*/ 90488 w 600843"/>
                  <a:gd name="connsiteY16" fmla="*/ 258245 h 439221"/>
                  <a:gd name="connsiteX17" fmla="*/ 153892 w 600843"/>
                  <a:gd name="connsiteY17" fmla="*/ 258245 h 439221"/>
                  <a:gd name="connsiteX18" fmla="*/ 151854 w 600843"/>
                  <a:gd name="connsiteY18" fmla="*/ 235277 h 439221"/>
                  <a:gd name="connsiteX19" fmla="*/ 199594 w 600843"/>
                  <a:gd name="connsiteY19" fmla="*/ 147136 h 439221"/>
                  <a:gd name="connsiteX20" fmla="*/ 342912 w 600843"/>
                  <a:gd name="connsiteY20" fmla="*/ 30836 h 439221"/>
                  <a:gd name="connsiteX21" fmla="*/ 362726 w 600843"/>
                  <a:gd name="connsiteY21" fmla="*/ 20458 h 439221"/>
                  <a:gd name="connsiteX22" fmla="*/ 364040 w 600843"/>
                  <a:gd name="connsiteY22" fmla="*/ 17286 h 439221"/>
                  <a:gd name="connsiteX23" fmla="*/ 405772 w 600843"/>
                  <a:gd name="connsiteY23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435087 w 600843"/>
                  <a:gd name="connsiteY7" fmla="*/ 293370 h 439221"/>
                  <a:gd name="connsiteX8" fmla="*/ 314721 w 600843"/>
                  <a:gd name="connsiteY8" fmla="*/ 391045 h 439221"/>
                  <a:gd name="connsiteX9" fmla="*/ 291267 w 600843"/>
                  <a:gd name="connsiteY9" fmla="*/ 403330 h 439221"/>
                  <a:gd name="connsiteX10" fmla="*/ 280575 w 600843"/>
                  <a:gd name="connsiteY10" fmla="*/ 404278 h 439221"/>
                  <a:gd name="connsiteX11" fmla="*/ 271690 w 600843"/>
                  <a:gd name="connsiteY11" fmla="*/ 425728 h 439221"/>
                  <a:gd name="connsiteX12" fmla="*/ 239117 w 600843"/>
                  <a:gd name="connsiteY12" fmla="*/ 439220 h 439221"/>
                  <a:gd name="connsiteX13" fmla="*/ 46065 w 600843"/>
                  <a:gd name="connsiteY13" fmla="*/ 439220 h 439221"/>
                  <a:gd name="connsiteX14" fmla="*/ 0 w 600843"/>
                  <a:gd name="connsiteY14" fmla="*/ 393155 h 439221"/>
                  <a:gd name="connsiteX15" fmla="*/ 0 w 600843"/>
                  <a:gd name="connsiteY15" fmla="*/ 348733 h 439221"/>
                  <a:gd name="connsiteX16" fmla="*/ 90488 w 600843"/>
                  <a:gd name="connsiteY16" fmla="*/ 258245 h 439221"/>
                  <a:gd name="connsiteX17" fmla="*/ 153892 w 600843"/>
                  <a:gd name="connsiteY17" fmla="*/ 258245 h 439221"/>
                  <a:gd name="connsiteX18" fmla="*/ 151854 w 600843"/>
                  <a:gd name="connsiteY18" fmla="*/ 235277 h 439221"/>
                  <a:gd name="connsiteX19" fmla="*/ 342912 w 600843"/>
                  <a:gd name="connsiteY19" fmla="*/ 30836 h 439221"/>
                  <a:gd name="connsiteX20" fmla="*/ 362726 w 600843"/>
                  <a:gd name="connsiteY20" fmla="*/ 20458 h 439221"/>
                  <a:gd name="connsiteX21" fmla="*/ 364040 w 600843"/>
                  <a:gd name="connsiteY21" fmla="*/ 17286 h 439221"/>
                  <a:gd name="connsiteX22" fmla="*/ 405772 w 600843"/>
                  <a:gd name="connsiteY22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435087 w 600843"/>
                  <a:gd name="connsiteY7" fmla="*/ 293370 h 439221"/>
                  <a:gd name="connsiteX8" fmla="*/ 314721 w 600843"/>
                  <a:gd name="connsiteY8" fmla="*/ 391045 h 439221"/>
                  <a:gd name="connsiteX9" fmla="*/ 291267 w 600843"/>
                  <a:gd name="connsiteY9" fmla="*/ 403330 h 439221"/>
                  <a:gd name="connsiteX10" fmla="*/ 280575 w 600843"/>
                  <a:gd name="connsiteY10" fmla="*/ 404278 h 439221"/>
                  <a:gd name="connsiteX11" fmla="*/ 271690 w 600843"/>
                  <a:gd name="connsiteY11" fmla="*/ 425728 h 439221"/>
                  <a:gd name="connsiteX12" fmla="*/ 239117 w 600843"/>
                  <a:gd name="connsiteY12" fmla="*/ 439220 h 439221"/>
                  <a:gd name="connsiteX13" fmla="*/ 46065 w 600843"/>
                  <a:gd name="connsiteY13" fmla="*/ 439220 h 439221"/>
                  <a:gd name="connsiteX14" fmla="*/ 0 w 600843"/>
                  <a:gd name="connsiteY14" fmla="*/ 393155 h 439221"/>
                  <a:gd name="connsiteX15" fmla="*/ 0 w 600843"/>
                  <a:gd name="connsiteY15" fmla="*/ 348733 h 439221"/>
                  <a:gd name="connsiteX16" fmla="*/ 90488 w 600843"/>
                  <a:gd name="connsiteY16" fmla="*/ 258245 h 439221"/>
                  <a:gd name="connsiteX17" fmla="*/ 153892 w 600843"/>
                  <a:gd name="connsiteY17" fmla="*/ 258245 h 439221"/>
                  <a:gd name="connsiteX18" fmla="*/ 342912 w 600843"/>
                  <a:gd name="connsiteY18" fmla="*/ 30836 h 439221"/>
                  <a:gd name="connsiteX19" fmla="*/ 362726 w 600843"/>
                  <a:gd name="connsiteY19" fmla="*/ 20458 h 439221"/>
                  <a:gd name="connsiteX20" fmla="*/ 364040 w 600843"/>
                  <a:gd name="connsiteY20" fmla="*/ 17286 h 439221"/>
                  <a:gd name="connsiteX21" fmla="*/ 405772 w 600843"/>
                  <a:gd name="connsiteY21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435087 w 600843"/>
                  <a:gd name="connsiteY7" fmla="*/ 293370 h 439221"/>
                  <a:gd name="connsiteX8" fmla="*/ 314721 w 600843"/>
                  <a:gd name="connsiteY8" fmla="*/ 391045 h 439221"/>
                  <a:gd name="connsiteX9" fmla="*/ 291267 w 600843"/>
                  <a:gd name="connsiteY9" fmla="*/ 403330 h 439221"/>
                  <a:gd name="connsiteX10" fmla="*/ 271690 w 600843"/>
                  <a:gd name="connsiteY10" fmla="*/ 425728 h 439221"/>
                  <a:gd name="connsiteX11" fmla="*/ 239117 w 600843"/>
                  <a:gd name="connsiteY11" fmla="*/ 439220 h 439221"/>
                  <a:gd name="connsiteX12" fmla="*/ 46065 w 600843"/>
                  <a:gd name="connsiteY12" fmla="*/ 439220 h 439221"/>
                  <a:gd name="connsiteX13" fmla="*/ 0 w 600843"/>
                  <a:gd name="connsiteY13" fmla="*/ 393155 h 439221"/>
                  <a:gd name="connsiteX14" fmla="*/ 0 w 600843"/>
                  <a:gd name="connsiteY14" fmla="*/ 348733 h 439221"/>
                  <a:gd name="connsiteX15" fmla="*/ 90488 w 600843"/>
                  <a:gd name="connsiteY15" fmla="*/ 258245 h 439221"/>
                  <a:gd name="connsiteX16" fmla="*/ 153892 w 600843"/>
                  <a:gd name="connsiteY16" fmla="*/ 258245 h 439221"/>
                  <a:gd name="connsiteX17" fmla="*/ 342912 w 600843"/>
                  <a:gd name="connsiteY17" fmla="*/ 30836 h 439221"/>
                  <a:gd name="connsiteX18" fmla="*/ 362726 w 600843"/>
                  <a:gd name="connsiteY18" fmla="*/ 20458 h 439221"/>
                  <a:gd name="connsiteX19" fmla="*/ 364040 w 600843"/>
                  <a:gd name="connsiteY19" fmla="*/ 17286 h 439221"/>
                  <a:gd name="connsiteX20" fmla="*/ 405772 w 600843"/>
                  <a:gd name="connsiteY20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435087 w 600843"/>
                  <a:gd name="connsiteY7" fmla="*/ 293370 h 439221"/>
                  <a:gd name="connsiteX8" fmla="*/ 314721 w 600843"/>
                  <a:gd name="connsiteY8" fmla="*/ 391045 h 439221"/>
                  <a:gd name="connsiteX9" fmla="*/ 271690 w 600843"/>
                  <a:gd name="connsiteY9" fmla="*/ 425728 h 439221"/>
                  <a:gd name="connsiteX10" fmla="*/ 239117 w 600843"/>
                  <a:gd name="connsiteY10" fmla="*/ 439220 h 439221"/>
                  <a:gd name="connsiteX11" fmla="*/ 46065 w 600843"/>
                  <a:gd name="connsiteY11" fmla="*/ 439220 h 439221"/>
                  <a:gd name="connsiteX12" fmla="*/ 0 w 600843"/>
                  <a:gd name="connsiteY12" fmla="*/ 393155 h 439221"/>
                  <a:gd name="connsiteX13" fmla="*/ 0 w 600843"/>
                  <a:gd name="connsiteY13" fmla="*/ 348733 h 439221"/>
                  <a:gd name="connsiteX14" fmla="*/ 90488 w 600843"/>
                  <a:gd name="connsiteY14" fmla="*/ 258245 h 439221"/>
                  <a:gd name="connsiteX15" fmla="*/ 153892 w 600843"/>
                  <a:gd name="connsiteY15" fmla="*/ 258245 h 439221"/>
                  <a:gd name="connsiteX16" fmla="*/ 342912 w 600843"/>
                  <a:gd name="connsiteY16" fmla="*/ 30836 h 439221"/>
                  <a:gd name="connsiteX17" fmla="*/ 362726 w 600843"/>
                  <a:gd name="connsiteY17" fmla="*/ 20458 h 439221"/>
                  <a:gd name="connsiteX18" fmla="*/ 364040 w 600843"/>
                  <a:gd name="connsiteY18" fmla="*/ 17286 h 439221"/>
                  <a:gd name="connsiteX19" fmla="*/ 405772 w 600843"/>
                  <a:gd name="connsiteY19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435087 w 600843"/>
                  <a:gd name="connsiteY7" fmla="*/ 293370 h 439221"/>
                  <a:gd name="connsiteX8" fmla="*/ 271690 w 600843"/>
                  <a:gd name="connsiteY8" fmla="*/ 425728 h 439221"/>
                  <a:gd name="connsiteX9" fmla="*/ 239117 w 600843"/>
                  <a:gd name="connsiteY9" fmla="*/ 439220 h 439221"/>
                  <a:gd name="connsiteX10" fmla="*/ 46065 w 600843"/>
                  <a:gd name="connsiteY10" fmla="*/ 439220 h 439221"/>
                  <a:gd name="connsiteX11" fmla="*/ 0 w 600843"/>
                  <a:gd name="connsiteY11" fmla="*/ 393155 h 439221"/>
                  <a:gd name="connsiteX12" fmla="*/ 0 w 600843"/>
                  <a:gd name="connsiteY12" fmla="*/ 348733 h 439221"/>
                  <a:gd name="connsiteX13" fmla="*/ 90488 w 600843"/>
                  <a:gd name="connsiteY13" fmla="*/ 258245 h 439221"/>
                  <a:gd name="connsiteX14" fmla="*/ 153892 w 600843"/>
                  <a:gd name="connsiteY14" fmla="*/ 258245 h 439221"/>
                  <a:gd name="connsiteX15" fmla="*/ 342912 w 600843"/>
                  <a:gd name="connsiteY15" fmla="*/ 30836 h 439221"/>
                  <a:gd name="connsiteX16" fmla="*/ 362726 w 600843"/>
                  <a:gd name="connsiteY16" fmla="*/ 20458 h 439221"/>
                  <a:gd name="connsiteX17" fmla="*/ 364040 w 600843"/>
                  <a:gd name="connsiteY17" fmla="*/ 17286 h 439221"/>
                  <a:gd name="connsiteX18" fmla="*/ 405772 w 600843"/>
                  <a:gd name="connsiteY18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435087 w 600843"/>
                  <a:gd name="connsiteY7" fmla="*/ 293370 h 439221"/>
                  <a:gd name="connsiteX8" fmla="*/ 239117 w 600843"/>
                  <a:gd name="connsiteY8" fmla="*/ 439220 h 439221"/>
                  <a:gd name="connsiteX9" fmla="*/ 46065 w 600843"/>
                  <a:gd name="connsiteY9" fmla="*/ 439220 h 439221"/>
                  <a:gd name="connsiteX10" fmla="*/ 0 w 600843"/>
                  <a:gd name="connsiteY10" fmla="*/ 393155 h 439221"/>
                  <a:gd name="connsiteX11" fmla="*/ 0 w 600843"/>
                  <a:gd name="connsiteY11" fmla="*/ 348733 h 439221"/>
                  <a:gd name="connsiteX12" fmla="*/ 90488 w 600843"/>
                  <a:gd name="connsiteY12" fmla="*/ 258245 h 439221"/>
                  <a:gd name="connsiteX13" fmla="*/ 153892 w 600843"/>
                  <a:gd name="connsiteY13" fmla="*/ 258245 h 439221"/>
                  <a:gd name="connsiteX14" fmla="*/ 342912 w 600843"/>
                  <a:gd name="connsiteY14" fmla="*/ 30836 h 439221"/>
                  <a:gd name="connsiteX15" fmla="*/ 362726 w 600843"/>
                  <a:gd name="connsiteY15" fmla="*/ 20458 h 439221"/>
                  <a:gd name="connsiteX16" fmla="*/ 364040 w 600843"/>
                  <a:gd name="connsiteY16" fmla="*/ 17286 h 439221"/>
                  <a:gd name="connsiteX17" fmla="*/ 405772 w 600843"/>
                  <a:gd name="connsiteY17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435087 w 600843"/>
                  <a:gd name="connsiteY7" fmla="*/ 293370 h 439221"/>
                  <a:gd name="connsiteX8" fmla="*/ 239117 w 600843"/>
                  <a:gd name="connsiteY8" fmla="*/ 439220 h 439221"/>
                  <a:gd name="connsiteX9" fmla="*/ 46065 w 600843"/>
                  <a:gd name="connsiteY9" fmla="*/ 439220 h 439221"/>
                  <a:gd name="connsiteX10" fmla="*/ 0 w 600843"/>
                  <a:gd name="connsiteY10" fmla="*/ 393155 h 439221"/>
                  <a:gd name="connsiteX11" fmla="*/ 0 w 600843"/>
                  <a:gd name="connsiteY11" fmla="*/ 348733 h 439221"/>
                  <a:gd name="connsiteX12" fmla="*/ 153892 w 600843"/>
                  <a:gd name="connsiteY12" fmla="*/ 258245 h 439221"/>
                  <a:gd name="connsiteX13" fmla="*/ 342912 w 600843"/>
                  <a:gd name="connsiteY13" fmla="*/ 30836 h 439221"/>
                  <a:gd name="connsiteX14" fmla="*/ 362726 w 600843"/>
                  <a:gd name="connsiteY14" fmla="*/ 20458 h 439221"/>
                  <a:gd name="connsiteX15" fmla="*/ 364040 w 600843"/>
                  <a:gd name="connsiteY15" fmla="*/ 17286 h 439221"/>
                  <a:gd name="connsiteX16" fmla="*/ 405772 w 600843"/>
                  <a:gd name="connsiteY16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435087 w 600843"/>
                  <a:gd name="connsiteY7" fmla="*/ 293370 h 439221"/>
                  <a:gd name="connsiteX8" fmla="*/ 239117 w 600843"/>
                  <a:gd name="connsiteY8" fmla="*/ 439220 h 439221"/>
                  <a:gd name="connsiteX9" fmla="*/ 46065 w 600843"/>
                  <a:gd name="connsiteY9" fmla="*/ 439220 h 439221"/>
                  <a:gd name="connsiteX10" fmla="*/ 0 w 600843"/>
                  <a:gd name="connsiteY10" fmla="*/ 393155 h 439221"/>
                  <a:gd name="connsiteX11" fmla="*/ 0 w 600843"/>
                  <a:gd name="connsiteY11" fmla="*/ 348733 h 439221"/>
                  <a:gd name="connsiteX12" fmla="*/ 153892 w 600843"/>
                  <a:gd name="connsiteY12" fmla="*/ 258245 h 439221"/>
                  <a:gd name="connsiteX13" fmla="*/ 342912 w 600843"/>
                  <a:gd name="connsiteY13" fmla="*/ 30836 h 439221"/>
                  <a:gd name="connsiteX14" fmla="*/ 362726 w 600843"/>
                  <a:gd name="connsiteY14" fmla="*/ 20458 h 439221"/>
                  <a:gd name="connsiteX15" fmla="*/ 405772 w 600843"/>
                  <a:gd name="connsiteY15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435087 w 600843"/>
                  <a:gd name="connsiteY7" fmla="*/ 293370 h 439221"/>
                  <a:gd name="connsiteX8" fmla="*/ 239117 w 600843"/>
                  <a:gd name="connsiteY8" fmla="*/ 439220 h 439221"/>
                  <a:gd name="connsiteX9" fmla="*/ 46065 w 600843"/>
                  <a:gd name="connsiteY9" fmla="*/ 439220 h 439221"/>
                  <a:gd name="connsiteX10" fmla="*/ 0 w 600843"/>
                  <a:gd name="connsiteY10" fmla="*/ 393155 h 439221"/>
                  <a:gd name="connsiteX11" fmla="*/ 0 w 600843"/>
                  <a:gd name="connsiteY11" fmla="*/ 348733 h 439221"/>
                  <a:gd name="connsiteX12" fmla="*/ 153892 w 600843"/>
                  <a:gd name="connsiteY12" fmla="*/ 258245 h 439221"/>
                  <a:gd name="connsiteX13" fmla="*/ 342912 w 600843"/>
                  <a:gd name="connsiteY13" fmla="*/ 30836 h 439221"/>
                  <a:gd name="connsiteX14" fmla="*/ 362726 w 600843"/>
                  <a:gd name="connsiteY14" fmla="*/ 27601 h 439221"/>
                  <a:gd name="connsiteX15" fmla="*/ 405772 w 600843"/>
                  <a:gd name="connsiteY15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435087 w 600843"/>
                  <a:gd name="connsiteY7" fmla="*/ 293370 h 439221"/>
                  <a:gd name="connsiteX8" fmla="*/ 239117 w 600843"/>
                  <a:gd name="connsiteY8" fmla="*/ 439220 h 439221"/>
                  <a:gd name="connsiteX9" fmla="*/ 46065 w 600843"/>
                  <a:gd name="connsiteY9" fmla="*/ 439220 h 439221"/>
                  <a:gd name="connsiteX10" fmla="*/ 0 w 600843"/>
                  <a:gd name="connsiteY10" fmla="*/ 393155 h 439221"/>
                  <a:gd name="connsiteX11" fmla="*/ 0 w 600843"/>
                  <a:gd name="connsiteY11" fmla="*/ 348733 h 439221"/>
                  <a:gd name="connsiteX12" fmla="*/ 153892 w 600843"/>
                  <a:gd name="connsiteY12" fmla="*/ 258245 h 439221"/>
                  <a:gd name="connsiteX13" fmla="*/ 342912 w 600843"/>
                  <a:gd name="connsiteY13" fmla="*/ 30836 h 439221"/>
                  <a:gd name="connsiteX14" fmla="*/ 405772 w 600843"/>
                  <a:gd name="connsiteY14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435087 w 600843"/>
                  <a:gd name="connsiteY7" fmla="*/ 293370 h 439221"/>
                  <a:gd name="connsiteX8" fmla="*/ 239117 w 600843"/>
                  <a:gd name="connsiteY8" fmla="*/ 439220 h 439221"/>
                  <a:gd name="connsiteX9" fmla="*/ 46065 w 600843"/>
                  <a:gd name="connsiteY9" fmla="*/ 439220 h 439221"/>
                  <a:gd name="connsiteX10" fmla="*/ 0 w 600843"/>
                  <a:gd name="connsiteY10" fmla="*/ 393155 h 439221"/>
                  <a:gd name="connsiteX11" fmla="*/ 0 w 600843"/>
                  <a:gd name="connsiteY11" fmla="*/ 348733 h 439221"/>
                  <a:gd name="connsiteX12" fmla="*/ 153892 w 600843"/>
                  <a:gd name="connsiteY12" fmla="*/ 258245 h 439221"/>
                  <a:gd name="connsiteX13" fmla="*/ 350056 w 600843"/>
                  <a:gd name="connsiteY13" fmla="*/ 33217 h 439221"/>
                  <a:gd name="connsiteX14" fmla="*/ 405772 w 600843"/>
                  <a:gd name="connsiteY14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435087 w 600843"/>
                  <a:gd name="connsiteY7" fmla="*/ 293370 h 439221"/>
                  <a:gd name="connsiteX8" fmla="*/ 239117 w 600843"/>
                  <a:gd name="connsiteY8" fmla="*/ 439220 h 439221"/>
                  <a:gd name="connsiteX9" fmla="*/ 46065 w 600843"/>
                  <a:gd name="connsiteY9" fmla="*/ 439220 h 439221"/>
                  <a:gd name="connsiteX10" fmla="*/ 0 w 600843"/>
                  <a:gd name="connsiteY10" fmla="*/ 393155 h 439221"/>
                  <a:gd name="connsiteX11" fmla="*/ 0 w 600843"/>
                  <a:gd name="connsiteY11" fmla="*/ 348733 h 439221"/>
                  <a:gd name="connsiteX12" fmla="*/ 153892 w 600843"/>
                  <a:gd name="connsiteY12" fmla="*/ 258245 h 439221"/>
                  <a:gd name="connsiteX13" fmla="*/ 405772 w 600843"/>
                  <a:gd name="connsiteY13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239117 w 600843"/>
                  <a:gd name="connsiteY7" fmla="*/ 439220 h 439221"/>
                  <a:gd name="connsiteX8" fmla="*/ 46065 w 600843"/>
                  <a:gd name="connsiteY8" fmla="*/ 439220 h 439221"/>
                  <a:gd name="connsiteX9" fmla="*/ 0 w 600843"/>
                  <a:gd name="connsiteY9" fmla="*/ 393155 h 439221"/>
                  <a:gd name="connsiteX10" fmla="*/ 0 w 600843"/>
                  <a:gd name="connsiteY10" fmla="*/ 348733 h 439221"/>
                  <a:gd name="connsiteX11" fmla="*/ 153892 w 600843"/>
                  <a:gd name="connsiteY11" fmla="*/ 258245 h 439221"/>
                  <a:gd name="connsiteX12" fmla="*/ 405772 w 600843"/>
                  <a:gd name="connsiteY12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46065 w 600843"/>
                  <a:gd name="connsiteY7" fmla="*/ 439220 h 439221"/>
                  <a:gd name="connsiteX8" fmla="*/ 0 w 600843"/>
                  <a:gd name="connsiteY8" fmla="*/ 393155 h 439221"/>
                  <a:gd name="connsiteX9" fmla="*/ 0 w 600843"/>
                  <a:gd name="connsiteY9" fmla="*/ 348733 h 439221"/>
                  <a:gd name="connsiteX10" fmla="*/ 153892 w 600843"/>
                  <a:gd name="connsiteY10" fmla="*/ 258245 h 439221"/>
                  <a:gd name="connsiteX11" fmla="*/ 405772 w 600843"/>
                  <a:gd name="connsiteY11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6065 w 600843"/>
                  <a:gd name="connsiteY6" fmla="*/ 439220 h 439221"/>
                  <a:gd name="connsiteX7" fmla="*/ 0 w 600843"/>
                  <a:gd name="connsiteY7" fmla="*/ 393155 h 439221"/>
                  <a:gd name="connsiteX8" fmla="*/ 0 w 600843"/>
                  <a:gd name="connsiteY8" fmla="*/ 348733 h 439221"/>
                  <a:gd name="connsiteX9" fmla="*/ 153892 w 600843"/>
                  <a:gd name="connsiteY9" fmla="*/ 258245 h 439221"/>
                  <a:gd name="connsiteX10" fmla="*/ 405772 w 600843"/>
                  <a:gd name="connsiteY10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47112 w 600843"/>
                  <a:gd name="connsiteY4" fmla="*/ 439221 h 439221"/>
                  <a:gd name="connsiteX5" fmla="*/ 46065 w 600843"/>
                  <a:gd name="connsiteY5" fmla="*/ 439220 h 439221"/>
                  <a:gd name="connsiteX6" fmla="*/ 0 w 600843"/>
                  <a:gd name="connsiteY6" fmla="*/ 393155 h 439221"/>
                  <a:gd name="connsiteX7" fmla="*/ 0 w 600843"/>
                  <a:gd name="connsiteY7" fmla="*/ 348733 h 439221"/>
                  <a:gd name="connsiteX8" fmla="*/ 153892 w 600843"/>
                  <a:gd name="connsiteY8" fmla="*/ 258245 h 439221"/>
                  <a:gd name="connsiteX9" fmla="*/ 405772 w 600843"/>
                  <a:gd name="connsiteY9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547112 w 600843"/>
                  <a:gd name="connsiteY3" fmla="*/ 439221 h 439221"/>
                  <a:gd name="connsiteX4" fmla="*/ 46065 w 600843"/>
                  <a:gd name="connsiteY4" fmla="*/ 439220 h 439221"/>
                  <a:gd name="connsiteX5" fmla="*/ 0 w 600843"/>
                  <a:gd name="connsiteY5" fmla="*/ 393155 h 439221"/>
                  <a:gd name="connsiteX6" fmla="*/ 0 w 600843"/>
                  <a:gd name="connsiteY6" fmla="*/ 348733 h 439221"/>
                  <a:gd name="connsiteX7" fmla="*/ 153892 w 600843"/>
                  <a:gd name="connsiteY7" fmla="*/ 258245 h 439221"/>
                  <a:gd name="connsiteX8" fmla="*/ 405772 w 600843"/>
                  <a:gd name="connsiteY8" fmla="*/ 0 h 4392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00843" h="439221">
                    <a:moveTo>
                      <a:pt x="405772" y="0"/>
                    </a:moveTo>
                    <a:lnTo>
                      <a:pt x="541825" y="0"/>
                    </a:lnTo>
                    <a:cubicBezTo>
                      <a:pt x="574420" y="0"/>
                      <a:pt x="600843" y="26423"/>
                      <a:pt x="600843" y="59018"/>
                    </a:cubicBezTo>
                    <a:lnTo>
                      <a:pt x="547112" y="439221"/>
                    </a:lnTo>
                    <a:lnTo>
                      <a:pt x="46065" y="439220"/>
                    </a:lnTo>
                    <a:cubicBezTo>
                      <a:pt x="20624" y="439220"/>
                      <a:pt x="0" y="418596"/>
                      <a:pt x="0" y="393155"/>
                    </a:cubicBezTo>
                    <a:lnTo>
                      <a:pt x="0" y="348733"/>
                    </a:lnTo>
                    <a:cubicBezTo>
                      <a:pt x="25649" y="326248"/>
                      <a:pt x="96740" y="311228"/>
                      <a:pt x="153892" y="258245"/>
                    </a:cubicBezTo>
                    <a:lnTo>
                      <a:pt x="405772" y="0"/>
                    </a:lnTo>
                    <a:close/>
                  </a:path>
                </a:pathLst>
              </a:custGeom>
              <a:solidFill>
                <a:srgbClr val="C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30" name="フリーフォーム: 図形 229">
                <a:extLst>
                  <a:ext uri="{FF2B5EF4-FFF2-40B4-BE49-F238E27FC236}">
                    <a16:creationId xmlns:a16="http://schemas.microsoft.com/office/drawing/2014/main" id="{A59C95B6-83EC-B720-3796-776AC80745FF}"/>
                  </a:ext>
                </a:extLst>
              </p:cNvPr>
              <p:cNvSpPr/>
              <p:nvPr/>
            </p:nvSpPr>
            <p:spPr>
              <a:xfrm>
                <a:off x="2006898" y="4990783"/>
                <a:ext cx="661855" cy="513725"/>
              </a:xfrm>
              <a:custGeom>
                <a:avLst/>
                <a:gdLst>
                  <a:gd name="connsiteX0" fmla="*/ 193942 w 966071"/>
                  <a:gd name="connsiteY0" fmla="*/ 0 h 749855"/>
                  <a:gd name="connsiteX1" fmla="*/ 772129 w 966071"/>
                  <a:gd name="connsiteY1" fmla="*/ 0 h 749855"/>
                  <a:gd name="connsiteX2" fmla="*/ 966071 w 966071"/>
                  <a:gd name="connsiteY2" fmla="*/ 749855 h 749855"/>
                  <a:gd name="connsiteX3" fmla="*/ 567189 w 966071"/>
                  <a:gd name="connsiteY3" fmla="*/ 749855 h 749855"/>
                  <a:gd name="connsiteX4" fmla="*/ 482069 w 966071"/>
                  <a:gd name="connsiteY4" fmla="*/ 553528 h 749855"/>
                  <a:gd name="connsiteX5" fmla="*/ 396948 w 966071"/>
                  <a:gd name="connsiteY5" fmla="*/ 749855 h 749855"/>
                  <a:gd name="connsiteX6" fmla="*/ 0 w 966071"/>
                  <a:gd name="connsiteY6" fmla="*/ 749855 h 749855"/>
                  <a:gd name="connsiteX0" fmla="*/ 193942 w 966071"/>
                  <a:gd name="connsiteY0" fmla="*/ 0 h 749855"/>
                  <a:gd name="connsiteX1" fmla="*/ 772129 w 966071"/>
                  <a:gd name="connsiteY1" fmla="*/ 0 h 749855"/>
                  <a:gd name="connsiteX2" fmla="*/ 966071 w 966071"/>
                  <a:gd name="connsiteY2" fmla="*/ 749855 h 749855"/>
                  <a:gd name="connsiteX3" fmla="*/ 567189 w 966071"/>
                  <a:gd name="connsiteY3" fmla="*/ 749855 h 749855"/>
                  <a:gd name="connsiteX4" fmla="*/ 396948 w 966071"/>
                  <a:gd name="connsiteY4" fmla="*/ 749855 h 749855"/>
                  <a:gd name="connsiteX5" fmla="*/ 0 w 966071"/>
                  <a:gd name="connsiteY5" fmla="*/ 749855 h 749855"/>
                  <a:gd name="connsiteX6" fmla="*/ 193942 w 966071"/>
                  <a:gd name="connsiteY6" fmla="*/ 0 h 749855"/>
                  <a:gd name="connsiteX0" fmla="*/ 193942 w 966071"/>
                  <a:gd name="connsiteY0" fmla="*/ 0 h 749855"/>
                  <a:gd name="connsiteX1" fmla="*/ 772129 w 966071"/>
                  <a:gd name="connsiteY1" fmla="*/ 0 h 749855"/>
                  <a:gd name="connsiteX2" fmla="*/ 966071 w 966071"/>
                  <a:gd name="connsiteY2" fmla="*/ 749855 h 749855"/>
                  <a:gd name="connsiteX3" fmla="*/ 567189 w 966071"/>
                  <a:gd name="connsiteY3" fmla="*/ 749855 h 749855"/>
                  <a:gd name="connsiteX4" fmla="*/ 0 w 966071"/>
                  <a:gd name="connsiteY4" fmla="*/ 749855 h 749855"/>
                  <a:gd name="connsiteX5" fmla="*/ 193942 w 966071"/>
                  <a:gd name="connsiteY5" fmla="*/ 0 h 749855"/>
                  <a:gd name="connsiteX0" fmla="*/ 193942 w 966071"/>
                  <a:gd name="connsiteY0" fmla="*/ 0 h 749855"/>
                  <a:gd name="connsiteX1" fmla="*/ 772129 w 966071"/>
                  <a:gd name="connsiteY1" fmla="*/ 0 h 749855"/>
                  <a:gd name="connsiteX2" fmla="*/ 966071 w 966071"/>
                  <a:gd name="connsiteY2" fmla="*/ 749855 h 749855"/>
                  <a:gd name="connsiteX3" fmla="*/ 0 w 966071"/>
                  <a:gd name="connsiteY3" fmla="*/ 749855 h 749855"/>
                  <a:gd name="connsiteX4" fmla="*/ 193942 w 966071"/>
                  <a:gd name="connsiteY4" fmla="*/ 0 h 7498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66071" h="749855">
                    <a:moveTo>
                      <a:pt x="193942" y="0"/>
                    </a:moveTo>
                    <a:lnTo>
                      <a:pt x="772129" y="0"/>
                    </a:lnTo>
                    <a:lnTo>
                      <a:pt x="966071" y="749855"/>
                    </a:lnTo>
                    <a:lnTo>
                      <a:pt x="0" y="749855"/>
                    </a:lnTo>
                    <a:lnTo>
                      <a:pt x="193942" y="0"/>
                    </a:lnTo>
                    <a:close/>
                  </a:path>
                </a:pathLst>
              </a:custGeom>
              <a:solidFill>
                <a:srgbClr val="C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31" name="台形 230">
                <a:extLst>
                  <a:ext uri="{FF2B5EF4-FFF2-40B4-BE49-F238E27FC236}">
                    <a16:creationId xmlns:a16="http://schemas.microsoft.com/office/drawing/2014/main" id="{23F17FB3-3757-BA4E-D70D-5240EED87450}"/>
                  </a:ext>
                </a:extLst>
              </p:cNvPr>
              <p:cNvSpPr/>
              <p:nvPr/>
            </p:nvSpPr>
            <p:spPr>
              <a:xfrm>
                <a:off x="2109031" y="4316142"/>
                <a:ext cx="157757" cy="205599"/>
              </a:xfrm>
              <a:prstGeom prst="trapezoid">
                <a:avLst>
                  <a:gd name="adj" fmla="val 16220"/>
                </a:avLst>
              </a:pr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32" name="四角形: 上の 2 つの角を丸める 231">
                <a:extLst>
                  <a:ext uri="{FF2B5EF4-FFF2-40B4-BE49-F238E27FC236}">
                    <a16:creationId xmlns:a16="http://schemas.microsoft.com/office/drawing/2014/main" id="{C53E7AA7-B7EE-AACE-6D4F-C195FE6A971A}"/>
                  </a:ext>
                </a:extLst>
              </p:cNvPr>
              <p:cNvSpPr/>
              <p:nvPr/>
            </p:nvSpPr>
            <p:spPr>
              <a:xfrm rot="20809189">
                <a:off x="2026612" y="4426092"/>
                <a:ext cx="442571" cy="620324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0066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233" name="グループ化 232">
                <a:extLst>
                  <a:ext uri="{FF2B5EF4-FFF2-40B4-BE49-F238E27FC236}">
                    <a16:creationId xmlns:a16="http://schemas.microsoft.com/office/drawing/2014/main" id="{04F9BE6F-F5B6-B4CD-2F7F-E592BED17E07}"/>
                  </a:ext>
                </a:extLst>
              </p:cNvPr>
              <p:cNvGrpSpPr/>
              <p:nvPr/>
            </p:nvGrpSpPr>
            <p:grpSpPr>
              <a:xfrm>
                <a:off x="1699532" y="3647011"/>
                <a:ext cx="1268960" cy="760958"/>
                <a:chOff x="1913374" y="3616704"/>
                <a:chExt cx="1268960" cy="760958"/>
              </a:xfrm>
            </p:grpSpPr>
            <p:sp>
              <p:nvSpPr>
                <p:cNvPr id="238" name="二等辺三角形 28">
                  <a:extLst>
                    <a:ext uri="{FF2B5EF4-FFF2-40B4-BE49-F238E27FC236}">
                      <a16:creationId xmlns:a16="http://schemas.microsoft.com/office/drawing/2014/main" id="{BA6D2B1F-BB70-2C5C-71E3-D39C368722BA}"/>
                    </a:ext>
                  </a:extLst>
                </p:cNvPr>
                <p:cNvSpPr/>
                <p:nvPr/>
              </p:nvSpPr>
              <p:spPr>
                <a:xfrm>
                  <a:off x="1949336" y="4027591"/>
                  <a:ext cx="76687" cy="168010"/>
                </a:xfrm>
                <a:custGeom>
                  <a:avLst/>
                  <a:gdLst>
                    <a:gd name="connsiteX0" fmla="*/ 0 w 414337"/>
                    <a:gd name="connsiteY0" fmla="*/ 348851 h 348851"/>
                    <a:gd name="connsiteX1" fmla="*/ 207169 w 414337"/>
                    <a:gd name="connsiteY1" fmla="*/ 0 h 348851"/>
                    <a:gd name="connsiteX2" fmla="*/ 414337 w 414337"/>
                    <a:gd name="connsiteY2" fmla="*/ 348851 h 348851"/>
                    <a:gd name="connsiteX3" fmla="*/ 0 w 414337"/>
                    <a:gd name="connsiteY3" fmla="*/ 348851 h 348851"/>
                    <a:gd name="connsiteX0" fmla="*/ 132 w 414469"/>
                    <a:gd name="connsiteY0" fmla="*/ 348851 h 413232"/>
                    <a:gd name="connsiteX1" fmla="*/ 207301 w 414469"/>
                    <a:gd name="connsiteY1" fmla="*/ 0 h 413232"/>
                    <a:gd name="connsiteX2" fmla="*/ 414469 w 414469"/>
                    <a:gd name="connsiteY2" fmla="*/ 348851 h 413232"/>
                    <a:gd name="connsiteX3" fmla="*/ 132 w 414469"/>
                    <a:gd name="connsiteY3" fmla="*/ 348851 h 413232"/>
                    <a:gd name="connsiteX0" fmla="*/ 1192 w 305992"/>
                    <a:gd name="connsiteY0" fmla="*/ 348851 h 402561"/>
                    <a:gd name="connsiteX1" fmla="*/ 208361 w 305992"/>
                    <a:gd name="connsiteY1" fmla="*/ 0 h 402561"/>
                    <a:gd name="connsiteX2" fmla="*/ 305992 w 305992"/>
                    <a:gd name="connsiteY2" fmla="*/ 401238 h 402561"/>
                    <a:gd name="connsiteX3" fmla="*/ 1192 w 305992"/>
                    <a:gd name="connsiteY3" fmla="*/ 348851 h 402561"/>
                    <a:gd name="connsiteX0" fmla="*/ 3 w 309565"/>
                    <a:gd name="connsiteY0" fmla="*/ 348851 h 402561"/>
                    <a:gd name="connsiteX1" fmla="*/ 309565 w 309565"/>
                    <a:gd name="connsiteY1" fmla="*/ 0 h 402561"/>
                    <a:gd name="connsiteX2" fmla="*/ 304803 w 309565"/>
                    <a:gd name="connsiteY2" fmla="*/ 401238 h 402561"/>
                    <a:gd name="connsiteX3" fmla="*/ 3 w 309565"/>
                    <a:gd name="connsiteY3" fmla="*/ 348851 h 402561"/>
                    <a:gd name="connsiteX0" fmla="*/ 3 w 309565"/>
                    <a:gd name="connsiteY0" fmla="*/ 348851 h 402561"/>
                    <a:gd name="connsiteX1" fmla="*/ 309565 w 309565"/>
                    <a:gd name="connsiteY1" fmla="*/ 0 h 402561"/>
                    <a:gd name="connsiteX2" fmla="*/ 304803 w 309565"/>
                    <a:gd name="connsiteY2" fmla="*/ 401238 h 402561"/>
                    <a:gd name="connsiteX3" fmla="*/ 3 w 309565"/>
                    <a:gd name="connsiteY3" fmla="*/ 348851 h 402561"/>
                    <a:gd name="connsiteX0" fmla="*/ 5 w 252417"/>
                    <a:gd name="connsiteY0" fmla="*/ 322657 h 401238"/>
                    <a:gd name="connsiteX1" fmla="*/ 252417 w 252417"/>
                    <a:gd name="connsiteY1" fmla="*/ 0 h 401238"/>
                    <a:gd name="connsiteX2" fmla="*/ 247655 w 252417"/>
                    <a:gd name="connsiteY2" fmla="*/ 401238 h 401238"/>
                    <a:gd name="connsiteX3" fmla="*/ 5 w 252417"/>
                    <a:gd name="connsiteY3" fmla="*/ 322657 h 401238"/>
                    <a:gd name="connsiteX0" fmla="*/ 2197 w 254609"/>
                    <a:gd name="connsiteY0" fmla="*/ 322657 h 402772"/>
                    <a:gd name="connsiteX1" fmla="*/ 254609 w 254609"/>
                    <a:gd name="connsiteY1" fmla="*/ 0 h 402772"/>
                    <a:gd name="connsiteX2" fmla="*/ 249847 w 254609"/>
                    <a:gd name="connsiteY2" fmla="*/ 401238 h 402772"/>
                    <a:gd name="connsiteX3" fmla="*/ 2197 w 254609"/>
                    <a:gd name="connsiteY3" fmla="*/ 322657 h 402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54609" h="402772">
                      <a:moveTo>
                        <a:pt x="2197" y="322657"/>
                      </a:moveTo>
                      <a:cubicBezTo>
                        <a:pt x="-23203" y="224828"/>
                        <a:pt x="178409" y="94852"/>
                        <a:pt x="254609" y="0"/>
                      </a:cubicBezTo>
                      <a:cubicBezTo>
                        <a:pt x="253022" y="133746"/>
                        <a:pt x="251434" y="267492"/>
                        <a:pt x="249847" y="401238"/>
                      </a:cubicBezTo>
                      <a:cubicBezTo>
                        <a:pt x="111735" y="401238"/>
                        <a:pt x="27597" y="420486"/>
                        <a:pt x="2197" y="322657"/>
                      </a:cubicBezTo>
                      <a:close/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39" name="楕円 238">
                  <a:extLst>
                    <a:ext uri="{FF2B5EF4-FFF2-40B4-BE49-F238E27FC236}">
                      <a16:creationId xmlns:a16="http://schemas.microsoft.com/office/drawing/2014/main" id="{37D04E9D-B5A6-E654-6333-9ED92EAC5C96}"/>
                    </a:ext>
                  </a:extLst>
                </p:cNvPr>
                <p:cNvSpPr/>
                <p:nvPr/>
              </p:nvSpPr>
              <p:spPr>
                <a:xfrm>
                  <a:off x="1977966" y="3654437"/>
                  <a:ext cx="723226" cy="723225"/>
                </a:xfrm>
                <a:prstGeom prst="ellipse">
                  <a:avLst/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40" name="二等辺三角形 46">
                  <a:extLst>
                    <a:ext uri="{FF2B5EF4-FFF2-40B4-BE49-F238E27FC236}">
                      <a16:creationId xmlns:a16="http://schemas.microsoft.com/office/drawing/2014/main" id="{C7942A0F-D9DA-250A-5016-2C9CED052D01}"/>
                    </a:ext>
                  </a:extLst>
                </p:cNvPr>
                <p:cNvSpPr/>
                <p:nvPr/>
              </p:nvSpPr>
              <p:spPr>
                <a:xfrm rot="10800000">
                  <a:off x="2067059" y="4191280"/>
                  <a:ext cx="113052" cy="83074"/>
                </a:xfrm>
                <a:custGeom>
                  <a:avLst/>
                  <a:gdLst>
                    <a:gd name="connsiteX0" fmla="*/ 0 w 793908"/>
                    <a:gd name="connsiteY0" fmla="*/ 854870 h 854870"/>
                    <a:gd name="connsiteX1" fmla="*/ 396954 w 793908"/>
                    <a:gd name="connsiteY1" fmla="*/ 0 h 854870"/>
                    <a:gd name="connsiteX2" fmla="*/ 793908 w 793908"/>
                    <a:gd name="connsiteY2" fmla="*/ 854870 h 854870"/>
                    <a:gd name="connsiteX3" fmla="*/ 0 w 793908"/>
                    <a:gd name="connsiteY3" fmla="*/ 854870 h 854870"/>
                    <a:gd name="connsiteX0" fmla="*/ 0 w 793908"/>
                    <a:gd name="connsiteY0" fmla="*/ 854909 h 854909"/>
                    <a:gd name="connsiteX1" fmla="*/ 396954 w 793908"/>
                    <a:gd name="connsiteY1" fmla="*/ 39 h 854909"/>
                    <a:gd name="connsiteX2" fmla="*/ 793908 w 793908"/>
                    <a:gd name="connsiteY2" fmla="*/ 854909 h 854909"/>
                    <a:gd name="connsiteX3" fmla="*/ 0 w 793908"/>
                    <a:gd name="connsiteY3" fmla="*/ 854909 h 854909"/>
                    <a:gd name="connsiteX0" fmla="*/ 0 w 793908"/>
                    <a:gd name="connsiteY0" fmla="*/ 421639 h 421639"/>
                    <a:gd name="connsiteX1" fmla="*/ 239792 w 793908"/>
                    <a:gd name="connsiteY1" fmla="*/ 157 h 421639"/>
                    <a:gd name="connsiteX2" fmla="*/ 793908 w 793908"/>
                    <a:gd name="connsiteY2" fmla="*/ 421639 h 421639"/>
                    <a:gd name="connsiteX3" fmla="*/ 0 w 793908"/>
                    <a:gd name="connsiteY3" fmla="*/ 421639 h 421639"/>
                    <a:gd name="connsiteX0" fmla="*/ 0 w 803975"/>
                    <a:gd name="connsiteY0" fmla="*/ 421639 h 453388"/>
                    <a:gd name="connsiteX1" fmla="*/ 239792 w 803975"/>
                    <a:gd name="connsiteY1" fmla="*/ 157 h 453388"/>
                    <a:gd name="connsiteX2" fmla="*/ 793908 w 803975"/>
                    <a:gd name="connsiteY2" fmla="*/ 421639 h 453388"/>
                    <a:gd name="connsiteX3" fmla="*/ 0 w 803975"/>
                    <a:gd name="connsiteY3" fmla="*/ 421639 h 453388"/>
                    <a:gd name="connsiteX0" fmla="*/ 12018 w 815993"/>
                    <a:gd name="connsiteY0" fmla="*/ 421544 h 469912"/>
                    <a:gd name="connsiteX1" fmla="*/ 251810 w 815993"/>
                    <a:gd name="connsiteY1" fmla="*/ 62 h 469912"/>
                    <a:gd name="connsiteX2" fmla="*/ 805926 w 815993"/>
                    <a:gd name="connsiteY2" fmla="*/ 421544 h 469912"/>
                    <a:gd name="connsiteX3" fmla="*/ 12018 w 815993"/>
                    <a:gd name="connsiteY3" fmla="*/ 421544 h 4699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15993" h="469912">
                      <a:moveTo>
                        <a:pt x="12018" y="421544"/>
                      </a:moveTo>
                      <a:cubicBezTo>
                        <a:pt x="-47831" y="364394"/>
                        <a:pt x="129017" y="-5494"/>
                        <a:pt x="251810" y="62"/>
                      </a:cubicBezTo>
                      <a:cubicBezTo>
                        <a:pt x="374603" y="5618"/>
                        <a:pt x="894349" y="350107"/>
                        <a:pt x="805926" y="421544"/>
                      </a:cubicBezTo>
                      <a:cubicBezTo>
                        <a:pt x="717503" y="492981"/>
                        <a:pt x="71867" y="478694"/>
                        <a:pt x="12018" y="421544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41" name="月 240">
                  <a:extLst>
                    <a:ext uri="{FF2B5EF4-FFF2-40B4-BE49-F238E27FC236}">
                      <a16:creationId xmlns:a16="http://schemas.microsoft.com/office/drawing/2014/main" id="{EE2FA044-C776-9318-1C72-B25F7389A0FD}"/>
                    </a:ext>
                  </a:extLst>
                </p:cNvPr>
                <p:cNvSpPr/>
                <p:nvPr/>
              </p:nvSpPr>
              <p:spPr>
                <a:xfrm rot="4500000">
                  <a:off x="2070778" y="3853582"/>
                  <a:ext cx="28605" cy="148451"/>
                </a:xfrm>
                <a:prstGeom prst="moon">
                  <a:avLst>
                    <a:gd name="adj" fmla="val 43350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42" name="楕円 241">
                  <a:extLst>
                    <a:ext uri="{FF2B5EF4-FFF2-40B4-BE49-F238E27FC236}">
                      <a16:creationId xmlns:a16="http://schemas.microsoft.com/office/drawing/2014/main" id="{6974E117-7BF5-B4FB-BE7D-637FDF6E9001}"/>
                    </a:ext>
                  </a:extLst>
                </p:cNvPr>
                <p:cNvSpPr/>
                <p:nvPr/>
              </p:nvSpPr>
              <p:spPr>
                <a:xfrm>
                  <a:off x="2163527" y="4082411"/>
                  <a:ext cx="70931" cy="45233"/>
                </a:xfrm>
                <a:prstGeom prst="ellipse">
                  <a:avLst/>
                </a:prstGeom>
                <a:solidFill>
                  <a:srgbClr val="FF66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43" name="フリーフォーム: 図形 242">
                  <a:extLst>
                    <a:ext uri="{FF2B5EF4-FFF2-40B4-BE49-F238E27FC236}">
                      <a16:creationId xmlns:a16="http://schemas.microsoft.com/office/drawing/2014/main" id="{726FDE23-F741-25D1-4B71-D15C1DFB2E99}"/>
                    </a:ext>
                  </a:extLst>
                </p:cNvPr>
                <p:cNvSpPr/>
                <p:nvPr/>
              </p:nvSpPr>
              <p:spPr>
                <a:xfrm rot="18000000">
                  <a:off x="2428916" y="3440751"/>
                  <a:ext cx="538866" cy="967971"/>
                </a:xfrm>
                <a:custGeom>
                  <a:avLst/>
                  <a:gdLst>
                    <a:gd name="connsiteX0" fmla="*/ 279035 w 545056"/>
                    <a:gd name="connsiteY0" fmla="*/ 0 h 979090"/>
                    <a:gd name="connsiteX1" fmla="*/ 308095 w 545056"/>
                    <a:gd name="connsiteY1" fmla="*/ 16504 h 979090"/>
                    <a:gd name="connsiteX2" fmla="*/ 463357 w 545056"/>
                    <a:gd name="connsiteY2" fmla="*/ 331930 h 979090"/>
                    <a:gd name="connsiteX3" fmla="*/ 456805 w 545056"/>
                    <a:gd name="connsiteY3" fmla="*/ 406260 h 979090"/>
                    <a:gd name="connsiteX4" fmla="*/ 441663 w 545056"/>
                    <a:gd name="connsiteY4" fmla="*/ 462051 h 979090"/>
                    <a:gd name="connsiteX5" fmla="*/ 444192 w 545056"/>
                    <a:gd name="connsiteY5" fmla="*/ 460706 h 979090"/>
                    <a:gd name="connsiteX6" fmla="*/ 430598 w 545056"/>
                    <a:gd name="connsiteY6" fmla="*/ 666076 h 979090"/>
                    <a:gd name="connsiteX7" fmla="*/ 545056 w 545056"/>
                    <a:gd name="connsiteY7" fmla="*/ 837134 h 979090"/>
                    <a:gd name="connsiteX8" fmla="*/ 477014 w 545056"/>
                    <a:gd name="connsiteY8" fmla="*/ 839513 h 979090"/>
                    <a:gd name="connsiteX9" fmla="*/ 436544 w 545056"/>
                    <a:gd name="connsiteY9" fmla="*/ 822645 h 979090"/>
                    <a:gd name="connsiteX10" fmla="*/ 451108 w 545056"/>
                    <a:gd name="connsiteY10" fmla="*/ 840889 h 979090"/>
                    <a:gd name="connsiteX11" fmla="*/ 489547 w 545056"/>
                    <a:gd name="connsiteY11" fmla="*/ 874835 h 979090"/>
                    <a:gd name="connsiteX12" fmla="*/ 358369 w 545056"/>
                    <a:gd name="connsiteY12" fmla="*/ 850899 h 979090"/>
                    <a:gd name="connsiteX13" fmla="*/ 346580 w 545056"/>
                    <a:gd name="connsiteY13" fmla="*/ 839324 h 979090"/>
                    <a:gd name="connsiteX14" fmla="*/ 349086 w 545056"/>
                    <a:gd name="connsiteY14" fmla="*/ 843838 h 979090"/>
                    <a:gd name="connsiteX15" fmla="*/ 419919 w 545056"/>
                    <a:gd name="connsiteY15" fmla="*/ 918362 h 979090"/>
                    <a:gd name="connsiteX16" fmla="*/ 288741 w 545056"/>
                    <a:gd name="connsiteY16" fmla="*/ 894426 h 979090"/>
                    <a:gd name="connsiteX17" fmla="*/ 269636 w 545056"/>
                    <a:gd name="connsiteY17" fmla="*/ 875670 h 979090"/>
                    <a:gd name="connsiteX18" fmla="*/ 281332 w 545056"/>
                    <a:gd name="connsiteY18" fmla="*/ 896730 h 979090"/>
                    <a:gd name="connsiteX19" fmla="*/ 352164 w 545056"/>
                    <a:gd name="connsiteY19" fmla="*/ 971253 h 979090"/>
                    <a:gd name="connsiteX20" fmla="*/ 137109 w 545056"/>
                    <a:gd name="connsiteY20" fmla="*/ 827150 h 979090"/>
                    <a:gd name="connsiteX21" fmla="*/ 125600 w 545056"/>
                    <a:gd name="connsiteY21" fmla="*/ 766556 h 979090"/>
                    <a:gd name="connsiteX22" fmla="*/ 125338 w 545056"/>
                    <a:gd name="connsiteY22" fmla="*/ 763433 h 979090"/>
                    <a:gd name="connsiteX23" fmla="*/ 115207 w 545056"/>
                    <a:gd name="connsiteY23" fmla="*/ 757513 h 979090"/>
                    <a:gd name="connsiteX24" fmla="*/ 0 w 545056"/>
                    <a:gd name="connsiteY24" fmla="*/ 430358 h 979090"/>
                    <a:gd name="connsiteX25" fmla="*/ 55249 w 545056"/>
                    <a:gd name="connsiteY25" fmla="*/ 179294 h 979090"/>
                    <a:gd name="connsiteX26" fmla="*/ 80967 w 545056"/>
                    <a:gd name="connsiteY26" fmla="*/ 139354 h 979090"/>
                    <a:gd name="connsiteX27" fmla="*/ 77537 w 545056"/>
                    <a:gd name="connsiteY27" fmla="*/ 139901 h 979090"/>
                    <a:gd name="connsiteX28" fmla="*/ 106026 w 545056"/>
                    <a:gd name="connsiteY28" fmla="*/ 102454 h 979090"/>
                    <a:gd name="connsiteX29" fmla="*/ 252493 w 545056"/>
                    <a:gd name="connsiteY29" fmla="*/ 4262 h 9790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</a:cxnLst>
                  <a:rect l="l" t="t" r="r" b="b"/>
                  <a:pathLst>
                    <a:path w="545056" h="979090">
                      <a:moveTo>
                        <a:pt x="279035" y="0"/>
                      </a:moveTo>
                      <a:lnTo>
                        <a:pt x="308095" y="16504"/>
                      </a:lnTo>
                      <a:cubicBezTo>
                        <a:pt x="401178" y="81190"/>
                        <a:pt x="463357" y="198255"/>
                        <a:pt x="463357" y="331930"/>
                      </a:cubicBezTo>
                      <a:cubicBezTo>
                        <a:pt x="463357" y="357391"/>
                        <a:pt x="461101" y="382250"/>
                        <a:pt x="456805" y="406260"/>
                      </a:cubicBezTo>
                      <a:lnTo>
                        <a:pt x="441663" y="462051"/>
                      </a:lnTo>
                      <a:lnTo>
                        <a:pt x="444192" y="460706"/>
                      </a:lnTo>
                      <a:cubicBezTo>
                        <a:pt x="416776" y="523114"/>
                        <a:pt x="411925" y="596391"/>
                        <a:pt x="430598" y="666076"/>
                      </a:cubicBezTo>
                      <a:cubicBezTo>
                        <a:pt x="449270" y="735762"/>
                        <a:pt x="490109" y="796795"/>
                        <a:pt x="545056" y="837134"/>
                      </a:cubicBezTo>
                      <a:cubicBezTo>
                        <a:pt x="522326" y="843224"/>
                        <a:pt x="499261" y="843760"/>
                        <a:pt x="477014" y="839513"/>
                      </a:cubicBezTo>
                      <a:lnTo>
                        <a:pt x="436544" y="822645"/>
                      </a:lnTo>
                      <a:lnTo>
                        <a:pt x="451108" y="840889"/>
                      </a:lnTo>
                      <a:cubicBezTo>
                        <a:pt x="462955" y="853372"/>
                        <a:pt x="475811" y="864750"/>
                        <a:pt x="489547" y="874835"/>
                      </a:cubicBezTo>
                      <a:cubicBezTo>
                        <a:pt x="444087" y="887016"/>
                        <a:pt x="397287" y="876977"/>
                        <a:pt x="358369" y="850899"/>
                      </a:cubicBezTo>
                      <a:lnTo>
                        <a:pt x="346580" y="839324"/>
                      </a:lnTo>
                      <a:lnTo>
                        <a:pt x="349086" y="843838"/>
                      </a:lnTo>
                      <a:cubicBezTo>
                        <a:pt x="368498" y="872849"/>
                        <a:pt x="392445" y="898193"/>
                        <a:pt x="419919" y="918362"/>
                      </a:cubicBezTo>
                      <a:cubicBezTo>
                        <a:pt x="374459" y="930543"/>
                        <a:pt x="327659" y="920504"/>
                        <a:pt x="288741" y="894426"/>
                      </a:cubicBezTo>
                      <a:lnTo>
                        <a:pt x="269636" y="875670"/>
                      </a:lnTo>
                      <a:lnTo>
                        <a:pt x="281332" y="896730"/>
                      </a:lnTo>
                      <a:cubicBezTo>
                        <a:pt x="300744" y="925741"/>
                        <a:pt x="324691" y="951084"/>
                        <a:pt x="352164" y="971253"/>
                      </a:cubicBezTo>
                      <a:cubicBezTo>
                        <a:pt x="261245" y="995615"/>
                        <a:pt x="177971" y="967345"/>
                        <a:pt x="137109" y="827150"/>
                      </a:cubicBezTo>
                      <a:cubicBezTo>
                        <a:pt x="132320" y="810721"/>
                        <a:pt x="128554" y="790191"/>
                        <a:pt x="125600" y="766556"/>
                      </a:cubicBezTo>
                      <a:lnTo>
                        <a:pt x="125338" y="763433"/>
                      </a:lnTo>
                      <a:lnTo>
                        <a:pt x="115207" y="757513"/>
                      </a:lnTo>
                      <a:cubicBezTo>
                        <a:pt x="47505" y="703612"/>
                        <a:pt x="0" y="577427"/>
                        <a:pt x="0" y="430358"/>
                      </a:cubicBezTo>
                      <a:cubicBezTo>
                        <a:pt x="0" y="332312"/>
                        <a:pt x="21113" y="243547"/>
                        <a:pt x="55249" y="179294"/>
                      </a:cubicBezTo>
                      <a:lnTo>
                        <a:pt x="80967" y="139354"/>
                      </a:lnTo>
                      <a:lnTo>
                        <a:pt x="77537" y="139901"/>
                      </a:lnTo>
                      <a:lnTo>
                        <a:pt x="106026" y="102454"/>
                      </a:lnTo>
                      <a:cubicBezTo>
                        <a:pt x="149609" y="55545"/>
                        <a:pt x="199163" y="21648"/>
                        <a:pt x="252493" y="4262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44" name="フリーフォーム: 図形 243">
                  <a:extLst>
                    <a:ext uri="{FF2B5EF4-FFF2-40B4-BE49-F238E27FC236}">
                      <a16:creationId xmlns:a16="http://schemas.microsoft.com/office/drawing/2014/main" id="{0E1FC9C6-C85F-A823-6496-A814C577BF4B}"/>
                    </a:ext>
                  </a:extLst>
                </p:cNvPr>
                <p:cNvSpPr/>
                <p:nvPr/>
              </p:nvSpPr>
              <p:spPr>
                <a:xfrm rot="1633881">
                  <a:off x="1913374" y="3616704"/>
                  <a:ext cx="587488" cy="364249"/>
                </a:xfrm>
                <a:custGeom>
                  <a:avLst/>
                  <a:gdLst>
                    <a:gd name="connsiteX0" fmla="*/ 303300 w 594236"/>
                    <a:gd name="connsiteY0" fmla="*/ 989 h 368433"/>
                    <a:gd name="connsiteX1" fmla="*/ 366226 w 594236"/>
                    <a:gd name="connsiteY1" fmla="*/ 1475 h 368433"/>
                    <a:gd name="connsiteX2" fmla="*/ 439720 w 594236"/>
                    <a:gd name="connsiteY2" fmla="*/ 14385 h 368433"/>
                    <a:gd name="connsiteX3" fmla="*/ 509822 w 594236"/>
                    <a:gd name="connsiteY3" fmla="*/ 39952 h 368433"/>
                    <a:gd name="connsiteX4" fmla="*/ 529083 w 594236"/>
                    <a:gd name="connsiteY4" fmla="*/ 51155 h 368433"/>
                    <a:gd name="connsiteX5" fmla="*/ 580818 w 594236"/>
                    <a:gd name="connsiteY5" fmla="*/ 57120 h 368433"/>
                    <a:gd name="connsiteX6" fmla="*/ 594236 w 594236"/>
                    <a:gd name="connsiteY6" fmla="*/ 61678 h 368433"/>
                    <a:gd name="connsiteX7" fmla="*/ 575760 w 594236"/>
                    <a:gd name="connsiteY7" fmla="*/ 70393 h 368433"/>
                    <a:gd name="connsiteX8" fmla="*/ 447105 w 594236"/>
                    <a:gd name="connsiteY8" fmla="*/ 202206 h 368433"/>
                    <a:gd name="connsiteX9" fmla="*/ 432204 w 594236"/>
                    <a:gd name="connsiteY9" fmla="*/ 229652 h 368433"/>
                    <a:gd name="connsiteX10" fmla="*/ 392529 w 594236"/>
                    <a:gd name="connsiteY10" fmla="*/ 235973 h 368433"/>
                    <a:gd name="connsiteX11" fmla="*/ 220353 w 594236"/>
                    <a:gd name="connsiteY11" fmla="*/ 356462 h 368433"/>
                    <a:gd name="connsiteX12" fmla="*/ 220351 w 594236"/>
                    <a:gd name="connsiteY12" fmla="*/ 356462 h 368433"/>
                    <a:gd name="connsiteX13" fmla="*/ 236652 w 594236"/>
                    <a:gd name="connsiteY13" fmla="*/ 281156 h 368433"/>
                    <a:gd name="connsiteX14" fmla="*/ 254873 w 594236"/>
                    <a:gd name="connsiteY14" fmla="*/ 253343 h 368433"/>
                    <a:gd name="connsiteX15" fmla="*/ 235897 w 594236"/>
                    <a:gd name="connsiteY15" fmla="*/ 260767 h 368433"/>
                    <a:gd name="connsiteX16" fmla="*/ 134733 w 594236"/>
                    <a:gd name="connsiteY16" fmla="*/ 353473 h 368433"/>
                    <a:gd name="connsiteX17" fmla="*/ 134732 w 594236"/>
                    <a:gd name="connsiteY17" fmla="*/ 353473 h 368433"/>
                    <a:gd name="connsiteX18" fmla="*/ 151032 w 594236"/>
                    <a:gd name="connsiteY18" fmla="*/ 278167 h 368433"/>
                    <a:gd name="connsiteX19" fmla="*/ 170931 w 594236"/>
                    <a:gd name="connsiteY19" fmla="*/ 247793 h 368433"/>
                    <a:gd name="connsiteX20" fmla="*/ 168459 w 594236"/>
                    <a:gd name="connsiteY20" fmla="*/ 248586 h 368433"/>
                    <a:gd name="connsiteX21" fmla="*/ 6235 w 594236"/>
                    <a:gd name="connsiteY21" fmla="*/ 368433 h 368433"/>
                    <a:gd name="connsiteX22" fmla="*/ 35219 w 594236"/>
                    <a:gd name="connsiteY22" fmla="*/ 242910 h 368433"/>
                    <a:gd name="connsiteX23" fmla="*/ 64161 w 594236"/>
                    <a:gd name="connsiteY23" fmla="*/ 196289 h 368433"/>
                    <a:gd name="connsiteX24" fmla="*/ 0 w 594236"/>
                    <a:gd name="connsiteY24" fmla="*/ 230417 h 368433"/>
                    <a:gd name="connsiteX25" fmla="*/ 303300 w 594236"/>
                    <a:gd name="connsiteY25" fmla="*/ 989 h 3684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594236" h="368433">
                      <a:moveTo>
                        <a:pt x="303300" y="989"/>
                      </a:moveTo>
                      <a:cubicBezTo>
                        <a:pt x="323919" y="-461"/>
                        <a:pt x="344961" y="-331"/>
                        <a:pt x="366226" y="1475"/>
                      </a:cubicBezTo>
                      <a:cubicBezTo>
                        <a:pt x="390529" y="3540"/>
                        <a:pt x="415125" y="7795"/>
                        <a:pt x="439720" y="14385"/>
                      </a:cubicBezTo>
                      <a:cubicBezTo>
                        <a:pt x="464314" y="20975"/>
                        <a:pt x="487742" y="29588"/>
                        <a:pt x="509822" y="39952"/>
                      </a:cubicBezTo>
                      <a:lnTo>
                        <a:pt x="529083" y="51155"/>
                      </a:lnTo>
                      <a:lnTo>
                        <a:pt x="580818" y="57120"/>
                      </a:lnTo>
                      <a:lnTo>
                        <a:pt x="594236" y="61678"/>
                      </a:lnTo>
                      <a:lnTo>
                        <a:pt x="575760" y="70393"/>
                      </a:lnTo>
                      <a:cubicBezTo>
                        <a:pt x="527337" y="101517"/>
                        <a:pt x="483728" y="146554"/>
                        <a:pt x="447105" y="202206"/>
                      </a:cubicBezTo>
                      <a:lnTo>
                        <a:pt x="432204" y="229652"/>
                      </a:lnTo>
                      <a:lnTo>
                        <a:pt x="392529" y="235973"/>
                      </a:lnTo>
                      <a:cubicBezTo>
                        <a:pt x="316652" y="256537"/>
                        <a:pt x="253426" y="299787"/>
                        <a:pt x="220353" y="356462"/>
                      </a:cubicBezTo>
                      <a:lnTo>
                        <a:pt x="220351" y="356462"/>
                      </a:lnTo>
                      <a:cubicBezTo>
                        <a:pt x="218941" y="330135"/>
                        <a:pt x="224818" y="304667"/>
                        <a:pt x="236652" y="281156"/>
                      </a:cubicBezTo>
                      <a:lnTo>
                        <a:pt x="254873" y="253343"/>
                      </a:lnTo>
                      <a:lnTo>
                        <a:pt x="235897" y="260767"/>
                      </a:lnTo>
                      <a:cubicBezTo>
                        <a:pt x="192232" y="283873"/>
                        <a:pt x="156782" y="315690"/>
                        <a:pt x="134733" y="353473"/>
                      </a:cubicBezTo>
                      <a:lnTo>
                        <a:pt x="134732" y="353473"/>
                      </a:lnTo>
                      <a:cubicBezTo>
                        <a:pt x="133322" y="327146"/>
                        <a:pt x="139198" y="301678"/>
                        <a:pt x="151032" y="278167"/>
                      </a:cubicBezTo>
                      <a:lnTo>
                        <a:pt x="170931" y="247793"/>
                      </a:lnTo>
                      <a:lnTo>
                        <a:pt x="168459" y="248586"/>
                      </a:lnTo>
                      <a:cubicBezTo>
                        <a:pt x="105245" y="276502"/>
                        <a:pt x="49426" y="317222"/>
                        <a:pt x="6235" y="368433"/>
                      </a:cubicBezTo>
                      <a:cubicBezTo>
                        <a:pt x="6235" y="323908"/>
                        <a:pt x="16556" y="281491"/>
                        <a:pt x="35219" y="242910"/>
                      </a:cubicBezTo>
                      <a:lnTo>
                        <a:pt x="64161" y="196289"/>
                      </a:lnTo>
                      <a:lnTo>
                        <a:pt x="0" y="230417"/>
                      </a:lnTo>
                      <a:cubicBezTo>
                        <a:pt x="35292" y="98706"/>
                        <a:pt x="158965" y="11139"/>
                        <a:pt x="303300" y="989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245" name="グループ化 244">
                  <a:extLst>
                    <a:ext uri="{FF2B5EF4-FFF2-40B4-BE49-F238E27FC236}">
                      <a16:creationId xmlns:a16="http://schemas.microsoft.com/office/drawing/2014/main" id="{35AF7006-6143-3314-AFEC-84F8093265D1}"/>
                    </a:ext>
                  </a:extLst>
                </p:cNvPr>
                <p:cNvGrpSpPr/>
                <p:nvPr/>
              </p:nvGrpSpPr>
              <p:grpSpPr>
                <a:xfrm>
                  <a:off x="2320070" y="3940043"/>
                  <a:ext cx="147755" cy="205494"/>
                  <a:chOff x="4478744" y="1787361"/>
                  <a:chExt cx="132989" cy="184958"/>
                </a:xfrm>
              </p:grpSpPr>
              <p:sp>
                <p:nvSpPr>
                  <p:cNvPr id="247" name="フリーフォーム: 図形 246">
                    <a:extLst>
                      <a:ext uri="{FF2B5EF4-FFF2-40B4-BE49-F238E27FC236}">
                        <a16:creationId xmlns:a16="http://schemas.microsoft.com/office/drawing/2014/main" id="{69D7940F-F9CA-9E88-3D77-070584925F8D}"/>
                      </a:ext>
                    </a:extLst>
                  </p:cNvPr>
                  <p:cNvSpPr/>
                  <p:nvPr/>
                </p:nvSpPr>
                <p:spPr>
                  <a:xfrm>
                    <a:off x="4478744" y="1787361"/>
                    <a:ext cx="132989" cy="184958"/>
                  </a:xfrm>
                  <a:custGeom>
                    <a:avLst/>
                    <a:gdLst>
                      <a:gd name="connsiteX0" fmla="*/ 120253 w 281578"/>
                      <a:gd name="connsiteY0" fmla="*/ 0 h 391612"/>
                      <a:gd name="connsiteX1" fmla="*/ 281578 w 281578"/>
                      <a:gd name="connsiteY1" fmla="*/ 195806 h 391612"/>
                      <a:gd name="connsiteX2" fmla="*/ 120253 w 281578"/>
                      <a:gd name="connsiteY2" fmla="*/ 391612 h 391612"/>
                      <a:gd name="connsiteX3" fmla="*/ 6179 w 281578"/>
                      <a:gd name="connsiteY3" fmla="*/ 334262 h 391612"/>
                      <a:gd name="connsiteX4" fmla="*/ 0 w 281578"/>
                      <a:gd name="connsiteY4" fmla="*/ 323138 h 391612"/>
                      <a:gd name="connsiteX5" fmla="*/ 28394 w 281578"/>
                      <a:gd name="connsiteY5" fmla="*/ 272023 h 391612"/>
                      <a:gd name="connsiteX6" fmla="*/ 41072 w 281578"/>
                      <a:gd name="connsiteY6" fmla="*/ 195806 h 391612"/>
                      <a:gd name="connsiteX7" fmla="*/ 28394 w 281578"/>
                      <a:gd name="connsiteY7" fmla="*/ 119589 h 391612"/>
                      <a:gd name="connsiteX8" fmla="*/ 0 w 281578"/>
                      <a:gd name="connsiteY8" fmla="*/ 68474 h 391612"/>
                      <a:gd name="connsiteX9" fmla="*/ 6179 w 281578"/>
                      <a:gd name="connsiteY9" fmla="*/ 57350 h 391612"/>
                      <a:gd name="connsiteX10" fmla="*/ 120253 w 281578"/>
                      <a:gd name="connsiteY10" fmla="*/ 0 h 391612"/>
                      <a:gd name="connsiteX0" fmla="*/ 41072 w 281578"/>
                      <a:gd name="connsiteY0" fmla="*/ 195806 h 391612"/>
                      <a:gd name="connsiteX1" fmla="*/ 28394 w 281578"/>
                      <a:gd name="connsiteY1" fmla="*/ 119589 h 391612"/>
                      <a:gd name="connsiteX2" fmla="*/ 0 w 281578"/>
                      <a:gd name="connsiteY2" fmla="*/ 68474 h 391612"/>
                      <a:gd name="connsiteX3" fmla="*/ 6179 w 281578"/>
                      <a:gd name="connsiteY3" fmla="*/ 57350 h 391612"/>
                      <a:gd name="connsiteX4" fmla="*/ 120253 w 281578"/>
                      <a:gd name="connsiteY4" fmla="*/ 0 h 391612"/>
                      <a:gd name="connsiteX5" fmla="*/ 281578 w 281578"/>
                      <a:gd name="connsiteY5" fmla="*/ 195806 h 391612"/>
                      <a:gd name="connsiteX6" fmla="*/ 120253 w 281578"/>
                      <a:gd name="connsiteY6" fmla="*/ 391612 h 391612"/>
                      <a:gd name="connsiteX7" fmla="*/ 6179 w 281578"/>
                      <a:gd name="connsiteY7" fmla="*/ 334262 h 391612"/>
                      <a:gd name="connsiteX8" fmla="*/ 0 w 281578"/>
                      <a:gd name="connsiteY8" fmla="*/ 323138 h 391612"/>
                      <a:gd name="connsiteX9" fmla="*/ 28394 w 281578"/>
                      <a:gd name="connsiteY9" fmla="*/ 272023 h 391612"/>
                      <a:gd name="connsiteX10" fmla="*/ 132512 w 281578"/>
                      <a:gd name="connsiteY10" fmla="*/ 287246 h 391612"/>
                      <a:gd name="connsiteX0" fmla="*/ 28394 w 281578"/>
                      <a:gd name="connsiteY0" fmla="*/ 119589 h 391612"/>
                      <a:gd name="connsiteX1" fmla="*/ 0 w 281578"/>
                      <a:gd name="connsiteY1" fmla="*/ 68474 h 391612"/>
                      <a:gd name="connsiteX2" fmla="*/ 6179 w 281578"/>
                      <a:gd name="connsiteY2" fmla="*/ 57350 h 391612"/>
                      <a:gd name="connsiteX3" fmla="*/ 120253 w 281578"/>
                      <a:gd name="connsiteY3" fmla="*/ 0 h 391612"/>
                      <a:gd name="connsiteX4" fmla="*/ 281578 w 281578"/>
                      <a:gd name="connsiteY4" fmla="*/ 195806 h 391612"/>
                      <a:gd name="connsiteX5" fmla="*/ 120253 w 281578"/>
                      <a:gd name="connsiteY5" fmla="*/ 391612 h 391612"/>
                      <a:gd name="connsiteX6" fmla="*/ 6179 w 281578"/>
                      <a:gd name="connsiteY6" fmla="*/ 334262 h 391612"/>
                      <a:gd name="connsiteX7" fmla="*/ 0 w 281578"/>
                      <a:gd name="connsiteY7" fmla="*/ 323138 h 391612"/>
                      <a:gd name="connsiteX8" fmla="*/ 28394 w 281578"/>
                      <a:gd name="connsiteY8" fmla="*/ 272023 h 391612"/>
                      <a:gd name="connsiteX9" fmla="*/ 132512 w 281578"/>
                      <a:gd name="connsiteY9" fmla="*/ 287246 h 391612"/>
                      <a:gd name="connsiteX0" fmla="*/ 0 w 281578"/>
                      <a:gd name="connsiteY0" fmla="*/ 68474 h 391612"/>
                      <a:gd name="connsiteX1" fmla="*/ 6179 w 281578"/>
                      <a:gd name="connsiteY1" fmla="*/ 57350 h 391612"/>
                      <a:gd name="connsiteX2" fmla="*/ 120253 w 281578"/>
                      <a:gd name="connsiteY2" fmla="*/ 0 h 391612"/>
                      <a:gd name="connsiteX3" fmla="*/ 281578 w 281578"/>
                      <a:gd name="connsiteY3" fmla="*/ 195806 h 391612"/>
                      <a:gd name="connsiteX4" fmla="*/ 120253 w 281578"/>
                      <a:gd name="connsiteY4" fmla="*/ 391612 h 391612"/>
                      <a:gd name="connsiteX5" fmla="*/ 6179 w 281578"/>
                      <a:gd name="connsiteY5" fmla="*/ 334262 h 391612"/>
                      <a:gd name="connsiteX6" fmla="*/ 0 w 281578"/>
                      <a:gd name="connsiteY6" fmla="*/ 323138 h 391612"/>
                      <a:gd name="connsiteX7" fmla="*/ 28394 w 281578"/>
                      <a:gd name="connsiteY7" fmla="*/ 272023 h 391612"/>
                      <a:gd name="connsiteX8" fmla="*/ 132512 w 281578"/>
                      <a:gd name="connsiteY8" fmla="*/ 287246 h 391612"/>
                      <a:gd name="connsiteX0" fmla="*/ 0 w 281578"/>
                      <a:gd name="connsiteY0" fmla="*/ 68474 h 391612"/>
                      <a:gd name="connsiteX1" fmla="*/ 6179 w 281578"/>
                      <a:gd name="connsiteY1" fmla="*/ 57350 h 391612"/>
                      <a:gd name="connsiteX2" fmla="*/ 120253 w 281578"/>
                      <a:gd name="connsiteY2" fmla="*/ 0 h 391612"/>
                      <a:gd name="connsiteX3" fmla="*/ 281578 w 281578"/>
                      <a:gd name="connsiteY3" fmla="*/ 195806 h 391612"/>
                      <a:gd name="connsiteX4" fmla="*/ 120253 w 281578"/>
                      <a:gd name="connsiteY4" fmla="*/ 391612 h 391612"/>
                      <a:gd name="connsiteX5" fmla="*/ 6179 w 281578"/>
                      <a:gd name="connsiteY5" fmla="*/ 334262 h 391612"/>
                      <a:gd name="connsiteX6" fmla="*/ 0 w 281578"/>
                      <a:gd name="connsiteY6" fmla="*/ 323138 h 391612"/>
                      <a:gd name="connsiteX7" fmla="*/ 28394 w 281578"/>
                      <a:gd name="connsiteY7" fmla="*/ 272023 h 391612"/>
                      <a:gd name="connsiteX0" fmla="*/ 0 w 281578"/>
                      <a:gd name="connsiteY0" fmla="*/ 68474 h 391612"/>
                      <a:gd name="connsiteX1" fmla="*/ 6179 w 281578"/>
                      <a:gd name="connsiteY1" fmla="*/ 57350 h 391612"/>
                      <a:gd name="connsiteX2" fmla="*/ 120253 w 281578"/>
                      <a:gd name="connsiteY2" fmla="*/ 0 h 391612"/>
                      <a:gd name="connsiteX3" fmla="*/ 281578 w 281578"/>
                      <a:gd name="connsiteY3" fmla="*/ 195806 h 391612"/>
                      <a:gd name="connsiteX4" fmla="*/ 120253 w 281578"/>
                      <a:gd name="connsiteY4" fmla="*/ 391612 h 391612"/>
                      <a:gd name="connsiteX5" fmla="*/ 6179 w 281578"/>
                      <a:gd name="connsiteY5" fmla="*/ 334262 h 391612"/>
                      <a:gd name="connsiteX6" fmla="*/ 0 w 281578"/>
                      <a:gd name="connsiteY6" fmla="*/ 323138 h 39161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81578" h="391612">
                        <a:moveTo>
                          <a:pt x="0" y="68474"/>
                        </a:moveTo>
                        <a:lnTo>
                          <a:pt x="6179" y="57350"/>
                        </a:lnTo>
                        <a:cubicBezTo>
                          <a:pt x="35374" y="21916"/>
                          <a:pt x="75705" y="0"/>
                          <a:pt x="120253" y="0"/>
                        </a:cubicBezTo>
                        <a:cubicBezTo>
                          <a:pt x="209350" y="0"/>
                          <a:pt x="281578" y="87665"/>
                          <a:pt x="281578" y="195806"/>
                        </a:cubicBezTo>
                        <a:cubicBezTo>
                          <a:pt x="281578" y="303947"/>
                          <a:pt x="209350" y="391612"/>
                          <a:pt x="120253" y="391612"/>
                        </a:cubicBezTo>
                        <a:cubicBezTo>
                          <a:pt x="75705" y="391612"/>
                          <a:pt x="35374" y="369696"/>
                          <a:pt x="6179" y="334262"/>
                        </a:cubicBezTo>
                        <a:lnTo>
                          <a:pt x="0" y="323138"/>
                        </a:lnTo>
                      </a:path>
                    </a:pathLst>
                  </a:custGeom>
                  <a:solidFill>
                    <a:srgbClr val="ED7D31">
                      <a:lumMod val="40000"/>
                      <a:lumOff val="60000"/>
                    </a:srgb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ysClr val="window" lastClr="FFFFFF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48" name="フリーフォーム: 図形 247">
                    <a:extLst>
                      <a:ext uri="{FF2B5EF4-FFF2-40B4-BE49-F238E27FC236}">
                        <a16:creationId xmlns:a16="http://schemas.microsoft.com/office/drawing/2014/main" id="{7B63E54A-B753-8D6D-E6D6-F910F3852FDC}"/>
                      </a:ext>
                    </a:extLst>
                  </p:cNvPr>
                  <p:cNvSpPr/>
                  <p:nvPr/>
                </p:nvSpPr>
                <p:spPr>
                  <a:xfrm>
                    <a:off x="4490711" y="1817166"/>
                    <a:ext cx="87962" cy="120850"/>
                  </a:xfrm>
                  <a:custGeom>
                    <a:avLst/>
                    <a:gdLst>
                      <a:gd name="connsiteX0" fmla="*/ 120253 w 281578"/>
                      <a:gd name="connsiteY0" fmla="*/ 0 h 391612"/>
                      <a:gd name="connsiteX1" fmla="*/ 281578 w 281578"/>
                      <a:gd name="connsiteY1" fmla="*/ 195806 h 391612"/>
                      <a:gd name="connsiteX2" fmla="*/ 120253 w 281578"/>
                      <a:gd name="connsiteY2" fmla="*/ 391612 h 391612"/>
                      <a:gd name="connsiteX3" fmla="*/ 6179 w 281578"/>
                      <a:gd name="connsiteY3" fmla="*/ 334262 h 391612"/>
                      <a:gd name="connsiteX4" fmla="*/ 0 w 281578"/>
                      <a:gd name="connsiteY4" fmla="*/ 323138 h 391612"/>
                      <a:gd name="connsiteX5" fmla="*/ 28394 w 281578"/>
                      <a:gd name="connsiteY5" fmla="*/ 272023 h 391612"/>
                      <a:gd name="connsiteX6" fmla="*/ 41072 w 281578"/>
                      <a:gd name="connsiteY6" fmla="*/ 195806 h 391612"/>
                      <a:gd name="connsiteX7" fmla="*/ 28394 w 281578"/>
                      <a:gd name="connsiteY7" fmla="*/ 119589 h 391612"/>
                      <a:gd name="connsiteX8" fmla="*/ 0 w 281578"/>
                      <a:gd name="connsiteY8" fmla="*/ 68474 h 391612"/>
                      <a:gd name="connsiteX9" fmla="*/ 6179 w 281578"/>
                      <a:gd name="connsiteY9" fmla="*/ 57350 h 391612"/>
                      <a:gd name="connsiteX10" fmla="*/ 120253 w 281578"/>
                      <a:gd name="connsiteY10" fmla="*/ 0 h 391612"/>
                      <a:gd name="connsiteX0" fmla="*/ 41072 w 281578"/>
                      <a:gd name="connsiteY0" fmla="*/ 195806 h 391612"/>
                      <a:gd name="connsiteX1" fmla="*/ 28394 w 281578"/>
                      <a:gd name="connsiteY1" fmla="*/ 119589 h 391612"/>
                      <a:gd name="connsiteX2" fmla="*/ 0 w 281578"/>
                      <a:gd name="connsiteY2" fmla="*/ 68474 h 391612"/>
                      <a:gd name="connsiteX3" fmla="*/ 6179 w 281578"/>
                      <a:gd name="connsiteY3" fmla="*/ 57350 h 391612"/>
                      <a:gd name="connsiteX4" fmla="*/ 120253 w 281578"/>
                      <a:gd name="connsiteY4" fmla="*/ 0 h 391612"/>
                      <a:gd name="connsiteX5" fmla="*/ 281578 w 281578"/>
                      <a:gd name="connsiteY5" fmla="*/ 195806 h 391612"/>
                      <a:gd name="connsiteX6" fmla="*/ 120253 w 281578"/>
                      <a:gd name="connsiteY6" fmla="*/ 391612 h 391612"/>
                      <a:gd name="connsiteX7" fmla="*/ 6179 w 281578"/>
                      <a:gd name="connsiteY7" fmla="*/ 334262 h 391612"/>
                      <a:gd name="connsiteX8" fmla="*/ 0 w 281578"/>
                      <a:gd name="connsiteY8" fmla="*/ 323138 h 391612"/>
                      <a:gd name="connsiteX9" fmla="*/ 28394 w 281578"/>
                      <a:gd name="connsiteY9" fmla="*/ 272023 h 391612"/>
                      <a:gd name="connsiteX10" fmla="*/ 132512 w 281578"/>
                      <a:gd name="connsiteY10" fmla="*/ 287246 h 391612"/>
                      <a:gd name="connsiteX0" fmla="*/ 28394 w 281578"/>
                      <a:gd name="connsiteY0" fmla="*/ 119589 h 391612"/>
                      <a:gd name="connsiteX1" fmla="*/ 0 w 281578"/>
                      <a:gd name="connsiteY1" fmla="*/ 68474 h 391612"/>
                      <a:gd name="connsiteX2" fmla="*/ 6179 w 281578"/>
                      <a:gd name="connsiteY2" fmla="*/ 57350 h 391612"/>
                      <a:gd name="connsiteX3" fmla="*/ 120253 w 281578"/>
                      <a:gd name="connsiteY3" fmla="*/ 0 h 391612"/>
                      <a:gd name="connsiteX4" fmla="*/ 281578 w 281578"/>
                      <a:gd name="connsiteY4" fmla="*/ 195806 h 391612"/>
                      <a:gd name="connsiteX5" fmla="*/ 120253 w 281578"/>
                      <a:gd name="connsiteY5" fmla="*/ 391612 h 391612"/>
                      <a:gd name="connsiteX6" fmla="*/ 6179 w 281578"/>
                      <a:gd name="connsiteY6" fmla="*/ 334262 h 391612"/>
                      <a:gd name="connsiteX7" fmla="*/ 0 w 281578"/>
                      <a:gd name="connsiteY7" fmla="*/ 323138 h 391612"/>
                      <a:gd name="connsiteX8" fmla="*/ 28394 w 281578"/>
                      <a:gd name="connsiteY8" fmla="*/ 272023 h 391612"/>
                      <a:gd name="connsiteX9" fmla="*/ 132512 w 281578"/>
                      <a:gd name="connsiteY9" fmla="*/ 287246 h 391612"/>
                      <a:gd name="connsiteX0" fmla="*/ 0 w 281578"/>
                      <a:gd name="connsiteY0" fmla="*/ 68474 h 391612"/>
                      <a:gd name="connsiteX1" fmla="*/ 6179 w 281578"/>
                      <a:gd name="connsiteY1" fmla="*/ 57350 h 391612"/>
                      <a:gd name="connsiteX2" fmla="*/ 120253 w 281578"/>
                      <a:gd name="connsiteY2" fmla="*/ 0 h 391612"/>
                      <a:gd name="connsiteX3" fmla="*/ 281578 w 281578"/>
                      <a:gd name="connsiteY3" fmla="*/ 195806 h 391612"/>
                      <a:gd name="connsiteX4" fmla="*/ 120253 w 281578"/>
                      <a:gd name="connsiteY4" fmla="*/ 391612 h 391612"/>
                      <a:gd name="connsiteX5" fmla="*/ 6179 w 281578"/>
                      <a:gd name="connsiteY5" fmla="*/ 334262 h 391612"/>
                      <a:gd name="connsiteX6" fmla="*/ 0 w 281578"/>
                      <a:gd name="connsiteY6" fmla="*/ 323138 h 391612"/>
                      <a:gd name="connsiteX7" fmla="*/ 28394 w 281578"/>
                      <a:gd name="connsiteY7" fmla="*/ 272023 h 391612"/>
                      <a:gd name="connsiteX8" fmla="*/ 132512 w 281578"/>
                      <a:gd name="connsiteY8" fmla="*/ 287246 h 391612"/>
                      <a:gd name="connsiteX0" fmla="*/ 0 w 281578"/>
                      <a:gd name="connsiteY0" fmla="*/ 68474 h 391612"/>
                      <a:gd name="connsiteX1" fmla="*/ 6179 w 281578"/>
                      <a:gd name="connsiteY1" fmla="*/ 57350 h 391612"/>
                      <a:gd name="connsiteX2" fmla="*/ 120253 w 281578"/>
                      <a:gd name="connsiteY2" fmla="*/ 0 h 391612"/>
                      <a:gd name="connsiteX3" fmla="*/ 281578 w 281578"/>
                      <a:gd name="connsiteY3" fmla="*/ 195806 h 391612"/>
                      <a:gd name="connsiteX4" fmla="*/ 120253 w 281578"/>
                      <a:gd name="connsiteY4" fmla="*/ 391612 h 391612"/>
                      <a:gd name="connsiteX5" fmla="*/ 6179 w 281578"/>
                      <a:gd name="connsiteY5" fmla="*/ 334262 h 391612"/>
                      <a:gd name="connsiteX6" fmla="*/ 0 w 281578"/>
                      <a:gd name="connsiteY6" fmla="*/ 323138 h 391612"/>
                      <a:gd name="connsiteX7" fmla="*/ 28394 w 281578"/>
                      <a:gd name="connsiteY7" fmla="*/ 272023 h 391612"/>
                      <a:gd name="connsiteX0" fmla="*/ 0 w 281578"/>
                      <a:gd name="connsiteY0" fmla="*/ 68474 h 391612"/>
                      <a:gd name="connsiteX1" fmla="*/ 6179 w 281578"/>
                      <a:gd name="connsiteY1" fmla="*/ 57350 h 391612"/>
                      <a:gd name="connsiteX2" fmla="*/ 120253 w 281578"/>
                      <a:gd name="connsiteY2" fmla="*/ 0 h 391612"/>
                      <a:gd name="connsiteX3" fmla="*/ 281578 w 281578"/>
                      <a:gd name="connsiteY3" fmla="*/ 195806 h 391612"/>
                      <a:gd name="connsiteX4" fmla="*/ 120253 w 281578"/>
                      <a:gd name="connsiteY4" fmla="*/ 391612 h 391612"/>
                      <a:gd name="connsiteX5" fmla="*/ 6179 w 281578"/>
                      <a:gd name="connsiteY5" fmla="*/ 334262 h 391612"/>
                      <a:gd name="connsiteX6" fmla="*/ 0 w 281578"/>
                      <a:gd name="connsiteY6" fmla="*/ 323138 h 39161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81578" h="391612">
                        <a:moveTo>
                          <a:pt x="0" y="68474"/>
                        </a:moveTo>
                        <a:lnTo>
                          <a:pt x="6179" y="57350"/>
                        </a:lnTo>
                        <a:cubicBezTo>
                          <a:pt x="35374" y="21916"/>
                          <a:pt x="75705" y="0"/>
                          <a:pt x="120253" y="0"/>
                        </a:cubicBezTo>
                        <a:cubicBezTo>
                          <a:pt x="209350" y="0"/>
                          <a:pt x="281578" y="87665"/>
                          <a:pt x="281578" y="195806"/>
                        </a:cubicBezTo>
                        <a:cubicBezTo>
                          <a:pt x="281578" y="303947"/>
                          <a:pt x="209350" y="391612"/>
                          <a:pt x="120253" y="391612"/>
                        </a:cubicBezTo>
                        <a:cubicBezTo>
                          <a:pt x="75705" y="391612"/>
                          <a:pt x="35374" y="369696"/>
                          <a:pt x="6179" y="334262"/>
                        </a:cubicBezTo>
                        <a:lnTo>
                          <a:pt x="0" y="323138"/>
                        </a:lnTo>
                      </a:path>
                    </a:pathLst>
                  </a:custGeom>
                  <a:solidFill>
                    <a:srgbClr val="ED7D31">
                      <a:lumMod val="60000"/>
                      <a:lumOff val="40000"/>
                    </a:srgbClr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ysClr val="window" lastClr="FFFFFF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246" name="フリーフォーム: 図形 245">
                  <a:extLst>
                    <a:ext uri="{FF2B5EF4-FFF2-40B4-BE49-F238E27FC236}">
                      <a16:creationId xmlns:a16="http://schemas.microsoft.com/office/drawing/2014/main" id="{1793EA0A-317B-F971-C375-27F9B714040B}"/>
                    </a:ext>
                  </a:extLst>
                </p:cNvPr>
                <p:cNvSpPr/>
                <p:nvPr/>
              </p:nvSpPr>
              <p:spPr bwMode="auto">
                <a:xfrm>
                  <a:off x="2008392" y="3999354"/>
                  <a:ext cx="136097" cy="99499"/>
                </a:xfrm>
                <a:custGeom>
                  <a:avLst/>
                  <a:gdLst>
                    <a:gd name="connsiteX0" fmla="*/ 294188 w 313609"/>
                    <a:gd name="connsiteY0" fmla="*/ 0 h 229277"/>
                    <a:gd name="connsiteX1" fmla="*/ 301230 w 313609"/>
                    <a:gd name="connsiteY1" fmla="*/ 10446 h 229277"/>
                    <a:gd name="connsiteX2" fmla="*/ 313609 w 313609"/>
                    <a:gd name="connsiteY2" fmla="*/ 71759 h 229277"/>
                    <a:gd name="connsiteX3" fmla="*/ 156091 w 313609"/>
                    <a:gd name="connsiteY3" fmla="*/ 229277 h 229277"/>
                    <a:gd name="connsiteX4" fmla="*/ 10952 w 313609"/>
                    <a:gd name="connsiteY4" fmla="*/ 133072 h 229277"/>
                    <a:gd name="connsiteX5" fmla="*/ 0 w 313609"/>
                    <a:gd name="connsiteY5" fmla="*/ 78827 h 2292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13609" h="229277">
                      <a:moveTo>
                        <a:pt x="294188" y="0"/>
                      </a:moveTo>
                      <a:lnTo>
                        <a:pt x="301230" y="10446"/>
                      </a:lnTo>
                      <a:cubicBezTo>
                        <a:pt x="309201" y="29291"/>
                        <a:pt x="313609" y="50010"/>
                        <a:pt x="313609" y="71759"/>
                      </a:cubicBezTo>
                      <a:cubicBezTo>
                        <a:pt x="313609" y="158754"/>
                        <a:pt x="243086" y="229277"/>
                        <a:pt x="156091" y="229277"/>
                      </a:cubicBezTo>
                      <a:cubicBezTo>
                        <a:pt x="90845" y="229277"/>
                        <a:pt x="34864" y="189608"/>
                        <a:pt x="10952" y="133072"/>
                      </a:cubicBezTo>
                      <a:lnTo>
                        <a:pt x="0" y="78827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234" name="グループ化 233">
                <a:extLst>
                  <a:ext uri="{FF2B5EF4-FFF2-40B4-BE49-F238E27FC236}">
                    <a16:creationId xmlns:a16="http://schemas.microsoft.com/office/drawing/2014/main" id="{1FB9CD7D-15F3-07BC-1626-561246A837C5}"/>
                  </a:ext>
                </a:extLst>
              </p:cNvPr>
              <p:cNvGrpSpPr/>
              <p:nvPr/>
            </p:nvGrpSpPr>
            <p:grpSpPr>
              <a:xfrm rot="20310616">
                <a:off x="1528111" y="4492972"/>
                <a:ext cx="646125" cy="526365"/>
                <a:chOff x="1661322" y="4403119"/>
                <a:chExt cx="646125" cy="526365"/>
              </a:xfrm>
            </p:grpSpPr>
            <p:sp>
              <p:nvSpPr>
                <p:cNvPr id="235" name="アーチ 730">
                  <a:extLst>
                    <a:ext uri="{FF2B5EF4-FFF2-40B4-BE49-F238E27FC236}">
                      <a16:creationId xmlns:a16="http://schemas.microsoft.com/office/drawing/2014/main" id="{68802D82-5100-B036-BAF2-A2B58667477B}"/>
                    </a:ext>
                  </a:extLst>
                </p:cNvPr>
                <p:cNvSpPr/>
                <p:nvPr/>
              </p:nvSpPr>
              <p:spPr>
                <a:xfrm rot="18830305">
                  <a:off x="1810221" y="4432259"/>
                  <a:ext cx="526365" cy="468086"/>
                </a:xfrm>
                <a:custGeom>
                  <a:avLst/>
                  <a:gdLst>
                    <a:gd name="connsiteX0" fmla="*/ 841270 w 1155940"/>
                    <a:gd name="connsiteY0" fmla="*/ 1092482 h 1155940"/>
                    <a:gd name="connsiteX1" fmla="*/ 206371 w 1155940"/>
                    <a:gd name="connsiteY1" fmla="*/ 1020648 h 1155940"/>
                    <a:gd name="connsiteX2" fmla="*/ 25619 w 1155940"/>
                    <a:gd name="connsiteY2" fmla="*/ 407798 h 1155940"/>
                    <a:gd name="connsiteX3" fmla="*/ 231182 w 1155940"/>
                    <a:gd name="connsiteY3" fmla="*/ 471129 h 1155940"/>
                    <a:gd name="connsiteX4" fmla="*/ 344665 w 1155940"/>
                    <a:gd name="connsiteY4" fmla="*/ 855901 h 1155940"/>
                    <a:gd name="connsiteX5" fmla="*/ 743280 w 1155940"/>
                    <a:gd name="connsiteY5" fmla="*/ 901001 h 1155940"/>
                    <a:gd name="connsiteX6" fmla="*/ 841270 w 1155940"/>
                    <a:gd name="connsiteY6" fmla="*/ 1092482 h 1155940"/>
                    <a:gd name="connsiteX0" fmla="*/ 841296 w 932736"/>
                    <a:gd name="connsiteY0" fmla="*/ 684684 h 776124"/>
                    <a:gd name="connsiteX1" fmla="*/ 206397 w 932736"/>
                    <a:gd name="connsiteY1" fmla="*/ 612850 h 776124"/>
                    <a:gd name="connsiteX2" fmla="*/ 25645 w 932736"/>
                    <a:gd name="connsiteY2" fmla="*/ 0 h 776124"/>
                    <a:gd name="connsiteX3" fmla="*/ 231208 w 932736"/>
                    <a:gd name="connsiteY3" fmla="*/ 63331 h 776124"/>
                    <a:gd name="connsiteX4" fmla="*/ 344691 w 932736"/>
                    <a:gd name="connsiteY4" fmla="*/ 448103 h 776124"/>
                    <a:gd name="connsiteX5" fmla="*/ 743306 w 932736"/>
                    <a:gd name="connsiteY5" fmla="*/ 493203 h 776124"/>
                    <a:gd name="connsiteX6" fmla="*/ 932736 w 932736"/>
                    <a:gd name="connsiteY6" fmla="*/ 776124 h 776124"/>
                    <a:gd name="connsiteX0" fmla="*/ 841296 w 841296"/>
                    <a:gd name="connsiteY0" fmla="*/ 684684 h 748148"/>
                    <a:gd name="connsiteX1" fmla="*/ 206397 w 841296"/>
                    <a:gd name="connsiteY1" fmla="*/ 612850 h 748148"/>
                    <a:gd name="connsiteX2" fmla="*/ 25645 w 841296"/>
                    <a:gd name="connsiteY2" fmla="*/ 0 h 748148"/>
                    <a:gd name="connsiteX3" fmla="*/ 231208 w 841296"/>
                    <a:gd name="connsiteY3" fmla="*/ 63331 h 748148"/>
                    <a:gd name="connsiteX4" fmla="*/ 344691 w 841296"/>
                    <a:gd name="connsiteY4" fmla="*/ 448103 h 748148"/>
                    <a:gd name="connsiteX5" fmla="*/ 743306 w 841296"/>
                    <a:gd name="connsiteY5" fmla="*/ 493203 h 7481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841296" h="748148">
                      <a:moveTo>
                        <a:pt x="841296" y="684684"/>
                      </a:moveTo>
                      <a:cubicBezTo>
                        <a:pt x="634462" y="790531"/>
                        <a:pt x="384354" y="762233"/>
                        <a:pt x="206397" y="612850"/>
                      </a:cubicBezTo>
                      <a:cubicBezTo>
                        <a:pt x="28441" y="463467"/>
                        <a:pt x="-42764" y="222045"/>
                        <a:pt x="25645" y="0"/>
                      </a:cubicBezTo>
                      <a:lnTo>
                        <a:pt x="231208" y="63331"/>
                      </a:lnTo>
                      <a:cubicBezTo>
                        <a:pt x="188258" y="202740"/>
                        <a:pt x="232963" y="354315"/>
                        <a:pt x="344691" y="448103"/>
                      </a:cubicBezTo>
                      <a:cubicBezTo>
                        <a:pt x="456419" y="541891"/>
                        <a:pt x="613448" y="559658"/>
                        <a:pt x="743306" y="493203"/>
                      </a:cubicBezTo>
                    </a:path>
                  </a:pathLst>
                </a:custGeom>
                <a:solidFill>
                  <a:srgbClr val="FF0066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36" name="四角形: 角を丸くする 235">
                  <a:extLst>
                    <a:ext uri="{FF2B5EF4-FFF2-40B4-BE49-F238E27FC236}">
                      <a16:creationId xmlns:a16="http://schemas.microsoft.com/office/drawing/2014/main" id="{3F044898-CDDD-C219-72C4-ACE73902D292}"/>
                    </a:ext>
                  </a:extLst>
                </p:cNvPr>
                <p:cNvSpPr/>
                <p:nvPr/>
              </p:nvSpPr>
              <p:spPr>
                <a:xfrm rot="16200000">
                  <a:off x="1775680" y="4507976"/>
                  <a:ext cx="82216" cy="78881"/>
                </a:xfrm>
                <a:prstGeom prst="roundRect">
                  <a:avLst>
                    <a:gd name="adj" fmla="val 38881"/>
                  </a:avLst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37" name="四角形: 角を丸くする 236">
                  <a:extLst>
                    <a:ext uri="{FF2B5EF4-FFF2-40B4-BE49-F238E27FC236}">
                      <a16:creationId xmlns:a16="http://schemas.microsoft.com/office/drawing/2014/main" id="{82AAA373-8F6F-D002-3808-03CBA8355F05}"/>
                    </a:ext>
                  </a:extLst>
                </p:cNvPr>
                <p:cNvSpPr/>
                <p:nvPr/>
              </p:nvSpPr>
              <p:spPr>
                <a:xfrm rot="19800000">
                  <a:off x="1661322" y="4510736"/>
                  <a:ext cx="190501" cy="155578"/>
                </a:xfrm>
                <a:prstGeom prst="roundRect">
                  <a:avLst>
                    <a:gd name="adj" fmla="val 38881"/>
                  </a:avLst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  <p:cxnSp>
          <p:nvCxnSpPr>
            <p:cNvPr id="219" name="直線コネクタ 218">
              <a:extLst>
                <a:ext uri="{FF2B5EF4-FFF2-40B4-BE49-F238E27FC236}">
                  <a16:creationId xmlns:a16="http://schemas.microsoft.com/office/drawing/2014/main" id="{9D341BC3-9B23-0697-D8BA-DDD80B299C92}"/>
                </a:ext>
              </a:extLst>
            </p:cNvPr>
            <p:cNvCxnSpPr/>
            <p:nvPr/>
          </p:nvCxnSpPr>
          <p:spPr bwMode="auto">
            <a:xfrm>
              <a:off x="2197358" y="4969560"/>
              <a:ext cx="1153855" cy="0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20" name="直線コネクタ 219">
              <a:extLst>
                <a:ext uri="{FF2B5EF4-FFF2-40B4-BE49-F238E27FC236}">
                  <a16:creationId xmlns:a16="http://schemas.microsoft.com/office/drawing/2014/main" id="{D6DC60FF-D52E-F340-BF41-719AFAF65DEE}"/>
                </a:ext>
              </a:extLst>
            </p:cNvPr>
            <p:cNvCxnSpPr/>
            <p:nvPr/>
          </p:nvCxnSpPr>
          <p:spPr bwMode="auto">
            <a:xfrm>
              <a:off x="2143820" y="5049866"/>
              <a:ext cx="1153855" cy="0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21" name="直線コネクタ 220">
              <a:extLst>
                <a:ext uri="{FF2B5EF4-FFF2-40B4-BE49-F238E27FC236}">
                  <a16:creationId xmlns:a16="http://schemas.microsoft.com/office/drawing/2014/main" id="{884E5268-5E89-99EF-C653-2E0F515B94B2}"/>
                </a:ext>
              </a:extLst>
            </p:cNvPr>
            <p:cNvCxnSpPr/>
            <p:nvPr/>
          </p:nvCxnSpPr>
          <p:spPr bwMode="auto">
            <a:xfrm>
              <a:off x="2544683" y="5164101"/>
              <a:ext cx="656556" cy="0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22" name="直線コネクタ 221">
              <a:extLst>
                <a:ext uri="{FF2B5EF4-FFF2-40B4-BE49-F238E27FC236}">
                  <a16:creationId xmlns:a16="http://schemas.microsoft.com/office/drawing/2014/main" id="{BEEC98FC-85F0-C05F-FC3D-0D5C6AD697A0}"/>
                </a:ext>
              </a:extLst>
            </p:cNvPr>
            <p:cNvCxnSpPr/>
            <p:nvPr/>
          </p:nvCxnSpPr>
          <p:spPr bwMode="auto">
            <a:xfrm>
              <a:off x="2464375" y="5253332"/>
              <a:ext cx="656556" cy="0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23" name="直線コネクタ 222">
              <a:extLst>
                <a:ext uri="{FF2B5EF4-FFF2-40B4-BE49-F238E27FC236}">
                  <a16:creationId xmlns:a16="http://schemas.microsoft.com/office/drawing/2014/main" id="{F8F857FB-3A23-DBD1-5A1B-DC5892566B1F}"/>
                </a:ext>
              </a:extLst>
            </p:cNvPr>
            <p:cNvCxnSpPr/>
            <p:nvPr/>
          </p:nvCxnSpPr>
          <p:spPr bwMode="auto">
            <a:xfrm>
              <a:off x="2498176" y="5378255"/>
              <a:ext cx="853037" cy="0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24" name="直線コネクタ 223">
              <a:extLst>
                <a:ext uri="{FF2B5EF4-FFF2-40B4-BE49-F238E27FC236}">
                  <a16:creationId xmlns:a16="http://schemas.microsoft.com/office/drawing/2014/main" id="{E45C83E6-44A0-7065-707E-35263C5E9C52}"/>
                </a:ext>
              </a:extLst>
            </p:cNvPr>
            <p:cNvCxnSpPr/>
            <p:nvPr/>
          </p:nvCxnSpPr>
          <p:spPr bwMode="auto">
            <a:xfrm>
              <a:off x="2364330" y="4798256"/>
              <a:ext cx="853037" cy="0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grpSp>
        <p:nvGrpSpPr>
          <p:cNvPr id="267" name="グループ化 266">
            <a:extLst>
              <a:ext uri="{FF2B5EF4-FFF2-40B4-BE49-F238E27FC236}">
                <a16:creationId xmlns:a16="http://schemas.microsoft.com/office/drawing/2014/main" id="{EF06E9C8-00B8-BEFE-0291-6E4C71601A79}"/>
              </a:ext>
            </a:extLst>
          </p:cNvPr>
          <p:cNvGrpSpPr/>
          <p:nvPr/>
        </p:nvGrpSpPr>
        <p:grpSpPr>
          <a:xfrm>
            <a:off x="6589984" y="3833756"/>
            <a:ext cx="2617177" cy="2539580"/>
            <a:chOff x="6589984" y="3685670"/>
            <a:chExt cx="2769788" cy="2687666"/>
          </a:xfrm>
        </p:grpSpPr>
        <p:grpSp>
          <p:nvGrpSpPr>
            <p:cNvPr id="268" name="グループ化 267">
              <a:extLst>
                <a:ext uri="{FF2B5EF4-FFF2-40B4-BE49-F238E27FC236}">
                  <a16:creationId xmlns:a16="http://schemas.microsoft.com/office/drawing/2014/main" id="{AB6AAF9A-B3F2-F616-9C25-26B74EF8438C}"/>
                </a:ext>
              </a:extLst>
            </p:cNvPr>
            <p:cNvGrpSpPr/>
            <p:nvPr/>
          </p:nvGrpSpPr>
          <p:grpSpPr>
            <a:xfrm>
              <a:off x="6589984" y="4538604"/>
              <a:ext cx="2056379" cy="1834732"/>
              <a:chOff x="948286" y="1430768"/>
              <a:chExt cx="4379726" cy="3907655"/>
            </a:xfrm>
          </p:grpSpPr>
          <p:sp>
            <p:nvSpPr>
              <p:cNvPr id="318" name="四角形: 上の 2 つの角を丸める 317">
                <a:extLst>
                  <a:ext uri="{FF2B5EF4-FFF2-40B4-BE49-F238E27FC236}">
                    <a16:creationId xmlns:a16="http://schemas.microsoft.com/office/drawing/2014/main" id="{DB1474D3-144B-D4DE-D766-C3436AB79CDB}"/>
                  </a:ext>
                </a:extLst>
              </p:cNvPr>
              <p:cNvSpPr/>
              <p:nvPr/>
            </p:nvSpPr>
            <p:spPr bwMode="auto">
              <a:xfrm rot="792178">
                <a:off x="1944183" y="2410396"/>
                <a:ext cx="76574" cy="1033106"/>
              </a:xfrm>
              <a:prstGeom prst="round2SameRect">
                <a:avLst>
                  <a:gd name="adj1" fmla="val 16667"/>
                  <a:gd name="adj2" fmla="val 50000"/>
                </a:avLst>
              </a:prstGeom>
              <a:solidFill>
                <a:schemeClr val="bg1">
                  <a:lumMod val="8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19" name="楕円 318">
                <a:extLst>
                  <a:ext uri="{FF2B5EF4-FFF2-40B4-BE49-F238E27FC236}">
                    <a16:creationId xmlns:a16="http://schemas.microsoft.com/office/drawing/2014/main" id="{30B26C56-6B30-082A-BCDF-04539A42C65A}"/>
                  </a:ext>
                </a:extLst>
              </p:cNvPr>
              <p:cNvSpPr/>
              <p:nvPr/>
            </p:nvSpPr>
            <p:spPr bwMode="auto">
              <a:xfrm>
                <a:off x="4236226" y="4522123"/>
                <a:ext cx="816300" cy="816300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20" name="楕円 319">
                <a:extLst>
                  <a:ext uri="{FF2B5EF4-FFF2-40B4-BE49-F238E27FC236}">
                    <a16:creationId xmlns:a16="http://schemas.microsoft.com/office/drawing/2014/main" id="{0FA6AF3C-37F5-013B-D72F-89EED212C650}"/>
                  </a:ext>
                </a:extLst>
              </p:cNvPr>
              <p:cNvSpPr/>
              <p:nvPr/>
            </p:nvSpPr>
            <p:spPr bwMode="auto">
              <a:xfrm>
                <a:off x="1099326" y="4522123"/>
                <a:ext cx="816300" cy="816300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21" name="四角形: 上の 2 つの角を丸める 320">
                <a:extLst>
                  <a:ext uri="{FF2B5EF4-FFF2-40B4-BE49-F238E27FC236}">
                    <a16:creationId xmlns:a16="http://schemas.microsoft.com/office/drawing/2014/main" id="{4FAA6671-E967-68CC-2EBF-455B6D8F92D1}"/>
                  </a:ext>
                </a:extLst>
              </p:cNvPr>
              <p:cNvSpPr/>
              <p:nvPr/>
            </p:nvSpPr>
            <p:spPr bwMode="auto">
              <a:xfrm rot="16200000">
                <a:off x="1522870" y="3575051"/>
                <a:ext cx="231135" cy="194878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bg1">
                  <a:lumMod val="6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22" name="四角形: 上の 2 つの角を丸める 321">
                <a:extLst>
                  <a:ext uri="{FF2B5EF4-FFF2-40B4-BE49-F238E27FC236}">
                    <a16:creationId xmlns:a16="http://schemas.microsoft.com/office/drawing/2014/main" id="{B0ADAFC2-FD69-D1BD-5357-5BC07330FFA5}"/>
                  </a:ext>
                </a:extLst>
              </p:cNvPr>
              <p:cNvSpPr/>
              <p:nvPr/>
            </p:nvSpPr>
            <p:spPr bwMode="auto">
              <a:xfrm rot="5400000">
                <a:off x="5110940" y="4576205"/>
                <a:ext cx="239152" cy="194993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bg1">
                  <a:lumMod val="6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23" name="楕円 322">
                <a:extLst>
                  <a:ext uri="{FF2B5EF4-FFF2-40B4-BE49-F238E27FC236}">
                    <a16:creationId xmlns:a16="http://schemas.microsoft.com/office/drawing/2014/main" id="{E7D89AA5-D170-1BFE-D994-D79058137A99}"/>
                  </a:ext>
                </a:extLst>
              </p:cNvPr>
              <p:cNvSpPr/>
              <p:nvPr/>
            </p:nvSpPr>
            <p:spPr bwMode="auto">
              <a:xfrm>
                <a:off x="1221929" y="4644726"/>
                <a:ext cx="571094" cy="571094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24" name="フリーフォーム: 図形 323">
                <a:extLst>
                  <a:ext uri="{FF2B5EF4-FFF2-40B4-BE49-F238E27FC236}">
                    <a16:creationId xmlns:a16="http://schemas.microsoft.com/office/drawing/2014/main" id="{0FDB10C8-7723-F585-5481-5F3E1B7BB075}"/>
                  </a:ext>
                </a:extLst>
              </p:cNvPr>
              <p:cNvSpPr/>
              <p:nvPr/>
            </p:nvSpPr>
            <p:spPr bwMode="auto">
              <a:xfrm rot="3074834" flipV="1">
                <a:off x="1474695" y="4246570"/>
                <a:ext cx="1266496" cy="233540"/>
              </a:xfrm>
              <a:custGeom>
                <a:avLst/>
                <a:gdLst>
                  <a:gd name="connsiteX0" fmla="*/ 0 w 1266495"/>
                  <a:gd name="connsiteY0" fmla="*/ 233539 h 233539"/>
                  <a:gd name="connsiteX1" fmla="*/ 1266495 w 1266495"/>
                  <a:gd name="connsiteY1" fmla="*/ 233539 h 233539"/>
                  <a:gd name="connsiteX2" fmla="*/ 1129517 w 1266495"/>
                  <a:gd name="connsiteY2" fmla="*/ 0 h 233539"/>
                  <a:gd name="connsiteX3" fmla="*/ 136978 w 1266495"/>
                  <a:gd name="connsiteY3" fmla="*/ 0 h 233539"/>
                  <a:gd name="connsiteX4" fmla="*/ 92022 w 1266495"/>
                  <a:gd name="connsiteY4" fmla="*/ 76646 h 233539"/>
                  <a:gd name="connsiteX5" fmla="*/ 471690 w 1266495"/>
                  <a:gd name="connsiteY5" fmla="*/ 76646 h 233539"/>
                  <a:gd name="connsiteX6" fmla="*/ 425448 w 1266495"/>
                  <a:gd name="connsiteY6" fmla="*/ 155487 h 233539"/>
                  <a:gd name="connsiteX7" fmla="*/ 90380 w 1266495"/>
                  <a:gd name="connsiteY7" fmla="*/ 155486 h 233539"/>
                  <a:gd name="connsiteX8" fmla="*/ 68080 w 1266495"/>
                  <a:gd name="connsiteY8" fmla="*/ 117467 h 233539"/>
                  <a:gd name="connsiteX0" fmla="*/ 0 w 1266495"/>
                  <a:gd name="connsiteY0" fmla="*/ 233539 h 233539"/>
                  <a:gd name="connsiteX1" fmla="*/ 1266495 w 1266495"/>
                  <a:gd name="connsiteY1" fmla="*/ 233539 h 233539"/>
                  <a:gd name="connsiteX2" fmla="*/ 1129517 w 1266495"/>
                  <a:gd name="connsiteY2" fmla="*/ 0 h 233539"/>
                  <a:gd name="connsiteX3" fmla="*/ 136978 w 1266495"/>
                  <a:gd name="connsiteY3" fmla="*/ 0 h 233539"/>
                  <a:gd name="connsiteX4" fmla="*/ 92022 w 1266495"/>
                  <a:gd name="connsiteY4" fmla="*/ 76646 h 233539"/>
                  <a:gd name="connsiteX5" fmla="*/ 471690 w 1266495"/>
                  <a:gd name="connsiteY5" fmla="*/ 76646 h 233539"/>
                  <a:gd name="connsiteX6" fmla="*/ 90380 w 1266495"/>
                  <a:gd name="connsiteY6" fmla="*/ 155486 h 233539"/>
                  <a:gd name="connsiteX7" fmla="*/ 68080 w 1266495"/>
                  <a:gd name="connsiteY7" fmla="*/ 117467 h 233539"/>
                  <a:gd name="connsiteX8" fmla="*/ 0 w 1266495"/>
                  <a:gd name="connsiteY8" fmla="*/ 233539 h 233539"/>
                  <a:gd name="connsiteX0" fmla="*/ 0 w 1266495"/>
                  <a:gd name="connsiteY0" fmla="*/ 233539 h 233539"/>
                  <a:gd name="connsiteX1" fmla="*/ 1266495 w 1266495"/>
                  <a:gd name="connsiteY1" fmla="*/ 233539 h 233539"/>
                  <a:gd name="connsiteX2" fmla="*/ 1129517 w 1266495"/>
                  <a:gd name="connsiteY2" fmla="*/ 0 h 233539"/>
                  <a:gd name="connsiteX3" fmla="*/ 136978 w 1266495"/>
                  <a:gd name="connsiteY3" fmla="*/ 0 h 233539"/>
                  <a:gd name="connsiteX4" fmla="*/ 92022 w 1266495"/>
                  <a:gd name="connsiteY4" fmla="*/ 76646 h 233539"/>
                  <a:gd name="connsiteX5" fmla="*/ 471690 w 1266495"/>
                  <a:gd name="connsiteY5" fmla="*/ 76646 h 233539"/>
                  <a:gd name="connsiteX6" fmla="*/ 90380 w 1266495"/>
                  <a:gd name="connsiteY6" fmla="*/ 155486 h 233539"/>
                  <a:gd name="connsiteX7" fmla="*/ 0 w 1266495"/>
                  <a:gd name="connsiteY7" fmla="*/ 233539 h 233539"/>
                  <a:gd name="connsiteX0" fmla="*/ 0 w 1266495"/>
                  <a:gd name="connsiteY0" fmla="*/ 233539 h 233539"/>
                  <a:gd name="connsiteX1" fmla="*/ 1266495 w 1266495"/>
                  <a:gd name="connsiteY1" fmla="*/ 233539 h 233539"/>
                  <a:gd name="connsiteX2" fmla="*/ 1129517 w 1266495"/>
                  <a:gd name="connsiteY2" fmla="*/ 0 h 233539"/>
                  <a:gd name="connsiteX3" fmla="*/ 136978 w 1266495"/>
                  <a:gd name="connsiteY3" fmla="*/ 0 h 233539"/>
                  <a:gd name="connsiteX4" fmla="*/ 471690 w 1266495"/>
                  <a:gd name="connsiteY4" fmla="*/ 76646 h 233539"/>
                  <a:gd name="connsiteX5" fmla="*/ 90380 w 1266495"/>
                  <a:gd name="connsiteY5" fmla="*/ 155486 h 233539"/>
                  <a:gd name="connsiteX6" fmla="*/ 0 w 1266495"/>
                  <a:gd name="connsiteY6" fmla="*/ 233539 h 233539"/>
                  <a:gd name="connsiteX0" fmla="*/ 0 w 1266495"/>
                  <a:gd name="connsiteY0" fmla="*/ 233539 h 233539"/>
                  <a:gd name="connsiteX1" fmla="*/ 1266495 w 1266495"/>
                  <a:gd name="connsiteY1" fmla="*/ 233539 h 233539"/>
                  <a:gd name="connsiteX2" fmla="*/ 1129517 w 1266495"/>
                  <a:gd name="connsiteY2" fmla="*/ 0 h 233539"/>
                  <a:gd name="connsiteX3" fmla="*/ 136978 w 1266495"/>
                  <a:gd name="connsiteY3" fmla="*/ 0 h 233539"/>
                  <a:gd name="connsiteX4" fmla="*/ 471690 w 1266495"/>
                  <a:gd name="connsiteY4" fmla="*/ 76646 h 233539"/>
                  <a:gd name="connsiteX5" fmla="*/ 0 w 1266495"/>
                  <a:gd name="connsiteY5" fmla="*/ 233539 h 233539"/>
                  <a:gd name="connsiteX0" fmla="*/ 0 w 1266495"/>
                  <a:gd name="connsiteY0" fmla="*/ 233539 h 233539"/>
                  <a:gd name="connsiteX1" fmla="*/ 1266495 w 1266495"/>
                  <a:gd name="connsiteY1" fmla="*/ 233539 h 233539"/>
                  <a:gd name="connsiteX2" fmla="*/ 1129517 w 1266495"/>
                  <a:gd name="connsiteY2" fmla="*/ 0 h 233539"/>
                  <a:gd name="connsiteX3" fmla="*/ 136978 w 1266495"/>
                  <a:gd name="connsiteY3" fmla="*/ 0 h 233539"/>
                  <a:gd name="connsiteX4" fmla="*/ 0 w 1266495"/>
                  <a:gd name="connsiteY4" fmla="*/ 233539 h 233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66495" h="233539">
                    <a:moveTo>
                      <a:pt x="0" y="233539"/>
                    </a:moveTo>
                    <a:lnTo>
                      <a:pt x="1266495" y="233539"/>
                    </a:lnTo>
                    <a:lnTo>
                      <a:pt x="1129517" y="0"/>
                    </a:lnTo>
                    <a:lnTo>
                      <a:pt x="136978" y="0"/>
                    </a:lnTo>
                    <a:lnTo>
                      <a:pt x="0" y="233539"/>
                    </a:lnTo>
                    <a:close/>
                  </a:path>
                </a:pathLst>
              </a:custGeom>
              <a:solidFill>
                <a:schemeClr val="tx1">
                  <a:lumMod val="95000"/>
                  <a:lumOff val="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325" name="アーチ 324">
                <a:extLst>
                  <a:ext uri="{FF2B5EF4-FFF2-40B4-BE49-F238E27FC236}">
                    <a16:creationId xmlns:a16="http://schemas.microsoft.com/office/drawing/2014/main" id="{4D3E4B74-B595-9681-0BC0-B9F1BDC43DA2}"/>
                  </a:ext>
                </a:extLst>
              </p:cNvPr>
              <p:cNvSpPr/>
              <p:nvPr/>
            </p:nvSpPr>
            <p:spPr bwMode="auto">
              <a:xfrm rot="17100000">
                <a:off x="1482572" y="2621600"/>
                <a:ext cx="979229" cy="465823"/>
              </a:xfrm>
              <a:prstGeom prst="blockArc">
                <a:avLst>
                  <a:gd name="adj1" fmla="val 10800000"/>
                  <a:gd name="adj2" fmla="val 21267315"/>
                  <a:gd name="adj3" fmla="val 6833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26" name="フリーフォーム: 図形 325">
                <a:extLst>
                  <a:ext uri="{FF2B5EF4-FFF2-40B4-BE49-F238E27FC236}">
                    <a16:creationId xmlns:a16="http://schemas.microsoft.com/office/drawing/2014/main" id="{06866D33-C926-108C-0BC3-AC8F494BAA68}"/>
                  </a:ext>
                </a:extLst>
              </p:cNvPr>
              <p:cNvSpPr/>
              <p:nvPr/>
            </p:nvSpPr>
            <p:spPr bwMode="auto">
              <a:xfrm>
                <a:off x="948286" y="4367908"/>
                <a:ext cx="1124730" cy="611586"/>
              </a:xfrm>
              <a:custGeom>
                <a:avLst/>
                <a:gdLst>
                  <a:gd name="connsiteX0" fmla="*/ 562365 w 1124730"/>
                  <a:gd name="connsiteY0" fmla="*/ 0 h 611586"/>
                  <a:gd name="connsiteX1" fmla="*/ 1124730 w 1124730"/>
                  <a:gd name="connsiteY1" fmla="*/ 562365 h 611586"/>
                  <a:gd name="connsiteX2" fmla="*/ 1119768 w 1124730"/>
                  <a:gd name="connsiteY2" fmla="*/ 611586 h 611586"/>
                  <a:gd name="connsiteX3" fmla="*/ 1036684 w 1124730"/>
                  <a:gd name="connsiteY3" fmla="*/ 611586 h 611586"/>
                  <a:gd name="connsiteX4" fmla="*/ 1041646 w 1124730"/>
                  <a:gd name="connsiteY4" fmla="*/ 562365 h 611586"/>
                  <a:gd name="connsiteX5" fmla="*/ 562365 w 1124730"/>
                  <a:gd name="connsiteY5" fmla="*/ 83084 h 611586"/>
                  <a:gd name="connsiteX6" fmla="*/ 83084 w 1124730"/>
                  <a:gd name="connsiteY6" fmla="*/ 562365 h 611586"/>
                  <a:gd name="connsiteX7" fmla="*/ 88046 w 1124730"/>
                  <a:gd name="connsiteY7" fmla="*/ 611586 h 611586"/>
                  <a:gd name="connsiteX8" fmla="*/ 4962 w 1124730"/>
                  <a:gd name="connsiteY8" fmla="*/ 611586 h 611586"/>
                  <a:gd name="connsiteX9" fmla="*/ 0 w 1124730"/>
                  <a:gd name="connsiteY9" fmla="*/ 562365 h 611586"/>
                  <a:gd name="connsiteX10" fmla="*/ 562365 w 1124730"/>
                  <a:gd name="connsiteY10" fmla="*/ 0 h 6115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124730" h="611586">
                    <a:moveTo>
                      <a:pt x="562365" y="0"/>
                    </a:moveTo>
                    <a:cubicBezTo>
                      <a:pt x="872951" y="0"/>
                      <a:pt x="1124730" y="251779"/>
                      <a:pt x="1124730" y="562365"/>
                    </a:cubicBezTo>
                    <a:lnTo>
                      <a:pt x="1119768" y="611586"/>
                    </a:lnTo>
                    <a:lnTo>
                      <a:pt x="1036684" y="611586"/>
                    </a:lnTo>
                    <a:lnTo>
                      <a:pt x="1041646" y="562365"/>
                    </a:lnTo>
                    <a:cubicBezTo>
                      <a:pt x="1041646" y="297665"/>
                      <a:pt x="827065" y="83084"/>
                      <a:pt x="562365" y="83084"/>
                    </a:cubicBezTo>
                    <a:cubicBezTo>
                      <a:pt x="297665" y="83084"/>
                      <a:pt x="83084" y="297665"/>
                      <a:pt x="83084" y="562365"/>
                    </a:cubicBezTo>
                    <a:lnTo>
                      <a:pt x="88046" y="611586"/>
                    </a:lnTo>
                    <a:lnTo>
                      <a:pt x="4962" y="611586"/>
                    </a:lnTo>
                    <a:lnTo>
                      <a:pt x="0" y="562365"/>
                    </a:lnTo>
                    <a:cubicBezTo>
                      <a:pt x="0" y="251779"/>
                      <a:pt x="251779" y="0"/>
                      <a:pt x="562365" y="0"/>
                    </a:cubicBezTo>
                    <a:close/>
                  </a:path>
                </a:pathLst>
              </a:custGeom>
              <a:solidFill>
                <a:schemeClr val="tx1">
                  <a:lumMod val="95000"/>
                  <a:lumOff val="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27" name="フリーフォーム: 図形 326">
                <a:extLst>
                  <a:ext uri="{FF2B5EF4-FFF2-40B4-BE49-F238E27FC236}">
                    <a16:creationId xmlns:a16="http://schemas.microsoft.com/office/drawing/2014/main" id="{87769FD8-9F05-74A6-804D-B015492A306C}"/>
                  </a:ext>
                </a:extLst>
              </p:cNvPr>
              <p:cNvSpPr/>
              <p:nvPr/>
            </p:nvSpPr>
            <p:spPr bwMode="auto">
              <a:xfrm rot="16200000">
                <a:off x="3379406" y="3152160"/>
                <a:ext cx="611586" cy="3043083"/>
              </a:xfrm>
              <a:custGeom>
                <a:avLst/>
                <a:gdLst>
                  <a:gd name="connsiteX0" fmla="*/ 611586 w 611586"/>
                  <a:gd name="connsiteY0" fmla="*/ 2480718 h 3043083"/>
                  <a:gd name="connsiteX1" fmla="*/ 49221 w 611586"/>
                  <a:gd name="connsiteY1" fmla="*/ 3043083 h 3043083"/>
                  <a:gd name="connsiteX2" fmla="*/ 0 w 611586"/>
                  <a:gd name="connsiteY2" fmla="*/ 3038121 h 3043083"/>
                  <a:gd name="connsiteX3" fmla="*/ 0 w 611586"/>
                  <a:gd name="connsiteY3" fmla="*/ 2955037 h 3043083"/>
                  <a:gd name="connsiteX4" fmla="*/ 49221 w 611586"/>
                  <a:gd name="connsiteY4" fmla="*/ 2959999 h 3043083"/>
                  <a:gd name="connsiteX5" fmla="*/ 528502 w 611586"/>
                  <a:gd name="connsiteY5" fmla="*/ 2480718 h 3043083"/>
                  <a:gd name="connsiteX6" fmla="*/ 49221 w 611586"/>
                  <a:gd name="connsiteY6" fmla="*/ 2001437 h 3043083"/>
                  <a:gd name="connsiteX7" fmla="*/ 0 w 611586"/>
                  <a:gd name="connsiteY7" fmla="*/ 2006399 h 3043083"/>
                  <a:gd name="connsiteX8" fmla="*/ 0 w 611586"/>
                  <a:gd name="connsiteY8" fmla="*/ 1948562 h 3043083"/>
                  <a:gd name="connsiteX9" fmla="*/ 0 w 611586"/>
                  <a:gd name="connsiteY9" fmla="*/ 1948562 h 3043083"/>
                  <a:gd name="connsiteX10" fmla="*/ 0 w 611586"/>
                  <a:gd name="connsiteY10" fmla="*/ 114285 h 3043083"/>
                  <a:gd name="connsiteX11" fmla="*/ 114285 w 611586"/>
                  <a:gd name="connsiteY11" fmla="*/ 0 h 3043083"/>
                  <a:gd name="connsiteX12" fmla="*/ 228570 w 611586"/>
                  <a:gd name="connsiteY12" fmla="*/ 114285 h 3043083"/>
                  <a:gd name="connsiteX13" fmla="*/ 228570 w 611586"/>
                  <a:gd name="connsiteY13" fmla="*/ 1950270 h 3043083"/>
                  <a:gd name="connsiteX14" fmla="*/ 268119 w 611586"/>
                  <a:gd name="connsiteY14" fmla="*/ 1962547 h 3043083"/>
                  <a:gd name="connsiteX15" fmla="*/ 611586 w 611586"/>
                  <a:gd name="connsiteY15" fmla="*/ 2480718 h 30430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611586" h="3043083">
                    <a:moveTo>
                      <a:pt x="611586" y="2480718"/>
                    </a:moveTo>
                    <a:cubicBezTo>
                      <a:pt x="611586" y="2791304"/>
                      <a:pt x="359807" y="3043083"/>
                      <a:pt x="49221" y="3043083"/>
                    </a:cubicBezTo>
                    <a:lnTo>
                      <a:pt x="0" y="3038121"/>
                    </a:lnTo>
                    <a:lnTo>
                      <a:pt x="0" y="2955037"/>
                    </a:lnTo>
                    <a:lnTo>
                      <a:pt x="49221" y="2959999"/>
                    </a:lnTo>
                    <a:cubicBezTo>
                      <a:pt x="313921" y="2959999"/>
                      <a:pt x="528502" y="2745418"/>
                      <a:pt x="528502" y="2480718"/>
                    </a:cubicBezTo>
                    <a:cubicBezTo>
                      <a:pt x="528502" y="2216018"/>
                      <a:pt x="313921" y="2001437"/>
                      <a:pt x="49221" y="2001437"/>
                    </a:cubicBezTo>
                    <a:lnTo>
                      <a:pt x="0" y="2006399"/>
                    </a:lnTo>
                    <a:lnTo>
                      <a:pt x="0" y="1948562"/>
                    </a:lnTo>
                    <a:lnTo>
                      <a:pt x="0" y="1948562"/>
                    </a:lnTo>
                    <a:lnTo>
                      <a:pt x="0" y="114285"/>
                    </a:lnTo>
                    <a:cubicBezTo>
                      <a:pt x="0" y="51167"/>
                      <a:pt x="51167" y="0"/>
                      <a:pt x="114285" y="0"/>
                    </a:cubicBezTo>
                    <a:cubicBezTo>
                      <a:pt x="177403" y="0"/>
                      <a:pt x="228570" y="51167"/>
                      <a:pt x="228570" y="114285"/>
                    </a:cubicBezTo>
                    <a:lnTo>
                      <a:pt x="228570" y="1950270"/>
                    </a:lnTo>
                    <a:lnTo>
                      <a:pt x="268119" y="1962547"/>
                    </a:lnTo>
                    <a:cubicBezTo>
                      <a:pt x="469961" y="2047918"/>
                      <a:pt x="611586" y="2247779"/>
                      <a:pt x="611586" y="2480718"/>
                    </a:cubicBezTo>
                    <a:close/>
                  </a:path>
                </a:pathLst>
              </a:custGeom>
              <a:solidFill>
                <a:schemeClr val="tx1">
                  <a:lumMod val="95000"/>
                  <a:lumOff val="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328" name="四角形: 上の 2 つの角を丸める 327">
                <a:extLst>
                  <a:ext uri="{FF2B5EF4-FFF2-40B4-BE49-F238E27FC236}">
                    <a16:creationId xmlns:a16="http://schemas.microsoft.com/office/drawing/2014/main" id="{BFC1E21C-C984-C2D9-504D-2DD25ECF504D}"/>
                  </a:ext>
                </a:extLst>
              </p:cNvPr>
              <p:cNvSpPr/>
              <p:nvPr/>
            </p:nvSpPr>
            <p:spPr bwMode="auto">
              <a:xfrm rot="792178">
                <a:off x="1615739" y="3302731"/>
                <a:ext cx="152071" cy="1735125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>
                  <a:lumMod val="95000"/>
                  <a:lumOff val="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29" name="平行四辺形 328">
                <a:extLst>
                  <a:ext uri="{FF2B5EF4-FFF2-40B4-BE49-F238E27FC236}">
                    <a16:creationId xmlns:a16="http://schemas.microsoft.com/office/drawing/2014/main" id="{FAD406D4-FA9C-2D5E-542E-027B0B86A2BC}"/>
                  </a:ext>
                </a:extLst>
              </p:cNvPr>
              <p:cNvSpPr/>
              <p:nvPr/>
            </p:nvSpPr>
            <p:spPr bwMode="auto">
              <a:xfrm rot="20700000" flipH="1">
                <a:off x="1914409" y="1786581"/>
                <a:ext cx="57127" cy="533175"/>
              </a:xfrm>
              <a:prstGeom prst="parallelogram">
                <a:avLst/>
              </a:prstGeom>
              <a:solidFill>
                <a:schemeClr val="bg1">
                  <a:lumMod val="5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330" name="四角形: 上の 2 つの角を丸める 329">
                <a:extLst>
                  <a:ext uri="{FF2B5EF4-FFF2-40B4-BE49-F238E27FC236}">
                    <a16:creationId xmlns:a16="http://schemas.microsoft.com/office/drawing/2014/main" id="{B4E7E56B-587D-4F91-4A31-42E83BDE78FB}"/>
                  </a:ext>
                </a:extLst>
              </p:cNvPr>
              <p:cNvSpPr/>
              <p:nvPr/>
            </p:nvSpPr>
            <p:spPr bwMode="auto">
              <a:xfrm rot="5400000">
                <a:off x="1646676" y="1597583"/>
                <a:ext cx="451549" cy="1179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31" name="四角形: 上の 2 つの角を丸める 330">
                <a:extLst>
                  <a:ext uri="{FF2B5EF4-FFF2-40B4-BE49-F238E27FC236}">
                    <a16:creationId xmlns:a16="http://schemas.microsoft.com/office/drawing/2014/main" id="{EEAD9ADF-22BD-C72D-C7C2-FEE1386AF69A}"/>
                  </a:ext>
                </a:extLst>
              </p:cNvPr>
              <p:cNvSpPr/>
              <p:nvPr/>
            </p:nvSpPr>
            <p:spPr bwMode="auto">
              <a:xfrm rot="792178">
                <a:off x="1818518" y="3283710"/>
                <a:ext cx="150289" cy="46513"/>
              </a:xfrm>
              <a:prstGeom prst="round2SameRect">
                <a:avLst>
                  <a:gd name="adj1" fmla="val 16667"/>
                  <a:gd name="adj2" fmla="val 0"/>
                </a:avLst>
              </a:prstGeom>
              <a:solidFill>
                <a:schemeClr val="bg1">
                  <a:lumMod val="6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32" name="台形 331">
                <a:extLst>
                  <a:ext uri="{FF2B5EF4-FFF2-40B4-BE49-F238E27FC236}">
                    <a16:creationId xmlns:a16="http://schemas.microsoft.com/office/drawing/2014/main" id="{4879AEEB-EA87-9576-9FE9-7681964AA337}"/>
                  </a:ext>
                </a:extLst>
              </p:cNvPr>
              <p:cNvSpPr/>
              <p:nvPr/>
            </p:nvSpPr>
            <p:spPr bwMode="auto">
              <a:xfrm rot="6300000">
                <a:off x="2944692" y="4707735"/>
                <a:ext cx="100111" cy="569535"/>
              </a:xfrm>
              <a:prstGeom prst="trapezoid">
                <a:avLst/>
              </a:prstGeom>
              <a:solidFill>
                <a:schemeClr val="bg1">
                  <a:lumMod val="6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33" name="楕円 332">
                <a:extLst>
                  <a:ext uri="{FF2B5EF4-FFF2-40B4-BE49-F238E27FC236}">
                    <a16:creationId xmlns:a16="http://schemas.microsoft.com/office/drawing/2014/main" id="{E359905B-5B20-86DE-EA44-DD40A02FECB3}"/>
                  </a:ext>
                </a:extLst>
              </p:cNvPr>
              <p:cNvSpPr/>
              <p:nvPr/>
            </p:nvSpPr>
            <p:spPr bwMode="auto">
              <a:xfrm>
                <a:off x="4358829" y="4644726"/>
                <a:ext cx="571094" cy="571094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34" name="四角形: 上の 2 つの角を丸める 333">
                <a:extLst>
                  <a:ext uri="{FF2B5EF4-FFF2-40B4-BE49-F238E27FC236}">
                    <a16:creationId xmlns:a16="http://schemas.microsoft.com/office/drawing/2014/main" id="{FAA619D3-DB97-DC0A-52D7-D3378CCC49ED}"/>
                  </a:ext>
                </a:extLst>
              </p:cNvPr>
              <p:cNvSpPr/>
              <p:nvPr/>
            </p:nvSpPr>
            <p:spPr bwMode="auto">
              <a:xfrm rot="792178">
                <a:off x="1958697" y="2164474"/>
                <a:ext cx="332318" cy="342452"/>
              </a:xfrm>
              <a:prstGeom prst="round2SameRect">
                <a:avLst>
                  <a:gd name="adj1" fmla="val 16667"/>
                  <a:gd name="adj2" fmla="val 50000"/>
                </a:avLst>
              </a:prstGeom>
              <a:solidFill>
                <a:schemeClr val="tx1">
                  <a:lumMod val="95000"/>
                  <a:lumOff val="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35" name="四角形: 上の 2 つの角を丸める 334">
                <a:extLst>
                  <a:ext uri="{FF2B5EF4-FFF2-40B4-BE49-F238E27FC236}">
                    <a16:creationId xmlns:a16="http://schemas.microsoft.com/office/drawing/2014/main" id="{09141621-06D6-7120-1557-FE808E74836B}"/>
                  </a:ext>
                </a:extLst>
              </p:cNvPr>
              <p:cNvSpPr/>
              <p:nvPr/>
            </p:nvSpPr>
            <p:spPr bwMode="auto">
              <a:xfrm rot="6300000">
                <a:off x="2204441" y="2211447"/>
                <a:ext cx="145219" cy="351506"/>
              </a:xfrm>
              <a:prstGeom prst="round2SameRect">
                <a:avLst>
                  <a:gd name="adj1" fmla="val 16667"/>
                  <a:gd name="adj2" fmla="val 50000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269" name="グループ化 268">
              <a:extLst>
                <a:ext uri="{FF2B5EF4-FFF2-40B4-BE49-F238E27FC236}">
                  <a16:creationId xmlns:a16="http://schemas.microsoft.com/office/drawing/2014/main" id="{D8BF60A0-12D3-491B-7EBB-A34191A6C725}"/>
                </a:ext>
              </a:extLst>
            </p:cNvPr>
            <p:cNvGrpSpPr/>
            <p:nvPr/>
          </p:nvGrpSpPr>
          <p:grpSpPr>
            <a:xfrm>
              <a:off x="7168962" y="3685670"/>
              <a:ext cx="889921" cy="2420580"/>
              <a:chOff x="4225672" y="3685670"/>
              <a:chExt cx="889921" cy="2420580"/>
            </a:xfrm>
          </p:grpSpPr>
          <p:sp>
            <p:nvSpPr>
              <p:cNvPr id="301" name="台形 300">
                <a:extLst>
                  <a:ext uri="{FF2B5EF4-FFF2-40B4-BE49-F238E27FC236}">
                    <a16:creationId xmlns:a16="http://schemas.microsoft.com/office/drawing/2014/main" id="{1874DFD8-36A2-53FD-8ECC-A7D8298DE57E}"/>
                  </a:ext>
                </a:extLst>
              </p:cNvPr>
              <p:cNvSpPr/>
              <p:nvPr/>
            </p:nvSpPr>
            <p:spPr>
              <a:xfrm rot="20700000">
                <a:off x="4657026" y="4420689"/>
                <a:ext cx="144760" cy="188662"/>
              </a:xfrm>
              <a:prstGeom prst="trapezoid">
                <a:avLst>
                  <a:gd name="adj" fmla="val 16220"/>
                </a:avLst>
              </a:pr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02" name="四角形: 上の 2 つの角を丸める 301">
                <a:extLst>
                  <a:ext uri="{FF2B5EF4-FFF2-40B4-BE49-F238E27FC236}">
                    <a16:creationId xmlns:a16="http://schemas.microsoft.com/office/drawing/2014/main" id="{277C6C48-CA90-23D1-41C6-4118BDDF7FB8}"/>
                  </a:ext>
                </a:extLst>
              </p:cNvPr>
              <p:cNvSpPr/>
              <p:nvPr/>
            </p:nvSpPr>
            <p:spPr>
              <a:xfrm rot="20700000">
                <a:off x="4618354" y="4521480"/>
                <a:ext cx="406111" cy="673807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70AD47">
                  <a:lumMod val="5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303" name="グループ化 302">
                <a:extLst>
                  <a:ext uri="{FF2B5EF4-FFF2-40B4-BE49-F238E27FC236}">
                    <a16:creationId xmlns:a16="http://schemas.microsoft.com/office/drawing/2014/main" id="{019A20B6-7B8E-87F6-06D2-0D754919C8FA}"/>
                  </a:ext>
                </a:extLst>
              </p:cNvPr>
              <p:cNvGrpSpPr/>
              <p:nvPr/>
            </p:nvGrpSpPr>
            <p:grpSpPr>
              <a:xfrm rot="20243572">
                <a:off x="4225672" y="4667421"/>
                <a:ext cx="597939" cy="483003"/>
                <a:chOff x="7836937" y="4747453"/>
                <a:chExt cx="638275" cy="515585"/>
              </a:xfrm>
            </p:grpSpPr>
            <p:sp>
              <p:nvSpPr>
                <p:cNvPr id="315" name="アーチ 730">
                  <a:extLst>
                    <a:ext uri="{FF2B5EF4-FFF2-40B4-BE49-F238E27FC236}">
                      <a16:creationId xmlns:a16="http://schemas.microsoft.com/office/drawing/2014/main" id="{45EE0E89-2CE7-27F3-974E-08E3F8CD2143}"/>
                    </a:ext>
                  </a:extLst>
                </p:cNvPr>
                <p:cNvSpPr/>
                <p:nvPr/>
              </p:nvSpPr>
              <p:spPr>
                <a:xfrm rot="17930305">
                  <a:off x="7988170" y="4775996"/>
                  <a:ext cx="515585" cy="458499"/>
                </a:xfrm>
                <a:custGeom>
                  <a:avLst/>
                  <a:gdLst>
                    <a:gd name="connsiteX0" fmla="*/ 841270 w 1155940"/>
                    <a:gd name="connsiteY0" fmla="*/ 1092482 h 1155940"/>
                    <a:gd name="connsiteX1" fmla="*/ 206371 w 1155940"/>
                    <a:gd name="connsiteY1" fmla="*/ 1020648 h 1155940"/>
                    <a:gd name="connsiteX2" fmla="*/ 25619 w 1155940"/>
                    <a:gd name="connsiteY2" fmla="*/ 407798 h 1155940"/>
                    <a:gd name="connsiteX3" fmla="*/ 231182 w 1155940"/>
                    <a:gd name="connsiteY3" fmla="*/ 471129 h 1155940"/>
                    <a:gd name="connsiteX4" fmla="*/ 344665 w 1155940"/>
                    <a:gd name="connsiteY4" fmla="*/ 855901 h 1155940"/>
                    <a:gd name="connsiteX5" fmla="*/ 743280 w 1155940"/>
                    <a:gd name="connsiteY5" fmla="*/ 901001 h 1155940"/>
                    <a:gd name="connsiteX6" fmla="*/ 841270 w 1155940"/>
                    <a:gd name="connsiteY6" fmla="*/ 1092482 h 1155940"/>
                    <a:gd name="connsiteX0" fmla="*/ 841296 w 932736"/>
                    <a:gd name="connsiteY0" fmla="*/ 684684 h 776124"/>
                    <a:gd name="connsiteX1" fmla="*/ 206397 w 932736"/>
                    <a:gd name="connsiteY1" fmla="*/ 612850 h 776124"/>
                    <a:gd name="connsiteX2" fmla="*/ 25645 w 932736"/>
                    <a:gd name="connsiteY2" fmla="*/ 0 h 776124"/>
                    <a:gd name="connsiteX3" fmla="*/ 231208 w 932736"/>
                    <a:gd name="connsiteY3" fmla="*/ 63331 h 776124"/>
                    <a:gd name="connsiteX4" fmla="*/ 344691 w 932736"/>
                    <a:gd name="connsiteY4" fmla="*/ 448103 h 776124"/>
                    <a:gd name="connsiteX5" fmla="*/ 743306 w 932736"/>
                    <a:gd name="connsiteY5" fmla="*/ 493203 h 776124"/>
                    <a:gd name="connsiteX6" fmla="*/ 932736 w 932736"/>
                    <a:gd name="connsiteY6" fmla="*/ 776124 h 776124"/>
                    <a:gd name="connsiteX0" fmla="*/ 841296 w 841296"/>
                    <a:gd name="connsiteY0" fmla="*/ 684684 h 748148"/>
                    <a:gd name="connsiteX1" fmla="*/ 206397 w 841296"/>
                    <a:gd name="connsiteY1" fmla="*/ 612850 h 748148"/>
                    <a:gd name="connsiteX2" fmla="*/ 25645 w 841296"/>
                    <a:gd name="connsiteY2" fmla="*/ 0 h 748148"/>
                    <a:gd name="connsiteX3" fmla="*/ 231208 w 841296"/>
                    <a:gd name="connsiteY3" fmla="*/ 63331 h 748148"/>
                    <a:gd name="connsiteX4" fmla="*/ 344691 w 841296"/>
                    <a:gd name="connsiteY4" fmla="*/ 448103 h 748148"/>
                    <a:gd name="connsiteX5" fmla="*/ 743306 w 841296"/>
                    <a:gd name="connsiteY5" fmla="*/ 493203 h 7481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841296" h="748148">
                      <a:moveTo>
                        <a:pt x="841296" y="684684"/>
                      </a:moveTo>
                      <a:cubicBezTo>
                        <a:pt x="634462" y="790531"/>
                        <a:pt x="384354" y="762233"/>
                        <a:pt x="206397" y="612850"/>
                      </a:cubicBezTo>
                      <a:cubicBezTo>
                        <a:pt x="28441" y="463467"/>
                        <a:pt x="-42764" y="222045"/>
                        <a:pt x="25645" y="0"/>
                      </a:cubicBezTo>
                      <a:lnTo>
                        <a:pt x="231208" y="63331"/>
                      </a:lnTo>
                      <a:cubicBezTo>
                        <a:pt x="188258" y="202740"/>
                        <a:pt x="232963" y="354315"/>
                        <a:pt x="344691" y="448103"/>
                      </a:cubicBezTo>
                      <a:cubicBezTo>
                        <a:pt x="456419" y="541891"/>
                        <a:pt x="613448" y="559658"/>
                        <a:pt x="743306" y="493203"/>
                      </a:cubicBezTo>
                    </a:path>
                  </a:pathLst>
                </a:custGeom>
                <a:solidFill>
                  <a:srgbClr val="70AD47">
                    <a:lumMod val="5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16" name="四角形: 角を丸くする 315">
                  <a:extLst>
                    <a:ext uri="{FF2B5EF4-FFF2-40B4-BE49-F238E27FC236}">
                      <a16:creationId xmlns:a16="http://schemas.microsoft.com/office/drawing/2014/main" id="{8E1D4B58-FD6D-E6F5-D46C-0DBAC011BBD5}"/>
                    </a:ext>
                  </a:extLst>
                </p:cNvPr>
                <p:cNvSpPr/>
                <p:nvPr/>
              </p:nvSpPr>
              <p:spPr>
                <a:xfrm rot="15300000">
                  <a:off x="7936521" y="4918179"/>
                  <a:ext cx="80532" cy="77266"/>
                </a:xfrm>
                <a:prstGeom prst="roundRect">
                  <a:avLst>
                    <a:gd name="adj" fmla="val 38881"/>
                  </a:avLst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17" name="四角形: 角を丸くする 316">
                  <a:extLst>
                    <a:ext uri="{FF2B5EF4-FFF2-40B4-BE49-F238E27FC236}">
                      <a16:creationId xmlns:a16="http://schemas.microsoft.com/office/drawing/2014/main" id="{A5973706-2446-62E6-66E8-DDAFA9FD2A5D}"/>
                    </a:ext>
                  </a:extLst>
                </p:cNvPr>
                <p:cNvSpPr/>
                <p:nvPr/>
              </p:nvSpPr>
              <p:spPr>
                <a:xfrm rot="18900000">
                  <a:off x="7836937" y="4934776"/>
                  <a:ext cx="186599" cy="152392"/>
                </a:xfrm>
                <a:prstGeom prst="roundRect">
                  <a:avLst>
                    <a:gd name="adj" fmla="val 38881"/>
                  </a:avLst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304" name="グループ化 303">
                <a:extLst>
                  <a:ext uri="{FF2B5EF4-FFF2-40B4-BE49-F238E27FC236}">
                    <a16:creationId xmlns:a16="http://schemas.microsoft.com/office/drawing/2014/main" id="{BE384026-438C-8FF3-AAFB-6362E833AEE2}"/>
                  </a:ext>
                </a:extLst>
              </p:cNvPr>
              <p:cNvGrpSpPr/>
              <p:nvPr/>
            </p:nvGrpSpPr>
            <p:grpSpPr>
              <a:xfrm rot="900000">
                <a:off x="4306368" y="3685670"/>
                <a:ext cx="809225" cy="812905"/>
                <a:chOff x="7803398" y="3864984"/>
                <a:chExt cx="863814" cy="867742"/>
              </a:xfrm>
            </p:grpSpPr>
            <p:sp>
              <p:nvSpPr>
                <p:cNvPr id="308" name="二等辺三角形 28">
                  <a:extLst>
                    <a:ext uri="{FF2B5EF4-FFF2-40B4-BE49-F238E27FC236}">
                      <a16:creationId xmlns:a16="http://schemas.microsoft.com/office/drawing/2014/main" id="{ECB6FE1F-81EF-BCB9-07E8-F6D703706538}"/>
                    </a:ext>
                  </a:extLst>
                </p:cNvPr>
                <p:cNvSpPr/>
                <p:nvPr/>
              </p:nvSpPr>
              <p:spPr>
                <a:xfrm rot="20700000">
                  <a:off x="7944739" y="4416803"/>
                  <a:ext cx="85584" cy="177238"/>
                </a:xfrm>
                <a:custGeom>
                  <a:avLst/>
                  <a:gdLst>
                    <a:gd name="connsiteX0" fmla="*/ 0 w 414337"/>
                    <a:gd name="connsiteY0" fmla="*/ 348851 h 348851"/>
                    <a:gd name="connsiteX1" fmla="*/ 207169 w 414337"/>
                    <a:gd name="connsiteY1" fmla="*/ 0 h 348851"/>
                    <a:gd name="connsiteX2" fmla="*/ 414337 w 414337"/>
                    <a:gd name="connsiteY2" fmla="*/ 348851 h 348851"/>
                    <a:gd name="connsiteX3" fmla="*/ 0 w 414337"/>
                    <a:gd name="connsiteY3" fmla="*/ 348851 h 348851"/>
                    <a:gd name="connsiteX0" fmla="*/ 132 w 414469"/>
                    <a:gd name="connsiteY0" fmla="*/ 348851 h 413232"/>
                    <a:gd name="connsiteX1" fmla="*/ 207301 w 414469"/>
                    <a:gd name="connsiteY1" fmla="*/ 0 h 413232"/>
                    <a:gd name="connsiteX2" fmla="*/ 414469 w 414469"/>
                    <a:gd name="connsiteY2" fmla="*/ 348851 h 413232"/>
                    <a:gd name="connsiteX3" fmla="*/ 132 w 414469"/>
                    <a:gd name="connsiteY3" fmla="*/ 348851 h 413232"/>
                    <a:gd name="connsiteX0" fmla="*/ 1192 w 305992"/>
                    <a:gd name="connsiteY0" fmla="*/ 348851 h 402561"/>
                    <a:gd name="connsiteX1" fmla="*/ 208361 w 305992"/>
                    <a:gd name="connsiteY1" fmla="*/ 0 h 402561"/>
                    <a:gd name="connsiteX2" fmla="*/ 305992 w 305992"/>
                    <a:gd name="connsiteY2" fmla="*/ 401238 h 402561"/>
                    <a:gd name="connsiteX3" fmla="*/ 1192 w 305992"/>
                    <a:gd name="connsiteY3" fmla="*/ 348851 h 402561"/>
                    <a:gd name="connsiteX0" fmla="*/ 3 w 309565"/>
                    <a:gd name="connsiteY0" fmla="*/ 348851 h 402561"/>
                    <a:gd name="connsiteX1" fmla="*/ 309565 w 309565"/>
                    <a:gd name="connsiteY1" fmla="*/ 0 h 402561"/>
                    <a:gd name="connsiteX2" fmla="*/ 304803 w 309565"/>
                    <a:gd name="connsiteY2" fmla="*/ 401238 h 402561"/>
                    <a:gd name="connsiteX3" fmla="*/ 3 w 309565"/>
                    <a:gd name="connsiteY3" fmla="*/ 348851 h 402561"/>
                    <a:gd name="connsiteX0" fmla="*/ 3 w 309565"/>
                    <a:gd name="connsiteY0" fmla="*/ 348851 h 402561"/>
                    <a:gd name="connsiteX1" fmla="*/ 309565 w 309565"/>
                    <a:gd name="connsiteY1" fmla="*/ 0 h 402561"/>
                    <a:gd name="connsiteX2" fmla="*/ 304803 w 309565"/>
                    <a:gd name="connsiteY2" fmla="*/ 401238 h 402561"/>
                    <a:gd name="connsiteX3" fmla="*/ 3 w 309565"/>
                    <a:gd name="connsiteY3" fmla="*/ 348851 h 402561"/>
                    <a:gd name="connsiteX0" fmla="*/ 5 w 252417"/>
                    <a:gd name="connsiteY0" fmla="*/ 322657 h 401238"/>
                    <a:gd name="connsiteX1" fmla="*/ 252417 w 252417"/>
                    <a:gd name="connsiteY1" fmla="*/ 0 h 401238"/>
                    <a:gd name="connsiteX2" fmla="*/ 247655 w 252417"/>
                    <a:gd name="connsiteY2" fmla="*/ 401238 h 401238"/>
                    <a:gd name="connsiteX3" fmla="*/ 5 w 252417"/>
                    <a:gd name="connsiteY3" fmla="*/ 322657 h 401238"/>
                    <a:gd name="connsiteX0" fmla="*/ 2197 w 254609"/>
                    <a:gd name="connsiteY0" fmla="*/ 322657 h 402772"/>
                    <a:gd name="connsiteX1" fmla="*/ 254609 w 254609"/>
                    <a:gd name="connsiteY1" fmla="*/ 0 h 402772"/>
                    <a:gd name="connsiteX2" fmla="*/ 249847 w 254609"/>
                    <a:gd name="connsiteY2" fmla="*/ 401238 h 402772"/>
                    <a:gd name="connsiteX3" fmla="*/ 2197 w 254609"/>
                    <a:gd name="connsiteY3" fmla="*/ 322657 h 402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54609" h="402772">
                      <a:moveTo>
                        <a:pt x="2197" y="322657"/>
                      </a:moveTo>
                      <a:cubicBezTo>
                        <a:pt x="-23203" y="224828"/>
                        <a:pt x="178409" y="94852"/>
                        <a:pt x="254609" y="0"/>
                      </a:cubicBezTo>
                      <a:cubicBezTo>
                        <a:pt x="253022" y="133746"/>
                        <a:pt x="251434" y="267492"/>
                        <a:pt x="249847" y="401238"/>
                      </a:cubicBezTo>
                      <a:cubicBezTo>
                        <a:pt x="111735" y="401238"/>
                        <a:pt x="27597" y="420486"/>
                        <a:pt x="2197" y="322657"/>
                      </a:cubicBezTo>
                      <a:close/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09" name="楕円 308">
                  <a:extLst>
                    <a:ext uri="{FF2B5EF4-FFF2-40B4-BE49-F238E27FC236}">
                      <a16:creationId xmlns:a16="http://schemas.microsoft.com/office/drawing/2014/main" id="{0FFB5EF4-BE5A-3D65-A934-232B8BFDF5CE}"/>
                    </a:ext>
                  </a:extLst>
                </p:cNvPr>
                <p:cNvSpPr/>
                <p:nvPr/>
              </p:nvSpPr>
              <p:spPr>
                <a:xfrm rot="20700000">
                  <a:off x="7935140" y="3980010"/>
                  <a:ext cx="708413" cy="708413"/>
                </a:xfrm>
                <a:prstGeom prst="ellipse">
                  <a:avLst/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10" name="月 309">
                  <a:extLst>
                    <a:ext uri="{FF2B5EF4-FFF2-40B4-BE49-F238E27FC236}">
                      <a16:creationId xmlns:a16="http://schemas.microsoft.com/office/drawing/2014/main" id="{52E71933-2BFF-E207-439E-4C6D79C8AE83}"/>
                    </a:ext>
                  </a:extLst>
                </p:cNvPr>
                <p:cNvSpPr/>
                <p:nvPr/>
              </p:nvSpPr>
              <p:spPr>
                <a:xfrm rot="3600000">
                  <a:off x="8017132" y="4171155"/>
                  <a:ext cx="46873" cy="195617"/>
                </a:xfrm>
                <a:prstGeom prst="moon">
                  <a:avLst>
                    <a:gd name="adj" fmla="val 72484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11" name="フリーフォーム: 図形 310">
                  <a:extLst>
                    <a:ext uri="{FF2B5EF4-FFF2-40B4-BE49-F238E27FC236}">
                      <a16:creationId xmlns:a16="http://schemas.microsoft.com/office/drawing/2014/main" id="{78D700D7-66BD-95DE-CB3A-444CF1232E78}"/>
                    </a:ext>
                  </a:extLst>
                </p:cNvPr>
                <p:cNvSpPr/>
                <p:nvPr/>
              </p:nvSpPr>
              <p:spPr>
                <a:xfrm rot="20700000">
                  <a:off x="7803398" y="3864984"/>
                  <a:ext cx="863814" cy="867742"/>
                </a:xfrm>
                <a:custGeom>
                  <a:avLst/>
                  <a:gdLst>
                    <a:gd name="connsiteX0" fmla="*/ 510457 w 1409513"/>
                    <a:gd name="connsiteY0" fmla="*/ 606 h 1415922"/>
                    <a:gd name="connsiteX1" fmla="*/ 850088 w 1409513"/>
                    <a:gd name="connsiteY1" fmla="*/ 154936 h 1415922"/>
                    <a:gd name="connsiteX2" fmla="*/ 856059 w 1409513"/>
                    <a:gd name="connsiteY2" fmla="*/ 162066 h 1415922"/>
                    <a:gd name="connsiteX3" fmla="*/ 902876 w 1409513"/>
                    <a:gd name="connsiteY3" fmla="*/ 166785 h 1415922"/>
                    <a:gd name="connsiteX4" fmla="*/ 1409513 w 1409513"/>
                    <a:gd name="connsiteY4" fmla="*/ 788408 h 1415922"/>
                    <a:gd name="connsiteX5" fmla="*/ 902876 w 1409513"/>
                    <a:gd name="connsiteY5" fmla="*/ 1410031 h 1415922"/>
                    <a:gd name="connsiteX6" fmla="*/ 844438 w 1409513"/>
                    <a:gd name="connsiteY6" fmla="*/ 1415922 h 1415922"/>
                    <a:gd name="connsiteX7" fmla="*/ 844438 w 1409513"/>
                    <a:gd name="connsiteY7" fmla="*/ 660017 h 1415922"/>
                    <a:gd name="connsiteX8" fmla="*/ 778389 w 1409513"/>
                    <a:gd name="connsiteY8" fmla="*/ 586249 h 1415922"/>
                    <a:gd name="connsiteX9" fmla="*/ 532491 w 1409513"/>
                    <a:gd name="connsiteY9" fmla="*/ 453943 h 1415922"/>
                    <a:gd name="connsiteX10" fmla="*/ 2 w 1409513"/>
                    <a:gd name="connsiteY10" fmla="*/ 562909 h 1415922"/>
                    <a:gd name="connsiteX11" fmla="*/ 0 w 1409513"/>
                    <a:gd name="connsiteY11" fmla="*/ 562909 h 1415922"/>
                    <a:gd name="connsiteX12" fmla="*/ 85878 w 1409513"/>
                    <a:gd name="connsiteY12" fmla="*/ 390015 h 1415922"/>
                    <a:gd name="connsiteX13" fmla="*/ 134304 w 1409513"/>
                    <a:gd name="connsiteY13" fmla="*/ 338971 h 1415922"/>
                    <a:gd name="connsiteX14" fmla="*/ 21685 w 1409513"/>
                    <a:gd name="connsiteY14" fmla="*/ 383653 h 1415922"/>
                    <a:gd name="connsiteX15" fmla="*/ 272784 w 1409513"/>
                    <a:gd name="connsiteY15" fmla="*/ 145367 h 1415922"/>
                    <a:gd name="connsiteX16" fmla="*/ 338586 w 1409513"/>
                    <a:gd name="connsiteY16" fmla="*/ 127973 h 1415922"/>
                    <a:gd name="connsiteX17" fmla="*/ 322426 w 1409513"/>
                    <a:gd name="connsiteY17" fmla="*/ 124753 h 1415922"/>
                    <a:gd name="connsiteX18" fmla="*/ 186007 w 1409513"/>
                    <a:gd name="connsiteY18" fmla="*/ 121281 h 1415922"/>
                    <a:gd name="connsiteX19" fmla="*/ 510457 w 1409513"/>
                    <a:gd name="connsiteY19" fmla="*/ 606 h 14159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1409513" h="1415922">
                      <a:moveTo>
                        <a:pt x="510457" y="606"/>
                      </a:moveTo>
                      <a:cubicBezTo>
                        <a:pt x="630632" y="6696"/>
                        <a:pt x="753337" y="58621"/>
                        <a:pt x="850088" y="154936"/>
                      </a:cubicBezTo>
                      <a:lnTo>
                        <a:pt x="856059" y="162066"/>
                      </a:lnTo>
                      <a:lnTo>
                        <a:pt x="902876" y="166785"/>
                      </a:lnTo>
                      <a:cubicBezTo>
                        <a:pt x="1192013" y="225951"/>
                        <a:pt x="1409513" y="481780"/>
                        <a:pt x="1409513" y="788408"/>
                      </a:cubicBezTo>
                      <a:cubicBezTo>
                        <a:pt x="1409513" y="1095036"/>
                        <a:pt x="1192013" y="1350865"/>
                        <a:pt x="902876" y="1410031"/>
                      </a:cubicBezTo>
                      <a:lnTo>
                        <a:pt x="844438" y="1415922"/>
                      </a:lnTo>
                      <a:lnTo>
                        <a:pt x="844438" y="660017"/>
                      </a:lnTo>
                      <a:lnTo>
                        <a:pt x="778389" y="586249"/>
                      </a:lnTo>
                      <a:cubicBezTo>
                        <a:pt x="708723" y="524472"/>
                        <a:pt x="624868" y="478695"/>
                        <a:pt x="532491" y="453943"/>
                      </a:cubicBezTo>
                      <a:cubicBezTo>
                        <a:pt x="347737" y="404438"/>
                        <a:pt x="150457" y="444809"/>
                        <a:pt x="2" y="562909"/>
                      </a:cubicBezTo>
                      <a:lnTo>
                        <a:pt x="0" y="562909"/>
                      </a:lnTo>
                      <a:cubicBezTo>
                        <a:pt x="17373" y="498074"/>
                        <a:pt x="47063" y="439828"/>
                        <a:pt x="85878" y="390015"/>
                      </a:cubicBezTo>
                      <a:lnTo>
                        <a:pt x="134304" y="338971"/>
                      </a:lnTo>
                      <a:lnTo>
                        <a:pt x="21685" y="383653"/>
                      </a:lnTo>
                      <a:cubicBezTo>
                        <a:pt x="67232" y="269621"/>
                        <a:pt x="159854" y="186910"/>
                        <a:pt x="272784" y="145367"/>
                      </a:cubicBezTo>
                      <a:lnTo>
                        <a:pt x="338586" y="127973"/>
                      </a:lnTo>
                      <a:lnTo>
                        <a:pt x="322426" y="124753"/>
                      </a:lnTo>
                      <a:cubicBezTo>
                        <a:pt x="277138" y="118337"/>
                        <a:pt x="231371" y="117068"/>
                        <a:pt x="186007" y="121281"/>
                      </a:cubicBezTo>
                      <a:cubicBezTo>
                        <a:pt x="272638" y="34260"/>
                        <a:pt x="390282" y="-5484"/>
                        <a:pt x="510457" y="606"/>
                      </a:cubicBezTo>
                      <a:close/>
                    </a:path>
                  </a:pathLst>
                </a:custGeom>
                <a:solidFill>
                  <a:srgbClr val="ED7D31">
                    <a:lumMod val="75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12" name="二等辺三角形 46">
                  <a:extLst>
                    <a:ext uri="{FF2B5EF4-FFF2-40B4-BE49-F238E27FC236}">
                      <a16:creationId xmlns:a16="http://schemas.microsoft.com/office/drawing/2014/main" id="{0C5B9520-4328-160F-9222-44F7FE63BDF9}"/>
                    </a:ext>
                  </a:extLst>
                </p:cNvPr>
                <p:cNvSpPr/>
                <p:nvPr/>
              </p:nvSpPr>
              <p:spPr>
                <a:xfrm rot="9900000">
                  <a:off x="8087100" y="4552705"/>
                  <a:ext cx="110736" cy="81373"/>
                </a:xfrm>
                <a:custGeom>
                  <a:avLst/>
                  <a:gdLst>
                    <a:gd name="connsiteX0" fmla="*/ 0 w 793908"/>
                    <a:gd name="connsiteY0" fmla="*/ 854870 h 854870"/>
                    <a:gd name="connsiteX1" fmla="*/ 396954 w 793908"/>
                    <a:gd name="connsiteY1" fmla="*/ 0 h 854870"/>
                    <a:gd name="connsiteX2" fmla="*/ 793908 w 793908"/>
                    <a:gd name="connsiteY2" fmla="*/ 854870 h 854870"/>
                    <a:gd name="connsiteX3" fmla="*/ 0 w 793908"/>
                    <a:gd name="connsiteY3" fmla="*/ 854870 h 854870"/>
                    <a:gd name="connsiteX0" fmla="*/ 0 w 793908"/>
                    <a:gd name="connsiteY0" fmla="*/ 854909 h 854909"/>
                    <a:gd name="connsiteX1" fmla="*/ 396954 w 793908"/>
                    <a:gd name="connsiteY1" fmla="*/ 39 h 854909"/>
                    <a:gd name="connsiteX2" fmla="*/ 793908 w 793908"/>
                    <a:gd name="connsiteY2" fmla="*/ 854909 h 854909"/>
                    <a:gd name="connsiteX3" fmla="*/ 0 w 793908"/>
                    <a:gd name="connsiteY3" fmla="*/ 854909 h 854909"/>
                    <a:gd name="connsiteX0" fmla="*/ 0 w 793908"/>
                    <a:gd name="connsiteY0" fmla="*/ 421639 h 421639"/>
                    <a:gd name="connsiteX1" fmla="*/ 239792 w 793908"/>
                    <a:gd name="connsiteY1" fmla="*/ 157 h 421639"/>
                    <a:gd name="connsiteX2" fmla="*/ 793908 w 793908"/>
                    <a:gd name="connsiteY2" fmla="*/ 421639 h 421639"/>
                    <a:gd name="connsiteX3" fmla="*/ 0 w 793908"/>
                    <a:gd name="connsiteY3" fmla="*/ 421639 h 421639"/>
                    <a:gd name="connsiteX0" fmla="*/ 0 w 803975"/>
                    <a:gd name="connsiteY0" fmla="*/ 421639 h 453388"/>
                    <a:gd name="connsiteX1" fmla="*/ 239792 w 803975"/>
                    <a:gd name="connsiteY1" fmla="*/ 157 h 453388"/>
                    <a:gd name="connsiteX2" fmla="*/ 793908 w 803975"/>
                    <a:gd name="connsiteY2" fmla="*/ 421639 h 453388"/>
                    <a:gd name="connsiteX3" fmla="*/ 0 w 803975"/>
                    <a:gd name="connsiteY3" fmla="*/ 421639 h 453388"/>
                    <a:gd name="connsiteX0" fmla="*/ 12018 w 815993"/>
                    <a:gd name="connsiteY0" fmla="*/ 421544 h 469912"/>
                    <a:gd name="connsiteX1" fmla="*/ 251810 w 815993"/>
                    <a:gd name="connsiteY1" fmla="*/ 62 h 469912"/>
                    <a:gd name="connsiteX2" fmla="*/ 805926 w 815993"/>
                    <a:gd name="connsiteY2" fmla="*/ 421544 h 469912"/>
                    <a:gd name="connsiteX3" fmla="*/ 12018 w 815993"/>
                    <a:gd name="connsiteY3" fmla="*/ 421544 h 4699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15993" h="469912">
                      <a:moveTo>
                        <a:pt x="12018" y="421544"/>
                      </a:moveTo>
                      <a:cubicBezTo>
                        <a:pt x="-47831" y="364394"/>
                        <a:pt x="129017" y="-5494"/>
                        <a:pt x="251810" y="62"/>
                      </a:cubicBezTo>
                      <a:cubicBezTo>
                        <a:pt x="374603" y="5618"/>
                        <a:pt x="894349" y="350107"/>
                        <a:pt x="805926" y="421544"/>
                      </a:cubicBezTo>
                      <a:cubicBezTo>
                        <a:pt x="717503" y="492981"/>
                        <a:pt x="71867" y="478694"/>
                        <a:pt x="12018" y="421544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13" name="フリーフォーム: 図形 312">
                  <a:extLst>
                    <a:ext uri="{FF2B5EF4-FFF2-40B4-BE49-F238E27FC236}">
                      <a16:creationId xmlns:a16="http://schemas.microsoft.com/office/drawing/2014/main" id="{6A034176-541F-BD2E-3901-0DFFE5BA488B}"/>
                    </a:ext>
                  </a:extLst>
                </p:cNvPr>
                <p:cNvSpPr/>
                <p:nvPr/>
              </p:nvSpPr>
              <p:spPr>
                <a:xfrm rot="20700000">
                  <a:off x="8292237" y="4232314"/>
                  <a:ext cx="172564" cy="239998"/>
                </a:xfrm>
                <a:custGeom>
                  <a:avLst/>
                  <a:gdLst>
                    <a:gd name="connsiteX0" fmla="*/ 120253 w 281578"/>
                    <a:gd name="connsiteY0" fmla="*/ 0 h 391612"/>
                    <a:gd name="connsiteX1" fmla="*/ 281578 w 281578"/>
                    <a:gd name="connsiteY1" fmla="*/ 195806 h 391612"/>
                    <a:gd name="connsiteX2" fmla="*/ 120253 w 281578"/>
                    <a:gd name="connsiteY2" fmla="*/ 391612 h 391612"/>
                    <a:gd name="connsiteX3" fmla="*/ 6179 w 281578"/>
                    <a:gd name="connsiteY3" fmla="*/ 334262 h 391612"/>
                    <a:gd name="connsiteX4" fmla="*/ 0 w 281578"/>
                    <a:gd name="connsiteY4" fmla="*/ 323138 h 391612"/>
                    <a:gd name="connsiteX5" fmla="*/ 28394 w 281578"/>
                    <a:gd name="connsiteY5" fmla="*/ 272023 h 391612"/>
                    <a:gd name="connsiteX6" fmla="*/ 41072 w 281578"/>
                    <a:gd name="connsiteY6" fmla="*/ 195806 h 391612"/>
                    <a:gd name="connsiteX7" fmla="*/ 28394 w 281578"/>
                    <a:gd name="connsiteY7" fmla="*/ 119589 h 391612"/>
                    <a:gd name="connsiteX8" fmla="*/ 0 w 281578"/>
                    <a:gd name="connsiteY8" fmla="*/ 68474 h 391612"/>
                    <a:gd name="connsiteX9" fmla="*/ 6179 w 281578"/>
                    <a:gd name="connsiteY9" fmla="*/ 57350 h 391612"/>
                    <a:gd name="connsiteX10" fmla="*/ 120253 w 281578"/>
                    <a:gd name="connsiteY10" fmla="*/ 0 h 391612"/>
                    <a:gd name="connsiteX0" fmla="*/ 41072 w 281578"/>
                    <a:gd name="connsiteY0" fmla="*/ 195806 h 391612"/>
                    <a:gd name="connsiteX1" fmla="*/ 28394 w 281578"/>
                    <a:gd name="connsiteY1" fmla="*/ 119589 h 391612"/>
                    <a:gd name="connsiteX2" fmla="*/ 0 w 281578"/>
                    <a:gd name="connsiteY2" fmla="*/ 68474 h 391612"/>
                    <a:gd name="connsiteX3" fmla="*/ 6179 w 281578"/>
                    <a:gd name="connsiteY3" fmla="*/ 57350 h 391612"/>
                    <a:gd name="connsiteX4" fmla="*/ 120253 w 281578"/>
                    <a:gd name="connsiteY4" fmla="*/ 0 h 391612"/>
                    <a:gd name="connsiteX5" fmla="*/ 281578 w 281578"/>
                    <a:gd name="connsiteY5" fmla="*/ 195806 h 391612"/>
                    <a:gd name="connsiteX6" fmla="*/ 120253 w 281578"/>
                    <a:gd name="connsiteY6" fmla="*/ 391612 h 391612"/>
                    <a:gd name="connsiteX7" fmla="*/ 6179 w 281578"/>
                    <a:gd name="connsiteY7" fmla="*/ 334262 h 391612"/>
                    <a:gd name="connsiteX8" fmla="*/ 0 w 281578"/>
                    <a:gd name="connsiteY8" fmla="*/ 323138 h 391612"/>
                    <a:gd name="connsiteX9" fmla="*/ 28394 w 281578"/>
                    <a:gd name="connsiteY9" fmla="*/ 272023 h 391612"/>
                    <a:gd name="connsiteX10" fmla="*/ 132512 w 281578"/>
                    <a:gd name="connsiteY10" fmla="*/ 287246 h 391612"/>
                    <a:gd name="connsiteX0" fmla="*/ 28394 w 281578"/>
                    <a:gd name="connsiteY0" fmla="*/ 119589 h 391612"/>
                    <a:gd name="connsiteX1" fmla="*/ 0 w 281578"/>
                    <a:gd name="connsiteY1" fmla="*/ 68474 h 391612"/>
                    <a:gd name="connsiteX2" fmla="*/ 6179 w 281578"/>
                    <a:gd name="connsiteY2" fmla="*/ 57350 h 391612"/>
                    <a:gd name="connsiteX3" fmla="*/ 120253 w 281578"/>
                    <a:gd name="connsiteY3" fmla="*/ 0 h 391612"/>
                    <a:gd name="connsiteX4" fmla="*/ 281578 w 281578"/>
                    <a:gd name="connsiteY4" fmla="*/ 195806 h 391612"/>
                    <a:gd name="connsiteX5" fmla="*/ 120253 w 281578"/>
                    <a:gd name="connsiteY5" fmla="*/ 391612 h 391612"/>
                    <a:gd name="connsiteX6" fmla="*/ 6179 w 281578"/>
                    <a:gd name="connsiteY6" fmla="*/ 334262 h 391612"/>
                    <a:gd name="connsiteX7" fmla="*/ 0 w 281578"/>
                    <a:gd name="connsiteY7" fmla="*/ 323138 h 391612"/>
                    <a:gd name="connsiteX8" fmla="*/ 28394 w 281578"/>
                    <a:gd name="connsiteY8" fmla="*/ 272023 h 391612"/>
                    <a:gd name="connsiteX9" fmla="*/ 132512 w 281578"/>
                    <a:gd name="connsiteY9" fmla="*/ 287246 h 391612"/>
                    <a:gd name="connsiteX0" fmla="*/ 0 w 281578"/>
                    <a:gd name="connsiteY0" fmla="*/ 68474 h 391612"/>
                    <a:gd name="connsiteX1" fmla="*/ 6179 w 281578"/>
                    <a:gd name="connsiteY1" fmla="*/ 57350 h 391612"/>
                    <a:gd name="connsiteX2" fmla="*/ 120253 w 281578"/>
                    <a:gd name="connsiteY2" fmla="*/ 0 h 391612"/>
                    <a:gd name="connsiteX3" fmla="*/ 281578 w 281578"/>
                    <a:gd name="connsiteY3" fmla="*/ 195806 h 391612"/>
                    <a:gd name="connsiteX4" fmla="*/ 120253 w 281578"/>
                    <a:gd name="connsiteY4" fmla="*/ 391612 h 391612"/>
                    <a:gd name="connsiteX5" fmla="*/ 6179 w 281578"/>
                    <a:gd name="connsiteY5" fmla="*/ 334262 h 391612"/>
                    <a:gd name="connsiteX6" fmla="*/ 0 w 281578"/>
                    <a:gd name="connsiteY6" fmla="*/ 323138 h 391612"/>
                    <a:gd name="connsiteX7" fmla="*/ 28394 w 281578"/>
                    <a:gd name="connsiteY7" fmla="*/ 272023 h 391612"/>
                    <a:gd name="connsiteX8" fmla="*/ 132512 w 281578"/>
                    <a:gd name="connsiteY8" fmla="*/ 287246 h 391612"/>
                    <a:gd name="connsiteX0" fmla="*/ 0 w 281578"/>
                    <a:gd name="connsiteY0" fmla="*/ 68474 h 391612"/>
                    <a:gd name="connsiteX1" fmla="*/ 6179 w 281578"/>
                    <a:gd name="connsiteY1" fmla="*/ 57350 h 391612"/>
                    <a:gd name="connsiteX2" fmla="*/ 120253 w 281578"/>
                    <a:gd name="connsiteY2" fmla="*/ 0 h 391612"/>
                    <a:gd name="connsiteX3" fmla="*/ 281578 w 281578"/>
                    <a:gd name="connsiteY3" fmla="*/ 195806 h 391612"/>
                    <a:gd name="connsiteX4" fmla="*/ 120253 w 281578"/>
                    <a:gd name="connsiteY4" fmla="*/ 391612 h 391612"/>
                    <a:gd name="connsiteX5" fmla="*/ 6179 w 281578"/>
                    <a:gd name="connsiteY5" fmla="*/ 334262 h 391612"/>
                    <a:gd name="connsiteX6" fmla="*/ 0 w 281578"/>
                    <a:gd name="connsiteY6" fmla="*/ 323138 h 391612"/>
                    <a:gd name="connsiteX7" fmla="*/ 28394 w 281578"/>
                    <a:gd name="connsiteY7" fmla="*/ 272023 h 391612"/>
                    <a:gd name="connsiteX0" fmla="*/ 0 w 281578"/>
                    <a:gd name="connsiteY0" fmla="*/ 68474 h 391612"/>
                    <a:gd name="connsiteX1" fmla="*/ 6179 w 281578"/>
                    <a:gd name="connsiteY1" fmla="*/ 57350 h 391612"/>
                    <a:gd name="connsiteX2" fmla="*/ 120253 w 281578"/>
                    <a:gd name="connsiteY2" fmla="*/ 0 h 391612"/>
                    <a:gd name="connsiteX3" fmla="*/ 281578 w 281578"/>
                    <a:gd name="connsiteY3" fmla="*/ 195806 h 391612"/>
                    <a:gd name="connsiteX4" fmla="*/ 120253 w 281578"/>
                    <a:gd name="connsiteY4" fmla="*/ 391612 h 391612"/>
                    <a:gd name="connsiteX5" fmla="*/ 6179 w 281578"/>
                    <a:gd name="connsiteY5" fmla="*/ 334262 h 391612"/>
                    <a:gd name="connsiteX6" fmla="*/ 0 w 281578"/>
                    <a:gd name="connsiteY6" fmla="*/ 323138 h 3916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81578" h="391612">
                      <a:moveTo>
                        <a:pt x="0" y="68474"/>
                      </a:moveTo>
                      <a:lnTo>
                        <a:pt x="6179" y="57350"/>
                      </a:lnTo>
                      <a:cubicBezTo>
                        <a:pt x="35374" y="21916"/>
                        <a:pt x="75705" y="0"/>
                        <a:pt x="120253" y="0"/>
                      </a:cubicBezTo>
                      <a:cubicBezTo>
                        <a:pt x="209350" y="0"/>
                        <a:pt x="281578" y="87665"/>
                        <a:pt x="281578" y="195806"/>
                      </a:cubicBezTo>
                      <a:cubicBezTo>
                        <a:pt x="281578" y="303947"/>
                        <a:pt x="209350" y="391612"/>
                        <a:pt x="120253" y="391612"/>
                      </a:cubicBezTo>
                      <a:cubicBezTo>
                        <a:pt x="75705" y="391612"/>
                        <a:pt x="35374" y="369696"/>
                        <a:pt x="6179" y="334262"/>
                      </a:cubicBezTo>
                      <a:lnTo>
                        <a:pt x="0" y="323138"/>
                      </a:lnTo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14" name="フリーフォーム: 図形 313">
                  <a:extLst>
                    <a:ext uri="{FF2B5EF4-FFF2-40B4-BE49-F238E27FC236}">
                      <a16:creationId xmlns:a16="http://schemas.microsoft.com/office/drawing/2014/main" id="{00A7D494-977A-BE08-DB0D-10D0D9EC6BE8}"/>
                    </a:ext>
                  </a:extLst>
                </p:cNvPr>
                <p:cNvSpPr/>
                <p:nvPr/>
              </p:nvSpPr>
              <p:spPr>
                <a:xfrm rot="20700000">
                  <a:off x="8307477" y="4274630"/>
                  <a:ext cx="114138" cy="156813"/>
                </a:xfrm>
                <a:custGeom>
                  <a:avLst/>
                  <a:gdLst>
                    <a:gd name="connsiteX0" fmla="*/ 120253 w 281578"/>
                    <a:gd name="connsiteY0" fmla="*/ 0 h 391612"/>
                    <a:gd name="connsiteX1" fmla="*/ 281578 w 281578"/>
                    <a:gd name="connsiteY1" fmla="*/ 195806 h 391612"/>
                    <a:gd name="connsiteX2" fmla="*/ 120253 w 281578"/>
                    <a:gd name="connsiteY2" fmla="*/ 391612 h 391612"/>
                    <a:gd name="connsiteX3" fmla="*/ 6179 w 281578"/>
                    <a:gd name="connsiteY3" fmla="*/ 334262 h 391612"/>
                    <a:gd name="connsiteX4" fmla="*/ 0 w 281578"/>
                    <a:gd name="connsiteY4" fmla="*/ 323138 h 391612"/>
                    <a:gd name="connsiteX5" fmla="*/ 28394 w 281578"/>
                    <a:gd name="connsiteY5" fmla="*/ 272023 h 391612"/>
                    <a:gd name="connsiteX6" fmla="*/ 41072 w 281578"/>
                    <a:gd name="connsiteY6" fmla="*/ 195806 h 391612"/>
                    <a:gd name="connsiteX7" fmla="*/ 28394 w 281578"/>
                    <a:gd name="connsiteY7" fmla="*/ 119589 h 391612"/>
                    <a:gd name="connsiteX8" fmla="*/ 0 w 281578"/>
                    <a:gd name="connsiteY8" fmla="*/ 68474 h 391612"/>
                    <a:gd name="connsiteX9" fmla="*/ 6179 w 281578"/>
                    <a:gd name="connsiteY9" fmla="*/ 57350 h 391612"/>
                    <a:gd name="connsiteX10" fmla="*/ 120253 w 281578"/>
                    <a:gd name="connsiteY10" fmla="*/ 0 h 391612"/>
                    <a:gd name="connsiteX0" fmla="*/ 41072 w 281578"/>
                    <a:gd name="connsiteY0" fmla="*/ 195806 h 391612"/>
                    <a:gd name="connsiteX1" fmla="*/ 28394 w 281578"/>
                    <a:gd name="connsiteY1" fmla="*/ 119589 h 391612"/>
                    <a:gd name="connsiteX2" fmla="*/ 0 w 281578"/>
                    <a:gd name="connsiteY2" fmla="*/ 68474 h 391612"/>
                    <a:gd name="connsiteX3" fmla="*/ 6179 w 281578"/>
                    <a:gd name="connsiteY3" fmla="*/ 57350 h 391612"/>
                    <a:gd name="connsiteX4" fmla="*/ 120253 w 281578"/>
                    <a:gd name="connsiteY4" fmla="*/ 0 h 391612"/>
                    <a:gd name="connsiteX5" fmla="*/ 281578 w 281578"/>
                    <a:gd name="connsiteY5" fmla="*/ 195806 h 391612"/>
                    <a:gd name="connsiteX6" fmla="*/ 120253 w 281578"/>
                    <a:gd name="connsiteY6" fmla="*/ 391612 h 391612"/>
                    <a:gd name="connsiteX7" fmla="*/ 6179 w 281578"/>
                    <a:gd name="connsiteY7" fmla="*/ 334262 h 391612"/>
                    <a:gd name="connsiteX8" fmla="*/ 0 w 281578"/>
                    <a:gd name="connsiteY8" fmla="*/ 323138 h 391612"/>
                    <a:gd name="connsiteX9" fmla="*/ 28394 w 281578"/>
                    <a:gd name="connsiteY9" fmla="*/ 272023 h 391612"/>
                    <a:gd name="connsiteX10" fmla="*/ 132512 w 281578"/>
                    <a:gd name="connsiteY10" fmla="*/ 287246 h 391612"/>
                    <a:gd name="connsiteX0" fmla="*/ 28394 w 281578"/>
                    <a:gd name="connsiteY0" fmla="*/ 119589 h 391612"/>
                    <a:gd name="connsiteX1" fmla="*/ 0 w 281578"/>
                    <a:gd name="connsiteY1" fmla="*/ 68474 h 391612"/>
                    <a:gd name="connsiteX2" fmla="*/ 6179 w 281578"/>
                    <a:gd name="connsiteY2" fmla="*/ 57350 h 391612"/>
                    <a:gd name="connsiteX3" fmla="*/ 120253 w 281578"/>
                    <a:gd name="connsiteY3" fmla="*/ 0 h 391612"/>
                    <a:gd name="connsiteX4" fmla="*/ 281578 w 281578"/>
                    <a:gd name="connsiteY4" fmla="*/ 195806 h 391612"/>
                    <a:gd name="connsiteX5" fmla="*/ 120253 w 281578"/>
                    <a:gd name="connsiteY5" fmla="*/ 391612 h 391612"/>
                    <a:gd name="connsiteX6" fmla="*/ 6179 w 281578"/>
                    <a:gd name="connsiteY6" fmla="*/ 334262 h 391612"/>
                    <a:gd name="connsiteX7" fmla="*/ 0 w 281578"/>
                    <a:gd name="connsiteY7" fmla="*/ 323138 h 391612"/>
                    <a:gd name="connsiteX8" fmla="*/ 28394 w 281578"/>
                    <a:gd name="connsiteY8" fmla="*/ 272023 h 391612"/>
                    <a:gd name="connsiteX9" fmla="*/ 132512 w 281578"/>
                    <a:gd name="connsiteY9" fmla="*/ 287246 h 391612"/>
                    <a:gd name="connsiteX0" fmla="*/ 0 w 281578"/>
                    <a:gd name="connsiteY0" fmla="*/ 68474 h 391612"/>
                    <a:gd name="connsiteX1" fmla="*/ 6179 w 281578"/>
                    <a:gd name="connsiteY1" fmla="*/ 57350 h 391612"/>
                    <a:gd name="connsiteX2" fmla="*/ 120253 w 281578"/>
                    <a:gd name="connsiteY2" fmla="*/ 0 h 391612"/>
                    <a:gd name="connsiteX3" fmla="*/ 281578 w 281578"/>
                    <a:gd name="connsiteY3" fmla="*/ 195806 h 391612"/>
                    <a:gd name="connsiteX4" fmla="*/ 120253 w 281578"/>
                    <a:gd name="connsiteY4" fmla="*/ 391612 h 391612"/>
                    <a:gd name="connsiteX5" fmla="*/ 6179 w 281578"/>
                    <a:gd name="connsiteY5" fmla="*/ 334262 h 391612"/>
                    <a:gd name="connsiteX6" fmla="*/ 0 w 281578"/>
                    <a:gd name="connsiteY6" fmla="*/ 323138 h 391612"/>
                    <a:gd name="connsiteX7" fmla="*/ 28394 w 281578"/>
                    <a:gd name="connsiteY7" fmla="*/ 272023 h 391612"/>
                    <a:gd name="connsiteX8" fmla="*/ 132512 w 281578"/>
                    <a:gd name="connsiteY8" fmla="*/ 287246 h 391612"/>
                    <a:gd name="connsiteX0" fmla="*/ 0 w 281578"/>
                    <a:gd name="connsiteY0" fmla="*/ 68474 h 391612"/>
                    <a:gd name="connsiteX1" fmla="*/ 6179 w 281578"/>
                    <a:gd name="connsiteY1" fmla="*/ 57350 h 391612"/>
                    <a:gd name="connsiteX2" fmla="*/ 120253 w 281578"/>
                    <a:gd name="connsiteY2" fmla="*/ 0 h 391612"/>
                    <a:gd name="connsiteX3" fmla="*/ 281578 w 281578"/>
                    <a:gd name="connsiteY3" fmla="*/ 195806 h 391612"/>
                    <a:gd name="connsiteX4" fmla="*/ 120253 w 281578"/>
                    <a:gd name="connsiteY4" fmla="*/ 391612 h 391612"/>
                    <a:gd name="connsiteX5" fmla="*/ 6179 w 281578"/>
                    <a:gd name="connsiteY5" fmla="*/ 334262 h 391612"/>
                    <a:gd name="connsiteX6" fmla="*/ 0 w 281578"/>
                    <a:gd name="connsiteY6" fmla="*/ 323138 h 391612"/>
                    <a:gd name="connsiteX7" fmla="*/ 28394 w 281578"/>
                    <a:gd name="connsiteY7" fmla="*/ 272023 h 391612"/>
                    <a:gd name="connsiteX0" fmla="*/ 0 w 281578"/>
                    <a:gd name="connsiteY0" fmla="*/ 68474 h 391612"/>
                    <a:gd name="connsiteX1" fmla="*/ 6179 w 281578"/>
                    <a:gd name="connsiteY1" fmla="*/ 57350 h 391612"/>
                    <a:gd name="connsiteX2" fmla="*/ 120253 w 281578"/>
                    <a:gd name="connsiteY2" fmla="*/ 0 h 391612"/>
                    <a:gd name="connsiteX3" fmla="*/ 281578 w 281578"/>
                    <a:gd name="connsiteY3" fmla="*/ 195806 h 391612"/>
                    <a:gd name="connsiteX4" fmla="*/ 120253 w 281578"/>
                    <a:gd name="connsiteY4" fmla="*/ 391612 h 391612"/>
                    <a:gd name="connsiteX5" fmla="*/ 6179 w 281578"/>
                    <a:gd name="connsiteY5" fmla="*/ 334262 h 391612"/>
                    <a:gd name="connsiteX6" fmla="*/ 0 w 281578"/>
                    <a:gd name="connsiteY6" fmla="*/ 323138 h 3916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81578" h="391612">
                      <a:moveTo>
                        <a:pt x="0" y="68474"/>
                      </a:moveTo>
                      <a:lnTo>
                        <a:pt x="6179" y="57350"/>
                      </a:lnTo>
                      <a:cubicBezTo>
                        <a:pt x="35374" y="21916"/>
                        <a:pt x="75705" y="0"/>
                        <a:pt x="120253" y="0"/>
                      </a:cubicBezTo>
                      <a:cubicBezTo>
                        <a:pt x="209350" y="0"/>
                        <a:pt x="281578" y="87665"/>
                        <a:pt x="281578" y="195806"/>
                      </a:cubicBezTo>
                      <a:cubicBezTo>
                        <a:pt x="281578" y="303947"/>
                        <a:pt x="209350" y="391612"/>
                        <a:pt x="120253" y="391612"/>
                      </a:cubicBezTo>
                      <a:cubicBezTo>
                        <a:pt x="75705" y="391612"/>
                        <a:pt x="35374" y="369696"/>
                        <a:pt x="6179" y="334262"/>
                      </a:cubicBezTo>
                      <a:lnTo>
                        <a:pt x="0" y="323138"/>
                      </a:lnTo>
                    </a:path>
                  </a:pathLst>
                </a:custGeom>
                <a:solidFill>
                  <a:srgbClr val="ED7D31">
                    <a:lumMod val="60000"/>
                    <a:lumOff val="4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305" name="台形 1396">
                <a:extLst>
                  <a:ext uri="{FF2B5EF4-FFF2-40B4-BE49-F238E27FC236}">
                    <a16:creationId xmlns:a16="http://schemas.microsoft.com/office/drawing/2014/main" id="{89FAB11F-894A-EB37-CC53-103467FFDD2B}"/>
                  </a:ext>
                </a:extLst>
              </p:cNvPr>
              <p:cNvSpPr/>
              <p:nvPr/>
            </p:nvSpPr>
            <p:spPr>
              <a:xfrm rot="10800000">
                <a:off x="4527810" y="5131293"/>
                <a:ext cx="577131" cy="836133"/>
              </a:xfrm>
              <a:custGeom>
                <a:avLst/>
                <a:gdLst>
                  <a:gd name="connsiteX0" fmla="*/ 0 w 281651"/>
                  <a:gd name="connsiteY0" fmla="*/ 737756 h 737756"/>
                  <a:gd name="connsiteX1" fmla="*/ 56113 w 281651"/>
                  <a:gd name="connsiteY1" fmla="*/ 0 h 737756"/>
                  <a:gd name="connsiteX2" fmla="*/ 225538 w 281651"/>
                  <a:gd name="connsiteY2" fmla="*/ 0 h 737756"/>
                  <a:gd name="connsiteX3" fmla="*/ 281651 w 281651"/>
                  <a:gd name="connsiteY3" fmla="*/ 737756 h 737756"/>
                  <a:gd name="connsiteX4" fmla="*/ 0 w 281651"/>
                  <a:gd name="connsiteY4" fmla="*/ 737756 h 737756"/>
                  <a:gd name="connsiteX0" fmla="*/ 0 w 684082"/>
                  <a:gd name="connsiteY0" fmla="*/ 880631 h 880631"/>
                  <a:gd name="connsiteX1" fmla="*/ 458544 w 684082"/>
                  <a:gd name="connsiteY1" fmla="*/ 0 h 880631"/>
                  <a:gd name="connsiteX2" fmla="*/ 627969 w 684082"/>
                  <a:gd name="connsiteY2" fmla="*/ 0 h 880631"/>
                  <a:gd name="connsiteX3" fmla="*/ 684082 w 684082"/>
                  <a:gd name="connsiteY3" fmla="*/ 737756 h 880631"/>
                  <a:gd name="connsiteX4" fmla="*/ 0 w 684082"/>
                  <a:gd name="connsiteY4" fmla="*/ 880631 h 880631"/>
                  <a:gd name="connsiteX0" fmla="*/ 0 w 627969"/>
                  <a:gd name="connsiteY0" fmla="*/ 880631 h 880631"/>
                  <a:gd name="connsiteX1" fmla="*/ 458544 w 627969"/>
                  <a:gd name="connsiteY1" fmla="*/ 0 h 880631"/>
                  <a:gd name="connsiteX2" fmla="*/ 627969 w 627969"/>
                  <a:gd name="connsiteY2" fmla="*/ 0 h 880631"/>
                  <a:gd name="connsiteX3" fmla="*/ 422145 w 627969"/>
                  <a:gd name="connsiteY3" fmla="*/ 787762 h 880631"/>
                  <a:gd name="connsiteX4" fmla="*/ 0 w 627969"/>
                  <a:gd name="connsiteY4" fmla="*/ 880631 h 880631"/>
                  <a:gd name="connsiteX0" fmla="*/ 0 w 616063"/>
                  <a:gd name="connsiteY0" fmla="*/ 892537 h 892537"/>
                  <a:gd name="connsiteX1" fmla="*/ 446638 w 616063"/>
                  <a:gd name="connsiteY1" fmla="*/ 0 h 892537"/>
                  <a:gd name="connsiteX2" fmla="*/ 616063 w 616063"/>
                  <a:gd name="connsiteY2" fmla="*/ 0 h 892537"/>
                  <a:gd name="connsiteX3" fmla="*/ 410239 w 616063"/>
                  <a:gd name="connsiteY3" fmla="*/ 787762 h 892537"/>
                  <a:gd name="connsiteX4" fmla="*/ 0 w 616063"/>
                  <a:gd name="connsiteY4" fmla="*/ 892537 h 8925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16063" h="892537">
                    <a:moveTo>
                      <a:pt x="0" y="892537"/>
                    </a:moveTo>
                    <a:lnTo>
                      <a:pt x="446638" y="0"/>
                    </a:lnTo>
                    <a:lnTo>
                      <a:pt x="616063" y="0"/>
                    </a:lnTo>
                    <a:lnTo>
                      <a:pt x="410239" y="787762"/>
                    </a:lnTo>
                    <a:lnTo>
                      <a:pt x="0" y="892537"/>
                    </a:lnTo>
                    <a:close/>
                  </a:path>
                </a:pathLst>
              </a:custGeom>
              <a:solidFill>
                <a:sysClr val="window" lastClr="FFFFFF">
                  <a:lumMod val="50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bevel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06" name="フリーフォーム: 図形 305">
                <a:extLst>
                  <a:ext uri="{FF2B5EF4-FFF2-40B4-BE49-F238E27FC236}">
                    <a16:creationId xmlns:a16="http://schemas.microsoft.com/office/drawing/2014/main" id="{06137311-58F1-D324-C551-90CC7FAD6D13}"/>
                  </a:ext>
                </a:extLst>
              </p:cNvPr>
              <p:cNvSpPr/>
              <p:nvPr/>
            </p:nvSpPr>
            <p:spPr>
              <a:xfrm>
                <a:off x="4390901" y="5962629"/>
                <a:ext cx="287956" cy="143621"/>
              </a:xfrm>
              <a:custGeom>
                <a:avLst/>
                <a:gdLst>
                  <a:gd name="connsiteX0" fmla="*/ 214968 w 862013"/>
                  <a:gd name="connsiteY0" fmla="*/ 0 h 429936"/>
                  <a:gd name="connsiteX1" fmla="*/ 569741 w 862013"/>
                  <a:gd name="connsiteY1" fmla="*/ 0 h 429936"/>
                  <a:gd name="connsiteX2" fmla="*/ 595279 w 862013"/>
                  <a:gd name="connsiteY2" fmla="*/ 0 h 429936"/>
                  <a:gd name="connsiteX3" fmla="*/ 862013 w 862013"/>
                  <a:gd name="connsiteY3" fmla="*/ 0 h 429936"/>
                  <a:gd name="connsiteX4" fmla="*/ 862013 w 862013"/>
                  <a:gd name="connsiteY4" fmla="*/ 375603 h 429936"/>
                  <a:gd name="connsiteX5" fmla="*/ 807680 w 862013"/>
                  <a:gd name="connsiteY5" fmla="*/ 429936 h 429936"/>
                  <a:gd name="connsiteX6" fmla="*/ 730322 w 862013"/>
                  <a:gd name="connsiteY6" fmla="*/ 429936 h 429936"/>
                  <a:gd name="connsiteX7" fmla="*/ 624074 w 862013"/>
                  <a:gd name="connsiteY7" fmla="*/ 429936 h 429936"/>
                  <a:gd name="connsiteX8" fmla="*/ 79925 w 862013"/>
                  <a:gd name="connsiteY8" fmla="*/ 429936 h 429936"/>
                  <a:gd name="connsiteX9" fmla="*/ 0 w 862013"/>
                  <a:gd name="connsiteY9" fmla="*/ 350011 h 429936"/>
                  <a:gd name="connsiteX10" fmla="*/ 0 w 862013"/>
                  <a:gd name="connsiteY10" fmla="*/ 214968 h 429936"/>
                  <a:gd name="connsiteX11" fmla="*/ 214968 w 862013"/>
                  <a:gd name="connsiteY11" fmla="*/ 0 h 429936"/>
                  <a:gd name="connsiteX0" fmla="*/ 214968 w 862013"/>
                  <a:gd name="connsiteY0" fmla="*/ 0 h 429936"/>
                  <a:gd name="connsiteX1" fmla="*/ 569741 w 862013"/>
                  <a:gd name="connsiteY1" fmla="*/ 0 h 429936"/>
                  <a:gd name="connsiteX2" fmla="*/ 862013 w 862013"/>
                  <a:gd name="connsiteY2" fmla="*/ 0 h 429936"/>
                  <a:gd name="connsiteX3" fmla="*/ 862013 w 862013"/>
                  <a:gd name="connsiteY3" fmla="*/ 375603 h 429936"/>
                  <a:gd name="connsiteX4" fmla="*/ 807680 w 862013"/>
                  <a:gd name="connsiteY4" fmla="*/ 429936 h 429936"/>
                  <a:gd name="connsiteX5" fmla="*/ 730322 w 862013"/>
                  <a:gd name="connsiteY5" fmla="*/ 429936 h 429936"/>
                  <a:gd name="connsiteX6" fmla="*/ 624074 w 862013"/>
                  <a:gd name="connsiteY6" fmla="*/ 429936 h 429936"/>
                  <a:gd name="connsiteX7" fmla="*/ 79925 w 862013"/>
                  <a:gd name="connsiteY7" fmla="*/ 429936 h 429936"/>
                  <a:gd name="connsiteX8" fmla="*/ 0 w 862013"/>
                  <a:gd name="connsiteY8" fmla="*/ 350011 h 429936"/>
                  <a:gd name="connsiteX9" fmla="*/ 0 w 862013"/>
                  <a:gd name="connsiteY9" fmla="*/ 214968 h 429936"/>
                  <a:gd name="connsiteX10" fmla="*/ 214968 w 862013"/>
                  <a:gd name="connsiteY10" fmla="*/ 0 h 429936"/>
                  <a:gd name="connsiteX0" fmla="*/ 214968 w 862013"/>
                  <a:gd name="connsiteY0" fmla="*/ 0 h 429936"/>
                  <a:gd name="connsiteX1" fmla="*/ 862013 w 862013"/>
                  <a:gd name="connsiteY1" fmla="*/ 0 h 429936"/>
                  <a:gd name="connsiteX2" fmla="*/ 862013 w 862013"/>
                  <a:gd name="connsiteY2" fmla="*/ 375603 h 429936"/>
                  <a:gd name="connsiteX3" fmla="*/ 807680 w 862013"/>
                  <a:gd name="connsiteY3" fmla="*/ 429936 h 429936"/>
                  <a:gd name="connsiteX4" fmla="*/ 730322 w 862013"/>
                  <a:gd name="connsiteY4" fmla="*/ 429936 h 429936"/>
                  <a:gd name="connsiteX5" fmla="*/ 624074 w 862013"/>
                  <a:gd name="connsiteY5" fmla="*/ 429936 h 429936"/>
                  <a:gd name="connsiteX6" fmla="*/ 79925 w 862013"/>
                  <a:gd name="connsiteY6" fmla="*/ 429936 h 429936"/>
                  <a:gd name="connsiteX7" fmla="*/ 0 w 862013"/>
                  <a:gd name="connsiteY7" fmla="*/ 350011 h 429936"/>
                  <a:gd name="connsiteX8" fmla="*/ 0 w 862013"/>
                  <a:gd name="connsiteY8" fmla="*/ 214968 h 429936"/>
                  <a:gd name="connsiteX9" fmla="*/ 214968 w 862013"/>
                  <a:gd name="connsiteY9" fmla="*/ 0 h 429936"/>
                  <a:gd name="connsiteX0" fmla="*/ 214968 w 862013"/>
                  <a:gd name="connsiteY0" fmla="*/ 0 h 429936"/>
                  <a:gd name="connsiteX1" fmla="*/ 862013 w 862013"/>
                  <a:gd name="connsiteY1" fmla="*/ 0 h 429936"/>
                  <a:gd name="connsiteX2" fmla="*/ 862013 w 862013"/>
                  <a:gd name="connsiteY2" fmla="*/ 375603 h 429936"/>
                  <a:gd name="connsiteX3" fmla="*/ 807680 w 862013"/>
                  <a:gd name="connsiteY3" fmla="*/ 429936 h 429936"/>
                  <a:gd name="connsiteX4" fmla="*/ 730322 w 862013"/>
                  <a:gd name="connsiteY4" fmla="*/ 429936 h 429936"/>
                  <a:gd name="connsiteX5" fmla="*/ 79925 w 862013"/>
                  <a:gd name="connsiteY5" fmla="*/ 429936 h 429936"/>
                  <a:gd name="connsiteX6" fmla="*/ 0 w 862013"/>
                  <a:gd name="connsiteY6" fmla="*/ 350011 h 429936"/>
                  <a:gd name="connsiteX7" fmla="*/ 0 w 862013"/>
                  <a:gd name="connsiteY7" fmla="*/ 214968 h 429936"/>
                  <a:gd name="connsiteX8" fmla="*/ 214968 w 862013"/>
                  <a:gd name="connsiteY8" fmla="*/ 0 h 429936"/>
                  <a:gd name="connsiteX0" fmla="*/ 214968 w 862013"/>
                  <a:gd name="connsiteY0" fmla="*/ 0 h 429936"/>
                  <a:gd name="connsiteX1" fmla="*/ 862013 w 862013"/>
                  <a:gd name="connsiteY1" fmla="*/ 0 h 429936"/>
                  <a:gd name="connsiteX2" fmla="*/ 862013 w 862013"/>
                  <a:gd name="connsiteY2" fmla="*/ 375603 h 429936"/>
                  <a:gd name="connsiteX3" fmla="*/ 807680 w 862013"/>
                  <a:gd name="connsiteY3" fmla="*/ 429936 h 429936"/>
                  <a:gd name="connsiteX4" fmla="*/ 79925 w 862013"/>
                  <a:gd name="connsiteY4" fmla="*/ 429936 h 429936"/>
                  <a:gd name="connsiteX5" fmla="*/ 0 w 862013"/>
                  <a:gd name="connsiteY5" fmla="*/ 350011 h 429936"/>
                  <a:gd name="connsiteX6" fmla="*/ 0 w 862013"/>
                  <a:gd name="connsiteY6" fmla="*/ 214968 h 429936"/>
                  <a:gd name="connsiteX7" fmla="*/ 214968 w 862013"/>
                  <a:gd name="connsiteY7" fmla="*/ 0 h 4299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62013" h="429936">
                    <a:moveTo>
                      <a:pt x="214968" y="0"/>
                    </a:moveTo>
                    <a:lnTo>
                      <a:pt x="862013" y="0"/>
                    </a:lnTo>
                    <a:lnTo>
                      <a:pt x="862013" y="375603"/>
                    </a:lnTo>
                    <a:cubicBezTo>
                      <a:pt x="862013" y="405610"/>
                      <a:pt x="837687" y="429936"/>
                      <a:pt x="807680" y="429936"/>
                    </a:cubicBezTo>
                    <a:lnTo>
                      <a:pt x="79925" y="429936"/>
                    </a:lnTo>
                    <a:cubicBezTo>
                      <a:pt x="35784" y="429936"/>
                      <a:pt x="0" y="394152"/>
                      <a:pt x="0" y="350011"/>
                    </a:cubicBezTo>
                    <a:lnTo>
                      <a:pt x="0" y="214968"/>
                    </a:lnTo>
                    <a:cubicBezTo>
                      <a:pt x="0" y="96244"/>
                      <a:pt x="96244" y="0"/>
                      <a:pt x="214968" y="0"/>
                    </a:cubicBez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07" name="フリーフォーム: 図形 306">
                <a:extLst>
                  <a:ext uri="{FF2B5EF4-FFF2-40B4-BE49-F238E27FC236}">
                    <a16:creationId xmlns:a16="http://schemas.microsoft.com/office/drawing/2014/main" id="{7FCC7D33-1474-C926-5D84-9823AA9A7967}"/>
                  </a:ext>
                </a:extLst>
              </p:cNvPr>
              <p:cNvSpPr/>
              <p:nvPr/>
            </p:nvSpPr>
            <p:spPr bwMode="auto">
              <a:xfrm>
                <a:off x="4457836" y="4087191"/>
                <a:ext cx="137660" cy="100642"/>
              </a:xfrm>
              <a:custGeom>
                <a:avLst/>
                <a:gdLst>
                  <a:gd name="connsiteX0" fmla="*/ 294188 w 313609"/>
                  <a:gd name="connsiteY0" fmla="*/ 0 h 229277"/>
                  <a:gd name="connsiteX1" fmla="*/ 301230 w 313609"/>
                  <a:gd name="connsiteY1" fmla="*/ 10446 h 229277"/>
                  <a:gd name="connsiteX2" fmla="*/ 313609 w 313609"/>
                  <a:gd name="connsiteY2" fmla="*/ 71759 h 229277"/>
                  <a:gd name="connsiteX3" fmla="*/ 156091 w 313609"/>
                  <a:gd name="connsiteY3" fmla="*/ 229277 h 229277"/>
                  <a:gd name="connsiteX4" fmla="*/ 10952 w 313609"/>
                  <a:gd name="connsiteY4" fmla="*/ 133072 h 229277"/>
                  <a:gd name="connsiteX5" fmla="*/ 0 w 313609"/>
                  <a:gd name="connsiteY5" fmla="*/ 78827 h 2292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13609" h="229277">
                    <a:moveTo>
                      <a:pt x="294188" y="0"/>
                    </a:moveTo>
                    <a:lnTo>
                      <a:pt x="301230" y="10446"/>
                    </a:lnTo>
                    <a:cubicBezTo>
                      <a:pt x="309201" y="29291"/>
                      <a:pt x="313609" y="50010"/>
                      <a:pt x="313609" y="71759"/>
                    </a:cubicBezTo>
                    <a:cubicBezTo>
                      <a:pt x="313609" y="158754"/>
                      <a:pt x="243086" y="229277"/>
                      <a:pt x="156091" y="229277"/>
                    </a:cubicBezTo>
                    <a:cubicBezTo>
                      <a:pt x="90845" y="229277"/>
                      <a:pt x="34864" y="189608"/>
                      <a:pt x="10952" y="133072"/>
                    </a:cubicBezTo>
                    <a:lnTo>
                      <a:pt x="0" y="78827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270" name="グループ化 269">
              <a:extLst>
                <a:ext uri="{FF2B5EF4-FFF2-40B4-BE49-F238E27FC236}">
                  <a16:creationId xmlns:a16="http://schemas.microsoft.com/office/drawing/2014/main" id="{0DF7FFE2-AAB0-0DEC-82AE-BA2897006E36}"/>
                </a:ext>
              </a:extLst>
            </p:cNvPr>
            <p:cNvGrpSpPr/>
            <p:nvPr/>
          </p:nvGrpSpPr>
          <p:grpSpPr>
            <a:xfrm>
              <a:off x="7621000" y="3910930"/>
              <a:ext cx="1299521" cy="2193818"/>
              <a:chOff x="7583538" y="3916621"/>
              <a:chExt cx="1299521" cy="2193818"/>
            </a:xfrm>
          </p:grpSpPr>
          <p:sp>
            <p:nvSpPr>
              <p:cNvPr id="278" name="台形 277">
                <a:extLst>
                  <a:ext uri="{FF2B5EF4-FFF2-40B4-BE49-F238E27FC236}">
                    <a16:creationId xmlns:a16="http://schemas.microsoft.com/office/drawing/2014/main" id="{6683B077-A246-47BD-320E-CCFFD51CEECA}"/>
                  </a:ext>
                </a:extLst>
              </p:cNvPr>
              <p:cNvSpPr/>
              <p:nvPr/>
            </p:nvSpPr>
            <p:spPr>
              <a:xfrm rot="12600000">
                <a:off x="8129127" y="5296244"/>
                <a:ext cx="143826" cy="687242"/>
              </a:xfrm>
              <a:prstGeom prst="trapezoid">
                <a:avLst/>
              </a:pr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79" name="フリーフォーム: 図形 278">
                <a:extLst>
                  <a:ext uri="{FF2B5EF4-FFF2-40B4-BE49-F238E27FC236}">
                    <a16:creationId xmlns:a16="http://schemas.microsoft.com/office/drawing/2014/main" id="{DB751207-83B3-8A6A-F75F-B40044D3AE08}"/>
                  </a:ext>
                </a:extLst>
              </p:cNvPr>
              <p:cNvSpPr/>
              <p:nvPr/>
            </p:nvSpPr>
            <p:spPr>
              <a:xfrm>
                <a:off x="7818812" y="5916879"/>
                <a:ext cx="264785" cy="193560"/>
              </a:xfrm>
              <a:custGeom>
                <a:avLst/>
                <a:gdLst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435087 w 600843"/>
                  <a:gd name="connsiteY7" fmla="*/ 293370 h 439221"/>
                  <a:gd name="connsiteX8" fmla="*/ 314721 w 600843"/>
                  <a:gd name="connsiteY8" fmla="*/ 391045 h 439221"/>
                  <a:gd name="connsiteX9" fmla="*/ 291267 w 600843"/>
                  <a:gd name="connsiteY9" fmla="*/ 403330 h 439221"/>
                  <a:gd name="connsiteX10" fmla="*/ 280575 w 600843"/>
                  <a:gd name="connsiteY10" fmla="*/ 404278 h 439221"/>
                  <a:gd name="connsiteX11" fmla="*/ 271690 w 600843"/>
                  <a:gd name="connsiteY11" fmla="*/ 425728 h 439221"/>
                  <a:gd name="connsiteX12" fmla="*/ 239117 w 600843"/>
                  <a:gd name="connsiteY12" fmla="*/ 439220 h 439221"/>
                  <a:gd name="connsiteX13" fmla="*/ 46065 w 600843"/>
                  <a:gd name="connsiteY13" fmla="*/ 439220 h 439221"/>
                  <a:gd name="connsiteX14" fmla="*/ 0 w 600843"/>
                  <a:gd name="connsiteY14" fmla="*/ 393155 h 439221"/>
                  <a:gd name="connsiteX15" fmla="*/ 0 w 600843"/>
                  <a:gd name="connsiteY15" fmla="*/ 348733 h 439221"/>
                  <a:gd name="connsiteX16" fmla="*/ 90488 w 600843"/>
                  <a:gd name="connsiteY16" fmla="*/ 258245 h 439221"/>
                  <a:gd name="connsiteX17" fmla="*/ 153892 w 600843"/>
                  <a:gd name="connsiteY17" fmla="*/ 258245 h 439221"/>
                  <a:gd name="connsiteX18" fmla="*/ 151854 w 600843"/>
                  <a:gd name="connsiteY18" fmla="*/ 235277 h 439221"/>
                  <a:gd name="connsiteX19" fmla="*/ 199594 w 600843"/>
                  <a:gd name="connsiteY19" fmla="*/ 147136 h 439221"/>
                  <a:gd name="connsiteX20" fmla="*/ 342912 w 600843"/>
                  <a:gd name="connsiteY20" fmla="*/ 30836 h 439221"/>
                  <a:gd name="connsiteX21" fmla="*/ 362726 w 600843"/>
                  <a:gd name="connsiteY21" fmla="*/ 20458 h 439221"/>
                  <a:gd name="connsiteX22" fmla="*/ 364040 w 600843"/>
                  <a:gd name="connsiteY22" fmla="*/ 17286 h 439221"/>
                  <a:gd name="connsiteX23" fmla="*/ 405772 w 600843"/>
                  <a:gd name="connsiteY23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435087 w 600843"/>
                  <a:gd name="connsiteY7" fmla="*/ 293370 h 439221"/>
                  <a:gd name="connsiteX8" fmla="*/ 314721 w 600843"/>
                  <a:gd name="connsiteY8" fmla="*/ 391045 h 439221"/>
                  <a:gd name="connsiteX9" fmla="*/ 291267 w 600843"/>
                  <a:gd name="connsiteY9" fmla="*/ 403330 h 439221"/>
                  <a:gd name="connsiteX10" fmla="*/ 280575 w 600843"/>
                  <a:gd name="connsiteY10" fmla="*/ 404278 h 439221"/>
                  <a:gd name="connsiteX11" fmla="*/ 271690 w 600843"/>
                  <a:gd name="connsiteY11" fmla="*/ 425728 h 439221"/>
                  <a:gd name="connsiteX12" fmla="*/ 239117 w 600843"/>
                  <a:gd name="connsiteY12" fmla="*/ 439220 h 439221"/>
                  <a:gd name="connsiteX13" fmla="*/ 46065 w 600843"/>
                  <a:gd name="connsiteY13" fmla="*/ 439220 h 439221"/>
                  <a:gd name="connsiteX14" fmla="*/ 0 w 600843"/>
                  <a:gd name="connsiteY14" fmla="*/ 393155 h 439221"/>
                  <a:gd name="connsiteX15" fmla="*/ 0 w 600843"/>
                  <a:gd name="connsiteY15" fmla="*/ 348733 h 439221"/>
                  <a:gd name="connsiteX16" fmla="*/ 90488 w 600843"/>
                  <a:gd name="connsiteY16" fmla="*/ 258245 h 439221"/>
                  <a:gd name="connsiteX17" fmla="*/ 153892 w 600843"/>
                  <a:gd name="connsiteY17" fmla="*/ 258245 h 439221"/>
                  <a:gd name="connsiteX18" fmla="*/ 151854 w 600843"/>
                  <a:gd name="connsiteY18" fmla="*/ 235277 h 439221"/>
                  <a:gd name="connsiteX19" fmla="*/ 342912 w 600843"/>
                  <a:gd name="connsiteY19" fmla="*/ 30836 h 439221"/>
                  <a:gd name="connsiteX20" fmla="*/ 362726 w 600843"/>
                  <a:gd name="connsiteY20" fmla="*/ 20458 h 439221"/>
                  <a:gd name="connsiteX21" fmla="*/ 364040 w 600843"/>
                  <a:gd name="connsiteY21" fmla="*/ 17286 h 439221"/>
                  <a:gd name="connsiteX22" fmla="*/ 405772 w 600843"/>
                  <a:gd name="connsiteY22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435087 w 600843"/>
                  <a:gd name="connsiteY7" fmla="*/ 293370 h 439221"/>
                  <a:gd name="connsiteX8" fmla="*/ 314721 w 600843"/>
                  <a:gd name="connsiteY8" fmla="*/ 391045 h 439221"/>
                  <a:gd name="connsiteX9" fmla="*/ 291267 w 600843"/>
                  <a:gd name="connsiteY9" fmla="*/ 403330 h 439221"/>
                  <a:gd name="connsiteX10" fmla="*/ 280575 w 600843"/>
                  <a:gd name="connsiteY10" fmla="*/ 404278 h 439221"/>
                  <a:gd name="connsiteX11" fmla="*/ 271690 w 600843"/>
                  <a:gd name="connsiteY11" fmla="*/ 425728 h 439221"/>
                  <a:gd name="connsiteX12" fmla="*/ 239117 w 600843"/>
                  <a:gd name="connsiteY12" fmla="*/ 439220 h 439221"/>
                  <a:gd name="connsiteX13" fmla="*/ 46065 w 600843"/>
                  <a:gd name="connsiteY13" fmla="*/ 439220 h 439221"/>
                  <a:gd name="connsiteX14" fmla="*/ 0 w 600843"/>
                  <a:gd name="connsiteY14" fmla="*/ 393155 h 439221"/>
                  <a:gd name="connsiteX15" fmla="*/ 0 w 600843"/>
                  <a:gd name="connsiteY15" fmla="*/ 348733 h 439221"/>
                  <a:gd name="connsiteX16" fmla="*/ 90488 w 600843"/>
                  <a:gd name="connsiteY16" fmla="*/ 258245 h 439221"/>
                  <a:gd name="connsiteX17" fmla="*/ 153892 w 600843"/>
                  <a:gd name="connsiteY17" fmla="*/ 258245 h 439221"/>
                  <a:gd name="connsiteX18" fmla="*/ 342912 w 600843"/>
                  <a:gd name="connsiteY18" fmla="*/ 30836 h 439221"/>
                  <a:gd name="connsiteX19" fmla="*/ 362726 w 600843"/>
                  <a:gd name="connsiteY19" fmla="*/ 20458 h 439221"/>
                  <a:gd name="connsiteX20" fmla="*/ 364040 w 600843"/>
                  <a:gd name="connsiteY20" fmla="*/ 17286 h 439221"/>
                  <a:gd name="connsiteX21" fmla="*/ 405772 w 600843"/>
                  <a:gd name="connsiteY21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435087 w 600843"/>
                  <a:gd name="connsiteY7" fmla="*/ 293370 h 439221"/>
                  <a:gd name="connsiteX8" fmla="*/ 314721 w 600843"/>
                  <a:gd name="connsiteY8" fmla="*/ 391045 h 439221"/>
                  <a:gd name="connsiteX9" fmla="*/ 291267 w 600843"/>
                  <a:gd name="connsiteY9" fmla="*/ 403330 h 439221"/>
                  <a:gd name="connsiteX10" fmla="*/ 271690 w 600843"/>
                  <a:gd name="connsiteY10" fmla="*/ 425728 h 439221"/>
                  <a:gd name="connsiteX11" fmla="*/ 239117 w 600843"/>
                  <a:gd name="connsiteY11" fmla="*/ 439220 h 439221"/>
                  <a:gd name="connsiteX12" fmla="*/ 46065 w 600843"/>
                  <a:gd name="connsiteY12" fmla="*/ 439220 h 439221"/>
                  <a:gd name="connsiteX13" fmla="*/ 0 w 600843"/>
                  <a:gd name="connsiteY13" fmla="*/ 393155 h 439221"/>
                  <a:gd name="connsiteX14" fmla="*/ 0 w 600843"/>
                  <a:gd name="connsiteY14" fmla="*/ 348733 h 439221"/>
                  <a:gd name="connsiteX15" fmla="*/ 90488 w 600843"/>
                  <a:gd name="connsiteY15" fmla="*/ 258245 h 439221"/>
                  <a:gd name="connsiteX16" fmla="*/ 153892 w 600843"/>
                  <a:gd name="connsiteY16" fmla="*/ 258245 h 439221"/>
                  <a:gd name="connsiteX17" fmla="*/ 342912 w 600843"/>
                  <a:gd name="connsiteY17" fmla="*/ 30836 h 439221"/>
                  <a:gd name="connsiteX18" fmla="*/ 362726 w 600843"/>
                  <a:gd name="connsiteY18" fmla="*/ 20458 h 439221"/>
                  <a:gd name="connsiteX19" fmla="*/ 364040 w 600843"/>
                  <a:gd name="connsiteY19" fmla="*/ 17286 h 439221"/>
                  <a:gd name="connsiteX20" fmla="*/ 405772 w 600843"/>
                  <a:gd name="connsiteY20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435087 w 600843"/>
                  <a:gd name="connsiteY7" fmla="*/ 293370 h 439221"/>
                  <a:gd name="connsiteX8" fmla="*/ 314721 w 600843"/>
                  <a:gd name="connsiteY8" fmla="*/ 391045 h 439221"/>
                  <a:gd name="connsiteX9" fmla="*/ 271690 w 600843"/>
                  <a:gd name="connsiteY9" fmla="*/ 425728 h 439221"/>
                  <a:gd name="connsiteX10" fmla="*/ 239117 w 600843"/>
                  <a:gd name="connsiteY10" fmla="*/ 439220 h 439221"/>
                  <a:gd name="connsiteX11" fmla="*/ 46065 w 600843"/>
                  <a:gd name="connsiteY11" fmla="*/ 439220 h 439221"/>
                  <a:gd name="connsiteX12" fmla="*/ 0 w 600843"/>
                  <a:gd name="connsiteY12" fmla="*/ 393155 h 439221"/>
                  <a:gd name="connsiteX13" fmla="*/ 0 w 600843"/>
                  <a:gd name="connsiteY13" fmla="*/ 348733 h 439221"/>
                  <a:gd name="connsiteX14" fmla="*/ 90488 w 600843"/>
                  <a:gd name="connsiteY14" fmla="*/ 258245 h 439221"/>
                  <a:gd name="connsiteX15" fmla="*/ 153892 w 600843"/>
                  <a:gd name="connsiteY15" fmla="*/ 258245 h 439221"/>
                  <a:gd name="connsiteX16" fmla="*/ 342912 w 600843"/>
                  <a:gd name="connsiteY16" fmla="*/ 30836 h 439221"/>
                  <a:gd name="connsiteX17" fmla="*/ 362726 w 600843"/>
                  <a:gd name="connsiteY17" fmla="*/ 20458 h 439221"/>
                  <a:gd name="connsiteX18" fmla="*/ 364040 w 600843"/>
                  <a:gd name="connsiteY18" fmla="*/ 17286 h 439221"/>
                  <a:gd name="connsiteX19" fmla="*/ 405772 w 600843"/>
                  <a:gd name="connsiteY19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435087 w 600843"/>
                  <a:gd name="connsiteY7" fmla="*/ 293370 h 439221"/>
                  <a:gd name="connsiteX8" fmla="*/ 271690 w 600843"/>
                  <a:gd name="connsiteY8" fmla="*/ 425728 h 439221"/>
                  <a:gd name="connsiteX9" fmla="*/ 239117 w 600843"/>
                  <a:gd name="connsiteY9" fmla="*/ 439220 h 439221"/>
                  <a:gd name="connsiteX10" fmla="*/ 46065 w 600843"/>
                  <a:gd name="connsiteY10" fmla="*/ 439220 h 439221"/>
                  <a:gd name="connsiteX11" fmla="*/ 0 w 600843"/>
                  <a:gd name="connsiteY11" fmla="*/ 393155 h 439221"/>
                  <a:gd name="connsiteX12" fmla="*/ 0 w 600843"/>
                  <a:gd name="connsiteY12" fmla="*/ 348733 h 439221"/>
                  <a:gd name="connsiteX13" fmla="*/ 90488 w 600843"/>
                  <a:gd name="connsiteY13" fmla="*/ 258245 h 439221"/>
                  <a:gd name="connsiteX14" fmla="*/ 153892 w 600843"/>
                  <a:gd name="connsiteY14" fmla="*/ 258245 h 439221"/>
                  <a:gd name="connsiteX15" fmla="*/ 342912 w 600843"/>
                  <a:gd name="connsiteY15" fmla="*/ 30836 h 439221"/>
                  <a:gd name="connsiteX16" fmla="*/ 362726 w 600843"/>
                  <a:gd name="connsiteY16" fmla="*/ 20458 h 439221"/>
                  <a:gd name="connsiteX17" fmla="*/ 364040 w 600843"/>
                  <a:gd name="connsiteY17" fmla="*/ 17286 h 439221"/>
                  <a:gd name="connsiteX18" fmla="*/ 405772 w 600843"/>
                  <a:gd name="connsiteY18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435087 w 600843"/>
                  <a:gd name="connsiteY7" fmla="*/ 293370 h 439221"/>
                  <a:gd name="connsiteX8" fmla="*/ 239117 w 600843"/>
                  <a:gd name="connsiteY8" fmla="*/ 439220 h 439221"/>
                  <a:gd name="connsiteX9" fmla="*/ 46065 w 600843"/>
                  <a:gd name="connsiteY9" fmla="*/ 439220 h 439221"/>
                  <a:gd name="connsiteX10" fmla="*/ 0 w 600843"/>
                  <a:gd name="connsiteY10" fmla="*/ 393155 h 439221"/>
                  <a:gd name="connsiteX11" fmla="*/ 0 w 600843"/>
                  <a:gd name="connsiteY11" fmla="*/ 348733 h 439221"/>
                  <a:gd name="connsiteX12" fmla="*/ 90488 w 600843"/>
                  <a:gd name="connsiteY12" fmla="*/ 258245 h 439221"/>
                  <a:gd name="connsiteX13" fmla="*/ 153892 w 600843"/>
                  <a:gd name="connsiteY13" fmla="*/ 258245 h 439221"/>
                  <a:gd name="connsiteX14" fmla="*/ 342912 w 600843"/>
                  <a:gd name="connsiteY14" fmla="*/ 30836 h 439221"/>
                  <a:gd name="connsiteX15" fmla="*/ 362726 w 600843"/>
                  <a:gd name="connsiteY15" fmla="*/ 20458 h 439221"/>
                  <a:gd name="connsiteX16" fmla="*/ 364040 w 600843"/>
                  <a:gd name="connsiteY16" fmla="*/ 17286 h 439221"/>
                  <a:gd name="connsiteX17" fmla="*/ 405772 w 600843"/>
                  <a:gd name="connsiteY17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435087 w 600843"/>
                  <a:gd name="connsiteY7" fmla="*/ 293370 h 439221"/>
                  <a:gd name="connsiteX8" fmla="*/ 239117 w 600843"/>
                  <a:gd name="connsiteY8" fmla="*/ 439220 h 439221"/>
                  <a:gd name="connsiteX9" fmla="*/ 46065 w 600843"/>
                  <a:gd name="connsiteY9" fmla="*/ 439220 h 439221"/>
                  <a:gd name="connsiteX10" fmla="*/ 0 w 600843"/>
                  <a:gd name="connsiteY10" fmla="*/ 393155 h 439221"/>
                  <a:gd name="connsiteX11" fmla="*/ 0 w 600843"/>
                  <a:gd name="connsiteY11" fmla="*/ 348733 h 439221"/>
                  <a:gd name="connsiteX12" fmla="*/ 153892 w 600843"/>
                  <a:gd name="connsiteY12" fmla="*/ 258245 h 439221"/>
                  <a:gd name="connsiteX13" fmla="*/ 342912 w 600843"/>
                  <a:gd name="connsiteY13" fmla="*/ 30836 h 439221"/>
                  <a:gd name="connsiteX14" fmla="*/ 362726 w 600843"/>
                  <a:gd name="connsiteY14" fmla="*/ 20458 h 439221"/>
                  <a:gd name="connsiteX15" fmla="*/ 364040 w 600843"/>
                  <a:gd name="connsiteY15" fmla="*/ 17286 h 439221"/>
                  <a:gd name="connsiteX16" fmla="*/ 405772 w 600843"/>
                  <a:gd name="connsiteY16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435087 w 600843"/>
                  <a:gd name="connsiteY7" fmla="*/ 293370 h 439221"/>
                  <a:gd name="connsiteX8" fmla="*/ 239117 w 600843"/>
                  <a:gd name="connsiteY8" fmla="*/ 439220 h 439221"/>
                  <a:gd name="connsiteX9" fmla="*/ 46065 w 600843"/>
                  <a:gd name="connsiteY9" fmla="*/ 439220 h 439221"/>
                  <a:gd name="connsiteX10" fmla="*/ 0 w 600843"/>
                  <a:gd name="connsiteY10" fmla="*/ 393155 h 439221"/>
                  <a:gd name="connsiteX11" fmla="*/ 0 w 600843"/>
                  <a:gd name="connsiteY11" fmla="*/ 348733 h 439221"/>
                  <a:gd name="connsiteX12" fmla="*/ 153892 w 600843"/>
                  <a:gd name="connsiteY12" fmla="*/ 258245 h 439221"/>
                  <a:gd name="connsiteX13" fmla="*/ 342912 w 600843"/>
                  <a:gd name="connsiteY13" fmla="*/ 30836 h 439221"/>
                  <a:gd name="connsiteX14" fmla="*/ 362726 w 600843"/>
                  <a:gd name="connsiteY14" fmla="*/ 20458 h 439221"/>
                  <a:gd name="connsiteX15" fmla="*/ 405772 w 600843"/>
                  <a:gd name="connsiteY15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435087 w 600843"/>
                  <a:gd name="connsiteY7" fmla="*/ 293370 h 439221"/>
                  <a:gd name="connsiteX8" fmla="*/ 239117 w 600843"/>
                  <a:gd name="connsiteY8" fmla="*/ 439220 h 439221"/>
                  <a:gd name="connsiteX9" fmla="*/ 46065 w 600843"/>
                  <a:gd name="connsiteY9" fmla="*/ 439220 h 439221"/>
                  <a:gd name="connsiteX10" fmla="*/ 0 w 600843"/>
                  <a:gd name="connsiteY10" fmla="*/ 393155 h 439221"/>
                  <a:gd name="connsiteX11" fmla="*/ 0 w 600843"/>
                  <a:gd name="connsiteY11" fmla="*/ 348733 h 439221"/>
                  <a:gd name="connsiteX12" fmla="*/ 153892 w 600843"/>
                  <a:gd name="connsiteY12" fmla="*/ 258245 h 439221"/>
                  <a:gd name="connsiteX13" fmla="*/ 342912 w 600843"/>
                  <a:gd name="connsiteY13" fmla="*/ 30836 h 439221"/>
                  <a:gd name="connsiteX14" fmla="*/ 362726 w 600843"/>
                  <a:gd name="connsiteY14" fmla="*/ 27601 h 439221"/>
                  <a:gd name="connsiteX15" fmla="*/ 405772 w 600843"/>
                  <a:gd name="connsiteY15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435087 w 600843"/>
                  <a:gd name="connsiteY7" fmla="*/ 293370 h 439221"/>
                  <a:gd name="connsiteX8" fmla="*/ 239117 w 600843"/>
                  <a:gd name="connsiteY8" fmla="*/ 439220 h 439221"/>
                  <a:gd name="connsiteX9" fmla="*/ 46065 w 600843"/>
                  <a:gd name="connsiteY9" fmla="*/ 439220 h 439221"/>
                  <a:gd name="connsiteX10" fmla="*/ 0 w 600843"/>
                  <a:gd name="connsiteY10" fmla="*/ 393155 h 439221"/>
                  <a:gd name="connsiteX11" fmla="*/ 0 w 600843"/>
                  <a:gd name="connsiteY11" fmla="*/ 348733 h 439221"/>
                  <a:gd name="connsiteX12" fmla="*/ 153892 w 600843"/>
                  <a:gd name="connsiteY12" fmla="*/ 258245 h 439221"/>
                  <a:gd name="connsiteX13" fmla="*/ 342912 w 600843"/>
                  <a:gd name="connsiteY13" fmla="*/ 30836 h 439221"/>
                  <a:gd name="connsiteX14" fmla="*/ 405772 w 600843"/>
                  <a:gd name="connsiteY14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435087 w 600843"/>
                  <a:gd name="connsiteY7" fmla="*/ 293370 h 439221"/>
                  <a:gd name="connsiteX8" fmla="*/ 239117 w 600843"/>
                  <a:gd name="connsiteY8" fmla="*/ 439220 h 439221"/>
                  <a:gd name="connsiteX9" fmla="*/ 46065 w 600843"/>
                  <a:gd name="connsiteY9" fmla="*/ 439220 h 439221"/>
                  <a:gd name="connsiteX10" fmla="*/ 0 w 600843"/>
                  <a:gd name="connsiteY10" fmla="*/ 393155 h 439221"/>
                  <a:gd name="connsiteX11" fmla="*/ 0 w 600843"/>
                  <a:gd name="connsiteY11" fmla="*/ 348733 h 439221"/>
                  <a:gd name="connsiteX12" fmla="*/ 153892 w 600843"/>
                  <a:gd name="connsiteY12" fmla="*/ 258245 h 439221"/>
                  <a:gd name="connsiteX13" fmla="*/ 350056 w 600843"/>
                  <a:gd name="connsiteY13" fmla="*/ 33217 h 439221"/>
                  <a:gd name="connsiteX14" fmla="*/ 405772 w 600843"/>
                  <a:gd name="connsiteY14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435087 w 600843"/>
                  <a:gd name="connsiteY7" fmla="*/ 293370 h 439221"/>
                  <a:gd name="connsiteX8" fmla="*/ 239117 w 600843"/>
                  <a:gd name="connsiteY8" fmla="*/ 439220 h 439221"/>
                  <a:gd name="connsiteX9" fmla="*/ 46065 w 600843"/>
                  <a:gd name="connsiteY9" fmla="*/ 439220 h 439221"/>
                  <a:gd name="connsiteX10" fmla="*/ 0 w 600843"/>
                  <a:gd name="connsiteY10" fmla="*/ 393155 h 439221"/>
                  <a:gd name="connsiteX11" fmla="*/ 0 w 600843"/>
                  <a:gd name="connsiteY11" fmla="*/ 348733 h 439221"/>
                  <a:gd name="connsiteX12" fmla="*/ 153892 w 600843"/>
                  <a:gd name="connsiteY12" fmla="*/ 258245 h 439221"/>
                  <a:gd name="connsiteX13" fmla="*/ 405772 w 600843"/>
                  <a:gd name="connsiteY13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239117 w 600843"/>
                  <a:gd name="connsiteY7" fmla="*/ 439220 h 439221"/>
                  <a:gd name="connsiteX8" fmla="*/ 46065 w 600843"/>
                  <a:gd name="connsiteY8" fmla="*/ 439220 h 439221"/>
                  <a:gd name="connsiteX9" fmla="*/ 0 w 600843"/>
                  <a:gd name="connsiteY9" fmla="*/ 393155 h 439221"/>
                  <a:gd name="connsiteX10" fmla="*/ 0 w 600843"/>
                  <a:gd name="connsiteY10" fmla="*/ 348733 h 439221"/>
                  <a:gd name="connsiteX11" fmla="*/ 153892 w 600843"/>
                  <a:gd name="connsiteY11" fmla="*/ 258245 h 439221"/>
                  <a:gd name="connsiteX12" fmla="*/ 405772 w 600843"/>
                  <a:gd name="connsiteY12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46065 w 600843"/>
                  <a:gd name="connsiteY7" fmla="*/ 439220 h 439221"/>
                  <a:gd name="connsiteX8" fmla="*/ 0 w 600843"/>
                  <a:gd name="connsiteY8" fmla="*/ 393155 h 439221"/>
                  <a:gd name="connsiteX9" fmla="*/ 0 w 600843"/>
                  <a:gd name="connsiteY9" fmla="*/ 348733 h 439221"/>
                  <a:gd name="connsiteX10" fmla="*/ 153892 w 600843"/>
                  <a:gd name="connsiteY10" fmla="*/ 258245 h 439221"/>
                  <a:gd name="connsiteX11" fmla="*/ 405772 w 600843"/>
                  <a:gd name="connsiteY11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6065 w 600843"/>
                  <a:gd name="connsiteY6" fmla="*/ 439220 h 439221"/>
                  <a:gd name="connsiteX7" fmla="*/ 0 w 600843"/>
                  <a:gd name="connsiteY7" fmla="*/ 393155 h 439221"/>
                  <a:gd name="connsiteX8" fmla="*/ 0 w 600843"/>
                  <a:gd name="connsiteY8" fmla="*/ 348733 h 439221"/>
                  <a:gd name="connsiteX9" fmla="*/ 153892 w 600843"/>
                  <a:gd name="connsiteY9" fmla="*/ 258245 h 439221"/>
                  <a:gd name="connsiteX10" fmla="*/ 405772 w 600843"/>
                  <a:gd name="connsiteY10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47112 w 600843"/>
                  <a:gd name="connsiteY4" fmla="*/ 439221 h 439221"/>
                  <a:gd name="connsiteX5" fmla="*/ 46065 w 600843"/>
                  <a:gd name="connsiteY5" fmla="*/ 439220 h 439221"/>
                  <a:gd name="connsiteX6" fmla="*/ 0 w 600843"/>
                  <a:gd name="connsiteY6" fmla="*/ 393155 h 439221"/>
                  <a:gd name="connsiteX7" fmla="*/ 0 w 600843"/>
                  <a:gd name="connsiteY7" fmla="*/ 348733 h 439221"/>
                  <a:gd name="connsiteX8" fmla="*/ 153892 w 600843"/>
                  <a:gd name="connsiteY8" fmla="*/ 258245 h 439221"/>
                  <a:gd name="connsiteX9" fmla="*/ 405772 w 600843"/>
                  <a:gd name="connsiteY9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547112 w 600843"/>
                  <a:gd name="connsiteY3" fmla="*/ 439221 h 439221"/>
                  <a:gd name="connsiteX4" fmla="*/ 46065 w 600843"/>
                  <a:gd name="connsiteY4" fmla="*/ 439220 h 439221"/>
                  <a:gd name="connsiteX5" fmla="*/ 0 w 600843"/>
                  <a:gd name="connsiteY5" fmla="*/ 393155 h 439221"/>
                  <a:gd name="connsiteX6" fmla="*/ 0 w 600843"/>
                  <a:gd name="connsiteY6" fmla="*/ 348733 h 439221"/>
                  <a:gd name="connsiteX7" fmla="*/ 153892 w 600843"/>
                  <a:gd name="connsiteY7" fmla="*/ 258245 h 439221"/>
                  <a:gd name="connsiteX8" fmla="*/ 405772 w 600843"/>
                  <a:gd name="connsiteY8" fmla="*/ 0 h 4392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00843" h="439221">
                    <a:moveTo>
                      <a:pt x="405772" y="0"/>
                    </a:moveTo>
                    <a:lnTo>
                      <a:pt x="541825" y="0"/>
                    </a:lnTo>
                    <a:cubicBezTo>
                      <a:pt x="574420" y="0"/>
                      <a:pt x="600843" y="26423"/>
                      <a:pt x="600843" y="59018"/>
                    </a:cubicBezTo>
                    <a:lnTo>
                      <a:pt x="547112" y="439221"/>
                    </a:lnTo>
                    <a:lnTo>
                      <a:pt x="46065" y="439220"/>
                    </a:lnTo>
                    <a:cubicBezTo>
                      <a:pt x="20624" y="439220"/>
                      <a:pt x="0" y="418596"/>
                      <a:pt x="0" y="393155"/>
                    </a:cubicBezTo>
                    <a:lnTo>
                      <a:pt x="0" y="348733"/>
                    </a:lnTo>
                    <a:cubicBezTo>
                      <a:pt x="25649" y="326248"/>
                      <a:pt x="96740" y="311228"/>
                      <a:pt x="153892" y="258245"/>
                    </a:cubicBezTo>
                    <a:lnTo>
                      <a:pt x="405772" y="0"/>
                    </a:lnTo>
                    <a:close/>
                  </a:path>
                </a:pathLst>
              </a:custGeom>
              <a:solidFill>
                <a:srgbClr val="C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80" name="台形 279">
                <a:extLst>
                  <a:ext uri="{FF2B5EF4-FFF2-40B4-BE49-F238E27FC236}">
                    <a16:creationId xmlns:a16="http://schemas.microsoft.com/office/drawing/2014/main" id="{A6F15F1A-B001-B3E2-47E7-3BC9B66C2EB7}"/>
                  </a:ext>
                </a:extLst>
              </p:cNvPr>
              <p:cNvSpPr/>
              <p:nvPr/>
            </p:nvSpPr>
            <p:spPr>
              <a:xfrm rot="12600000">
                <a:off x="7987527" y="5296244"/>
                <a:ext cx="143826" cy="687242"/>
              </a:xfrm>
              <a:prstGeom prst="trapezoid">
                <a:avLst/>
              </a:pr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81" name="フリーフォーム: 図形 280">
                <a:extLst>
                  <a:ext uri="{FF2B5EF4-FFF2-40B4-BE49-F238E27FC236}">
                    <a16:creationId xmlns:a16="http://schemas.microsoft.com/office/drawing/2014/main" id="{9A86C782-A7D1-F1A2-6B04-1CA8DCF3EC9D}"/>
                  </a:ext>
                </a:extLst>
              </p:cNvPr>
              <p:cNvSpPr/>
              <p:nvPr/>
            </p:nvSpPr>
            <p:spPr>
              <a:xfrm>
                <a:off x="7677213" y="5916879"/>
                <a:ext cx="264785" cy="193560"/>
              </a:xfrm>
              <a:custGeom>
                <a:avLst/>
                <a:gdLst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435087 w 600843"/>
                  <a:gd name="connsiteY7" fmla="*/ 293370 h 439221"/>
                  <a:gd name="connsiteX8" fmla="*/ 314721 w 600843"/>
                  <a:gd name="connsiteY8" fmla="*/ 391045 h 439221"/>
                  <a:gd name="connsiteX9" fmla="*/ 291267 w 600843"/>
                  <a:gd name="connsiteY9" fmla="*/ 403330 h 439221"/>
                  <a:gd name="connsiteX10" fmla="*/ 280575 w 600843"/>
                  <a:gd name="connsiteY10" fmla="*/ 404278 h 439221"/>
                  <a:gd name="connsiteX11" fmla="*/ 271690 w 600843"/>
                  <a:gd name="connsiteY11" fmla="*/ 425728 h 439221"/>
                  <a:gd name="connsiteX12" fmla="*/ 239117 w 600843"/>
                  <a:gd name="connsiteY12" fmla="*/ 439220 h 439221"/>
                  <a:gd name="connsiteX13" fmla="*/ 46065 w 600843"/>
                  <a:gd name="connsiteY13" fmla="*/ 439220 h 439221"/>
                  <a:gd name="connsiteX14" fmla="*/ 0 w 600843"/>
                  <a:gd name="connsiteY14" fmla="*/ 393155 h 439221"/>
                  <a:gd name="connsiteX15" fmla="*/ 0 w 600843"/>
                  <a:gd name="connsiteY15" fmla="*/ 348733 h 439221"/>
                  <a:gd name="connsiteX16" fmla="*/ 90488 w 600843"/>
                  <a:gd name="connsiteY16" fmla="*/ 258245 h 439221"/>
                  <a:gd name="connsiteX17" fmla="*/ 153892 w 600843"/>
                  <a:gd name="connsiteY17" fmla="*/ 258245 h 439221"/>
                  <a:gd name="connsiteX18" fmla="*/ 151854 w 600843"/>
                  <a:gd name="connsiteY18" fmla="*/ 235277 h 439221"/>
                  <a:gd name="connsiteX19" fmla="*/ 199594 w 600843"/>
                  <a:gd name="connsiteY19" fmla="*/ 147136 h 439221"/>
                  <a:gd name="connsiteX20" fmla="*/ 342912 w 600843"/>
                  <a:gd name="connsiteY20" fmla="*/ 30836 h 439221"/>
                  <a:gd name="connsiteX21" fmla="*/ 362726 w 600843"/>
                  <a:gd name="connsiteY21" fmla="*/ 20458 h 439221"/>
                  <a:gd name="connsiteX22" fmla="*/ 364040 w 600843"/>
                  <a:gd name="connsiteY22" fmla="*/ 17286 h 439221"/>
                  <a:gd name="connsiteX23" fmla="*/ 405772 w 600843"/>
                  <a:gd name="connsiteY23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435087 w 600843"/>
                  <a:gd name="connsiteY7" fmla="*/ 293370 h 439221"/>
                  <a:gd name="connsiteX8" fmla="*/ 314721 w 600843"/>
                  <a:gd name="connsiteY8" fmla="*/ 391045 h 439221"/>
                  <a:gd name="connsiteX9" fmla="*/ 291267 w 600843"/>
                  <a:gd name="connsiteY9" fmla="*/ 403330 h 439221"/>
                  <a:gd name="connsiteX10" fmla="*/ 280575 w 600843"/>
                  <a:gd name="connsiteY10" fmla="*/ 404278 h 439221"/>
                  <a:gd name="connsiteX11" fmla="*/ 271690 w 600843"/>
                  <a:gd name="connsiteY11" fmla="*/ 425728 h 439221"/>
                  <a:gd name="connsiteX12" fmla="*/ 239117 w 600843"/>
                  <a:gd name="connsiteY12" fmla="*/ 439220 h 439221"/>
                  <a:gd name="connsiteX13" fmla="*/ 46065 w 600843"/>
                  <a:gd name="connsiteY13" fmla="*/ 439220 h 439221"/>
                  <a:gd name="connsiteX14" fmla="*/ 0 w 600843"/>
                  <a:gd name="connsiteY14" fmla="*/ 393155 h 439221"/>
                  <a:gd name="connsiteX15" fmla="*/ 0 w 600843"/>
                  <a:gd name="connsiteY15" fmla="*/ 348733 h 439221"/>
                  <a:gd name="connsiteX16" fmla="*/ 90488 w 600843"/>
                  <a:gd name="connsiteY16" fmla="*/ 258245 h 439221"/>
                  <a:gd name="connsiteX17" fmla="*/ 153892 w 600843"/>
                  <a:gd name="connsiteY17" fmla="*/ 258245 h 439221"/>
                  <a:gd name="connsiteX18" fmla="*/ 151854 w 600843"/>
                  <a:gd name="connsiteY18" fmla="*/ 235277 h 439221"/>
                  <a:gd name="connsiteX19" fmla="*/ 342912 w 600843"/>
                  <a:gd name="connsiteY19" fmla="*/ 30836 h 439221"/>
                  <a:gd name="connsiteX20" fmla="*/ 362726 w 600843"/>
                  <a:gd name="connsiteY20" fmla="*/ 20458 h 439221"/>
                  <a:gd name="connsiteX21" fmla="*/ 364040 w 600843"/>
                  <a:gd name="connsiteY21" fmla="*/ 17286 h 439221"/>
                  <a:gd name="connsiteX22" fmla="*/ 405772 w 600843"/>
                  <a:gd name="connsiteY22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435087 w 600843"/>
                  <a:gd name="connsiteY7" fmla="*/ 293370 h 439221"/>
                  <a:gd name="connsiteX8" fmla="*/ 314721 w 600843"/>
                  <a:gd name="connsiteY8" fmla="*/ 391045 h 439221"/>
                  <a:gd name="connsiteX9" fmla="*/ 291267 w 600843"/>
                  <a:gd name="connsiteY9" fmla="*/ 403330 h 439221"/>
                  <a:gd name="connsiteX10" fmla="*/ 280575 w 600843"/>
                  <a:gd name="connsiteY10" fmla="*/ 404278 h 439221"/>
                  <a:gd name="connsiteX11" fmla="*/ 271690 w 600843"/>
                  <a:gd name="connsiteY11" fmla="*/ 425728 h 439221"/>
                  <a:gd name="connsiteX12" fmla="*/ 239117 w 600843"/>
                  <a:gd name="connsiteY12" fmla="*/ 439220 h 439221"/>
                  <a:gd name="connsiteX13" fmla="*/ 46065 w 600843"/>
                  <a:gd name="connsiteY13" fmla="*/ 439220 h 439221"/>
                  <a:gd name="connsiteX14" fmla="*/ 0 w 600843"/>
                  <a:gd name="connsiteY14" fmla="*/ 393155 h 439221"/>
                  <a:gd name="connsiteX15" fmla="*/ 0 w 600843"/>
                  <a:gd name="connsiteY15" fmla="*/ 348733 h 439221"/>
                  <a:gd name="connsiteX16" fmla="*/ 90488 w 600843"/>
                  <a:gd name="connsiteY16" fmla="*/ 258245 h 439221"/>
                  <a:gd name="connsiteX17" fmla="*/ 153892 w 600843"/>
                  <a:gd name="connsiteY17" fmla="*/ 258245 h 439221"/>
                  <a:gd name="connsiteX18" fmla="*/ 342912 w 600843"/>
                  <a:gd name="connsiteY18" fmla="*/ 30836 h 439221"/>
                  <a:gd name="connsiteX19" fmla="*/ 362726 w 600843"/>
                  <a:gd name="connsiteY19" fmla="*/ 20458 h 439221"/>
                  <a:gd name="connsiteX20" fmla="*/ 364040 w 600843"/>
                  <a:gd name="connsiteY20" fmla="*/ 17286 h 439221"/>
                  <a:gd name="connsiteX21" fmla="*/ 405772 w 600843"/>
                  <a:gd name="connsiteY21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435087 w 600843"/>
                  <a:gd name="connsiteY7" fmla="*/ 293370 h 439221"/>
                  <a:gd name="connsiteX8" fmla="*/ 314721 w 600843"/>
                  <a:gd name="connsiteY8" fmla="*/ 391045 h 439221"/>
                  <a:gd name="connsiteX9" fmla="*/ 291267 w 600843"/>
                  <a:gd name="connsiteY9" fmla="*/ 403330 h 439221"/>
                  <a:gd name="connsiteX10" fmla="*/ 271690 w 600843"/>
                  <a:gd name="connsiteY10" fmla="*/ 425728 h 439221"/>
                  <a:gd name="connsiteX11" fmla="*/ 239117 w 600843"/>
                  <a:gd name="connsiteY11" fmla="*/ 439220 h 439221"/>
                  <a:gd name="connsiteX12" fmla="*/ 46065 w 600843"/>
                  <a:gd name="connsiteY12" fmla="*/ 439220 h 439221"/>
                  <a:gd name="connsiteX13" fmla="*/ 0 w 600843"/>
                  <a:gd name="connsiteY13" fmla="*/ 393155 h 439221"/>
                  <a:gd name="connsiteX14" fmla="*/ 0 w 600843"/>
                  <a:gd name="connsiteY14" fmla="*/ 348733 h 439221"/>
                  <a:gd name="connsiteX15" fmla="*/ 90488 w 600843"/>
                  <a:gd name="connsiteY15" fmla="*/ 258245 h 439221"/>
                  <a:gd name="connsiteX16" fmla="*/ 153892 w 600843"/>
                  <a:gd name="connsiteY16" fmla="*/ 258245 h 439221"/>
                  <a:gd name="connsiteX17" fmla="*/ 342912 w 600843"/>
                  <a:gd name="connsiteY17" fmla="*/ 30836 h 439221"/>
                  <a:gd name="connsiteX18" fmla="*/ 362726 w 600843"/>
                  <a:gd name="connsiteY18" fmla="*/ 20458 h 439221"/>
                  <a:gd name="connsiteX19" fmla="*/ 364040 w 600843"/>
                  <a:gd name="connsiteY19" fmla="*/ 17286 h 439221"/>
                  <a:gd name="connsiteX20" fmla="*/ 405772 w 600843"/>
                  <a:gd name="connsiteY20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435087 w 600843"/>
                  <a:gd name="connsiteY7" fmla="*/ 293370 h 439221"/>
                  <a:gd name="connsiteX8" fmla="*/ 314721 w 600843"/>
                  <a:gd name="connsiteY8" fmla="*/ 391045 h 439221"/>
                  <a:gd name="connsiteX9" fmla="*/ 271690 w 600843"/>
                  <a:gd name="connsiteY9" fmla="*/ 425728 h 439221"/>
                  <a:gd name="connsiteX10" fmla="*/ 239117 w 600843"/>
                  <a:gd name="connsiteY10" fmla="*/ 439220 h 439221"/>
                  <a:gd name="connsiteX11" fmla="*/ 46065 w 600843"/>
                  <a:gd name="connsiteY11" fmla="*/ 439220 h 439221"/>
                  <a:gd name="connsiteX12" fmla="*/ 0 w 600843"/>
                  <a:gd name="connsiteY12" fmla="*/ 393155 h 439221"/>
                  <a:gd name="connsiteX13" fmla="*/ 0 w 600843"/>
                  <a:gd name="connsiteY13" fmla="*/ 348733 h 439221"/>
                  <a:gd name="connsiteX14" fmla="*/ 90488 w 600843"/>
                  <a:gd name="connsiteY14" fmla="*/ 258245 h 439221"/>
                  <a:gd name="connsiteX15" fmla="*/ 153892 w 600843"/>
                  <a:gd name="connsiteY15" fmla="*/ 258245 h 439221"/>
                  <a:gd name="connsiteX16" fmla="*/ 342912 w 600843"/>
                  <a:gd name="connsiteY16" fmla="*/ 30836 h 439221"/>
                  <a:gd name="connsiteX17" fmla="*/ 362726 w 600843"/>
                  <a:gd name="connsiteY17" fmla="*/ 20458 h 439221"/>
                  <a:gd name="connsiteX18" fmla="*/ 364040 w 600843"/>
                  <a:gd name="connsiteY18" fmla="*/ 17286 h 439221"/>
                  <a:gd name="connsiteX19" fmla="*/ 405772 w 600843"/>
                  <a:gd name="connsiteY19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435087 w 600843"/>
                  <a:gd name="connsiteY7" fmla="*/ 293370 h 439221"/>
                  <a:gd name="connsiteX8" fmla="*/ 271690 w 600843"/>
                  <a:gd name="connsiteY8" fmla="*/ 425728 h 439221"/>
                  <a:gd name="connsiteX9" fmla="*/ 239117 w 600843"/>
                  <a:gd name="connsiteY9" fmla="*/ 439220 h 439221"/>
                  <a:gd name="connsiteX10" fmla="*/ 46065 w 600843"/>
                  <a:gd name="connsiteY10" fmla="*/ 439220 h 439221"/>
                  <a:gd name="connsiteX11" fmla="*/ 0 w 600843"/>
                  <a:gd name="connsiteY11" fmla="*/ 393155 h 439221"/>
                  <a:gd name="connsiteX12" fmla="*/ 0 w 600843"/>
                  <a:gd name="connsiteY12" fmla="*/ 348733 h 439221"/>
                  <a:gd name="connsiteX13" fmla="*/ 90488 w 600843"/>
                  <a:gd name="connsiteY13" fmla="*/ 258245 h 439221"/>
                  <a:gd name="connsiteX14" fmla="*/ 153892 w 600843"/>
                  <a:gd name="connsiteY14" fmla="*/ 258245 h 439221"/>
                  <a:gd name="connsiteX15" fmla="*/ 342912 w 600843"/>
                  <a:gd name="connsiteY15" fmla="*/ 30836 h 439221"/>
                  <a:gd name="connsiteX16" fmla="*/ 362726 w 600843"/>
                  <a:gd name="connsiteY16" fmla="*/ 20458 h 439221"/>
                  <a:gd name="connsiteX17" fmla="*/ 364040 w 600843"/>
                  <a:gd name="connsiteY17" fmla="*/ 17286 h 439221"/>
                  <a:gd name="connsiteX18" fmla="*/ 405772 w 600843"/>
                  <a:gd name="connsiteY18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435087 w 600843"/>
                  <a:gd name="connsiteY7" fmla="*/ 293370 h 439221"/>
                  <a:gd name="connsiteX8" fmla="*/ 239117 w 600843"/>
                  <a:gd name="connsiteY8" fmla="*/ 439220 h 439221"/>
                  <a:gd name="connsiteX9" fmla="*/ 46065 w 600843"/>
                  <a:gd name="connsiteY9" fmla="*/ 439220 h 439221"/>
                  <a:gd name="connsiteX10" fmla="*/ 0 w 600843"/>
                  <a:gd name="connsiteY10" fmla="*/ 393155 h 439221"/>
                  <a:gd name="connsiteX11" fmla="*/ 0 w 600843"/>
                  <a:gd name="connsiteY11" fmla="*/ 348733 h 439221"/>
                  <a:gd name="connsiteX12" fmla="*/ 90488 w 600843"/>
                  <a:gd name="connsiteY12" fmla="*/ 258245 h 439221"/>
                  <a:gd name="connsiteX13" fmla="*/ 153892 w 600843"/>
                  <a:gd name="connsiteY13" fmla="*/ 258245 h 439221"/>
                  <a:gd name="connsiteX14" fmla="*/ 342912 w 600843"/>
                  <a:gd name="connsiteY14" fmla="*/ 30836 h 439221"/>
                  <a:gd name="connsiteX15" fmla="*/ 362726 w 600843"/>
                  <a:gd name="connsiteY15" fmla="*/ 20458 h 439221"/>
                  <a:gd name="connsiteX16" fmla="*/ 364040 w 600843"/>
                  <a:gd name="connsiteY16" fmla="*/ 17286 h 439221"/>
                  <a:gd name="connsiteX17" fmla="*/ 405772 w 600843"/>
                  <a:gd name="connsiteY17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435087 w 600843"/>
                  <a:gd name="connsiteY7" fmla="*/ 293370 h 439221"/>
                  <a:gd name="connsiteX8" fmla="*/ 239117 w 600843"/>
                  <a:gd name="connsiteY8" fmla="*/ 439220 h 439221"/>
                  <a:gd name="connsiteX9" fmla="*/ 46065 w 600843"/>
                  <a:gd name="connsiteY9" fmla="*/ 439220 h 439221"/>
                  <a:gd name="connsiteX10" fmla="*/ 0 w 600843"/>
                  <a:gd name="connsiteY10" fmla="*/ 393155 h 439221"/>
                  <a:gd name="connsiteX11" fmla="*/ 0 w 600843"/>
                  <a:gd name="connsiteY11" fmla="*/ 348733 h 439221"/>
                  <a:gd name="connsiteX12" fmla="*/ 153892 w 600843"/>
                  <a:gd name="connsiteY12" fmla="*/ 258245 h 439221"/>
                  <a:gd name="connsiteX13" fmla="*/ 342912 w 600843"/>
                  <a:gd name="connsiteY13" fmla="*/ 30836 h 439221"/>
                  <a:gd name="connsiteX14" fmla="*/ 362726 w 600843"/>
                  <a:gd name="connsiteY14" fmla="*/ 20458 h 439221"/>
                  <a:gd name="connsiteX15" fmla="*/ 364040 w 600843"/>
                  <a:gd name="connsiteY15" fmla="*/ 17286 h 439221"/>
                  <a:gd name="connsiteX16" fmla="*/ 405772 w 600843"/>
                  <a:gd name="connsiteY16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435087 w 600843"/>
                  <a:gd name="connsiteY7" fmla="*/ 293370 h 439221"/>
                  <a:gd name="connsiteX8" fmla="*/ 239117 w 600843"/>
                  <a:gd name="connsiteY8" fmla="*/ 439220 h 439221"/>
                  <a:gd name="connsiteX9" fmla="*/ 46065 w 600843"/>
                  <a:gd name="connsiteY9" fmla="*/ 439220 h 439221"/>
                  <a:gd name="connsiteX10" fmla="*/ 0 w 600843"/>
                  <a:gd name="connsiteY10" fmla="*/ 393155 h 439221"/>
                  <a:gd name="connsiteX11" fmla="*/ 0 w 600843"/>
                  <a:gd name="connsiteY11" fmla="*/ 348733 h 439221"/>
                  <a:gd name="connsiteX12" fmla="*/ 153892 w 600843"/>
                  <a:gd name="connsiteY12" fmla="*/ 258245 h 439221"/>
                  <a:gd name="connsiteX13" fmla="*/ 342912 w 600843"/>
                  <a:gd name="connsiteY13" fmla="*/ 30836 h 439221"/>
                  <a:gd name="connsiteX14" fmla="*/ 362726 w 600843"/>
                  <a:gd name="connsiteY14" fmla="*/ 20458 h 439221"/>
                  <a:gd name="connsiteX15" fmla="*/ 405772 w 600843"/>
                  <a:gd name="connsiteY15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435087 w 600843"/>
                  <a:gd name="connsiteY7" fmla="*/ 293370 h 439221"/>
                  <a:gd name="connsiteX8" fmla="*/ 239117 w 600843"/>
                  <a:gd name="connsiteY8" fmla="*/ 439220 h 439221"/>
                  <a:gd name="connsiteX9" fmla="*/ 46065 w 600843"/>
                  <a:gd name="connsiteY9" fmla="*/ 439220 h 439221"/>
                  <a:gd name="connsiteX10" fmla="*/ 0 w 600843"/>
                  <a:gd name="connsiteY10" fmla="*/ 393155 h 439221"/>
                  <a:gd name="connsiteX11" fmla="*/ 0 w 600843"/>
                  <a:gd name="connsiteY11" fmla="*/ 348733 h 439221"/>
                  <a:gd name="connsiteX12" fmla="*/ 153892 w 600843"/>
                  <a:gd name="connsiteY12" fmla="*/ 258245 h 439221"/>
                  <a:gd name="connsiteX13" fmla="*/ 342912 w 600843"/>
                  <a:gd name="connsiteY13" fmla="*/ 30836 h 439221"/>
                  <a:gd name="connsiteX14" fmla="*/ 362726 w 600843"/>
                  <a:gd name="connsiteY14" fmla="*/ 27601 h 439221"/>
                  <a:gd name="connsiteX15" fmla="*/ 405772 w 600843"/>
                  <a:gd name="connsiteY15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435087 w 600843"/>
                  <a:gd name="connsiteY7" fmla="*/ 293370 h 439221"/>
                  <a:gd name="connsiteX8" fmla="*/ 239117 w 600843"/>
                  <a:gd name="connsiteY8" fmla="*/ 439220 h 439221"/>
                  <a:gd name="connsiteX9" fmla="*/ 46065 w 600843"/>
                  <a:gd name="connsiteY9" fmla="*/ 439220 h 439221"/>
                  <a:gd name="connsiteX10" fmla="*/ 0 w 600843"/>
                  <a:gd name="connsiteY10" fmla="*/ 393155 h 439221"/>
                  <a:gd name="connsiteX11" fmla="*/ 0 w 600843"/>
                  <a:gd name="connsiteY11" fmla="*/ 348733 h 439221"/>
                  <a:gd name="connsiteX12" fmla="*/ 153892 w 600843"/>
                  <a:gd name="connsiteY12" fmla="*/ 258245 h 439221"/>
                  <a:gd name="connsiteX13" fmla="*/ 342912 w 600843"/>
                  <a:gd name="connsiteY13" fmla="*/ 30836 h 439221"/>
                  <a:gd name="connsiteX14" fmla="*/ 405772 w 600843"/>
                  <a:gd name="connsiteY14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435087 w 600843"/>
                  <a:gd name="connsiteY7" fmla="*/ 293370 h 439221"/>
                  <a:gd name="connsiteX8" fmla="*/ 239117 w 600843"/>
                  <a:gd name="connsiteY8" fmla="*/ 439220 h 439221"/>
                  <a:gd name="connsiteX9" fmla="*/ 46065 w 600843"/>
                  <a:gd name="connsiteY9" fmla="*/ 439220 h 439221"/>
                  <a:gd name="connsiteX10" fmla="*/ 0 w 600843"/>
                  <a:gd name="connsiteY10" fmla="*/ 393155 h 439221"/>
                  <a:gd name="connsiteX11" fmla="*/ 0 w 600843"/>
                  <a:gd name="connsiteY11" fmla="*/ 348733 h 439221"/>
                  <a:gd name="connsiteX12" fmla="*/ 153892 w 600843"/>
                  <a:gd name="connsiteY12" fmla="*/ 258245 h 439221"/>
                  <a:gd name="connsiteX13" fmla="*/ 350056 w 600843"/>
                  <a:gd name="connsiteY13" fmla="*/ 33217 h 439221"/>
                  <a:gd name="connsiteX14" fmla="*/ 405772 w 600843"/>
                  <a:gd name="connsiteY14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435087 w 600843"/>
                  <a:gd name="connsiteY7" fmla="*/ 293370 h 439221"/>
                  <a:gd name="connsiteX8" fmla="*/ 239117 w 600843"/>
                  <a:gd name="connsiteY8" fmla="*/ 439220 h 439221"/>
                  <a:gd name="connsiteX9" fmla="*/ 46065 w 600843"/>
                  <a:gd name="connsiteY9" fmla="*/ 439220 h 439221"/>
                  <a:gd name="connsiteX10" fmla="*/ 0 w 600843"/>
                  <a:gd name="connsiteY10" fmla="*/ 393155 h 439221"/>
                  <a:gd name="connsiteX11" fmla="*/ 0 w 600843"/>
                  <a:gd name="connsiteY11" fmla="*/ 348733 h 439221"/>
                  <a:gd name="connsiteX12" fmla="*/ 153892 w 600843"/>
                  <a:gd name="connsiteY12" fmla="*/ 258245 h 439221"/>
                  <a:gd name="connsiteX13" fmla="*/ 405772 w 600843"/>
                  <a:gd name="connsiteY13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239117 w 600843"/>
                  <a:gd name="connsiteY7" fmla="*/ 439220 h 439221"/>
                  <a:gd name="connsiteX8" fmla="*/ 46065 w 600843"/>
                  <a:gd name="connsiteY8" fmla="*/ 439220 h 439221"/>
                  <a:gd name="connsiteX9" fmla="*/ 0 w 600843"/>
                  <a:gd name="connsiteY9" fmla="*/ 393155 h 439221"/>
                  <a:gd name="connsiteX10" fmla="*/ 0 w 600843"/>
                  <a:gd name="connsiteY10" fmla="*/ 348733 h 439221"/>
                  <a:gd name="connsiteX11" fmla="*/ 153892 w 600843"/>
                  <a:gd name="connsiteY11" fmla="*/ 258245 h 439221"/>
                  <a:gd name="connsiteX12" fmla="*/ 405772 w 600843"/>
                  <a:gd name="connsiteY12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46065 w 600843"/>
                  <a:gd name="connsiteY7" fmla="*/ 439220 h 439221"/>
                  <a:gd name="connsiteX8" fmla="*/ 0 w 600843"/>
                  <a:gd name="connsiteY8" fmla="*/ 393155 h 439221"/>
                  <a:gd name="connsiteX9" fmla="*/ 0 w 600843"/>
                  <a:gd name="connsiteY9" fmla="*/ 348733 h 439221"/>
                  <a:gd name="connsiteX10" fmla="*/ 153892 w 600843"/>
                  <a:gd name="connsiteY10" fmla="*/ 258245 h 439221"/>
                  <a:gd name="connsiteX11" fmla="*/ 405772 w 600843"/>
                  <a:gd name="connsiteY11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6065 w 600843"/>
                  <a:gd name="connsiteY6" fmla="*/ 439220 h 439221"/>
                  <a:gd name="connsiteX7" fmla="*/ 0 w 600843"/>
                  <a:gd name="connsiteY7" fmla="*/ 393155 h 439221"/>
                  <a:gd name="connsiteX8" fmla="*/ 0 w 600843"/>
                  <a:gd name="connsiteY8" fmla="*/ 348733 h 439221"/>
                  <a:gd name="connsiteX9" fmla="*/ 153892 w 600843"/>
                  <a:gd name="connsiteY9" fmla="*/ 258245 h 439221"/>
                  <a:gd name="connsiteX10" fmla="*/ 405772 w 600843"/>
                  <a:gd name="connsiteY10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47112 w 600843"/>
                  <a:gd name="connsiteY4" fmla="*/ 439221 h 439221"/>
                  <a:gd name="connsiteX5" fmla="*/ 46065 w 600843"/>
                  <a:gd name="connsiteY5" fmla="*/ 439220 h 439221"/>
                  <a:gd name="connsiteX6" fmla="*/ 0 w 600843"/>
                  <a:gd name="connsiteY6" fmla="*/ 393155 h 439221"/>
                  <a:gd name="connsiteX7" fmla="*/ 0 w 600843"/>
                  <a:gd name="connsiteY7" fmla="*/ 348733 h 439221"/>
                  <a:gd name="connsiteX8" fmla="*/ 153892 w 600843"/>
                  <a:gd name="connsiteY8" fmla="*/ 258245 h 439221"/>
                  <a:gd name="connsiteX9" fmla="*/ 405772 w 600843"/>
                  <a:gd name="connsiteY9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547112 w 600843"/>
                  <a:gd name="connsiteY3" fmla="*/ 439221 h 439221"/>
                  <a:gd name="connsiteX4" fmla="*/ 46065 w 600843"/>
                  <a:gd name="connsiteY4" fmla="*/ 439220 h 439221"/>
                  <a:gd name="connsiteX5" fmla="*/ 0 w 600843"/>
                  <a:gd name="connsiteY5" fmla="*/ 393155 h 439221"/>
                  <a:gd name="connsiteX6" fmla="*/ 0 w 600843"/>
                  <a:gd name="connsiteY6" fmla="*/ 348733 h 439221"/>
                  <a:gd name="connsiteX7" fmla="*/ 153892 w 600843"/>
                  <a:gd name="connsiteY7" fmla="*/ 258245 h 439221"/>
                  <a:gd name="connsiteX8" fmla="*/ 405772 w 600843"/>
                  <a:gd name="connsiteY8" fmla="*/ 0 h 4392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00843" h="439221">
                    <a:moveTo>
                      <a:pt x="405772" y="0"/>
                    </a:moveTo>
                    <a:lnTo>
                      <a:pt x="541825" y="0"/>
                    </a:lnTo>
                    <a:cubicBezTo>
                      <a:pt x="574420" y="0"/>
                      <a:pt x="600843" y="26423"/>
                      <a:pt x="600843" y="59018"/>
                    </a:cubicBezTo>
                    <a:lnTo>
                      <a:pt x="547112" y="439221"/>
                    </a:lnTo>
                    <a:lnTo>
                      <a:pt x="46065" y="439220"/>
                    </a:lnTo>
                    <a:cubicBezTo>
                      <a:pt x="20624" y="439220"/>
                      <a:pt x="0" y="418596"/>
                      <a:pt x="0" y="393155"/>
                    </a:cubicBezTo>
                    <a:lnTo>
                      <a:pt x="0" y="348733"/>
                    </a:lnTo>
                    <a:cubicBezTo>
                      <a:pt x="25649" y="326248"/>
                      <a:pt x="96740" y="311228"/>
                      <a:pt x="153892" y="258245"/>
                    </a:cubicBezTo>
                    <a:lnTo>
                      <a:pt x="405772" y="0"/>
                    </a:lnTo>
                    <a:close/>
                  </a:path>
                </a:pathLst>
              </a:custGeom>
              <a:solidFill>
                <a:srgbClr val="C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82" name="フリーフォーム: 図形 281">
                <a:extLst>
                  <a:ext uri="{FF2B5EF4-FFF2-40B4-BE49-F238E27FC236}">
                    <a16:creationId xmlns:a16="http://schemas.microsoft.com/office/drawing/2014/main" id="{8A58E5D5-4B8B-93CF-BC05-DC1B9D6044CB}"/>
                  </a:ext>
                </a:extLst>
              </p:cNvPr>
              <p:cNvSpPr/>
              <p:nvPr/>
            </p:nvSpPr>
            <p:spPr>
              <a:xfrm>
                <a:off x="8015503" y="5128981"/>
                <a:ext cx="597130" cy="463486"/>
              </a:xfrm>
              <a:custGeom>
                <a:avLst/>
                <a:gdLst>
                  <a:gd name="connsiteX0" fmla="*/ 193942 w 966071"/>
                  <a:gd name="connsiteY0" fmla="*/ 0 h 749855"/>
                  <a:gd name="connsiteX1" fmla="*/ 772129 w 966071"/>
                  <a:gd name="connsiteY1" fmla="*/ 0 h 749855"/>
                  <a:gd name="connsiteX2" fmla="*/ 966071 w 966071"/>
                  <a:gd name="connsiteY2" fmla="*/ 749855 h 749855"/>
                  <a:gd name="connsiteX3" fmla="*/ 567189 w 966071"/>
                  <a:gd name="connsiteY3" fmla="*/ 749855 h 749855"/>
                  <a:gd name="connsiteX4" fmla="*/ 482069 w 966071"/>
                  <a:gd name="connsiteY4" fmla="*/ 553528 h 749855"/>
                  <a:gd name="connsiteX5" fmla="*/ 396948 w 966071"/>
                  <a:gd name="connsiteY5" fmla="*/ 749855 h 749855"/>
                  <a:gd name="connsiteX6" fmla="*/ 0 w 966071"/>
                  <a:gd name="connsiteY6" fmla="*/ 749855 h 749855"/>
                  <a:gd name="connsiteX0" fmla="*/ 193942 w 966071"/>
                  <a:gd name="connsiteY0" fmla="*/ 0 h 749855"/>
                  <a:gd name="connsiteX1" fmla="*/ 772129 w 966071"/>
                  <a:gd name="connsiteY1" fmla="*/ 0 h 749855"/>
                  <a:gd name="connsiteX2" fmla="*/ 966071 w 966071"/>
                  <a:gd name="connsiteY2" fmla="*/ 749855 h 749855"/>
                  <a:gd name="connsiteX3" fmla="*/ 567189 w 966071"/>
                  <a:gd name="connsiteY3" fmla="*/ 749855 h 749855"/>
                  <a:gd name="connsiteX4" fmla="*/ 396948 w 966071"/>
                  <a:gd name="connsiteY4" fmla="*/ 749855 h 749855"/>
                  <a:gd name="connsiteX5" fmla="*/ 0 w 966071"/>
                  <a:gd name="connsiteY5" fmla="*/ 749855 h 749855"/>
                  <a:gd name="connsiteX6" fmla="*/ 193942 w 966071"/>
                  <a:gd name="connsiteY6" fmla="*/ 0 h 749855"/>
                  <a:gd name="connsiteX0" fmla="*/ 193942 w 966071"/>
                  <a:gd name="connsiteY0" fmla="*/ 0 h 749855"/>
                  <a:gd name="connsiteX1" fmla="*/ 772129 w 966071"/>
                  <a:gd name="connsiteY1" fmla="*/ 0 h 749855"/>
                  <a:gd name="connsiteX2" fmla="*/ 966071 w 966071"/>
                  <a:gd name="connsiteY2" fmla="*/ 749855 h 749855"/>
                  <a:gd name="connsiteX3" fmla="*/ 567189 w 966071"/>
                  <a:gd name="connsiteY3" fmla="*/ 749855 h 749855"/>
                  <a:gd name="connsiteX4" fmla="*/ 0 w 966071"/>
                  <a:gd name="connsiteY4" fmla="*/ 749855 h 749855"/>
                  <a:gd name="connsiteX5" fmla="*/ 193942 w 966071"/>
                  <a:gd name="connsiteY5" fmla="*/ 0 h 749855"/>
                  <a:gd name="connsiteX0" fmla="*/ 193942 w 966071"/>
                  <a:gd name="connsiteY0" fmla="*/ 0 h 749855"/>
                  <a:gd name="connsiteX1" fmla="*/ 772129 w 966071"/>
                  <a:gd name="connsiteY1" fmla="*/ 0 h 749855"/>
                  <a:gd name="connsiteX2" fmla="*/ 966071 w 966071"/>
                  <a:gd name="connsiteY2" fmla="*/ 749855 h 749855"/>
                  <a:gd name="connsiteX3" fmla="*/ 0 w 966071"/>
                  <a:gd name="connsiteY3" fmla="*/ 749855 h 749855"/>
                  <a:gd name="connsiteX4" fmla="*/ 193942 w 966071"/>
                  <a:gd name="connsiteY4" fmla="*/ 0 h 7498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66071" h="749855">
                    <a:moveTo>
                      <a:pt x="193942" y="0"/>
                    </a:moveTo>
                    <a:lnTo>
                      <a:pt x="772129" y="0"/>
                    </a:lnTo>
                    <a:lnTo>
                      <a:pt x="966071" y="749855"/>
                    </a:lnTo>
                    <a:lnTo>
                      <a:pt x="0" y="749855"/>
                    </a:lnTo>
                    <a:lnTo>
                      <a:pt x="193942" y="0"/>
                    </a:lnTo>
                    <a:close/>
                  </a:path>
                </a:pathLst>
              </a:custGeom>
              <a:solidFill>
                <a:srgbClr val="C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83" name="台形 282">
                <a:extLst>
                  <a:ext uri="{FF2B5EF4-FFF2-40B4-BE49-F238E27FC236}">
                    <a16:creationId xmlns:a16="http://schemas.microsoft.com/office/drawing/2014/main" id="{49163737-6A41-A4C3-CA37-2FBC8C2B8763}"/>
                  </a:ext>
                </a:extLst>
              </p:cNvPr>
              <p:cNvSpPr/>
              <p:nvPr/>
            </p:nvSpPr>
            <p:spPr>
              <a:xfrm>
                <a:off x="8107648" y="4520315"/>
                <a:ext cx="142329" cy="185493"/>
              </a:xfrm>
              <a:prstGeom prst="trapezoid">
                <a:avLst>
                  <a:gd name="adj" fmla="val 16220"/>
                </a:avLst>
              </a:pr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84" name="四角形: 上の 2 つの角を丸める 283">
                <a:extLst>
                  <a:ext uri="{FF2B5EF4-FFF2-40B4-BE49-F238E27FC236}">
                    <a16:creationId xmlns:a16="http://schemas.microsoft.com/office/drawing/2014/main" id="{E35FEDB7-D2BB-22B8-A396-9C65C2B302B9}"/>
                  </a:ext>
                </a:extLst>
              </p:cNvPr>
              <p:cNvSpPr/>
              <p:nvPr/>
            </p:nvSpPr>
            <p:spPr>
              <a:xfrm rot="20809189">
                <a:off x="8033289" y="4619513"/>
                <a:ext cx="399290" cy="55966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0066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285" name="グループ化 284">
                <a:extLst>
                  <a:ext uri="{FF2B5EF4-FFF2-40B4-BE49-F238E27FC236}">
                    <a16:creationId xmlns:a16="http://schemas.microsoft.com/office/drawing/2014/main" id="{48C895F5-4819-8423-73F3-A88E55391BCF}"/>
                  </a:ext>
                </a:extLst>
              </p:cNvPr>
              <p:cNvGrpSpPr/>
              <p:nvPr/>
            </p:nvGrpSpPr>
            <p:grpSpPr>
              <a:xfrm>
                <a:off x="7738195" y="3916621"/>
                <a:ext cx="1144864" cy="686541"/>
                <a:chOff x="1913374" y="3616704"/>
                <a:chExt cx="1268960" cy="760958"/>
              </a:xfrm>
            </p:grpSpPr>
            <p:sp>
              <p:nvSpPr>
                <p:cNvPr id="290" name="二等辺三角形 28">
                  <a:extLst>
                    <a:ext uri="{FF2B5EF4-FFF2-40B4-BE49-F238E27FC236}">
                      <a16:creationId xmlns:a16="http://schemas.microsoft.com/office/drawing/2014/main" id="{87D3FED4-C007-742E-B94C-D1C2D10AB5E3}"/>
                    </a:ext>
                  </a:extLst>
                </p:cNvPr>
                <p:cNvSpPr/>
                <p:nvPr/>
              </p:nvSpPr>
              <p:spPr>
                <a:xfrm>
                  <a:off x="1949336" y="4027591"/>
                  <a:ext cx="76687" cy="168010"/>
                </a:xfrm>
                <a:custGeom>
                  <a:avLst/>
                  <a:gdLst>
                    <a:gd name="connsiteX0" fmla="*/ 0 w 414337"/>
                    <a:gd name="connsiteY0" fmla="*/ 348851 h 348851"/>
                    <a:gd name="connsiteX1" fmla="*/ 207169 w 414337"/>
                    <a:gd name="connsiteY1" fmla="*/ 0 h 348851"/>
                    <a:gd name="connsiteX2" fmla="*/ 414337 w 414337"/>
                    <a:gd name="connsiteY2" fmla="*/ 348851 h 348851"/>
                    <a:gd name="connsiteX3" fmla="*/ 0 w 414337"/>
                    <a:gd name="connsiteY3" fmla="*/ 348851 h 348851"/>
                    <a:gd name="connsiteX0" fmla="*/ 132 w 414469"/>
                    <a:gd name="connsiteY0" fmla="*/ 348851 h 413232"/>
                    <a:gd name="connsiteX1" fmla="*/ 207301 w 414469"/>
                    <a:gd name="connsiteY1" fmla="*/ 0 h 413232"/>
                    <a:gd name="connsiteX2" fmla="*/ 414469 w 414469"/>
                    <a:gd name="connsiteY2" fmla="*/ 348851 h 413232"/>
                    <a:gd name="connsiteX3" fmla="*/ 132 w 414469"/>
                    <a:gd name="connsiteY3" fmla="*/ 348851 h 413232"/>
                    <a:gd name="connsiteX0" fmla="*/ 1192 w 305992"/>
                    <a:gd name="connsiteY0" fmla="*/ 348851 h 402561"/>
                    <a:gd name="connsiteX1" fmla="*/ 208361 w 305992"/>
                    <a:gd name="connsiteY1" fmla="*/ 0 h 402561"/>
                    <a:gd name="connsiteX2" fmla="*/ 305992 w 305992"/>
                    <a:gd name="connsiteY2" fmla="*/ 401238 h 402561"/>
                    <a:gd name="connsiteX3" fmla="*/ 1192 w 305992"/>
                    <a:gd name="connsiteY3" fmla="*/ 348851 h 402561"/>
                    <a:gd name="connsiteX0" fmla="*/ 3 w 309565"/>
                    <a:gd name="connsiteY0" fmla="*/ 348851 h 402561"/>
                    <a:gd name="connsiteX1" fmla="*/ 309565 w 309565"/>
                    <a:gd name="connsiteY1" fmla="*/ 0 h 402561"/>
                    <a:gd name="connsiteX2" fmla="*/ 304803 w 309565"/>
                    <a:gd name="connsiteY2" fmla="*/ 401238 h 402561"/>
                    <a:gd name="connsiteX3" fmla="*/ 3 w 309565"/>
                    <a:gd name="connsiteY3" fmla="*/ 348851 h 402561"/>
                    <a:gd name="connsiteX0" fmla="*/ 3 w 309565"/>
                    <a:gd name="connsiteY0" fmla="*/ 348851 h 402561"/>
                    <a:gd name="connsiteX1" fmla="*/ 309565 w 309565"/>
                    <a:gd name="connsiteY1" fmla="*/ 0 h 402561"/>
                    <a:gd name="connsiteX2" fmla="*/ 304803 w 309565"/>
                    <a:gd name="connsiteY2" fmla="*/ 401238 h 402561"/>
                    <a:gd name="connsiteX3" fmla="*/ 3 w 309565"/>
                    <a:gd name="connsiteY3" fmla="*/ 348851 h 402561"/>
                    <a:gd name="connsiteX0" fmla="*/ 5 w 252417"/>
                    <a:gd name="connsiteY0" fmla="*/ 322657 h 401238"/>
                    <a:gd name="connsiteX1" fmla="*/ 252417 w 252417"/>
                    <a:gd name="connsiteY1" fmla="*/ 0 h 401238"/>
                    <a:gd name="connsiteX2" fmla="*/ 247655 w 252417"/>
                    <a:gd name="connsiteY2" fmla="*/ 401238 h 401238"/>
                    <a:gd name="connsiteX3" fmla="*/ 5 w 252417"/>
                    <a:gd name="connsiteY3" fmla="*/ 322657 h 401238"/>
                    <a:gd name="connsiteX0" fmla="*/ 2197 w 254609"/>
                    <a:gd name="connsiteY0" fmla="*/ 322657 h 402772"/>
                    <a:gd name="connsiteX1" fmla="*/ 254609 w 254609"/>
                    <a:gd name="connsiteY1" fmla="*/ 0 h 402772"/>
                    <a:gd name="connsiteX2" fmla="*/ 249847 w 254609"/>
                    <a:gd name="connsiteY2" fmla="*/ 401238 h 402772"/>
                    <a:gd name="connsiteX3" fmla="*/ 2197 w 254609"/>
                    <a:gd name="connsiteY3" fmla="*/ 322657 h 402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54609" h="402772">
                      <a:moveTo>
                        <a:pt x="2197" y="322657"/>
                      </a:moveTo>
                      <a:cubicBezTo>
                        <a:pt x="-23203" y="224828"/>
                        <a:pt x="178409" y="94852"/>
                        <a:pt x="254609" y="0"/>
                      </a:cubicBezTo>
                      <a:cubicBezTo>
                        <a:pt x="253022" y="133746"/>
                        <a:pt x="251434" y="267492"/>
                        <a:pt x="249847" y="401238"/>
                      </a:cubicBezTo>
                      <a:cubicBezTo>
                        <a:pt x="111735" y="401238"/>
                        <a:pt x="27597" y="420486"/>
                        <a:pt x="2197" y="322657"/>
                      </a:cubicBezTo>
                      <a:close/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91" name="楕円 290">
                  <a:extLst>
                    <a:ext uri="{FF2B5EF4-FFF2-40B4-BE49-F238E27FC236}">
                      <a16:creationId xmlns:a16="http://schemas.microsoft.com/office/drawing/2014/main" id="{25449988-EE19-9C9E-6152-2EA97DE63F2C}"/>
                    </a:ext>
                  </a:extLst>
                </p:cNvPr>
                <p:cNvSpPr/>
                <p:nvPr/>
              </p:nvSpPr>
              <p:spPr>
                <a:xfrm>
                  <a:off x="1977966" y="3654437"/>
                  <a:ext cx="723226" cy="723225"/>
                </a:xfrm>
                <a:prstGeom prst="ellipse">
                  <a:avLst/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92" name="二等辺三角形 46">
                  <a:extLst>
                    <a:ext uri="{FF2B5EF4-FFF2-40B4-BE49-F238E27FC236}">
                      <a16:creationId xmlns:a16="http://schemas.microsoft.com/office/drawing/2014/main" id="{9528EB75-2319-D5EF-139A-4BF69F45A91C}"/>
                    </a:ext>
                  </a:extLst>
                </p:cNvPr>
                <p:cNvSpPr/>
                <p:nvPr/>
              </p:nvSpPr>
              <p:spPr>
                <a:xfrm rot="10800000">
                  <a:off x="2067059" y="4191280"/>
                  <a:ext cx="113052" cy="83074"/>
                </a:xfrm>
                <a:custGeom>
                  <a:avLst/>
                  <a:gdLst>
                    <a:gd name="connsiteX0" fmla="*/ 0 w 793908"/>
                    <a:gd name="connsiteY0" fmla="*/ 854870 h 854870"/>
                    <a:gd name="connsiteX1" fmla="*/ 396954 w 793908"/>
                    <a:gd name="connsiteY1" fmla="*/ 0 h 854870"/>
                    <a:gd name="connsiteX2" fmla="*/ 793908 w 793908"/>
                    <a:gd name="connsiteY2" fmla="*/ 854870 h 854870"/>
                    <a:gd name="connsiteX3" fmla="*/ 0 w 793908"/>
                    <a:gd name="connsiteY3" fmla="*/ 854870 h 854870"/>
                    <a:gd name="connsiteX0" fmla="*/ 0 w 793908"/>
                    <a:gd name="connsiteY0" fmla="*/ 854909 h 854909"/>
                    <a:gd name="connsiteX1" fmla="*/ 396954 w 793908"/>
                    <a:gd name="connsiteY1" fmla="*/ 39 h 854909"/>
                    <a:gd name="connsiteX2" fmla="*/ 793908 w 793908"/>
                    <a:gd name="connsiteY2" fmla="*/ 854909 h 854909"/>
                    <a:gd name="connsiteX3" fmla="*/ 0 w 793908"/>
                    <a:gd name="connsiteY3" fmla="*/ 854909 h 854909"/>
                    <a:gd name="connsiteX0" fmla="*/ 0 w 793908"/>
                    <a:gd name="connsiteY0" fmla="*/ 421639 h 421639"/>
                    <a:gd name="connsiteX1" fmla="*/ 239792 w 793908"/>
                    <a:gd name="connsiteY1" fmla="*/ 157 h 421639"/>
                    <a:gd name="connsiteX2" fmla="*/ 793908 w 793908"/>
                    <a:gd name="connsiteY2" fmla="*/ 421639 h 421639"/>
                    <a:gd name="connsiteX3" fmla="*/ 0 w 793908"/>
                    <a:gd name="connsiteY3" fmla="*/ 421639 h 421639"/>
                    <a:gd name="connsiteX0" fmla="*/ 0 w 803975"/>
                    <a:gd name="connsiteY0" fmla="*/ 421639 h 453388"/>
                    <a:gd name="connsiteX1" fmla="*/ 239792 w 803975"/>
                    <a:gd name="connsiteY1" fmla="*/ 157 h 453388"/>
                    <a:gd name="connsiteX2" fmla="*/ 793908 w 803975"/>
                    <a:gd name="connsiteY2" fmla="*/ 421639 h 453388"/>
                    <a:gd name="connsiteX3" fmla="*/ 0 w 803975"/>
                    <a:gd name="connsiteY3" fmla="*/ 421639 h 453388"/>
                    <a:gd name="connsiteX0" fmla="*/ 12018 w 815993"/>
                    <a:gd name="connsiteY0" fmla="*/ 421544 h 469912"/>
                    <a:gd name="connsiteX1" fmla="*/ 251810 w 815993"/>
                    <a:gd name="connsiteY1" fmla="*/ 62 h 469912"/>
                    <a:gd name="connsiteX2" fmla="*/ 805926 w 815993"/>
                    <a:gd name="connsiteY2" fmla="*/ 421544 h 469912"/>
                    <a:gd name="connsiteX3" fmla="*/ 12018 w 815993"/>
                    <a:gd name="connsiteY3" fmla="*/ 421544 h 4699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15993" h="469912">
                      <a:moveTo>
                        <a:pt x="12018" y="421544"/>
                      </a:moveTo>
                      <a:cubicBezTo>
                        <a:pt x="-47831" y="364394"/>
                        <a:pt x="129017" y="-5494"/>
                        <a:pt x="251810" y="62"/>
                      </a:cubicBezTo>
                      <a:cubicBezTo>
                        <a:pt x="374603" y="5618"/>
                        <a:pt x="894349" y="350107"/>
                        <a:pt x="805926" y="421544"/>
                      </a:cubicBezTo>
                      <a:cubicBezTo>
                        <a:pt x="717503" y="492981"/>
                        <a:pt x="71867" y="478694"/>
                        <a:pt x="12018" y="421544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93" name="月 292">
                  <a:extLst>
                    <a:ext uri="{FF2B5EF4-FFF2-40B4-BE49-F238E27FC236}">
                      <a16:creationId xmlns:a16="http://schemas.microsoft.com/office/drawing/2014/main" id="{815672F3-201C-B1DE-4601-B148A6B49230}"/>
                    </a:ext>
                  </a:extLst>
                </p:cNvPr>
                <p:cNvSpPr/>
                <p:nvPr/>
              </p:nvSpPr>
              <p:spPr>
                <a:xfrm rot="4500000">
                  <a:off x="2070778" y="3853582"/>
                  <a:ext cx="28605" cy="148451"/>
                </a:xfrm>
                <a:prstGeom prst="moon">
                  <a:avLst>
                    <a:gd name="adj" fmla="val 43350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94" name="楕円 293">
                  <a:extLst>
                    <a:ext uri="{FF2B5EF4-FFF2-40B4-BE49-F238E27FC236}">
                      <a16:creationId xmlns:a16="http://schemas.microsoft.com/office/drawing/2014/main" id="{7994F9E9-CECD-32E5-BE93-D8F81D550B99}"/>
                    </a:ext>
                  </a:extLst>
                </p:cNvPr>
                <p:cNvSpPr/>
                <p:nvPr/>
              </p:nvSpPr>
              <p:spPr>
                <a:xfrm>
                  <a:off x="2163527" y="4082411"/>
                  <a:ext cx="70931" cy="45233"/>
                </a:xfrm>
                <a:prstGeom prst="ellipse">
                  <a:avLst/>
                </a:prstGeom>
                <a:solidFill>
                  <a:srgbClr val="FF66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95" name="フリーフォーム: 図形 294">
                  <a:extLst>
                    <a:ext uri="{FF2B5EF4-FFF2-40B4-BE49-F238E27FC236}">
                      <a16:creationId xmlns:a16="http://schemas.microsoft.com/office/drawing/2014/main" id="{BA1E7941-206A-9E67-A174-65F783DD9942}"/>
                    </a:ext>
                  </a:extLst>
                </p:cNvPr>
                <p:cNvSpPr/>
                <p:nvPr/>
              </p:nvSpPr>
              <p:spPr>
                <a:xfrm rot="18000000">
                  <a:off x="2428916" y="3440751"/>
                  <a:ext cx="538866" cy="967971"/>
                </a:xfrm>
                <a:custGeom>
                  <a:avLst/>
                  <a:gdLst>
                    <a:gd name="connsiteX0" fmla="*/ 279035 w 545056"/>
                    <a:gd name="connsiteY0" fmla="*/ 0 h 979090"/>
                    <a:gd name="connsiteX1" fmla="*/ 308095 w 545056"/>
                    <a:gd name="connsiteY1" fmla="*/ 16504 h 979090"/>
                    <a:gd name="connsiteX2" fmla="*/ 463357 w 545056"/>
                    <a:gd name="connsiteY2" fmla="*/ 331930 h 979090"/>
                    <a:gd name="connsiteX3" fmla="*/ 456805 w 545056"/>
                    <a:gd name="connsiteY3" fmla="*/ 406260 h 979090"/>
                    <a:gd name="connsiteX4" fmla="*/ 441663 w 545056"/>
                    <a:gd name="connsiteY4" fmla="*/ 462051 h 979090"/>
                    <a:gd name="connsiteX5" fmla="*/ 444192 w 545056"/>
                    <a:gd name="connsiteY5" fmla="*/ 460706 h 979090"/>
                    <a:gd name="connsiteX6" fmla="*/ 430598 w 545056"/>
                    <a:gd name="connsiteY6" fmla="*/ 666076 h 979090"/>
                    <a:gd name="connsiteX7" fmla="*/ 545056 w 545056"/>
                    <a:gd name="connsiteY7" fmla="*/ 837134 h 979090"/>
                    <a:gd name="connsiteX8" fmla="*/ 477014 w 545056"/>
                    <a:gd name="connsiteY8" fmla="*/ 839513 h 979090"/>
                    <a:gd name="connsiteX9" fmla="*/ 436544 w 545056"/>
                    <a:gd name="connsiteY9" fmla="*/ 822645 h 979090"/>
                    <a:gd name="connsiteX10" fmla="*/ 451108 w 545056"/>
                    <a:gd name="connsiteY10" fmla="*/ 840889 h 979090"/>
                    <a:gd name="connsiteX11" fmla="*/ 489547 w 545056"/>
                    <a:gd name="connsiteY11" fmla="*/ 874835 h 979090"/>
                    <a:gd name="connsiteX12" fmla="*/ 358369 w 545056"/>
                    <a:gd name="connsiteY12" fmla="*/ 850899 h 979090"/>
                    <a:gd name="connsiteX13" fmla="*/ 346580 w 545056"/>
                    <a:gd name="connsiteY13" fmla="*/ 839324 h 979090"/>
                    <a:gd name="connsiteX14" fmla="*/ 349086 w 545056"/>
                    <a:gd name="connsiteY14" fmla="*/ 843838 h 979090"/>
                    <a:gd name="connsiteX15" fmla="*/ 419919 w 545056"/>
                    <a:gd name="connsiteY15" fmla="*/ 918362 h 979090"/>
                    <a:gd name="connsiteX16" fmla="*/ 288741 w 545056"/>
                    <a:gd name="connsiteY16" fmla="*/ 894426 h 979090"/>
                    <a:gd name="connsiteX17" fmla="*/ 269636 w 545056"/>
                    <a:gd name="connsiteY17" fmla="*/ 875670 h 979090"/>
                    <a:gd name="connsiteX18" fmla="*/ 281332 w 545056"/>
                    <a:gd name="connsiteY18" fmla="*/ 896730 h 979090"/>
                    <a:gd name="connsiteX19" fmla="*/ 352164 w 545056"/>
                    <a:gd name="connsiteY19" fmla="*/ 971253 h 979090"/>
                    <a:gd name="connsiteX20" fmla="*/ 137109 w 545056"/>
                    <a:gd name="connsiteY20" fmla="*/ 827150 h 979090"/>
                    <a:gd name="connsiteX21" fmla="*/ 125600 w 545056"/>
                    <a:gd name="connsiteY21" fmla="*/ 766556 h 979090"/>
                    <a:gd name="connsiteX22" fmla="*/ 125338 w 545056"/>
                    <a:gd name="connsiteY22" fmla="*/ 763433 h 979090"/>
                    <a:gd name="connsiteX23" fmla="*/ 115207 w 545056"/>
                    <a:gd name="connsiteY23" fmla="*/ 757513 h 979090"/>
                    <a:gd name="connsiteX24" fmla="*/ 0 w 545056"/>
                    <a:gd name="connsiteY24" fmla="*/ 430358 h 979090"/>
                    <a:gd name="connsiteX25" fmla="*/ 55249 w 545056"/>
                    <a:gd name="connsiteY25" fmla="*/ 179294 h 979090"/>
                    <a:gd name="connsiteX26" fmla="*/ 80967 w 545056"/>
                    <a:gd name="connsiteY26" fmla="*/ 139354 h 979090"/>
                    <a:gd name="connsiteX27" fmla="*/ 77537 w 545056"/>
                    <a:gd name="connsiteY27" fmla="*/ 139901 h 979090"/>
                    <a:gd name="connsiteX28" fmla="*/ 106026 w 545056"/>
                    <a:gd name="connsiteY28" fmla="*/ 102454 h 979090"/>
                    <a:gd name="connsiteX29" fmla="*/ 252493 w 545056"/>
                    <a:gd name="connsiteY29" fmla="*/ 4262 h 9790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</a:cxnLst>
                  <a:rect l="l" t="t" r="r" b="b"/>
                  <a:pathLst>
                    <a:path w="545056" h="979090">
                      <a:moveTo>
                        <a:pt x="279035" y="0"/>
                      </a:moveTo>
                      <a:lnTo>
                        <a:pt x="308095" y="16504"/>
                      </a:lnTo>
                      <a:cubicBezTo>
                        <a:pt x="401178" y="81190"/>
                        <a:pt x="463357" y="198255"/>
                        <a:pt x="463357" y="331930"/>
                      </a:cubicBezTo>
                      <a:cubicBezTo>
                        <a:pt x="463357" y="357391"/>
                        <a:pt x="461101" y="382250"/>
                        <a:pt x="456805" y="406260"/>
                      </a:cubicBezTo>
                      <a:lnTo>
                        <a:pt x="441663" y="462051"/>
                      </a:lnTo>
                      <a:lnTo>
                        <a:pt x="444192" y="460706"/>
                      </a:lnTo>
                      <a:cubicBezTo>
                        <a:pt x="416776" y="523114"/>
                        <a:pt x="411925" y="596391"/>
                        <a:pt x="430598" y="666076"/>
                      </a:cubicBezTo>
                      <a:cubicBezTo>
                        <a:pt x="449270" y="735762"/>
                        <a:pt x="490109" y="796795"/>
                        <a:pt x="545056" y="837134"/>
                      </a:cubicBezTo>
                      <a:cubicBezTo>
                        <a:pt x="522326" y="843224"/>
                        <a:pt x="499261" y="843760"/>
                        <a:pt x="477014" y="839513"/>
                      </a:cubicBezTo>
                      <a:lnTo>
                        <a:pt x="436544" y="822645"/>
                      </a:lnTo>
                      <a:lnTo>
                        <a:pt x="451108" y="840889"/>
                      </a:lnTo>
                      <a:cubicBezTo>
                        <a:pt x="462955" y="853372"/>
                        <a:pt x="475811" y="864750"/>
                        <a:pt x="489547" y="874835"/>
                      </a:cubicBezTo>
                      <a:cubicBezTo>
                        <a:pt x="444087" y="887016"/>
                        <a:pt x="397287" y="876977"/>
                        <a:pt x="358369" y="850899"/>
                      </a:cubicBezTo>
                      <a:lnTo>
                        <a:pt x="346580" y="839324"/>
                      </a:lnTo>
                      <a:lnTo>
                        <a:pt x="349086" y="843838"/>
                      </a:lnTo>
                      <a:cubicBezTo>
                        <a:pt x="368498" y="872849"/>
                        <a:pt x="392445" y="898193"/>
                        <a:pt x="419919" y="918362"/>
                      </a:cubicBezTo>
                      <a:cubicBezTo>
                        <a:pt x="374459" y="930543"/>
                        <a:pt x="327659" y="920504"/>
                        <a:pt x="288741" y="894426"/>
                      </a:cubicBezTo>
                      <a:lnTo>
                        <a:pt x="269636" y="875670"/>
                      </a:lnTo>
                      <a:lnTo>
                        <a:pt x="281332" y="896730"/>
                      </a:lnTo>
                      <a:cubicBezTo>
                        <a:pt x="300744" y="925741"/>
                        <a:pt x="324691" y="951084"/>
                        <a:pt x="352164" y="971253"/>
                      </a:cubicBezTo>
                      <a:cubicBezTo>
                        <a:pt x="261245" y="995615"/>
                        <a:pt x="177971" y="967345"/>
                        <a:pt x="137109" y="827150"/>
                      </a:cubicBezTo>
                      <a:cubicBezTo>
                        <a:pt x="132320" y="810721"/>
                        <a:pt x="128554" y="790191"/>
                        <a:pt x="125600" y="766556"/>
                      </a:cubicBezTo>
                      <a:lnTo>
                        <a:pt x="125338" y="763433"/>
                      </a:lnTo>
                      <a:lnTo>
                        <a:pt x="115207" y="757513"/>
                      </a:lnTo>
                      <a:cubicBezTo>
                        <a:pt x="47505" y="703612"/>
                        <a:pt x="0" y="577427"/>
                        <a:pt x="0" y="430358"/>
                      </a:cubicBezTo>
                      <a:cubicBezTo>
                        <a:pt x="0" y="332312"/>
                        <a:pt x="21113" y="243547"/>
                        <a:pt x="55249" y="179294"/>
                      </a:cubicBezTo>
                      <a:lnTo>
                        <a:pt x="80967" y="139354"/>
                      </a:lnTo>
                      <a:lnTo>
                        <a:pt x="77537" y="139901"/>
                      </a:lnTo>
                      <a:lnTo>
                        <a:pt x="106026" y="102454"/>
                      </a:lnTo>
                      <a:cubicBezTo>
                        <a:pt x="149609" y="55545"/>
                        <a:pt x="199163" y="21648"/>
                        <a:pt x="252493" y="4262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96" name="フリーフォーム: 図形 295">
                  <a:extLst>
                    <a:ext uri="{FF2B5EF4-FFF2-40B4-BE49-F238E27FC236}">
                      <a16:creationId xmlns:a16="http://schemas.microsoft.com/office/drawing/2014/main" id="{DA6C4904-017B-2E5E-46FC-2AEDEACB4DBB}"/>
                    </a:ext>
                  </a:extLst>
                </p:cNvPr>
                <p:cNvSpPr/>
                <p:nvPr/>
              </p:nvSpPr>
              <p:spPr>
                <a:xfrm rot="1633881">
                  <a:off x="1913374" y="3616704"/>
                  <a:ext cx="587488" cy="364249"/>
                </a:xfrm>
                <a:custGeom>
                  <a:avLst/>
                  <a:gdLst>
                    <a:gd name="connsiteX0" fmla="*/ 303300 w 594236"/>
                    <a:gd name="connsiteY0" fmla="*/ 989 h 368433"/>
                    <a:gd name="connsiteX1" fmla="*/ 366226 w 594236"/>
                    <a:gd name="connsiteY1" fmla="*/ 1475 h 368433"/>
                    <a:gd name="connsiteX2" fmla="*/ 439720 w 594236"/>
                    <a:gd name="connsiteY2" fmla="*/ 14385 h 368433"/>
                    <a:gd name="connsiteX3" fmla="*/ 509822 w 594236"/>
                    <a:gd name="connsiteY3" fmla="*/ 39952 h 368433"/>
                    <a:gd name="connsiteX4" fmla="*/ 529083 w 594236"/>
                    <a:gd name="connsiteY4" fmla="*/ 51155 h 368433"/>
                    <a:gd name="connsiteX5" fmla="*/ 580818 w 594236"/>
                    <a:gd name="connsiteY5" fmla="*/ 57120 h 368433"/>
                    <a:gd name="connsiteX6" fmla="*/ 594236 w 594236"/>
                    <a:gd name="connsiteY6" fmla="*/ 61678 h 368433"/>
                    <a:gd name="connsiteX7" fmla="*/ 575760 w 594236"/>
                    <a:gd name="connsiteY7" fmla="*/ 70393 h 368433"/>
                    <a:gd name="connsiteX8" fmla="*/ 447105 w 594236"/>
                    <a:gd name="connsiteY8" fmla="*/ 202206 h 368433"/>
                    <a:gd name="connsiteX9" fmla="*/ 432204 w 594236"/>
                    <a:gd name="connsiteY9" fmla="*/ 229652 h 368433"/>
                    <a:gd name="connsiteX10" fmla="*/ 392529 w 594236"/>
                    <a:gd name="connsiteY10" fmla="*/ 235973 h 368433"/>
                    <a:gd name="connsiteX11" fmla="*/ 220353 w 594236"/>
                    <a:gd name="connsiteY11" fmla="*/ 356462 h 368433"/>
                    <a:gd name="connsiteX12" fmla="*/ 220351 w 594236"/>
                    <a:gd name="connsiteY12" fmla="*/ 356462 h 368433"/>
                    <a:gd name="connsiteX13" fmla="*/ 236652 w 594236"/>
                    <a:gd name="connsiteY13" fmla="*/ 281156 h 368433"/>
                    <a:gd name="connsiteX14" fmla="*/ 254873 w 594236"/>
                    <a:gd name="connsiteY14" fmla="*/ 253343 h 368433"/>
                    <a:gd name="connsiteX15" fmla="*/ 235897 w 594236"/>
                    <a:gd name="connsiteY15" fmla="*/ 260767 h 368433"/>
                    <a:gd name="connsiteX16" fmla="*/ 134733 w 594236"/>
                    <a:gd name="connsiteY16" fmla="*/ 353473 h 368433"/>
                    <a:gd name="connsiteX17" fmla="*/ 134732 w 594236"/>
                    <a:gd name="connsiteY17" fmla="*/ 353473 h 368433"/>
                    <a:gd name="connsiteX18" fmla="*/ 151032 w 594236"/>
                    <a:gd name="connsiteY18" fmla="*/ 278167 h 368433"/>
                    <a:gd name="connsiteX19" fmla="*/ 170931 w 594236"/>
                    <a:gd name="connsiteY19" fmla="*/ 247793 h 368433"/>
                    <a:gd name="connsiteX20" fmla="*/ 168459 w 594236"/>
                    <a:gd name="connsiteY20" fmla="*/ 248586 h 368433"/>
                    <a:gd name="connsiteX21" fmla="*/ 6235 w 594236"/>
                    <a:gd name="connsiteY21" fmla="*/ 368433 h 368433"/>
                    <a:gd name="connsiteX22" fmla="*/ 35219 w 594236"/>
                    <a:gd name="connsiteY22" fmla="*/ 242910 h 368433"/>
                    <a:gd name="connsiteX23" fmla="*/ 64161 w 594236"/>
                    <a:gd name="connsiteY23" fmla="*/ 196289 h 368433"/>
                    <a:gd name="connsiteX24" fmla="*/ 0 w 594236"/>
                    <a:gd name="connsiteY24" fmla="*/ 230417 h 368433"/>
                    <a:gd name="connsiteX25" fmla="*/ 303300 w 594236"/>
                    <a:gd name="connsiteY25" fmla="*/ 989 h 3684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594236" h="368433">
                      <a:moveTo>
                        <a:pt x="303300" y="989"/>
                      </a:moveTo>
                      <a:cubicBezTo>
                        <a:pt x="323919" y="-461"/>
                        <a:pt x="344961" y="-331"/>
                        <a:pt x="366226" y="1475"/>
                      </a:cubicBezTo>
                      <a:cubicBezTo>
                        <a:pt x="390529" y="3540"/>
                        <a:pt x="415125" y="7795"/>
                        <a:pt x="439720" y="14385"/>
                      </a:cubicBezTo>
                      <a:cubicBezTo>
                        <a:pt x="464314" y="20975"/>
                        <a:pt x="487742" y="29588"/>
                        <a:pt x="509822" y="39952"/>
                      </a:cubicBezTo>
                      <a:lnTo>
                        <a:pt x="529083" y="51155"/>
                      </a:lnTo>
                      <a:lnTo>
                        <a:pt x="580818" y="57120"/>
                      </a:lnTo>
                      <a:lnTo>
                        <a:pt x="594236" y="61678"/>
                      </a:lnTo>
                      <a:lnTo>
                        <a:pt x="575760" y="70393"/>
                      </a:lnTo>
                      <a:cubicBezTo>
                        <a:pt x="527337" y="101517"/>
                        <a:pt x="483728" y="146554"/>
                        <a:pt x="447105" y="202206"/>
                      </a:cubicBezTo>
                      <a:lnTo>
                        <a:pt x="432204" y="229652"/>
                      </a:lnTo>
                      <a:lnTo>
                        <a:pt x="392529" y="235973"/>
                      </a:lnTo>
                      <a:cubicBezTo>
                        <a:pt x="316652" y="256537"/>
                        <a:pt x="253426" y="299787"/>
                        <a:pt x="220353" y="356462"/>
                      </a:cubicBezTo>
                      <a:lnTo>
                        <a:pt x="220351" y="356462"/>
                      </a:lnTo>
                      <a:cubicBezTo>
                        <a:pt x="218941" y="330135"/>
                        <a:pt x="224818" y="304667"/>
                        <a:pt x="236652" y="281156"/>
                      </a:cubicBezTo>
                      <a:lnTo>
                        <a:pt x="254873" y="253343"/>
                      </a:lnTo>
                      <a:lnTo>
                        <a:pt x="235897" y="260767"/>
                      </a:lnTo>
                      <a:cubicBezTo>
                        <a:pt x="192232" y="283873"/>
                        <a:pt x="156782" y="315690"/>
                        <a:pt x="134733" y="353473"/>
                      </a:cubicBezTo>
                      <a:lnTo>
                        <a:pt x="134732" y="353473"/>
                      </a:lnTo>
                      <a:cubicBezTo>
                        <a:pt x="133322" y="327146"/>
                        <a:pt x="139198" y="301678"/>
                        <a:pt x="151032" y="278167"/>
                      </a:cubicBezTo>
                      <a:lnTo>
                        <a:pt x="170931" y="247793"/>
                      </a:lnTo>
                      <a:lnTo>
                        <a:pt x="168459" y="248586"/>
                      </a:lnTo>
                      <a:cubicBezTo>
                        <a:pt x="105245" y="276502"/>
                        <a:pt x="49426" y="317222"/>
                        <a:pt x="6235" y="368433"/>
                      </a:cubicBezTo>
                      <a:cubicBezTo>
                        <a:pt x="6235" y="323908"/>
                        <a:pt x="16556" y="281491"/>
                        <a:pt x="35219" y="242910"/>
                      </a:cubicBezTo>
                      <a:lnTo>
                        <a:pt x="64161" y="196289"/>
                      </a:lnTo>
                      <a:lnTo>
                        <a:pt x="0" y="230417"/>
                      </a:lnTo>
                      <a:cubicBezTo>
                        <a:pt x="35292" y="98706"/>
                        <a:pt x="158965" y="11139"/>
                        <a:pt x="303300" y="989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297" name="グループ化 296">
                  <a:extLst>
                    <a:ext uri="{FF2B5EF4-FFF2-40B4-BE49-F238E27FC236}">
                      <a16:creationId xmlns:a16="http://schemas.microsoft.com/office/drawing/2014/main" id="{7538FED5-83BB-F7B7-5DAE-5873E7FE914C}"/>
                    </a:ext>
                  </a:extLst>
                </p:cNvPr>
                <p:cNvGrpSpPr/>
                <p:nvPr/>
              </p:nvGrpSpPr>
              <p:grpSpPr>
                <a:xfrm>
                  <a:off x="2320070" y="3940043"/>
                  <a:ext cx="147755" cy="205494"/>
                  <a:chOff x="4478744" y="1787361"/>
                  <a:chExt cx="132989" cy="184958"/>
                </a:xfrm>
              </p:grpSpPr>
              <p:sp>
                <p:nvSpPr>
                  <p:cNvPr id="299" name="フリーフォーム: 図形 298">
                    <a:extLst>
                      <a:ext uri="{FF2B5EF4-FFF2-40B4-BE49-F238E27FC236}">
                        <a16:creationId xmlns:a16="http://schemas.microsoft.com/office/drawing/2014/main" id="{E60AB579-5D37-84E5-E640-5D58B6D31598}"/>
                      </a:ext>
                    </a:extLst>
                  </p:cNvPr>
                  <p:cNvSpPr/>
                  <p:nvPr/>
                </p:nvSpPr>
                <p:spPr>
                  <a:xfrm>
                    <a:off x="4478744" y="1787361"/>
                    <a:ext cx="132989" cy="184958"/>
                  </a:xfrm>
                  <a:custGeom>
                    <a:avLst/>
                    <a:gdLst>
                      <a:gd name="connsiteX0" fmla="*/ 120253 w 281578"/>
                      <a:gd name="connsiteY0" fmla="*/ 0 h 391612"/>
                      <a:gd name="connsiteX1" fmla="*/ 281578 w 281578"/>
                      <a:gd name="connsiteY1" fmla="*/ 195806 h 391612"/>
                      <a:gd name="connsiteX2" fmla="*/ 120253 w 281578"/>
                      <a:gd name="connsiteY2" fmla="*/ 391612 h 391612"/>
                      <a:gd name="connsiteX3" fmla="*/ 6179 w 281578"/>
                      <a:gd name="connsiteY3" fmla="*/ 334262 h 391612"/>
                      <a:gd name="connsiteX4" fmla="*/ 0 w 281578"/>
                      <a:gd name="connsiteY4" fmla="*/ 323138 h 391612"/>
                      <a:gd name="connsiteX5" fmla="*/ 28394 w 281578"/>
                      <a:gd name="connsiteY5" fmla="*/ 272023 h 391612"/>
                      <a:gd name="connsiteX6" fmla="*/ 41072 w 281578"/>
                      <a:gd name="connsiteY6" fmla="*/ 195806 h 391612"/>
                      <a:gd name="connsiteX7" fmla="*/ 28394 w 281578"/>
                      <a:gd name="connsiteY7" fmla="*/ 119589 h 391612"/>
                      <a:gd name="connsiteX8" fmla="*/ 0 w 281578"/>
                      <a:gd name="connsiteY8" fmla="*/ 68474 h 391612"/>
                      <a:gd name="connsiteX9" fmla="*/ 6179 w 281578"/>
                      <a:gd name="connsiteY9" fmla="*/ 57350 h 391612"/>
                      <a:gd name="connsiteX10" fmla="*/ 120253 w 281578"/>
                      <a:gd name="connsiteY10" fmla="*/ 0 h 391612"/>
                      <a:gd name="connsiteX0" fmla="*/ 41072 w 281578"/>
                      <a:gd name="connsiteY0" fmla="*/ 195806 h 391612"/>
                      <a:gd name="connsiteX1" fmla="*/ 28394 w 281578"/>
                      <a:gd name="connsiteY1" fmla="*/ 119589 h 391612"/>
                      <a:gd name="connsiteX2" fmla="*/ 0 w 281578"/>
                      <a:gd name="connsiteY2" fmla="*/ 68474 h 391612"/>
                      <a:gd name="connsiteX3" fmla="*/ 6179 w 281578"/>
                      <a:gd name="connsiteY3" fmla="*/ 57350 h 391612"/>
                      <a:gd name="connsiteX4" fmla="*/ 120253 w 281578"/>
                      <a:gd name="connsiteY4" fmla="*/ 0 h 391612"/>
                      <a:gd name="connsiteX5" fmla="*/ 281578 w 281578"/>
                      <a:gd name="connsiteY5" fmla="*/ 195806 h 391612"/>
                      <a:gd name="connsiteX6" fmla="*/ 120253 w 281578"/>
                      <a:gd name="connsiteY6" fmla="*/ 391612 h 391612"/>
                      <a:gd name="connsiteX7" fmla="*/ 6179 w 281578"/>
                      <a:gd name="connsiteY7" fmla="*/ 334262 h 391612"/>
                      <a:gd name="connsiteX8" fmla="*/ 0 w 281578"/>
                      <a:gd name="connsiteY8" fmla="*/ 323138 h 391612"/>
                      <a:gd name="connsiteX9" fmla="*/ 28394 w 281578"/>
                      <a:gd name="connsiteY9" fmla="*/ 272023 h 391612"/>
                      <a:gd name="connsiteX10" fmla="*/ 132512 w 281578"/>
                      <a:gd name="connsiteY10" fmla="*/ 287246 h 391612"/>
                      <a:gd name="connsiteX0" fmla="*/ 28394 w 281578"/>
                      <a:gd name="connsiteY0" fmla="*/ 119589 h 391612"/>
                      <a:gd name="connsiteX1" fmla="*/ 0 w 281578"/>
                      <a:gd name="connsiteY1" fmla="*/ 68474 h 391612"/>
                      <a:gd name="connsiteX2" fmla="*/ 6179 w 281578"/>
                      <a:gd name="connsiteY2" fmla="*/ 57350 h 391612"/>
                      <a:gd name="connsiteX3" fmla="*/ 120253 w 281578"/>
                      <a:gd name="connsiteY3" fmla="*/ 0 h 391612"/>
                      <a:gd name="connsiteX4" fmla="*/ 281578 w 281578"/>
                      <a:gd name="connsiteY4" fmla="*/ 195806 h 391612"/>
                      <a:gd name="connsiteX5" fmla="*/ 120253 w 281578"/>
                      <a:gd name="connsiteY5" fmla="*/ 391612 h 391612"/>
                      <a:gd name="connsiteX6" fmla="*/ 6179 w 281578"/>
                      <a:gd name="connsiteY6" fmla="*/ 334262 h 391612"/>
                      <a:gd name="connsiteX7" fmla="*/ 0 w 281578"/>
                      <a:gd name="connsiteY7" fmla="*/ 323138 h 391612"/>
                      <a:gd name="connsiteX8" fmla="*/ 28394 w 281578"/>
                      <a:gd name="connsiteY8" fmla="*/ 272023 h 391612"/>
                      <a:gd name="connsiteX9" fmla="*/ 132512 w 281578"/>
                      <a:gd name="connsiteY9" fmla="*/ 287246 h 391612"/>
                      <a:gd name="connsiteX0" fmla="*/ 0 w 281578"/>
                      <a:gd name="connsiteY0" fmla="*/ 68474 h 391612"/>
                      <a:gd name="connsiteX1" fmla="*/ 6179 w 281578"/>
                      <a:gd name="connsiteY1" fmla="*/ 57350 h 391612"/>
                      <a:gd name="connsiteX2" fmla="*/ 120253 w 281578"/>
                      <a:gd name="connsiteY2" fmla="*/ 0 h 391612"/>
                      <a:gd name="connsiteX3" fmla="*/ 281578 w 281578"/>
                      <a:gd name="connsiteY3" fmla="*/ 195806 h 391612"/>
                      <a:gd name="connsiteX4" fmla="*/ 120253 w 281578"/>
                      <a:gd name="connsiteY4" fmla="*/ 391612 h 391612"/>
                      <a:gd name="connsiteX5" fmla="*/ 6179 w 281578"/>
                      <a:gd name="connsiteY5" fmla="*/ 334262 h 391612"/>
                      <a:gd name="connsiteX6" fmla="*/ 0 w 281578"/>
                      <a:gd name="connsiteY6" fmla="*/ 323138 h 391612"/>
                      <a:gd name="connsiteX7" fmla="*/ 28394 w 281578"/>
                      <a:gd name="connsiteY7" fmla="*/ 272023 h 391612"/>
                      <a:gd name="connsiteX8" fmla="*/ 132512 w 281578"/>
                      <a:gd name="connsiteY8" fmla="*/ 287246 h 391612"/>
                      <a:gd name="connsiteX0" fmla="*/ 0 w 281578"/>
                      <a:gd name="connsiteY0" fmla="*/ 68474 h 391612"/>
                      <a:gd name="connsiteX1" fmla="*/ 6179 w 281578"/>
                      <a:gd name="connsiteY1" fmla="*/ 57350 h 391612"/>
                      <a:gd name="connsiteX2" fmla="*/ 120253 w 281578"/>
                      <a:gd name="connsiteY2" fmla="*/ 0 h 391612"/>
                      <a:gd name="connsiteX3" fmla="*/ 281578 w 281578"/>
                      <a:gd name="connsiteY3" fmla="*/ 195806 h 391612"/>
                      <a:gd name="connsiteX4" fmla="*/ 120253 w 281578"/>
                      <a:gd name="connsiteY4" fmla="*/ 391612 h 391612"/>
                      <a:gd name="connsiteX5" fmla="*/ 6179 w 281578"/>
                      <a:gd name="connsiteY5" fmla="*/ 334262 h 391612"/>
                      <a:gd name="connsiteX6" fmla="*/ 0 w 281578"/>
                      <a:gd name="connsiteY6" fmla="*/ 323138 h 391612"/>
                      <a:gd name="connsiteX7" fmla="*/ 28394 w 281578"/>
                      <a:gd name="connsiteY7" fmla="*/ 272023 h 391612"/>
                      <a:gd name="connsiteX0" fmla="*/ 0 w 281578"/>
                      <a:gd name="connsiteY0" fmla="*/ 68474 h 391612"/>
                      <a:gd name="connsiteX1" fmla="*/ 6179 w 281578"/>
                      <a:gd name="connsiteY1" fmla="*/ 57350 h 391612"/>
                      <a:gd name="connsiteX2" fmla="*/ 120253 w 281578"/>
                      <a:gd name="connsiteY2" fmla="*/ 0 h 391612"/>
                      <a:gd name="connsiteX3" fmla="*/ 281578 w 281578"/>
                      <a:gd name="connsiteY3" fmla="*/ 195806 h 391612"/>
                      <a:gd name="connsiteX4" fmla="*/ 120253 w 281578"/>
                      <a:gd name="connsiteY4" fmla="*/ 391612 h 391612"/>
                      <a:gd name="connsiteX5" fmla="*/ 6179 w 281578"/>
                      <a:gd name="connsiteY5" fmla="*/ 334262 h 391612"/>
                      <a:gd name="connsiteX6" fmla="*/ 0 w 281578"/>
                      <a:gd name="connsiteY6" fmla="*/ 323138 h 39161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81578" h="391612">
                        <a:moveTo>
                          <a:pt x="0" y="68474"/>
                        </a:moveTo>
                        <a:lnTo>
                          <a:pt x="6179" y="57350"/>
                        </a:lnTo>
                        <a:cubicBezTo>
                          <a:pt x="35374" y="21916"/>
                          <a:pt x="75705" y="0"/>
                          <a:pt x="120253" y="0"/>
                        </a:cubicBezTo>
                        <a:cubicBezTo>
                          <a:pt x="209350" y="0"/>
                          <a:pt x="281578" y="87665"/>
                          <a:pt x="281578" y="195806"/>
                        </a:cubicBezTo>
                        <a:cubicBezTo>
                          <a:pt x="281578" y="303947"/>
                          <a:pt x="209350" y="391612"/>
                          <a:pt x="120253" y="391612"/>
                        </a:cubicBezTo>
                        <a:cubicBezTo>
                          <a:pt x="75705" y="391612"/>
                          <a:pt x="35374" y="369696"/>
                          <a:pt x="6179" y="334262"/>
                        </a:cubicBezTo>
                        <a:lnTo>
                          <a:pt x="0" y="323138"/>
                        </a:lnTo>
                      </a:path>
                    </a:pathLst>
                  </a:custGeom>
                  <a:solidFill>
                    <a:srgbClr val="ED7D31">
                      <a:lumMod val="40000"/>
                      <a:lumOff val="60000"/>
                    </a:srgb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ysClr val="window" lastClr="FFFFFF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00" name="フリーフォーム: 図形 299">
                    <a:extLst>
                      <a:ext uri="{FF2B5EF4-FFF2-40B4-BE49-F238E27FC236}">
                        <a16:creationId xmlns:a16="http://schemas.microsoft.com/office/drawing/2014/main" id="{18342B48-8FFD-7208-9825-C0671BA59688}"/>
                      </a:ext>
                    </a:extLst>
                  </p:cNvPr>
                  <p:cNvSpPr/>
                  <p:nvPr/>
                </p:nvSpPr>
                <p:spPr>
                  <a:xfrm>
                    <a:off x="4490711" y="1817166"/>
                    <a:ext cx="87962" cy="120850"/>
                  </a:xfrm>
                  <a:custGeom>
                    <a:avLst/>
                    <a:gdLst>
                      <a:gd name="connsiteX0" fmla="*/ 120253 w 281578"/>
                      <a:gd name="connsiteY0" fmla="*/ 0 h 391612"/>
                      <a:gd name="connsiteX1" fmla="*/ 281578 w 281578"/>
                      <a:gd name="connsiteY1" fmla="*/ 195806 h 391612"/>
                      <a:gd name="connsiteX2" fmla="*/ 120253 w 281578"/>
                      <a:gd name="connsiteY2" fmla="*/ 391612 h 391612"/>
                      <a:gd name="connsiteX3" fmla="*/ 6179 w 281578"/>
                      <a:gd name="connsiteY3" fmla="*/ 334262 h 391612"/>
                      <a:gd name="connsiteX4" fmla="*/ 0 w 281578"/>
                      <a:gd name="connsiteY4" fmla="*/ 323138 h 391612"/>
                      <a:gd name="connsiteX5" fmla="*/ 28394 w 281578"/>
                      <a:gd name="connsiteY5" fmla="*/ 272023 h 391612"/>
                      <a:gd name="connsiteX6" fmla="*/ 41072 w 281578"/>
                      <a:gd name="connsiteY6" fmla="*/ 195806 h 391612"/>
                      <a:gd name="connsiteX7" fmla="*/ 28394 w 281578"/>
                      <a:gd name="connsiteY7" fmla="*/ 119589 h 391612"/>
                      <a:gd name="connsiteX8" fmla="*/ 0 w 281578"/>
                      <a:gd name="connsiteY8" fmla="*/ 68474 h 391612"/>
                      <a:gd name="connsiteX9" fmla="*/ 6179 w 281578"/>
                      <a:gd name="connsiteY9" fmla="*/ 57350 h 391612"/>
                      <a:gd name="connsiteX10" fmla="*/ 120253 w 281578"/>
                      <a:gd name="connsiteY10" fmla="*/ 0 h 391612"/>
                      <a:gd name="connsiteX0" fmla="*/ 41072 w 281578"/>
                      <a:gd name="connsiteY0" fmla="*/ 195806 h 391612"/>
                      <a:gd name="connsiteX1" fmla="*/ 28394 w 281578"/>
                      <a:gd name="connsiteY1" fmla="*/ 119589 h 391612"/>
                      <a:gd name="connsiteX2" fmla="*/ 0 w 281578"/>
                      <a:gd name="connsiteY2" fmla="*/ 68474 h 391612"/>
                      <a:gd name="connsiteX3" fmla="*/ 6179 w 281578"/>
                      <a:gd name="connsiteY3" fmla="*/ 57350 h 391612"/>
                      <a:gd name="connsiteX4" fmla="*/ 120253 w 281578"/>
                      <a:gd name="connsiteY4" fmla="*/ 0 h 391612"/>
                      <a:gd name="connsiteX5" fmla="*/ 281578 w 281578"/>
                      <a:gd name="connsiteY5" fmla="*/ 195806 h 391612"/>
                      <a:gd name="connsiteX6" fmla="*/ 120253 w 281578"/>
                      <a:gd name="connsiteY6" fmla="*/ 391612 h 391612"/>
                      <a:gd name="connsiteX7" fmla="*/ 6179 w 281578"/>
                      <a:gd name="connsiteY7" fmla="*/ 334262 h 391612"/>
                      <a:gd name="connsiteX8" fmla="*/ 0 w 281578"/>
                      <a:gd name="connsiteY8" fmla="*/ 323138 h 391612"/>
                      <a:gd name="connsiteX9" fmla="*/ 28394 w 281578"/>
                      <a:gd name="connsiteY9" fmla="*/ 272023 h 391612"/>
                      <a:gd name="connsiteX10" fmla="*/ 132512 w 281578"/>
                      <a:gd name="connsiteY10" fmla="*/ 287246 h 391612"/>
                      <a:gd name="connsiteX0" fmla="*/ 28394 w 281578"/>
                      <a:gd name="connsiteY0" fmla="*/ 119589 h 391612"/>
                      <a:gd name="connsiteX1" fmla="*/ 0 w 281578"/>
                      <a:gd name="connsiteY1" fmla="*/ 68474 h 391612"/>
                      <a:gd name="connsiteX2" fmla="*/ 6179 w 281578"/>
                      <a:gd name="connsiteY2" fmla="*/ 57350 h 391612"/>
                      <a:gd name="connsiteX3" fmla="*/ 120253 w 281578"/>
                      <a:gd name="connsiteY3" fmla="*/ 0 h 391612"/>
                      <a:gd name="connsiteX4" fmla="*/ 281578 w 281578"/>
                      <a:gd name="connsiteY4" fmla="*/ 195806 h 391612"/>
                      <a:gd name="connsiteX5" fmla="*/ 120253 w 281578"/>
                      <a:gd name="connsiteY5" fmla="*/ 391612 h 391612"/>
                      <a:gd name="connsiteX6" fmla="*/ 6179 w 281578"/>
                      <a:gd name="connsiteY6" fmla="*/ 334262 h 391612"/>
                      <a:gd name="connsiteX7" fmla="*/ 0 w 281578"/>
                      <a:gd name="connsiteY7" fmla="*/ 323138 h 391612"/>
                      <a:gd name="connsiteX8" fmla="*/ 28394 w 281578"/>
                      <a:gd name="connsiteY8" fmla="*/ 272023 h 391612"/>
                      <a:gd name="connsiteX9" fmla="*/ 132512 w 281578"/>
                      <a:gd name="connsiteY9" fmla="*/ 287246 h 391612"/>
                      <a:gd name="connsiteX0" fmla="*/ 0 w 281578"/>
                      <a:gd name="connsiteY0" fmla="*/ 68474 h 391612"/>
                      <a:gd name="connsiteX1" fmla="*/ 6179 w 281578"/>
                      <a:gd name="connsiteY1" fmla="*/ 57350 h 391612"/>
                      <a:gd name="connsiteX2" fmla="*/ 120253 w 281578"/>
                      <a:gd name="connsiteY2" fmla="*/ 0 h 391612"/>
                      <a:gd name="connsiteX3" fmla="*/ 281578 w 281578"/>
                      <a:gd name="connsiteY3" fmla="*/ 195806 h 391612"/>
                      <a:gd name="connsiteX4" fmla="*/ 120253 w 281578"/>
                      <a:gd name="connsiteY4" fmla="*/ 391612 h 391612"/>
                      <a:gd name="connsiteX5" fmla="*/ 6179 w 281578"/>
                      <a:gd name="connsiteY5" fmla="*/ 334262 h 391612"/>
                      <a:gd name="connsiteX6" fmla="*/ 0 w 281578"/>
                      <a:gd name="connsiteY6" fmla="*/ 323138 h 391612"/>
                      <a:gd name="connsiteX7" fmla="*/ 28394 w 281578"/>
                      <a:gd name="connsiteY7" fmla="*/ 272023 h 391612"/>
                      <a:gd name="connsiteX8" fmla="*/ 132512 w 281578"/>
                      <a:gd name="connsiteY8" fmla="*/ 287246 h 391612"/>
                      <a:gd name="connsiteX0" fmla="*/ 0 w 281578"/>
                      <a:gd name="connsiteY0" fmla="*/ 68474 h 391612"/>
                      <a:gd name="connsiteX1" fmla="*/ 6179 w 281578"/>
                      <a:gd name="connsiteY1" fmla="*/ 57350 h 391612"/>
                      <a:gd name="connsiteX2" fmla="*/ 120253 w 281578"/>
                      <a:gd name="connsiteY2" fmla="*/ 0 h 391612"/>
                      <a:gd name="connsiteX3" fmla="*/ 281578 w 281578"/>
                      <a:gd name="connsiteY3" fmla="*/ 195806 h 391612"/>
                      <a:gd name="connsiteX4" fmla="*/ 120253 w 281578"/>
                      <a:gd name="connsiteY4" fmla="*/ 391612 h 391612"/>
                      <a:gd name="connsiteX5" fmla="*/ 6179 w 281578"/>
                      <a:gd name="connsiteY5" fmla="*/ 334262 h 391612"/>
                      <a:gd name="connsiteX6" fmla="*/ 0 w 281578"/>
                      <a:gd name="connsiteY6" fmla="*/ 323138 h 391612"/>
                      <a:gd name="connsiteX7" fmla="*/ 28394 w 281578"/>
                      <a:gd name="connsiteY7" fmla="*/ 272023 h 391612"/>
                      <a:gd name="connsiteX0" fmla="*/ 0 w 281578"/>
                      <a:gd name="connsiteY0" fmla="*/ 68474 h 391612"/>
                      <a:gd name="connsiteX1" fmla="*/ 6179 w 281578"/>
                      <a:gd name="connsiteY1" fmla="*/ 57350 h 391612"/>
                      <a:gd name="connsiteX2" fmla="*/ 120253 w 281578"/>
                      <a:gd name="connsiteY2" fmla="*/ 0 h 391612"/>
                      <a:gd name="connsiteX3" fmla="*/ 281578 w 281578"/>
                      <a:gd name="connsiteY3" fmla="*/ 195806 h 391612"/>
                      <a:gd name="connsiteX4" fmla="*/ 120253 w 281578"/>
                      <a:gd name="connsiteY4" fmla="*/ 391612 h 391612"/>
                      <a:gd name="connsiteX5" fmla="*/ 6179 w 281578"/>
                      <a:gd name="connsiteY5" fmla="*/ 334262 h 391612"/>
                      <a:gd name="connsiteX6" fmla="*/ 0 w 281578"/>
                      <a:gd name="connsiteY6" fmla="*/ 323138 h 39161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81578" h="391612">
                        <a:moveTo>
                          <a:pt x="0" y="68474"/>
                        </a:moveTo>
                        <a:lnTo>
                          <a:pt x="6179" y="57350"/>
                        </a:lnTo>
                        <a:cubicBezTo>
                          <a:pt x="35374" y="21916"/>
                          <a:pt x="75705" y="0"/>
                          <a:pt x="120253" y="0"/>
                        </a:cubicBezTo>
                        <a:cubicBezTo>
                          <a:pt x="209350" y="0"/>
                          <a:pt x="281578" y="87665"/>
                          <a:pt x="281578" y="195806"/>
                        </a:cubicBezTo>
                        <a:cubicBezTo>
                          <a:pt x="281578" y="303947"/>
                          <a:pt x="209350" y="391612"/>
                          <a:pt x="120253" y="391612"/>
                        </a:cubicBezTo>
                        <a:cubicBezTo>
                          <a:pt x="75705" y="391612"/>
                          <a:pt x="35374" y="369696"/>
                          <a:pt x="6179" y="334262"/>
                        </a:cubicBezTo>
                        <a:lnTo>
                          <a:pt x="0" y="323138"/>
                        </a:lnTo>
                      </a:path>
                    </a:pathLst>
                  </a:custGeom>
                  <a:solidFill>
                    <a:srgbClr val="ED7D31">
                      <a:lumMod val="60000"/>
                      <a:lumOff val="40000"/>
                    </a:srgbClr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ysClr val="window" lastClr="FFFFFF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298" name="フリーフォーム: 図形 297">
                  <a:extLst>
                    <a:ext uri="{FF2B5EF4-FFF2-40B4-BE49-F238E27FC236}">
                      <a16:creationId xmlns:a16="http://schemas.microsoft.com/office/drawing/2014/main" id="{4DF1A77A-93E9-D520-C585-4EEC6C6BB8C2}"/>
                    </a:ext>
                  </a:extLst>
                </p:cNvPr>
                <p:cNvSpPr/>
                <p:nvPr/>
              </p:nvSpPr>
              <p:spPr bwMode="auto">
                <a:xfrm>
                  <a:off x="2008392" y="3999354"/>
                  <a:ext cx="136097" cy="99499"/>
                </a:xfrm>
                <a:custGeom>
                  <a:avLst/>
                  <a:gdLst>
                    <a:gd name="connsiteX0" fmla="*/ 294188 w 313609"/>
                    <a:gd name="connsiteY0" fmla="*/ 0 h 229277"/>
                    <a:gd name="connsiteX1" fmla="*/ 301230 w 313609"/>
                    <a:gd name="connsiteY1" fmla="*/ 10446 h 229277"/>
                    <a:gd name="connsiteX2" fmla="*/ 313609 w 313609"/>
                    <a:gd name="connsiteY2" fmla="*/ 71759 h 229277"/>
                    <a:gd name="connsiteX3" fmla="*/ 156091 w 313609"/>
                    <a:gd name="connsiteY3" fmla="*/ 229277 h 229277"/>
                    <a:gd name="connsiteX4" fmla="*/ 10952 w 313609"/>
                    <a:gd name="connsiteY4" fmla="*/ 133072 h 229277"/>
                    <a:gd name="connsiteX5" fmla="*/ 0 w 313609"/>
                    <a:gd name="connsiteY5" fmla="*/ 78827 h 2292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13609" h="229277">
                      <a:moveTo>
                        <a:pt x="294188" y="0"/>
                      </a:moveTo>
                      <a:lnTo>
                        <a:pt x="301230" y="10446"/>
                      </a:lnTo>
                      <a:cubicBezTo>
                        <a:pt x="309201" y="29291"/>
                        <a:pt x="313609" y="50010"/>
                        <a:pt x="313609" y="71759"/>
                      </a:cubicBezTo>
                      <a:cubicBezTo>
                        <a:pt x="313609" y="158754"/>
                        <a:pt x="243086" y="229277"/>
                        <a:pt x="156091" y="229277"/>
                      </a:cubicBezTo>
                      <a:cubicBezTo>
                        <a:pt x="90845" y="229277"/>
                        <a:pt x="34864" y="189608"/>
                        <a:pt x="10952" y="133072"/>
                      </a:cubicBezTo>
                      <a:lnTo>
                        <a:pt x="0" y="78827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286" name="グループ化 285">
                <a:extLst>
                  <a:ext uri="{FF2B5EF4-FFF2-40B4-BE49-F238E27FC236}">
                    <a16:creationId xmlns:a16="http://schemas.microsoft.com/office/drawing/2014/main" id="{E57B6FA9-A494-0DB0-6422-38F7A99216DA}"/>
                  </a:ext>
                </a:extLst>
              </p:cNvPr>
              <p:cNvGrpSpPr/>
              <p:nvPr/>
            </p:nvGrpSpPr>
            <p:grpSpPr>
              <a:xfrm rot="20310616">
                <a:off x="7583538" y="4679853"/>
                <a:ext cx="582938" cy="474890"/>
                <a:chOff x="1661322" y="4403119"/>
                <a:chExt cx="646125" cy="526365"/>
              </a:xfrm>
            </p:grpSpPr>
            <p:sp>
              <p:nvSpPr>
                <p:cNvPr id="287" name="アーチ 730">
                  <a:extLst>
                    <a:ext uri="{FF2B5EF4-FFF2-40B4-BE49-F238E27FC236}">
                      <a16:creationId xmlns:a16="http://schemas.microsoft.com/office/drawing/2014/main" id="{166184E1-F705-EE13-FB72-B62610D80DCB}"/>
                    </a:ext>
                  </a:extLst>
                </p:cNvPr>
                <p:cNvSpPr/>
                <p:nvPr/>
              </p:nvSpPr>
              <p:spPr>
                <a:xfrm rot="18830305">
                  <a:off x="1810221" y="4432259"/>
                  <a:ext cx="526365" cy="468086"/>
                </a:xfrm>
                <a:custGeom>
                  <a:avLst/>
                  <a:gdLst>
                    <a:gd name="connsiteX0" fmla="*/ 841270 w 1155940"/>
                    <a:gd name="connsiteY0" fmla="*/ 1092482 h 1155940"/>
                    <a:gd name="connsiteX1" fmla="*/ 206371 w 1155940"/>
                    <a:gd name="connsiteY1" fmla="*/ 1020648 h 1155940"/>
                    <a:gd name="connsiteX2" fmla="*/ 25619 w 1155940"/>
                    <a:gd name="connsiteY2" fmla="*/ 407798 h 1155940"/>
                    <a:gd name="connsiteX3" fmla="*/ 231182 w 1155940"/>
                    <a:gd name="connsiteY3" fmla="*/ 471129 h 1155940"/>
                    <a:gd name="connsiteX4" fmla="*/ 344665 w 1155940"/>
                    <a:gd name="connsiteY4" fmla="*/ 855901 h 1155940"/>
                    <a:gd name="connsiteX5" fmla="*/ 743280 w 1155940"/>
                    <a:gd name="connsiteY5" fmla="*/ 901001 h 1155940"/>
                    <a:gd name="connsiteX6" fmla="*/ 841270 w 1155940"/>
                    <a:gd name="connsiteY6" fmla="*/ 1092482 h 1155940"/>
                    <a:gd name="connsiteX0" fmla="*/ 841296 w 932736"/>
                    <a:gd name="connsiteY0" fmla="*/ 684684 h 776124"/>
                    <a:gd name="connsiteX1" fmla="*/ 206397 w 932736"/>
                    <a:gd name="connsiteY1" fmla="*/ 612850 h 776124"/>
                    <a:gd name="connsiteX2" fmla="*/ 25645 w 932736"/>
                    <a:gd name="connsiteY2" fmla="*/ 0 h 776124"/>
                    <a:gd name="connsiteX3" fmla="*/ 231208 w 932736"/>
                    <a:gd name="connsiteY3" fmla="*/ 63331 h 776124"/>
                    <a:gd name="connsiteX4" fmla="*/ 344691 w 932736"/>
                    <a:gd name="connsiteY4" fmla="*/ 448103 h 776124"/>
                    <a:gd name="connsiteX5" fmla="*/ 743306 w 932736"/>
                    <a:gd name="connsiteY5" fmla="*/ 493203 h 776124"/>
                    <a:gd name="connsiteX6" fmla="*/ 932736 w 932736"/>
                    <a:gd name="connsiteY6" fmla="*/ 776124 h 776124"/>
                    <a:gd name="connsiteX0" fmla="*/ 841296 w 841296"/>
                    <a:gd name="connsiteY0" fmla="*/ 684684 h 748148"/>
                    <a:gd name="connsiteX1" fmla="*/ 206397 w 841296"/>
                    <a:gd name="connsiteY1" fmla="*/ 612850 h 748148"/>
                    <a:gd name="connsiteX2" fmla="*/ 25645 w 841296"/>
                    <a:gd name="connsiteY2" fmla="*/ 0 h 748148"/>
                    <a:gd name="connsiteX3" fmla="*/ 231208 w 841296"/>
                    <a:gd name="connsiteY3" fmla="*/ 63331 h 748148"/>
                    <a:gd name="connsiteX4" fmla="*/ 344691 w 841296"/>
                    <a:gd name="connsiteY4" fmla="*/ 448103 h 748148"/>
                    <a:gd name="connsiteX5" fmla="*/ 743306 w 841296"/>
                    <a:gd name="connsiteY5" fmla="*/ 493203 h 7481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841296" h="748148">
                      <a:moveTo>
                        <a:pt x="841296" y="684684"/>
                      </a:moveTo>
                      <a:cubicBezTo>
                        <a:pt x="634462" y="790531"/>
                        <a:pt x="384354" y="762233"/>
                        <a:pt x="206397" y="612850"/>
                      </a:cubicBezTo>
                      <a:cubicBezTo>
                        <a:pt x="28441" y="463467"/>
                        <a:pt x="-42764" y="222045"/>
                        <a:pt x="25645" y="0"/>
                      </a:cubicBezTo>
                      <a:lnTo>
                        <a:pt x="231208" y="63331"/>
                      </a:lnTo>
                      <a:cubicBezTo>
                        <a:pt x="188258" y="202740"/>
                        <a:pt x="232963" y="354315"/>
                        <a:pt x="344691" y="448103"/>
                      </a:cubicBezTo>
                      <a:cubicBezTo>
                        <a:pt x="456419" y="541891"/>
                        <a:pt x="613448" y="559658"/>
                        <a:pt x="743306" y="493203"/>
                      </a:cubicBezTo>
                    </a:path>
                  </a:pathLst>
                </a:custGeom>
                <a:solidFill>
                  <a:srgbClr val="FF0066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88" name="四角形: 角を丸くする 287">
                  <a:extLst>
                    <a:ext uri="{FF2B5EF4-FFF2-40B4-BE49-F238E27FC236}">
                      <a16:creationId xmlns:a16="http://schemas.microsoft.com/office/drawing/2014/main" id="{C128C2D0-EB98-1650-9CFF-84C2DF690C92}"/>
                    </a:ext>
                  </a:extLst>
                </p:cNvPr>
                <p:cNvSpPr/>
                <p:nvPr/>
              </p:nvSpPr>
              <p:spPr>
                <a:xfrm rot="16200000">
                  <a:off x="1775680" y="4507976"/>
                  <a:ext cx="82216" cy="78881"/>
                </a:xfrm>
                <a:prstGeom prst="roundRect">
                  <a:avLst>
                    <a:gd name="adj" fmla="val 38881"/>
                  </a:avLst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89" name="四角形: 角を丸くする 288">
                  <a:extLst>
                    <a:ext uri="{FF2B5EF4-FFF2-40B4-BE49-F238E27FC236}">
                      <a16:creationId xmlns:a16="http://schemas.microsoft.com/office/drawing/2014/main" id="{2457B4F6-6D44-33F5-E223-E3C6E7C14AEB}"/>
                    </a:ext>
                  </a:extLst>
                </p:cNvPr>
                <p:cNvSpPr/>
                <p:nvPr/>
              </p:nvSpPr>
              <p:spPr>
                <a:xfrm rot="19800000">
                  <a:off x="1661322" y="4510736"/>
                  <a:ext cx="190501" cy="155578"/>
                </a:xfrm>
                <a:prstGeom prst="roundRect">
                  <a:avLst>
                    <a:gd name="adj" fmla="val 38881"/>
                  </a:avLst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  <p:grpSp>
          <p:nvGrpSpPr>
            <p:cNvPr id="271" name="グループ化 270">
              <a:extLst>
                <a:ext uri="{FF2B5EF4-FFF2-40B4-BE49-F238E27FC236}">
                  <a16:creationId xmlns:a16="http://schemas.microsoft.com/office/drawing/2014/main" id="{1FBF7447-D84C-B3A0-E996-B2AEA43706BD}"/>
                </a:ext>
              </a:extLst>
            </p:cNvPr>
            <p:cNvGrpSpPr/>
            <p:nvPr/>
          </p:nvGrpSpPr>
          <p:grpSpPr>
            <a:xfrm>
              <a:off x="8152379" y="4772256"/>
              <a:ext cx="1207393" cy="580000"/>
              <a:chOff x="4858293" y="4668164"/>
              <a:chExt cx="1207393" cy="580000"/>
            </a:xfrm>
          </p:grpSpPr>
          <p:cxnSp>
            <p:nvCxnSpPr>
              <p:cNvPr id="272" name="直線コネクタ 271">
                <a:extLst>
                  <a:ext uri="{FF2B5EF4-FFF2-40B4-BE49-F238E27FC236}">
                    <a16:creationId xmlns:a16="http://schemas.microsoft.com/office/drawing/2014/main" id="{A5AA7C18-1DC5-7C00-9113-991D7D0C993A}"/>
                  </a:ext>
                </a:extLst>
              </p:cNvPr>
              <p:cNvCxnSpPr/>
              <p:nvPr/>
            </p:nvCxnSpPr>
            <p:spPr bwMode="auto">
              <a:xfrm>
                <a:off x="4911831" y="4839467"/>
                <a:ext cx="1153855" cy="0"/>
              </a:xfrm>
              <a:prstGeom prst="line">
                <a:avLst/>
              </a:prstGeom>
              <a:noFill/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73" name="直線コネクタ 272">
                <a:extLst>
                  <a:ext uri="{FF2B5EF4-FFF2-40B4-BE49-F238E27FC236}">
                    <a16:creationId xmlns:a16="http://schemas.microsoft.com/office/drawing/2014/main" id="{11CBCBDD-31AB-2FAC-CECD-74DD70A73C3F}"/>
                  </a:ext>
                </a:extLst>
              </p:cNvPr>
              <p:cNvCxnSpPr/>
              <p:nvPr/>
            </p:nvCxnSpPr>
            <p:spPr bwMode="auto">
              <a:xfrm>
                <a:off x="4858293" y="4919775"/>
                <a:ext cx="1153855" cy="0"/>
              </a:xfrm>
              <a:prstGeom prst="line">
                <a:avLst/>
              </a:prstGeom>
              <a:noFill/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74" name="直線コネクタ 273">
                <a:extLst>
                  <a:ext uri="{FF2B5EF4-FFF2-40B4-BE49-F238E27FC236}">
                    <a16:creationId xmlns:a16="http://schemas.microsoft.com/office/drawing/2014/main" id="{1E533557-4A0D-0B32-1DF1-0B43CD9C9111}"/>
                  </a:ext>
                </a:extLst>
              </p:cNvPr>
              <p:cNvCxnSpPr/>
              <p:nvPr/>
            </p:nvCxnSpPr>
            <p:spPr bwMode="auto">
              <a:xfrm>
                <a:off x="5259156" y="5034010"/>
                <a:ext cx="656556" cy="0"/>
              </a:xfrm>
              <a:prstGeom prst="line">
                <a:avLst/>
              </a:prstGeom>
              <a:noFill/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75" name="直線コネクタ 274">
                <a:extLst>
                  <a:ext uri="{FF2B5EF4-FFF2-40B4-BE49-F238E27FC236}">
                    <a16:creationId xmlns:a16="http://schemas.microsoft.com/office/drawing/2014/main" id="{91077D6F-9CD5-2F85-D485-A301C1893230}"/>
                  </a:ext>
                </a:extLst>
              </p:cNvPr>
              <p:cNvCxnSpPr/>
              <p:nvPr/>
            </p:nvCxnSpPr>
            <p:spPr bwMode="auto">
              <a:xfrm>
                <a:off x="5178848" y="5123241"/>
                <a:ext cx="656556" cy="0"/>
              </a:xfrm>
              <a:prstGeom prst="line">
                <a:avLst/>
              </a:prstGeom>
              <a:noFill/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76" name="直線コネクタ 275">
                <a:extLst>
                  <a:ext uri="{FF2B5EF4-FFF2-40B4-BE49-F238E27FC236}">
                    <a16:creationId xmlns:a16="http://schemas.microsoft.com/office/drawing/2014/main" id="{760F3AEF-35FD-2F97-149A-420B6F3EF2AD}"/>
                  </a:ext>
                </a:extLst>
              </p:cNvPr>
              <p:cNvCxnSpPr/>
              <p:nvPr/>
            </p:nvCxnSpPr>
            <p:spPr bwMode="auto">
              <a:xfrm>
                <a:off x="5212649" y="5248164"/>
                <a:ext cx="853037" cy="0"/>
              </a:xfrm>
              <a:prstGeom prst="line">
                <a:avLst/>
              </a:prstGeom>
              <a:noFill/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77" name="直線コネクタ 276">
                <a:extLst>
                  <a:ext uri="{FF2B5EF4-FFF2-40B4-BE49-F238E27FC236}">
                    <a16:creationId xmlns:a16="http://schemas.microsoft.com/office/drawing/2014/main" id="{3EE5AD78-7A2F-6D1A-CACD-958B20DCEA03}"/>
                  </a:ext>
                </a:extLst>
              </p:cNvPr>
              <p:cNvCxnSpPr/>
              <p:nvPr/>
            </p:nvCxnSpPr>
            <p:spPr bwMode="auto">
              <a:xfrm>
                <a:off x="5078803" y="4668164"/>
                <a:ext cx="853037" cy="0"/>
              </a:xfrm>
              <a:prstGeom prst="line">
                <a:avLst/>
              </a:prstGeom>
              <a:noFill/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</p:grpSp>
      <p:grpSp>
        <p:nvGrpSpPr>
          <p:cNvPr id="336" name="グループ化 335">
            <a:extLst>
              <a:ext uri="{FF2B5EF4-FFF2-40B4-BE49-F238E27FC236}">
                <a16:creationId xmlns:a16="http://schemas.microsoft.com/office/drawing/2014/main" id="{E439D884-CE96-37A8-A67D-B6F770C530F7}"/>
              </a:ext>
            </a:extLst>
          </p:cNvPr>
          <p:cNvGrpSpPr/>
          <p:nvPr/>
        </p:nvGrpSpPr>
        <p:grpSpPr>
          <a:xfrm>
            <a:off x="3587524" y="1470550"/>
            <a:ext cx="2780939" cy="1715932"/>
            <a:chOff x="3594425" y="1209812"/>
            <a:chExt cx="3428009" cy="2115196"/>
          </a:xfrm>
        </p:grpSpPr>
        <p:grpSp>
          <p:nvGrpSpPr>
            <p:cNvPr id="337" name="グループ化 336">
              <a:extLst>
                <a:ext uri="{FF2B5EF4-FFF2-40B4-BE49-F238E27FC236}">
                  <a16:creationId xmlns:a16="http://schemas.microsoft.com/office/drawing/2014/main" id="{77786A60-2D31-9435-3D95-175AA70A0E37}"/>
                </a:ext>
              </a:extLst>
            </p:cNvPr>
            <p:cNvGrpSpPr/>
            <p:nvPr/>
          </p:nvGrpSpPr>
          <p:grpSpPr>
            <a:xfrm>
              <a:off x="4802611" y="1209812"/>
              <a:ext cx="1589902" cy="2115196"/>
              <a:chOff x="4876507" y="3535879"/>
              <a:chExt cx="2195099" cy="2920347"/>
            </a:xfrm>
          </p:grpSpPr>
          <p:grpSp>
            <p:nvGrpSpPr>
              <p:cNvPr id="396" name="グループ化 395">
                <a:extLst>
                  <a:ext uri="{FF2B5EF4-FFF2-40B4-BE49-F238E27FC236}">
                    <a16:creationId xmlns:a16="http://schemas.microsoft.com/office/drawing/2014/main" id="{245DD486-040E-C881-AEAB-952187AC7E6D}"/>
                  </a:ext>
                </a:extLst>
              </p:cNvPr>
              <p:cNvGrpSpPr/>
              <p:nvPr/>
            </p:nvGrpSpPr>
            <p:grpSpPr>
              <a:xfrm>
                <a:off x="4876507" y="4497727"/>
                <a:ext cx="2195099" cy="1958499"/>
                <a:chOff x="948286" y="1430768"/>
                <a:chExt cx="4379726" cy="3907655"/>
              </a:xfrm>
            </p:grpSpPr>
            <p:sp>
              <p:nvSpPr>
                <p:cNvPr id="420" name="四角形: 上の 2 つの角を丸める 419">
                  <a:extLst>
                    <a:ext uri="{FF2B5EF4-FFF2-40B4-BE49-F238E27FC236}">
                      <a16:creationId xmlns:a16="http://schemas.microsoft.com/office/drawing/2014/main" id="{486D62B3-C3E1-963C-D182-407C46511CA0}"/>
                    </a:ext>
                  </a:extLst>
                </p:cNvPr>
                <p:cNvSpPr/>
                <p:nvPr/>
              </p:nvSpPr>
              <p:spPr bwMode="auto">
                <a:xfrm rot="792178">
                  <a:off x="1944183" y="2410396"/>
                  <a:ext cx="76574" cy="1033106"/>
                </a:xfrm>
                <a:prstGeom prst="round2SameRect">
                  <a:avLst>
                    <a:gd name="adj1" fmla="val 16667"/>
                    <a:gd name="adj2" fmla="val 50000"/>
                  </a:avLst>
                </a:prstGeom>
                <a:solidFill>
                  <a:schemeClr val="bg1">
                    <a:lumMod val="8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421" name="楕円 420">
                  <a:extLst>
                    <a:ext uri="{FF2B5EF4-FFF2-40B4-BE49-F238E27FC236}">
                      <a16:creationId xmlns:a16="http://schemas.microsoft.com/office/drawing/2014/main" id="{A1B2F2BD-5A07-8FE2-0593-EDFADCDD2AC9}"/>
                    </a:ext>
                  </a:extLst>
                </p:cNvPr>
                <p:cNvSpPr/>
                <p:nvPr/>
              </p:nvSpPr>
              <p:spPr bwMode="auto">
                <a:xfrm>
                  <a:off x="4236226" y="4522123"/>
                  <a:ext cx="816300" cy="816300"/>
                </a:xfrm>
                <a:prstGeom prst="ellipse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22" name="楕円 421">
                  <a:extLst>
                    <a:ext uri="{FF2B5EF4-FFF2-40B4-BE49-F238E27FC236}">
                      <a16:creationId xmlns:a16="http://schemas.microsoft.com/office/drawing/2014/main" id="{D4640B90-27D9-3BE2-115E-B64E2093E092}"/>
                    </a:ext>
                  </a:extLst>
                </p:cNvPr>
                <p:cNvSpPr/>
                <p:nvPr/>
              </p:nvSpPr>
              <p:spPr bwMode="auto">
                <a:xfrm>
                  <a:off x="1099326" y="4522123"/>
                  <a:ext cx="816300" cy="816300"/>
                </a:xfrm>
                <a:prstGeom prst="ellipse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23" name="四角形: 上の 2 つの角を丸める 422">
                  <a:extLst>
                    <a:ext uri="{FF2B5EF4-FFF2-40B4-BE49-F238E27FC236}">
                      <a16:creationId xmlns:a16="http://schemas.microsoft.com/office/drawing/2014/main" id="{7C3AD7D1-4EAA-F71F-A1B6-D024F6295BAC}"/>
                    </a:ext>
                  </a:extLst>
                </p:cNvPr>
                <p:cNvSpPr/>
                <p:nvPr/>
              </p:nvSpPr>
              <p:spPr bwMode="auto">
                <a:xfrm rot="16200000">
                  <a:off x="1522870" y="3575051"/>
                  <a:ext cx="231135" cy="194878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solidFill>
                  <a:schemeClr val="bg1">
                    <a:lumMod val="6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424" name="四角形: 上の 2 つの角を丸める 423">
                  <a:extLst>
                    <a:ext uri="{FF2B5EF4-FFF2-40B4-BE49-F238E27FC236}">
                      <a16:creationId xmlns:a16="http://schemas.microsoft.com/office/drawing/2014/main" id="{1A7C21D2-B48F-68FE-AB70-2469D41A9C5F}"/>
                    </a:ext>
                  </a:extLst>
                </p:cNvPr>
                <p:cNvSpPr/>
                <p:nvPr/>
              </p:nvSpPr>
              <p:spPr bwMode="auto">
                <a:xfrm rot="5400000">
                  <a:off x="5110940" y="4576205"/>
                  <a:ext cx="239152" cy="194993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solidFill>
                  <a:schemeClr val="bg1">
                    <a:lumMod val="6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425" name="楕円 424">
                  <a:extLst>
                    <a:ext uri="{FF2B5EF4-FFF2-40B4-BE49-F238E27FC236}">
                      <a16:creationId xmlns:a16="http://schemas.microsoft.com/office/drawing/2014/main" id="{D1327998-EFA0-0F32-E710-8D0FE36FF6D7}"/>
                    </a:ext>
                  </a:extLst>
                </p:cNvPr>
                <p:cNvSpPr/>
                <p:nvPr/>
              </p:nvSpPr>
              <p:spPr bwMode="auto">
                <a:xfrm>
                  <a:off x="1221929" y="4644726"/>
                  <a:ext cx="571094" cy="571094"/>
                </a:xfrm>
                <a:prstGeom prst="ellipse">
                  <a:avLst/>
                </a:prstGeom>
                <a:solidFill>
                  <a:schemeClr val="bg1">
                    <a:lumMod val="50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26" name="フリーフォーム: 図形 425">
                  <a:extLst>
                    <a:ext uri="{FF2B5EF4-FFF2-40B4-BE49-F238E27FC236}">
                      <a16:creationId xmlns:a16="http://schemas.microsoft.com/office/drawing/2014/main" id="{4DF4E7B4-FB1F-5AA7-8938-1AA2CD5A697A}"/>
                    </a:ext>
                  </a:extLst>
                </p:cNvPr>
                <p:cNvSpPr/>
                <p:nvPr/>
              </p:nvSpPr>
              <p:spPr bwMode="auto">
                <a:xfrm rot="3074834" flipV="1">
                  <a:off x="1474695" y="4246570"/>
                  <a:ext cx="1266496" cy="233540"/>
                </a:xfrm>
                <a:custGeom>
                  <a:avLst/>
                  <a:gdLst>
                    <a:gd name="connsiteX0" fmla="*/ 0 w 1266495"/>
                    <a:gd name="connsiteY0" fmla="*/ 233539 h 233539"/>
                    <a:gd name="connsiteX1" fmla="*/ 1266495 w 1266495"/>
                    <a:gd name="connsiteY1" fmla="*/ 233539 h 233539"/>
                    <a:gd name="connsiteX2" fmla="*/ 1129517 w 1266495"/>
                    <a:gd name="connsiteY2" fmla="*/ 0 h 233539"/>
                    <a:gd name="connsiteX3" fmla="*/ 136978 w 1266495"/>
                    <a:gd name="connsiteY3" fmla="*/ 0 h 233539"/>
                    <a:gd name="connsiteX4" fmla="*/ 92022 w 1266495"/>
                    <a:gd name="connsiteY4" fmla="*/ 76646 h 233539"/>
                    <a:gd name="connsiteX5" fmla="*/ 471690 w 1266495"/>
                    <a:gd name="connsiteY5" fmla="*/ 76646 h 233539"/>
                    <a:gd name="connsiteX6" fmla="*/ 425448 w 1266495"/>
                    <a:gd name="connsiteY6" fmla="*/ 155487 h 233539"/>
                    <a:gd name="connsiteX7" fmla="*/ 90380 w 1266495"/>
                    <a:gd name="connsiteY7" fmla="*/ 155486 h 233539"/>
                    <a:gd name="connsiteX8" fmla="*/ 68080 w 1266495"/>
                    <a:gd name="connsiteY8" fmla="*/ 117467 h 233539"/>
                    <a:gd name="connsiteX0" fmla="*/ 0 w 1266495"/>
                    <a:gd name="connsiteY0" fmla="*/ 233539 h 233539"/>
                    <a:gd name="connsiteX1" fmla="*/ 1266495 w 1266495"/>
                    <a:gd name="connsiteY1" fmla="*/ 233539 h 233539"/>
                    <a:gd name="connsiteX2" fmla="*/ 1129517 w 1266495"/>
                    <a:gd name="connsiteY2" fmla="*/ 0 h 233539"/>
                    <a:gd name="connsiteX3" fmla="*/ 136978 w 1266495"/>
                    <a:gd name="connsiteY3" fmla="*/ 0 h 233539"/>
                    <a:gd name="connsiteX4" fmla="*/ 92022 w 1266495"/>
                    <a:gd name="connsiteY4" fmla="*/ 76646 h 233539"/>
                    <a:gd name="connsiteX5" fmla="*/ 471690 w 1266495"/>
                    <a:gd name="connsiteY5" fmla="*/ 76646 h 233539"/>
                    <a:gd name="connsiteX6" fmla="*/ 425448 w 1266495"/>
                    <a:gd name="connsiteY6" fmla="*/ 155487 h 233539"/>
                    <a:gd name="connsiteX7" fmla="*/ 68080 w 1266495"/>
                    <a:gd name="connsiteY7" fmla="*/ 117467 h 233539"/>
                    <a:gd name="connsiteX8" fmla="*/ 0 w 1266495"/>
                    <a:gd name="connsiteY8" fmla="*/ 233539 h 233539"/>
                    <a:gd name="connsiteX0" fmla="*/ 0 w 1266495"/>
                    <a:gd name="connsiteY0" fmla="*/ 233539 h 233539"/>
                    <a:gd name="connsiteX1" fmla="*/ 1266495 w 1266495"/>
                    <a:gd name="connsiteY1" fmla="*/ 233539 h 233539"/>
                    <a:gd name="connsiteX2" fmla="*/ 1129517 w 1266495"/>
                    <a:gd name="connsiteY2" fmla="*/ 0 h 233539"/>
                    <a:gd name="connsiteX3" fmla="*/ 136978 w 1266495"/>
                    <a:gd name="connsiteY3" fmla="*/ 0 h 233539"/>
                    <a:gd name="connsiteX4" fmla="*/ 92022 w 1266495"/>
                    <a:gd name="connsiteY4" fmla="*/ 76646 h 233539"/>
                    <a:gd name="connsiteX5" fmla="*/ 471690 w 1266495"/>
                    <a:gd name="connsiteY5" fmla="*/ 76646 h 233539"/>
                    <a:gd name="connsiteX6" fmla="*/ 425448 w 1266495"/>
                    <a:gd name="connsiteY6" fmla="*/ 155487 h 233539"/>
                    <a:gd name="connsiteX7" fmla="*/ 0 w 1266495"/>
                    <a:gd name="connsiteY7" fmla="*/ 233539 h 233539"/>
                    <a:gd name="connsiteX0" fmla="*/ 0 w 1266495"/>
                    <a:gd name="connsiteY0" fmla="*/ 233539 h 233539"/>
                    <a:gd name="connsiteX1" fmla="*/ 1266495 w 1266495"/>
                    <a:gd name="connsiteY1" fmla="*/ 233539 h 233539"/>
                    <a:gd name="connsiteX2" fmla="*/ 1129517 w 1266495"/>
                    <a:gd name="connsiteY2" fmla="*/ 0 h 233539"/>
                    <a:gd name="connsiteX3" fmla="*/ 136978 w 1266495"/>
                    <a:gd name="connsiteY3" fmla="*/ 0 h 233539"/>
                    <a:gd name="connsiteX4" fmla="*/ 471690 w 1266495"/>
                    <a:gd name="connsiteY4" fmla="*/ 76646 h 233539"/>
                    <a:gd name="connsiteX5" fmla="*/ 425448 w 1266495"/>
                    <a:gd name="connsiteY5" fmla="*/ 155487 h 233539"/>
                    <a:gd name="connsiteX6" fmla="*/ 0 w 1266495"/>
                    <a:gd name="connsiteY6" fmla="*/ 233539 h 233539"/>
                    <a:gd name="connsiteX0" fmla="*/ 0 w 1266495"/>
                    <a:gd name="connsiteY0" fmla="*/ 233539 h 233539"/>
                    <a:gd name="connsiteX1" fmla="*/ 1266495 w 1266495"/>
                    <a:gd name="connsiteY1" fmla="*/ 233539 h 233539"/>
                    <a:gd name="connsiteX2" fmla="*/ 1129517 w 1266495"/>
                    <a:gd name="connsiteY2" fmla="*/ 0 h 233539"/>
                    <a:gd name="connsiteX3" fmla="*/ 136978 w 1266495"/>
                    <a:gd name="connsiteY3" fmla="*/ 0 h 233539"/>
                    <a:gd name="connsiteX4" fmla="*/ 471690 w 1266495"/>
                    <a:gd name="connsiteY4" fmla="*/ 76646 h 233539"/>
                    <a:gd name="connsiteX5" fmla="*/ 0 w 1266495"/>
                    <a:gd name="connsiteY5" fmla="*/ 233539 h 233539"/>
                    <a:gd name="connsiteX0" fmla="*/ 0 w 1266495"/>
                    <a:gd name="connsiteY0" fmla="*/ 233539 h 233539"/>
                    <a:gd name="connsiteX1" fmla="*/ 1266495 w 1266495"/>
                    <a:gd name="connsiteY1" fmla="*/ 233539 h 233539"/>
                    <a:gd name="connsiteX2" fmla="*/ 1129517 w 1266495"/>
                    <a:gd name="connsiteY2" fmla="*/ 0 h 233539"/>
                    <a:gd name="connsiteX3" fmla="*/ 136978 w 1266495"/>
                    <a:gd name="connsiteY3" fmla="*/ 0 h 233539"/>
                    <a:gd name="connsiteX4" fmla="*/ 0 w 1266495"/>
                    <a:gd name="connsiteY4" fmla="*/ 233539 h 233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266495" h="233539">
                      <a:moveTo>
                        <a:pt x="0" y="233539"/>
                      </a:moveTo>
                      <a:lnTo>
                        <a:pt x="1266495" y="233539"/>
                      </a:lnTo>
                      <a:lnTo>
                        <a:pt x="1129517" y="0"/>
                      </a:lnTo>
                      <a:lnTo>
                        <a:pt x="136978" y="0"/>
                      </a:lnTo>
                      <a:lnTo>
                        <a:pt x="0" y="233539"/>
                      </a:lnTo>
                      <a:close/>
                    </a:path>
                  </a:pathLst>
                </a:custGeom>
                <a:solidFill>
                  <a:srgbClr val="0070C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427" name="アーチ 426">
                  <a:extLst>
                    <a:ext uri="{FF2B5EF4-FFF2-40B4-BE49-F238E27FC236}">
                      <a16:creationId xmlns:a16="http://schemas.microsoft.com/office/drawing/2014/main" id="{529D5FBC-F219-3E2F-0043-9DABDEF22BFE}"/>
                    </a:ext>
                  </a:extLst>
                </p:cNvPr>
                <p:cNvSpPr/>
                <p:nvPr/>
              </p:nvSpPr>
              <p:spPr bwMode="auto">
                <a:xfrm rot="17100000">
                  <a:off x="1482572" y="2621600"/>
                  <a:ext cx="979229" cy="465823"/>
                </a:xfrm>
                <a:prstGeom prst="blockArc">
                  <a:avLst>
                    <a:gd name="adj1" fmla="val 10800000"/>
                    <a:gd name="adj2" fmla="val 21267315"/>
                    <a:gd name="adj3" fmla="val 6833"/>
                  </a:avLst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28" name="フリーフォーム: 図形 427">
                  <a:extLst>
                    <a:ext uri="{FF2B5EF4-FFF2-40B4-BE49-F238E27FC236}">
                      <a16:creationId xmlns:a16="http://schemas.microsoft.com/office/drawing/2014/main" id="{FB70C28B-DB7E-73AC-8F88-3DEF1A42E6EA}"/>
                    </a:ext>
                  </a:extLst>
                </p:cNvPr>
                <p:cNvSpPr/>
                <p:nvPr/>
              </p:nvSpPr>
              <p:spPr bwMode="auto">
                <a:xfrm>
                  <a:off x="948286" y="4367908"/>
                  <a:ext cx="1124730" cy="611586"/>
                </a:xfrm>
                <a:custGeom>
                  <a:avLst/>
                  <a:gdLst>
                    <a:gd name="connsiteX0" fmla="*/ 562365 w 1124730"/>
                    <a:gd name="connsiteY0" fmla="*/ 0 h 611586"/>
                    <a:gd name="connsiteX1" fmla="*/ 1124730 w 1124730"/>
                    <a:gd name="connsiteY1" fmla="*/ 562365 h 611586"/>
                    <a:gd name="connsiteX2" fmla="*/ 1119768 w 1124730"/>
                    <a:gd name="connsiteY2" fmla="*/ 611586 h 611586"/>
                    <a:gd name="connsiteX3" fmla="*/ 1036684 w 1124730"/>
                    <a:gd name="connsiteY3" fmla="*/ 611586 h 611586"/>
                    <a:gd name="connsiteX4" fmla="*/ 1041646 w 1124730"/>
                    <a:gd name="connsiteY4" fmla="*/ 562365 h 611586"/>
                    <a:gd name="connsiteX5" fmla="*/ 562365 w 1124730"/>
                    <a:gd name="connsiteY5" fmla="*/ 83084 h 611586"/>
                    <a:gd name="connsiteX6" fmla="*/ 83084 w 1124730"/>
                    <a:gd name="connsiteY6" fmla="*/ 562365 h 611586"/>
                    <a:gd name="connsiteX7" fmla="*/ 88046 w 1124730"/>
                    <a:gd name="connsiteY7" fmla="*/ 611586 h 611586"/>
                    <a:gd name="connsiteX8" fmla="*/ 4962 w 1124730"/>
                    <a:gd name="connsiteY8" fmla="*/ 611586 h 611586"/>
                    <a:gd name="connsiteX9" fmla="*/ 0 w 1124730"/>
                    <a:gd name="connsiteY9" fmla="*/ 562365 h 611586"/>
                    <a:gd name="connsiteX10" fmla="*/ 562365 w 1124730"/>
                    <a:gd name="connsiteY10" fmla="*/ 0 h 6115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124730" h="611586">
                      <a:moveTo>
                        <a:pt x="562365" y="0"/>
                      </a:moveTo>
                      <a:cubicBezTo>
                        <a:pt x="872951" y="0"/>
                        <a:pt x="1124730" y="251779"/>
                        <a:pt x="1124730" y="562365"/>
                      </a:cubicBezTo>
                      <a:lnTo>
                        <a:pt x="1119768" y="611586"/>
                      </a:lnTo>
                      <a:lnTo>
                        <a:pt x="1036684" y="611586"/>
                      </a:lnTo>
                      <a:lnTo>
                        <a:pt x="1041646" y="562365"/>
                      </a:lnTo>
                      <a:cubicBezTo>
                        <a:pt x="1041646" y="297665"/>
                        <a:pt x="827065" y="83084"/>
                        <a:pt x="562365" y="83084"/>
                      </a:cubicBezTo>
                      <a:cubicBezTo>
                        <a:pt x="297665" y="83084"/>
                        <a:pt x="83084" y="297665"/>
                        <a:pt x="83084" y="562365"/>
                      </a:cubicBezTo>
                      <a:lnTo>
                        <a:pt x="88046" y="611586"/>
                      </a:lnTo>
                      <a:lnTo>
                        <a:pt x="4962" y="611586"/>
                      </a:lnTo>
                      <a:lnTo>
                        <a:pt x="0" y="562365"/>
                      </a:lnTo>
                      <a:cubicBezTo>
                        <a:pt x="0" y="251779"/>
                        <a:pt x="251779" y="0"/>
                        <a:pt x="562365" y="0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29" name="フリーフォーム: 図形 428">
                  <a:extLst>
                    <a:ext uri="{FF2B5EF4-FFF2-40B4-BE49-F238E27FC236}">
                      <a16:creationId xmlns:a16="http://schemas.microsoft.com/office/drawing/2014/main" id="{70A17F48-120E-4D82-88C9-C8EA0076335E}"/>
                    </a:ext>
                  </a:extLst>
                </p:cNvPr>
                <p:cNvSpPr/>
                <p:nvPr/>
              </p:nvSpPr>
              <p:spPr bwMode="auto">
                <a:xfrm rot="16200000">
                  <a:off x="3379406" y="3152160"/>
                  <a:ext cx="611586" cy="3043083"/>
                </a:xfrm>
                <a:custGeom>
                  <a:avLst/>
                  <a:gdLst>
                    <a:gd name="connsiteX0" fmla="*/ 611586 w 611586"/>
                    <a:gd name="connsiteY0" fmla="*/ 2480718 h 3043083"/>
                    <a:gd name="connsiteX1" fmla="*/ 49221 w 611586"/>
                    <a:gd name="connsiteY1" fmla="*/ 3043083 h 3043083"/>
                    <a:gd name="connsiteX2" fmla="*/ 0 w 611586"/>
                    <a:gd name="connsiteY2" fmla="*/ 3038121 h 3043083"/>
                    <a:gd name="connsiteX3" fmla="*/ 0 w 611586"/>
                    <a:gd name="connsiteY3" fmla="*/ 2955037 h 3043083"/>
                    <a:gd name="connsiteX4" fmla="*/ 49221 w 611586"/>
                    <a:gd name="connsiteY4" fmla="*/ 2959999 h 3043083"/>
                    <a:gd name="connsiteX5" fmla="*/ 528502 w 611586"/>
                    <a:gd name="connsiteY5" fmla="*/ 2480718 h 3043083"/>
                    <a:gd name="connsiteX6" fmla="*/ 49221 w 611586"/>
                    <a:gd name="connsiteY6" fmla="*/ 2001437 h 3043083"/>
                    <a:gd name="connsiteX7" fmla="*/ 0 w 611586"/>
                    <a:gd name="connsiteY7" fmla="*/ 2006399 h 3043083"/>
                    <a:gd name="connsiteX8" fmla="*/ 0 w 611586"/>
                    <a:gd name="connsiteY8" fmla="*/ 1948562 h 3043083"/>
                    <a:gd name="connsiteX9" fmla="*/ 0 w 611586"/>
                    <a:gd name="connsiteY9" fmla="*/ 1948562 h 3043083"/>
                    <a:gd name="connsiteX10" fmla="*/ 0 w 611586"/>
                    <a:gd name="connsiteY10" fmla="*/ 114285 h 3043083"/>
                    <a:gd name="connsiteX11" fmla="*/ 114285 w 611586"/>
                    <a:gd name="connsiteY11" fmla="*/ 0 h 3043083"/>
                    <a:gd name="connsiteX12" fmla="*/ 228570 w 611586"/>
                    <a:gd name="connsiteY12" fmla="*/ 114285 h 3043083"/>
                    <a:gd name="connsiteX13" fmla="*/ 228570 w 611586"/>
                    <a:gd name="connsiteY13" fmla="*/ 1950270 h 3043083"/>
                    <a:gd name="connsiteX14" fmla="*/ 268119 w 611586"/>
                    <a:gd name="connsiteY14" fmla="*/ 1962547 h 3043083"/>
                    <a:gd name="connsiteX15" fmla="*/ 611586 w 611586"/>
                    <a:gd name="connsiteY15" fmla="*/ 2480718 h 30430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611586" h="3043083">
                      <a:moveTo>
                        <a:pt x="611586" y="2480718"/>
                      </a:moveTo>
                      <a:cubicBezTo>
                        <a:pt x="611586" y="2791304"/>
                        <a:pt x="359807" y="3043083"/>
                        <a:pt x="49221" y="3043083"/>
                      </a:cubicBezTo>
                      <a:lnTo>
                        <a:pt x="0" y="3038121"/>
                      </a:lnTo>
                      <a:lnTo>
                        <a:pt x="0" y="2955037"/>
                      </a:lnTo>
                      <a:lnTo>
                        <a:pt x="49221" y="2959999"/>
                      </a:lnTo>
                      <a:cubicBezTo>
                        <a:pt x="313921" y="2959999"/>
                        <a:pt x="528502" y="2745418"/>
                        <a:pt x="528502" y="2480718"/>
                      </a:cubicBezTo>
                      <a:cubicBezTo>
                        <a:pt x="528502" y="2216018"/>
                        <a:pt x="313921" y="2001437"/>
                        <a:pt x="49221" y="2001437"/>
                      </a:cubicBezTo>
                      <a:lnTo>
                        <a:pt x="0" y="2006399"/>
                      </a:lnTo>
                      <a:lnTo>
                        <a:pt x="0" y="1948562"/>
                      </a:lnTo>
                      <a:lnTo>
                        <a:pt x="0" y="1948562"/>
                      </a:lnTo>
                      <a:lnTo>
                        <a:pt x="0" y="114285"/>
                      </a:lnTo>
                      <a:cubicBezTo>
                        <a:pt x="0" y="51167"/>
                        <a:pt x="51167" y="0"/>
                        <a:pt x="114285" y="0"/>
                      </a:cubicBezTo>
                      <a:cubicBezTo>
                        <a:pt x="177403" y="0"/>
                        <a:pt x="228570" y="51167"/>
                        <a:pt x="228570" y="114285"/>
                      </a:cubicBezTo>
                      <a:lnTo>
                        <a:pt x="228570" y="1950270"/>
                      </a:lnTo>
                      <a:lnTo>
                        <a:pt x="268119" y="1962547"/>
                      </a:lnTo>
                      <a:cubicBezTo>
                        <a:pt x="469961" y="2047918"/>
                        <a:pt x="611586" y="2247779"/>
                        <a:pt x="611586" y="2480718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430" name="四角形: 上の 2 つの角を丸める 429">
                  <a:extLst>
                    <a:ext uri="{FF2B5EF4-FFF2-40B4-BE49-F238E27FC236}">
                      <a16:creationId xmlns:a16="http://schemas.microsoft.com/office/drawing/2014/main" id="{43F30289-3F30-C935-C31D-4D1C5A631202}"/>
                    </a:ext>
                  </a:extLst>
                </p:cNvPr>
                <p:cNvSpPr/>
                <p:nvPr/>
              </p:nvSpPr>
              <p:spPr bwMode="auto">
                <a:xfrm rot="792178">
                  <a:off x="1615739" y="3302731"/>
                  <a:ext cx="152071" cy="1735125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solidFill>
                  <a:srgbClr val="0070C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431" name="平行四辺形 430">
                  <a:extLst>
                    <a:ext uri="{FF2B5EF4-FFF2-40B4-BE49-F238E27FC236}">
                      <a16:creationId xmlns:a16="http://schemas.microsoft.com/office/drawing/2014/main" id="{20BB7C48-B46F-AB8C-2B39-53286B64B287}"/>
                    </a:ext>
                  </a:extLst>
                </p:cNvPr>
                <p:cNvSpPr/>
                <p:nvPr/>
              </p:nvSpPr>
              <p:spPr bwMode="auto">
                <a:xfrm rot="20700000" flipH="1">
                  <a:off x="1914409" y="1786581"/>
                  <a:ext cx="57127" cy="533175"/>
                </a:xfrm>
                <a:prstGeom prst="parallelogram">
                  <a:avLst/>
                </a:prstGeom>
                <a:solidFill>
                  <a:schemeClr val="bg1">
                    <a:lumMod val="50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432" name="四角形: 上の 2 つの角を丸める 431">
                  <a:extLst>
                    <a:ext uri="{FF2B5EF4-FFF2-40B4-BE49-F238E27FC236}">
                      <a16:creationId xmlns:a16="http://schemas.microsoft.com/office/drawing/2014/main" id="{041A6B49-6495-6760-3DC2-81BDAED08313}"/>
                    </a:ext>
                  </a:extLst>
                </p:cNvPr>
                <p:cNvSpPr/>
                <p:nvPr/>
              </p:nvSpPr>
              <p:spPr bwMode="auto">
                <a:xfrm rot="5400000">
                  <a:off x="1646676" y="1597583"/>
                  <a:ext cx="451549" cy="117920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433" name="四角形: 上の 2 つの角を丸める 432">
                  <a:extLst>
                    <a:ext uri="{FF2B5EF4-FFF2-40B4-BE49-F238E27FC236}">
                      <a16:creationId xmlns:a16="http://schemas.microsoft.com/office/drawing/2014/main" id="{40DD7839-8652-ABA6-46C3-39BDC25543E1}"/>
                    </a:ext>
                  </a:extLst>
                </p:cNvPr>
                <p:cNvSpPr/>
                <p:nvPr/>
              </p:nvSpPr>
              <p:spPr bwMode="auto">
                <a:xfrm rot="792178">
                  <a:off x="1818518" y="3283710"/>
                  <a:ext cx="150289" cy="46513"/>
                </a:xfrm>
                <a:prstGeom prst="round2SameRect">
                  <a:avLst>
                    <a:gd name="adj1" fmla="val 16667"/>
                    <a:gd name="adj2" fmla="val 0"/>
                  </a:avLst>
                </a:prstGeom>
                <a:solidFill>
                  <a:schemeClr val="bg1">
                    <a:lumMod val="6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434" name="台形 433">
                  <a:extLst>
                    <a:ext uri="{FF2B5EF4-FFF2-40B4-BE49-F238E27FC236}">
                      <a16:creationId xmlns:a16="http://schemas.microsoft.com/office/drawing/2014/main" id="{7DC09484-0270-A284-F445-0478D30DCC51}"/>
                    </a:ext>
                  </a:extLst>
                </p:cNvPr>
                <p:cNvSpPr/>
                <p:nvPr/>
              </p:nvSpPr>
              <p:spPr bwMode="auto">
                <a:xfrm rot="6300000">
                  <a:off x="2944692" y="4707735"/>
                  <a:ext cx="100111" cy="569535"/>
                </a:xfrm>
                <a:prstGeom prst="trapezoid">
                  <a:avLst/>
                </a:prstGeom>
                <a:solidFill>
                  <a:schemeClr val="bg1">
                    <a:lumMod val="6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35" name="楕円 434">
                  <a:extLst>
                    <a:ext uri="{FF2B5EF4-FFF2-40B4-BE49-F238E27FC236}">
                      <a16:creationId xmlns:a16="http://schemas.microsoft.com/office/drawing/2014/main" id="{736EE05F-B40A-E8C2-F4F1-3A352AA32728}"/>
                    </a:ext>
                  </a:extLst>
                </p:cNvPr>
                <p:cNvSpPr/>
                <p:nvPr/>
              </p:nvSpPr>
              <p:spPr bwMode="auto">
                <a:xfrm>
                  <a:off x="4358829" y="4644726"/>
                  <a:ext cx="571094" cy="571094"/>
                </a:xfrm>
                <a:prstGeom prst="ellipse">
                  <a:avLst/>
                </a:prstGeom>
                <a:solidFill>
                  <a:schemeClr val="bg1">
                    <a:lumMod val="50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36" name="四角形: 上の 2 つの角を丸める 435">
                  <a:extLst>
                    <a:ext uri="{FF2B5EF4-FFF2-40B4-BE49-F238E27FC236}">
                      <a16:creationId xmlns:a16="http://schemas.microsoft.com/office/drawing/2014/main" id="{03A49211-DEB7-D371-04DF-DB4C344ECD65}"/>
                    </a:ext>
                  </a:extLst>
                </p:cNvPr>
                <p:cNvSpPr/>
                <p:nvPr/>
              </p:nvSpPr>
              <p:spPr bwMode="auto">
                <a:xfrm rot="792178">
                  <a:off x="1958697" y="2164474"/>
                  <a:ext cx="332318" cy="342452"/>
                </a:xfrm>
                <a:prstGeom prst="round2SameRect">
                  <a:avLst>
                    <a:gd name="adj1" fmla="val 16667"/>
                    <a:gd name="adj2" fmla="val 50000"/>
                  </a:avLst>
                </a:prstGeom>
                <a:solidFill>
                  <a:srgbClr val="0070C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437" name="四角形: 上の 2 つの角を丸める 436">
                  <a:extLst>
                    <a:ext uri="{FF2B5EF4-FFF2-40B4-BE49-F238E27FC236}">
                      <a16:creationId xmlns:a16="http://schemas.microsoft.com/office/drawing/2014/main" id="{FB77A001-F29C-7741-492A-30B4BA3A6DF9}"/>
                    </a:ext>
                  </a:extLst>
                </p:cNvPr>
                <p:cNvSpPr/>
                <p:nvPr/>
              </p:nvSpPr>
              <p:spPr bwMode="auto">
                <a:xfrm rot="6300000">
                  <a:off x="2204441" y="2211447"/>
                  <a:ext cx="145219" cy="351506"/>
                </a:xfrm>
                <a:prstGeom prst="round2SameRect">
                  <a:avLst>
                    <a:gd name="adj1" fmla="val 16667"/>
                    <a:gd name="adj2" fmla="val 50000"/>
                  </a:avLst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</p:grpSp>
          <p:sp>
            <p:nvSpPr>
              <p:cNvPr id="397" name="フリーフォーム: 図形 396">
                <a:extLst>
                  <a:ext uri="{FF2B5EF4-FFF2-40B4-BE49-F238E27FC236}">
                    <a16:creationId xmlns:a16="http://schemas.microsoft.com/office/drawing/2014/main" id="{17995314-70A9-E1A9-418F-F17F9EF5D1EE}"/>
                  </a:ext>
                </a:extLst>
              </p:cNvPr>
              <p:cNvSpPr/>
              <p:nvPr/>
            </p:nvSpPr>
            <p:spPr>
              <a:xfrm rot="9000000">
                <a:off x="6269594" y="5365625"/>
                <a:ext cx="220432" cy="335788"/>
              </a:xfrm>
              <a:custGeom>
                <a:avLst/>
                <a:gdLst>
                  <a:gd name="connsiteX0" fmla="*/ 0 w 309496"/>
                  <a:gd name="connsiteY0" fmla="*/ 471462 h 471462"/>
                  <a:gd name="connsiteX1" fmla="*/ 33495 w 309496"/>
                  <a:gd name="connsiteY1" fmla="*/ 0 h 471462"/>
                  <a:gd name="connsiteX2" fmla="*/ 276001 w 309496"/>
                  <a:gd name="connsiteY2" fmla="*/ 0 h 471462"/>
                  <a:gd name="connsiteX3" fmla="*/ 309496 w 309496"/>
                  <a:gd name="connsiteY3" fmla="*/ 471462 h 471462"/>
                  <a:gd name="connsiteX4" fmla="*/ 0 w 309496"/>
                  <a:gd name="connsiteY4" fmla="*/ 471462 h 4714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9496" h="471462">
                    <a:moveTo>
                      <a:pt x="0" y="471462"/>
                    </a:moveTo>
                    <a:lnTo>
                      <a:pt x="33495" y="0"/>
                    </a:lnTo>
                    <a:lnTo>
                      <a:pt x="276001" y="0"/>
                    </a:lnTo>
                    <a:lnTo>
                      <a:pt x="309496" y="471462"/>
                    </a:lnTo>
                    <a:lnTo>
                      <a:pt x="0" y="471462"/>
                    </a:lnTo>
                    <a:close/>
                  </a:path>
                </a:pathLst>
              </a:cu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98" name="フリーフォーム: 図形 397">
                <a:extLst>
                  <a:ext uri="{FF2B5EF4-FFF2-40B4-BE49-F238E27FC236}">
                    <a16:creationId xmlns:a16="http://schemas.microsoft.com/office/drawing/2014/main" id="{3EF92A0A-87C2-26C5-E8AD-896A3D7B3AE7}"/>
                  </a:ext>
                </a:extLst>
              </p:cNvPr>
              <p:cNvSpPr/>
              <p:nvPr/>
            </p:nvSpPr>
            <p:spPr>
              <a:xfrm rot="9000000">
                <a:off x="6098888" y="5064056"/>
                <a:ext cx="392839" cy="584915"/>
              </a:xfrm>
              <a:custGeom>
                <a:avLst/>
                <a:gdLst>
                  <a:gd name="connsiteX0" fmla="*/ 0 w 419706"/>
                  <a:gd name="connsiteY0" fmla="*/ 390642 h 390642"/>
                  <a:gd name="connsiteX1" fmla="*/ 29712 w 419706"/>
                  <a:gd name="connsiteY1" fmla="*/ 0 h 390642"/>
                  <a:gd name="connsiteX2" fmla="*/ 389994 w 419706"/>
                  <a:gd name="connsiteY2" fmla="*/ 0 h 390642"/>
                  <a:gd name="connsiteX3" fmla="*/ 419706 w 419706"/>
                  <a:gd name="connsiteY3" fmla="*/ 390642 h 390642"/>
                  <a:gd name="connsiteX0" fmla="*/ 0 w 389994"/>
                  <a:gd name="connsiteY0" fmla="*/ 390642 h 473104"/>
                  <a:gd name="connsiteX1" fmla="*/ 29712 w 389994"/>
                  <a:gd name="connsiteY1" fmla="*/ 0 h 473104"/>
                  <a:gd name="connsiteX2" fmla="*/ 389994 w 389994"/>
                  <a:gd name="connsiteY2" fmla="*/ 0 h 473104"/>
                  <a:gd name="connsiteX3" fmla="*/ 275314 w 389994"/>
                  <a:gd name="connsiteY3" fmla="*/ 473104 h 473104"/>
                  <a:gd name="connsiteX4" fmla="*/ 0 w 389994"/>
                  <a:gd name="connsiteY4" fmla="*/ 390642 h 4731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89994" h="473104">
                    <a:moveTo>
                      <a:pt x="0" y="390642"/>
                    </a:moveTo>
                    <a:lnTo>
                      <a:pt x="29712" y="0"/>
                    </a:lnTo>
                    <a:lnTo>
                      <a:pt x="389994" y="0"/>
                    </a:lnTo>
                    <a:lnTo>
                      <a:pt x="275314" y="473104"/>
                    </a:lnTo>
                    <a:cubicBezTo>
                      <a:pt x="135412" y="473104"/>
                      <a:pt x="139902" y="390642"/>
                      <a:pt x="0" y="390642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99" name="フリーフォーム: 図形 398">
                <a:extLst>
                  <a:ext uri="{FF2B5EF4-FFF2-40B4-BE49-F238E27FC236}">
                    <a16:creationId xmlns:a16="http://schemas.microsoft.com/office/drawing/2014/main" id="{41FCD83A-E9AC-868B-A82F-32A863E4C8EC}"/>
                  </a:ext>
                </a:extLst>
              </p:cNvPr>
              <p:cNvSpPr/>
              <p:nvPr/>
            </p:nvSpPr>
            <p:spPr>
              <a:xfrm rot="9000000">
                <a:off x="6448352" y="5660103"/>
                <a:ext cx="172719" cy="282367"/>
              </a:xfrm>
              <a:custGeom>
                <a:avLst/>
                <a:gdLst>
                  <a:gd name="connsiteX0" fmla="*/ 0 w 242506"/>
                  <a:gd name="connsiteY0" fmla="*/ 396455 h 396455"/>
                  <a:gd name="connsiteX1" fmla="*/ 28166 w 242506"/>
                  <a:gd name="connsiteY1" fmla="*/ 0 h 396455"/>
                  <a:gd name="connsiteX2" fmla="*/ 214340 w 242506"/>
                  <a:gd name="connsiteY2" fmla="*/ 0 h 396455"/>
                  <a:gd name="connsiteX3" fmla="*/ 242506 w 242506"/>
                  <a:gd name="connsiteY3" fmla="*/ 396455 h 396455"/>
                  <a:gd name="connsiteX4" fmla="*/ 0 w 242506"/>
                  <a:gd name="connsiteY4" fmla="*/ 396455 h 3964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42506" h="396455">
                    <a:moveTo>
                      <a:pt x="0" y="396455"/>
                    </a:moveTo>
                    <a:lnTo>
                      <a:pt x="28166" y="0"/>
                    </a:lnTo>
                    <a:lnTo>
                      <a:pt x="214340" y="0"/>
                    </a:lnTo>
                    <a:lnTo>
                      <a:pt x="242506" y="396455"/>
                    </a:lnTo>
                    <a:lnTo>
                      <a:pt x="0" y="396455"/>
                    </a:lnTo>
                    <a:close/>
                  </a:path>
                </a:pathLst>
              </a:custGeom>
              <a:solidFill>
                <a:sysClr val="window" lastClr="FFFFFF">
                  <a:lumMod val="9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00" name="フリーフォーム: 図形 399">
                <a:extLst>
                  <a:ext uri="{FF2B5EF4-FFF2-40B4-BE49-F238E27FC236}">
                    <a16:creationId xmlns:a16="http://schemas.microsoft.com/office/drawing/2014/main" id="{58E94BCB-3AC1-8350-95F8-78FD7AE7FD70}"/>
                  </a:ext>
                </a:extLst>
              </p:cNvPr>
              <p:cNvSpPr/>
              <p:nvPr/>
            </p:nvSpPr>
            <p:spPr>
              <a:xfrm rot="19800000">
                <a:off x="6358951" y="5874745"/>
                <a:ext cx="326233" cy="162713"/>
              </a:xfrm>
              <a:custGeom>
                <a:avLst/>
                <a:gdLst>
                  <a:gd name="connsiteX0" fmla="*/ 214968 w 862013"/>
                  <a:gd name="connsiteY0" fmla="*/ 0 h 429936"/>
                  <a:gd name="connsiteX1" fmla="*/ 569741 w 862013"/>
                  <a:gd name="connsiteY1" fmla="*/ 0 h 429936"/>
                  <a:gd name="connsiteX2" fmla="*/ 595279 w 862013"/>
                  <a:gd name="connsiteY2" fmla="*/ 0 h 429936"/>
                  <a:gd name="connsiteX3" fmla="*/ 862013 w 862013"/>
                  <a:gd name="connsiteY3" fmla="*/ 0 h 429936"/>
                  <a:gd name="connsiteX4" fmla="*/ 862013 w 862013"/>
                  <a:gd name="connsiteY4" fmla="*/ 375603 h 429936"/>
                  <a:gd name="connsiteX5" fmla="*/ 807680 w 862013"/>
                  <a:gd name="connsiteY5" fmla="*/ 429936 h 429936"/>
                  <a:gd name="connsiteX6" fmla="*/ 730322 w 862013"/>
                  <a:gd name="connsiteY6" fmla="*/ 429936 h 429936"/>
                  <a:gd name="connsiteX7" fmla="*/ 624074 w 862013"/>
                  <a:gd name="connsiteY7" fmla="*/ 429936 h 429936"/>
                  <a:gd name="connsiteX8" fmla="*/ 79925 w 862013"/>
                  <a:gd name="connsiteY8" fmla="*/ 429936 h 429936"/>
                  <a:gd name="connsiteX9" fmla="*/ 0 w 862013"/>
                  <a:gd name="connsiteY9" fmla="*/ 350011 h 429936"/>
                  <a:gd name="connsiteX10" fmla="*/ 0 w 862013"/>
                  <a:gd name="connsiteY10" fmla="*/ 214968 h 429936"/>
                  <a:gd name="connsiteX11" fmla="*/ 214968 w 862013"/>
                  <a:gd name="connsiteY11" fmla="*/ 0 h 429936"/>
                  <a:gd name="connsiteX0" fmla="*/ 214968 w 862013"/>
                  <a:gd name="connsiteY0" fmla="*/ 0 h 429936"/>
                  <a:gd name="connsiteX1" fmla="*/ 569741 w 862013"/>
                  <a:gd name="connsiteY1" fmla="*/ 0 h 429936"/>
                  <a:gd name="connsiteX2" fmla="*/ 862013 w 862013"/>
                  <a:gd name="connsiteY2" fmla="*/ 0 h 429936"/>
                  <a:gd name="connsiteX3" fmla="*/ 862013 w 862013"/>
                  <a:gd name="connsiteY3" fmla="*/ 375603 h 429936"/>
                  <a:gd name="connsiteX4" fmla="*/ 807680 w 862013"/>
                  <a:gd name="connsiteY4" fmla="*/ 429936 h 429936"/>
                  <a:gd name="connsiteX5" fmla="*/ 730322 w 862013"/>
                  <a:gd name="connsiteY5" fmla="*/ 429936 h 429936"/>
                  <a:gd name="connsiteX6" fmla="*/ 624074 w 862013"/>
                  <a:gd name="connsiteY6" fmla="*/ 429936 h 429936"/>
                  <a:gd name="connsiteX7" fmla="*/ 79925 w 862013"/>
                  <a:gd name="connsiteY7" fmla="*/ 429936 h 429936"/>
                  <a:gd name="connsiteX8" fmla="*/ 0 w 862013"/>
                  <a:gd name="connsiteY8" fmla="*/ 350011 h 429936"/>
                  <a:gd name="connsiteX9" fmla="*/ 0 w 862013"/>
                  <a:gd name="connsiteY9" fmla="*/ 214968 h 429936"/>
                  <a:gd name="connsiteX10" fmla="*/ 214968 w 862013"/>
                  <a:gd name="connsiteY10" fmla="*/ 0 h 429936"/>
                  <a:gd name="connsiteX0" fmla="*/ 214968 w 862013"/>
                  <a:gd name="connsiteY0" fmla="*/ 0 h 429936"/>
                  <a:gd name="connsiteX1" fmla="*/ 862013 w 862013"/>
                  <a:gd name="connsiteY1" fmla="*/ 0 h 429936"/>
                  <a:gd name="connsiteX2" fmla="*/ 862013 w 862013"/>
                  <a:gd name="connsiteY2" fmla="*/ 375603 h 429936"/>
                  <a:gd name="connsiteX3" fmla="*/ 807680 w 862013"/>
                  <a:gd name="connsiteY3" fmla="*/ 429936 h 429936"/>
                  <a:gd name="connsiteX4" fmla="*/ 730322 w 862013"/>
                  <a:gd name="connsiteY4" fmla="*/ 429936 h 429936"/>
                  <a:gd name="connsiteX5" fmla="*/ 624074 w 862013"/>
                  <a:gd name="connsiteY5" fmla="*/ 429936 h 429936"/>
                  <a:gd name="connsiteX6" fmla="*/ 79925 w 862013"/>
                  <a:gd name="connsiteY6" fmla="*/ 429936 h 429936"/>
                  <a:gd name="connsiteX7" fmla="*/ 0 w 862013"/>
                  <a:gd name="connsiteY7" fmla="*/ 350011 h 429936"/>
                  <a:gd name="connsiteX8" fmla="*/ 0 w 862013"/>
                  <a:gd name="connsiteY8" fmla="*/ 214968 h 429936"/>
                  <a:gd name="connsiteX9" fmla="*/ 214968 w 862013"/>
                  <a:gd name="connsiteY9" fmla="*/ 0 h 429936"/>
                  <a:gd name="connsiteX0" fmla="*/ 214968 w 862013"/>
                  <a:gd name="connsiteY0" fmla="*/ 0 h 429936"/>
                  <a:gd name="connsiteX1" fmla="*/ 862013 w 862013"/>
                  <a:gd name="connsiteY1" fmla="*/ 0 h 429936"/>
                  <a:gd name="connsiteX2" fmla="*/ 862013 w 862013"/>
                  <a:gd name="connsiteY2" fmla="*/ 375603 h 429936"/>
                  <a:gd name="connsiteX3" fmla="*/ 807680 w 862013"/>
                  <a:gd name="connsiteY3" fmla="*/ 429936 h 429936"/>
                  <a:gd name="connsiteX4" fmla="*/ 730322 w 862013"/>
                  <a:gd name="connsiteY4" fmla="*/ 429936 h 429936"/>
                  <a:gd name="connsiteX5" fmla="*/ 79925 w 862013"/>
                  <a:gd name="connsiteY5" fmla="*/ 429936 h 429936"/>
                  <a:gd name="connsiteX6" fmla="*/ 0 w 862013"/>
                  <a:gd name="connsiteY6" fmla="*/ 350011 h 429936"/>
                  <a:gd name="connsiteX7" fmla="*/ 0 w 862013"/>
                  <a:gd name="connsiteY7" fmla="*/ 214968 h 429936"/>
                  <a:gd name="connsiteX8" fmla="*/ 214968 w 862013"/>
                  <a:gd name="connsiteY8" fmla="*/ 0 h 429936"/>
                  <a:gd name="connsiteX0" fmla="*/ 214968 w 862013"/>
                  <a:gd name="connsiteY0" fmla="*/ 0 h 429936"/>
                  <a:gd name="connsiteX1" fmla="*/ 862013 w 862013"/>
                  <a:gd name="connsiteY1" fmla="*/ 0 h 429936"/>
                  <a:gd name="connsiteX2" fmla="*/ 862013 w 862013"/>
                  <a:gd name="connsiteY2" fmla="*/ 375603 h 429936"/>
                  <a:gd name="connsiteX3" fmla="*/ 807680 w 862013"/>
                  <a:gd name="connsiteY3" fmla="*/ 429936 h 429936"/>
                  <a:gd name="connsiteX4" fmla="*/ 79925 w 862013"/>
                  <a:gd name="connsiteY4" fmla="*/ 429936 h 429936"/>
                  <a:gd name="connsiteX5" fmla="*/ 0 w 862013"/>
                  <a:gd name="connsiteY5" fmla="*/ 350011 h 429936"/>
                  <a:gd name="connsiteX6" fmla="*/ 0 w 862013"/>
                  <a:gd name="connsiteY6" fmla="*/ 214968 h 429936"/>
                  <a:gd name="connsiteX7" fmla="*/ 214968 w 862013"/>
                  <a:gd name="connsiteY7" fmla="*/ 0 h 4299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62013" h="429936">
                    <a:moveTo>
                      <a:pt x="214968" y="0"/>
                    </a:moveTo>
                    <a:lnTo>
                      <a:pt x="862013" y="0"/>
                    </a:lnTo>
                    <a:lnTo>
                      <a:pt x="862013" y="375603"/>
                    </a:lnTo>
                    <a:cubicBezTo>
                      <a:pt x="862013" y="405610"/>
                      <a:pt x="837687" y="429936"/>
                      <a:pt x="807680" y="429936"/>
                    </a:cubicBezTo>
                    <a:lnTo>
                      <a:pt x="79925" y="429936"/>
                    </a:lnTo>
                    <a:cubicBezTo>
                      <a:pt x="35784" y="429936"/>
                      <a:pt x="0" y="394152"/>
                      <a:pt x="0" y="350011"/>
                    </a:cubicBezTo>
                    <a:lnTo>
                      <a:pt x="0" y="214968"/>
                    </a:lnTo>
                    <a:cubicBezTo>
                      <a:pt x="0" y="96244"/>
                      <a:pt x="96244" y="0"/>
                      <a:pt x="214968" y="0"/>
                    </a:cubicBezTo>
                    <a:close/>
                  </a:path>
                </a:pathLst>
              </a:custGeom>
              <a:solidFill>
                <a:schemeClr val="bg2">
                  <a:lumMod val="75000"/>
                </a:scheme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01" name="二等辺三角形 28">
                <a:extLst>
                  <a:ext uri="{FF2B5EF4-FFF2-40B4-BE49-F238E27FC236}">
                    <a16:creationId xmlns:a16="http://schemas.microsoft.com/office/drawing/2014/main" id="{CAD85B34-896D-5A76-DA97-A4720BCB7D23}"/>
                  </a:ext>
                </a:extLst>
              </p:cNvPr>
              <p:cNvSpPr/>
              <p:nvPr/>
            </p:nvSpPr>
            <p:spPr>
              <a:xfrm>
                <a:off x="5809866" y="4062651"/>
                <a:ext cx="90834" cy="188108"/>
              </a:xfrm>
              <a:custGeom>
                <a:avLst/>
                <a:gdLst>
                  <a:gd name="connsiteX0" fmla="*/ 0 w 414337"/>
                  <a:gd name="connsiteY0" fmla="*/ 348851 h 348851"/>
                  <a:gd name="connsiteX1" fmla="*/ 207169 w 414337"/>
                  <a:gd name="connsiteY1" fmla="*/ 0 h 348851"/>
                  <a:gd name="connsiteX2" fmla="*/ 414337 w 414337"/>
                  <a:gd name="connsiteY2" fmla="*/ 348851 h 348851"/>
                  <a:gd name="connsiteX3" fmla="*/ 0 w 414337"/>
                  <a:gd name="connsiteY3" fmla="*/ 348851 h 348851"/>
                  <a:gd name="connsiteX0" fmla="*/ 132 w 414469"/>
                  <a:gd name="connsiteY0" fmla="*/ 348851 h 413232"/>
                  <a:gd name="connsiteX1" fmla="*/ 207301 w 414469"/>
                  <a:gd name="connsiteY1" fmla="*/ 0 h 413232"/>
                  <a:gd name="connsiteX2" fmla="*/ 414469 w 414469"/>
                  <a:gd name="connsiteY2" fmla="*/ 348851 h 413232"/>
                  <a:gd name="connsiteX3" fmla="*/ 132 w 414469"/>
                  <a:gd name="connsiteY3" fmla="*/ 348851 h 413232"/>
                  <a:gd name="connsiteX0" fmla="*/ 1192 w 305992"/>
                  <a:gd name="connsiteY0" fmla="*/ 348851 h 402561"/>
                  <a:gd name="connsiteX1" fmla="*/ 208361 w 305992"/>
                  <a:gd name="connsiteY1" fmla="*/ 0 h 402561"/>
                  <a:gd name="connsiteX2" fmla="*/ 305992 w 305992"/>
                  <a:gd name="connsiteY2" fmla="*/ 401238 h 402561"/>
                  <a:gd name="connsiteX3" fmla="*/ 1192 w 305992"/>
                  <a:gd name="connsiteY3" fmla="*/ 348851 h 402561"/>
                  <a:gd name="connsiteX0" fmla="*/ 3 w 309565"/>
                  <a:gd name="connsiteY0" fmla="*/ 348851 h 402561"/>
                  <a:gd name="connsiteX1" fmla="*/ 309565 w 309565"/>
                  <a:gd name="connsiteY1" fmla="*/ 0 h 402561"/>
                  <a:gd name="connsiteX2" fmla="*/ 304803 w 309565"/>
                  <a:gd name="connsiteY2" fmla="*/ 401238 h 402561"/>
                  <a:gd name="connsiteX3" fmla="*/ 3 w 309565"/>
                  <a:gd name="connsiteY3" fmla="*/ 348851 h 402561"/>
                  <a:gd name="connsiteX0" fmla="*/ 3 w 309565"/>
                  <a:gd name="connsiteY0" fmla="*/ 348851 h 402561"/>
                  <a:gd name="connsiteX1" fmla="*/ 309565 w 309565"/>
                  <a:gd name="connsiteY1" fmla="*/ 0 h 402561"/>
                  <a:gd name="connsiteX2" fmla="*/ 304803 w 309565"/>
                  <a:gd name="connsiteY2" fmla="*/ 401238 h 402561"/>
                  <a:gd name="connsiteX3" fmla="*/ 3 w 309565"/>
                  <a:gd name="connsiteY3" fmla="*/ 348851 h 402561"/>
                  <a:gd name="connsiteX0" fmla="*/ 5 w 252417"/>
                  <a:gd name="connsiteY0" fmla="*/ 322657 h 401238"/>
                  <a:gd name="connsiteX1" fmla="*/ 252417 w 252417"/>
                  <a:gd name="connsiteY1" fmla="*/ 0 h 401238"/>
                  <a:gd name="connsiteX2" fmla="*/ 247655 w 252417"/>
                  <a:gd name="connsiteY2" fmla="*/ 401238 h 401238"/>
                  <a:gd name="connsiteX3" fmla="*/ 5 w 252417"/>
                  <a:gd name="connsiteY3" fmla="*/ 322657 h 401238"/>
                  <a:gd name="connsiteX0" fmla="*/ 2197 w 254609"/>
                  <a:gd name="connsiteY0" fmla="*/ 322657 h 402772"/>
                  <a:gd name="connsiteX1" fmla="*/ 254609 w 254609"/>
                  <a:gd name="connsiteY1" fmla="*/ 0 h 402772"/>
                  <a:gd name="connsiteX2" fmla="*/ 249847 w 254609"/>
                  <a:gd name="connsiteY2" fmla="*/ 401238 h 402772"/>
                  <a:gd name="connsiteX3" fmla="*/ 2197 w 254609"/>
                  <a:gd name="connsiteY3" fmla="*/ 322657 h 402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54609" h="402772">
                    <a:moveTo>
                      <a:pt x="2197" y="322657"/>
                    </a:moveTo>
                    <a:cubicBezTo>
                      <a:pt x="-23203" y="224828"/>
                      <a:pt x="178409" y="94852"/>
                      <a:pt x="254609" y="0"/>
                    </a:cubicBezTo>
                    <a:cubicBezTo>
                      <a:pt x="253022" y="133746"/>
                      <a:pt x="251434" y="267492"/>
                      <a:pt x="249847" y="401238"/>
                    </a:cubicBezTo>
                    <a:cubicBezTo>
                      <a:pt x="111735" y="401238"/>
                      <a:pt x="27597" y="420486"/>
                      <a:pt x="2197" y="322657"/>
                    </a:cubicBezTo>
                    <a:close/>
                  </a:path>
                </a:pathLst>
              </a:cu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02" name="台形 401">
                <a:extLst>
                  <a:ext uri="{FF2B5EF4-FFF2-40B4-BE49-F238E27FC236}">
                    <a16:creationId xmlns:a16="http://schemas.microsoft.com/office/drawing/2014/main" id="{9A6D92DF-B2F8-D872-C081-A1C2B3E63B35}"/>
                  </a:ext>
                </a:extLst>
              </p:cNvPr>
              <p:cNvSpPr/>
              <p:nvPr/>
            </p:nvSpPr>
            <p:spPr>
              <a:xfrm>
                <a:off x="6129722" y="4376073"/>
                <a:ext cx="164003" cy="213740"/>
              </a:xfrm>
              <a:prstGeom prst="trapezoid">
                <a:avLst>
                  <a:gd name="adj" fmla="val 16220"/>
                </a:avLst>
              </a:pr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03" name="楕円 402">
                <a:extLst>
                  <a:ext uri="{FF2B5EF4-FFF2-40B4-BE49-F238E27FC236}">
                    <a16:creationId xmlns:a16="http://schemas.microsoft.com/office/drawing/2014/main" id="{2357CCBF-E6C9-7CF2-8A96-43088EE9802B}"/>
                  </a:ext>
                </a:extLst>
              </p:cNvPr>
              <p:cNvSpPr/>
              <p:nvPr/>
            </p:nvSpPr>
            <p:spPr>
              <a:xfrm>
                <a:off x="5835792" y="3688164"/>
                <a:ext cx="751863" cy="751864"/>
              </a:xfrm>
              <a:prstGeom prst="ellipse">
                <a:avLst/>
              </a:pr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04" name="月 403">
                <a:extLst>
                  <a:ext uri="{FF2B5EF4-FFF2-40B4-BE49-F238E27FC236}">
                    <a16:creationId xmlns:a16="http://schemas.microsoft.com/office/drawing/2014/main" id="{ABE13936-4CA6-D4CA-BA63-8CE48D5A7598}"/>
                  </a:ext>
                </a:extLst>
              </p:cNvPr>
              <p:cNvSpPr/>
              <p:nvPr/>
            </p:nvSpPr>
            <p:spPr>
              <a:xfrm rot="4500000">
                <a:off x="5945334" y="3862410"/>
                <a:ext cx="64653" cy="196792"/>
              </a:xfrm>
              <a:prstGeom prst="moon">
                <a:avLst>
                  <a:gd name="adj" fmla="val 87500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05" name="楕円 404">
                <a:extLst>
                  <a:ext uri="{FF2B5EF4-FFF2-40B4-BE49-F238E27FC236}">
                    <a16:creationId xmlns:a16="http://schemas.microsoft.com/office/drawing/2014/main" id="{81ABF488-60CB-5C2A-3482-B04D8BFCFA55}"/>
                  </a:ext>
                </a:extLst>
              </p:cNvPr>
              <p:cNvSpPr/>
              <p:nvPr/>
            </p:nvSpPr>
            <p:spPr>
              <a:xfrm>
                <a:off x="5910233" y="4014513"/>
                <a:ext cx="79723" cy="123166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06" name="二等辺三角形 46">
                <a:extLst>
                  <a:ext uri="{FF2B5EF4-FFF2-40B4-BE49-F238E27FC236}">
                    <a16:creationId xmlns:a16="http://schemas.microsoft.com/office/drawing/2014/main" id="{489EF6F8-C14C-8EB8-1A2C-59B3F969A53D}"/>
                  </a:ext>
                </a:extLst>
              </p:cNvPr>
              <p:cNvSpPr/>
              <p:nvPr/>
            </p:nvSpPr>
            <p:spPr>
              <a:xfrm rot="8999154" flipH="1" flipV="1">
                <a:off x="5961600" y="4215263"/>
                <a:ext cx="90834" cy="147884"/>
              </a:xfrm>
              <a:custGeom>
                <a:avLst/>
                <a:gdLst>
                  <a:gd name="connsiteX0" fmla="*/ 0 w 793908"/>
                  <a:gd name="connsiteY0" fmla="*/ 854870 h 854870"/>
                  <a:gd name="connsiteX1" fmla="*/ 396954 w 793908"/>
                  <a:gd name="connsiteY1" fmla="*/ 0 h 854870"/>
                  <a:gd name="connsiteX2" fmla="*/ 793908 w 793908"/>
                  <a:gd name="connsiteY2" fmla="*/ 854870 h 854870"/>
                  <a:gd name="connsiteX3" fmla="*/ 0 w 793908"/>
                  <a:gd name="connsiteY3" fmla="*/ 854870 h 854870"/>
                  <a:gd name="connsiteX0" fmla="*/ 0 w 793908"/>
                  <a:gd name="connsiteY0" fmla="*/ 854909 h 854909"/>
                  <a:gd name="connsiteX1" fmla="*/ 396954 w 793908"/>
                  <a:gd name="connsiteY1" fmla="*/ 39 h 854909"/>
                  <a:gd name="connsiteX2" fmla="*/ 793908 w 793908"/>
                  <a:gd name="connsiteY2" fmla="*/ 854909 h 854909"/>
                  <a:gd name="connsiteX3" fmla="*/ 0 w 793908"/>
                  <a:gd name="connsiteY3" fmla="*/ 854909 h 854909"/>
                  <a:gd name="connsiteX0" fmla="*/ 0 w 793908"/>
                  <a:gd name="connsiteY0" fmla="*/ 421639 h 421639"/>
                  <a:gd name="connsiteX1" fmla="*/ 239792 w 793908"/>
                  <a:gd name="connsiteY1" fmla="*/ 157 h 421639"/>
                  <a:gd name="connsiteX2" fmla="*/ 793908 w 793908"/>
                  <a:gd name="connsiteY2" fmla="*/ 421639 h 421639"/>
                  <a:gd name="connsiteX3" fmla="*/ 0 w 793908"/>
                  <a:gd name="connsiteY3" fmla="*/ 421639 h 421639"/>
                  <a:gd name="connsiteX0" fmla="*/ 0 w 803975"/>
                  <a:gd name="connsiteY0" fmla="*/ 421639 h 453388"/>
                  <a:gd name="connsiteX1" fmla="*/ 239792 w 803975"/>
                  <a:gd name="connsiteY1" fmla="*/ 157 h 453388"/>
                  <a:gd name="connsiteX2" fmla="*/ 793908 w 803975"/>
                  <a:gd name="connsiteY2" fmla="*/ 421639 h 453388"/>
                  <a:gd name="connsiteX3" fmla="*/ 0 w 803975"/>
                  <a:gd name="connsiteY3" fmla="*/ 421639 h 453388"/>
                  <a:gd name="connsiteX0" fmla="*/ 12018 w 815993"/>
                  <a:gd name="connsiteY0" fmla="*/ 421544 h 469912"/>
                  <a:gd name="connsiteX1" fmla="*/ 251810 w 815993"/>
                  <a:gd name="connsiteY1" fmla="*/ 62 h 469912"/>
                  <a:gd name="connsiteX2" fmla="*/ 805926 w 815993"/>
                  <a:gd name="connsiteY2" fmla="*/ 421544 h 469912"/>
                  <a:gd name="connsiteX3" fmla="*/ 12018 w 815993"/>
                  <a:gd name="connsiteY3" fmla="*/ 421544 h 4699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15993" h="469912">
                    <a:moveTo>
                      <a:pt x="12018" y="421544"/>
                    </a:moveTo>
                    <a:cubicBezTo>
                      <a:pt x="-47831" y="364394"/>
                      <a:pt x="129017" y="-5494"/>
                      <a:pt x="251810" y="62"/>
                    </a:cubicBezTo>
                    <a:cubicBezTo>
                      <a:pt x="374603" y="5618"/>
                      <a:pt x="894349" y="350107"/>
                      <a:pt x="805926" y="421544"/>
                    </a:cubicBezTo>
                    <a:cubicBezTo>
                      <a:pt x="717503" y="492981"/>
                      <a:pt x="71867" y="478694"/>
                      <a:pt x="12018" y="421544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07" name="フリーフォーム: 図形 406">
                <a:extLst>
                  <a:ext uri="{FF2B5EF4-FFF2-40B4-BE49-F238E27FC236}">
                    <a16:creationId xmlns:a16="http://schemas.microsoft.com/office/drawing/2014/main" id="{CA93F652-7DB1-50BD-92B0-E5F4AB487FDC}"/>
                  </a:ext>
                </a:extLst>
              </p:cNvPr>
              <p:cNvSpPr/>
              <p:nvPr/>
            </p:nvSpPr>
            <p:spPr>
              <a:xfrm rot="10800000">
                <a:off x="6102304" y="5473766"/>
                <a:ext cx="220432" cy="335788"/>
              </a:xfrm>
              <a:custGeom>
                <a:avLst/>
                <a:gdLst>
                  <a:gd name="connsiteX0" fmla="*/ 0 w 309496"/>
                  <a:gd name="connsiteY0" fmla="*/ 471462 h 471462"/>
                  <a:gd name="connsiteX1" fmla="*/ 33495 w 309496"/>
                  <a:gd name="connsiteY1" fmla="*/ 0 h 471462"/>
                  <a:gd name="connsiteX2" fmla="*/ 276001 w 309496"/>
                  <a:gd name="connsiteY2" fmla="*/ 0 h 471462"/>
                  <a:gd name="connsiteX3" fmla="*/ 309496 w 309496"/>
                  <a:gd name="connsiteY3" fmla="*/ 471462 h 471462"/>
                  <a:gd name="connsiteX4" fmla="*/ 0 w 309496"/>
                  <a:gd name="connsiteY4" fmla="*/ 471462 h 4714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9496" h="471462">
                    <a:moveTo>
                      <a:pt x="0" y="471462"/>
                    </a:moveTo>
                    <a:lnTo>
                      <a:pt x="33495" y="0"/>
                    </a:lnTo>
                    <a:lnTo>
                      <a:pt x="276001" y="0"/>
                    </a:lnTo>
                    <a:lnTo>
                      <a:pt x="309496" y="471462"/>
                    </a:lnTo>
                    <a:lnTo>
                      <a:pt x="0" y="471462"/>
                    </a:lnTo>
                    <a:close/>
                  </a:path>
                </a:pathLst>
              </a:cu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08" name="フリーフォーム: 図形 407">
                <a:extLst>
                  <a:ext uri="{FF2B5EF4-FFF2-40B4-BE49-F238E27FC236}">
                    <a16:creationId xmlns:a16="http://schemas.microsoft.com/office/drawing/2014/main" id="{23ABE176-7438-FE12-11FF-BB059CD87F3B}"/>
                  </a:ext>
                </a:extLst>
              </p:cNvPr>
              <p:cNvSpPr/>
              <p:nvPr/>
            </p:nvSpPr>
            <p:spPr>
              <a:xfrm rot="10800000">
                <a:off x="6001135" y="5178723"/>
                <a:ext cx="422768" cy="561750"/>
              </a:xfrm>
              <a:custGeom>
                <a:avLst/>
                <a:gdLst>
                  <a:gd name="connsiteX0" fmla="*/ 0 w 419706"/>
                  <a:gd name="connsiteY0" fmla="*/ 390642 h 390642"/>
                  <a:gd name="connsiteX1" fmla="*/ 29712 w 419706"/>
                  <a:gd name="connsiteY1" fmla="*/ 0 h 390642"/>
                  <a:gd name="connsiteX2" fmla="*/ 389994 w 419706"/>
                  <a:gd name="connsiteY2" fmla="*/ 0 h 390642"/>
                  <a:gd name="connsiteX3" fmla="*/ 419706 w 419706"/>
                  <a:gd name="connsiteY3" fmla="*/ 390642 h 3906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19706" h="390642">
                    <a:moveTo>
                      <a:pt x="0" y="390642"/>
                    </a:moveTo>
                    <a:lnTo>
                      <a:pt x="29712" y="0"/>
                    </a:lnTo>
                    <a:lnTo>
                      <a:pt x="389994" y="0"/>
                    </a:lnTo>
                    <a:lnTo>
                      <a:pt x="419706" y="390642"/>
                    </a:ln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09" name="フリーフォーム: 図形 408">
                <a:extLst>
                  <a:ext uri="{FF2B5EF4-FFF2-40B4-BE49-F238E27FC236}">
                    <a16:creationId xmlns:a16="http://schemas.microsoft.com/office/drawing/2014/main" id="{FDDF2D7E-86A1-C449-66FA-2C3B6913D7C9}"/>
                  </a:ext>
                </a:extLst>
              </p:cNvPr>
              <p:cNvSpPr/>
              <p:nvPr/>
            </p:nvSpPr>
            <p:spPr>
              <a:xfrm rot="10800000">
                <a:off x="6126426" y="5809819"/>
                <a:ext cx="172719" cy="282367"/>
              </a:xfrm>
              <a:custGeom>
                <a:avLst/>
                <a:gdLst>
                  <a:gd name="connsiteX0" fmla="*/ 0 w 242506"/>
                  <a:gd name="connsiteY0" fmla="*/ 396455 h 396455"/>
                  <a:gd name="connsiteX1" fmla="*/ 28166 w 242506"/>
                  <a:gd name="connsiteY1" fmla="*/ 0 h 396455"/>
                  <a:gd name="connsiteX2" fmla="*/ 214340 w 242506"/>
                  <a:gd name="connsiteY2" fmla="*/ 0 h 396455"/>
                  <a:gd name="connsiteX3" fmla="*/ 242506 w 242506"/>
                  <a:gd name="connsiteY3" fmla="*/ 396455 h 396455"/>
                  <a:gd name="connsiteX4" fmla="*/ 0 w 242506"/>
                  <a:gd name="connsiteY4" fmla="*/ 396455 h 3964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42506" h="396455">
                    <a:moveTo>
                      <a:pt x="0" y="396455"/>
                    </a:moveTo>
                    <a:lnTo>
                      <a:pt x="28166" y="0"/>
                    </a:lnTo>
                    <a:lnTo>
                      <a:pt x="214340" y="0"/>
                    </a:lnTo>
                    <a:lnTo>
                      <a:pt x="242506" y="396455"/>
                    </a:lnTo>
                    <a:lnTo>
                      <a:pt x="0" y="396455"/>
                    </a:lnTo>
                    <a:close/>
                  </a:path>
                </a:pathLst>
              </a:custGeom>
              <a:solidFill>
                <a:sysClr val="window" lastClr="FFFFFF">
                  <a:lumMod val="9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10" name="フリーフォーム: 図形 409">
                <a:extLst>
                  <a:ext uri="{FF2B5EF4-FFF2-40B4-BE49-F238E27FC236}">
                    <a16:creationId xmlns:a16="http://schemas.microsoft.com/office/drawing/2014/main" id="{2C10FE0F-9B01-649C-071B-08B9F42EF630}"/>
                  </a:ext>
                </a:extLst>
              </p:cNvPr>
              <p:cNvSpPr/>
              <p:nvPr/>
            </p:nvSpPr>
            <p:spPr>
              <a:xfrm>
                <a:off x="5961310" y="5997398"/>
                <a:ext cx="326233" cy="162713"/>
              </a:xfrm>
              <a:custGeom>
                <a:avLst/>
                <a:gdLst>
                  <a:gd name="connsiteX0" fmla="*/ 214968 w 862013"/>
                  <a:gd name="connsiteY0" fmla="*/ 0 h 429936"/>
                  <a:gd name="connsiteX1" fmla="*/ 569741 w 862013"/>
                  <a:gd name="connsiteY1" fmla="*/ 0 h 429936"/>
                  <a:gd name="connsiteX2" fmla="*/ 595279 w 862013"/>
                  <a:gd name="connsiteY2" fmla="*/ 0 h 429936"/>
                  <a:gd name="connsiteX3" fmla="*/ 862013 w 862013"/>
                  <a:gd name="connsiteY3" fmla="*/ 0 h 429936"/>
                  <a:gd name="connsiteX4" fmla="*/ 862013 w 862013"/>
                  <a:gd name="connsiteY4" fmla="*/ 375603 h 429936"/>
                  <a:gd name="connsiteX5" fmla="*/ 807680 w 862013"/>
                  <a:gd name="connsiteY5" fmla="*/ 429936 h 429936"/>
                  <a:gd name="connsiteX6" fmla="*/ 730322 w 862013"/>
                  <a:gd name="connsiteY6" fmla="*/ 429936 h 429936"/>
                  <a:gd name="connsiteX7" fmla="*/ 624074 w 862013"/>
                  <a:gd name="connsiteY7" fmla="*/ 429936 h 429936"/>
                  <a:gd name="connsiteX8" fmla="*/ 79925 w 862013"/>
                  <a:gd name="connsiteY8" fmla="*/ 429936 h 429936"/>
                  <a:gd name="connsiteX9" fmla="*/ 0 w 862013"/>
                  <a:gd name="connsiteY9" fmla="*/ 350011 h 429936"/>
                  <a:gd name="connsiteX10" fmla="*/ 0 w 862013"/>
                  <a:gd name="connsiteY10" fmla="*/ 214968 h 429936"/>
                  <a:gd name="connsiteX11" fmla="*/ 214968 w 862013"/>
                  <a:gd name="connsiteY11" fmla="*/ 0 h 429936"/>
                  <a:gd name="connsiteX0" fmla="*/ 214968 w 862013"/>
                  <a:gd name="connsiteY0" fmla="*/ 0 h 429936"/>
                  <a:gd name="connsiteX1" fmla="*/ 569741 w 862013"/>
                  <a:gd name="connsiteY1" fmla="*/ 0 h 429936"/>
                  <a:gd name="connsiteX2" fmla="*/ 862013 w 862013"/>
                  <a:gd name="connsiteY2" fmla="*/ 0 h 429936"/>
                  <a:gd name="connsiteX3" fmla="*/ 862013 w 862013"/>
                  <a:gd name="connsiteY3" fmla="*/ 375603 h 429936"/>
                  <a:gd name="connsiteX4" fmla="*/ 807680 w 862013"/>
                  <a:gd name="connsiteY4" fmla="*/ 429936 h 429936"/>
                  <a:gd name="connsiteX5" fmla="*/ 730322 w 862013"/>
                  <a:gd name="connsiteY5" fmla="*/ 429936 h 429936"/>
                  <a:gd name="connsiteX6" fmla="*/ 624074 w 862013"/>
                  <a:gd name="connsiteY6" fmla="*/ 429936 h 429936"/>
                  <a:gd name="connsiteX7" fmla="*/ 79925 w 862013"/>
                  <a:gd name="connsiteY7" fmla="*/ 429936 h 429936"/>
                  <a:gd name="connsiteX8" fmla="*/ 0 w 862013"/>
                  <a:gd name="connsiteY8" fmla="*/ 350011 h 429936"/>
                  <a:gd name="connsiteX9" fmla="*/ 0 w 862013"/>
                  <a:gd name="connsiteY9" fmla="*/ 214968 h 429936"/>
                  <a:gd name="connsiteX10" fmla="*/ 214968 w 862013"/>
                  <a:gd name="connsiteY10" fmla="*/ 0 h 429936"/>
                  <a:gd name="connsiteX0" fmla="*/ 214968 w 862013"/>
                  <a:gd name="connsiteY0" fmla="*/ 0 h 429936"/>
                  <a:gd name="connsiteX1" fmla="*/ 862013 w 862013"/>
                  <a:gd name="connsiteY1" fmla="*/ 0 h 429936"/>
                  <a:gd name="connsiteX2" fmla="*/ 862013 w 862013"/>
                  <a:gd name="connsiteY2" fmla="*/ 375603 h 429936"/>
                  <a:gd name="connsiteX3" fmla="*/ 807680 w 862013"/>
                  <a:gd name="connsiteY3" fmla="*/ 429936 h 429936"/>
                  <a:gd name="connsiteX4" fmla="*/ 730322 w 862013"/>
                  <a:gd name="connsiteY4" fmla="*/ 429936 h 429936"/>
                  <a:gd name="connsiteX5" fmla="*/ 624074 w 862013"/>
                  <a:gd name="connsiteY5" fmla="*/ 429936 h 429936"/>
                  <a:gd name="connsiteX6" fmla="*/ 79925 w 862013"/>
                  <a:gd name="connsiteY6" fmla="*/ 429936 h 429936"/>
                  <a:gd name="connsiteX7" fmla="*/ 0 w 862013"/>
                  <a:gd name="connsiteY7" fmla="*/ 350011 h 429936"/>
                  <a:gd name="connsiteX8" fmla="*/ 0 w 862013"/>
                  <a:gd name="connsiteY8" fmla="*/ 214968 h 429936"/>
                  <a:gd name="connsiteX9" fmla="*/ 214968 w 862013"/>
                  <a:gd name="connsiteY9" fmla="*/ 0 h 429936"/>
                  <a:gd name="connsiteX0" fmla="*/ 214968 w 862013"/>
                  <a:gd name="connsiteY0" fmla="*/ 0 h 429936"/>
                  <a:gd name="connsiteX1" fmla="*/ 862013 w 862013"/>
                  <a:gd name="connsiteY1" fmla="*/ 0 h 429936"/>
                  <a:gd name="connsiteX2" fmla="*/ 862013 w 862013"/>
                  <a:gd name="connsiteY2" fmla="*/ 375603 h 429936"/>
                  <a:gd name="connsiteX3" fmla="*/ 807680 w 862013"/>
                  <a:gd name="connsiteY3" fmla="*/ 429936 h 429936"/>
                  <a:gd name="connsiteX4" fmla="*/ 730322 w 862013"/>
                  <a:gd name="connsiteY4" fmla="*/ 429936 h 429936"/>
                  <a:gd name="connsiteX5" fmla="*/ 79925 w 862013"/>
                  <a:gd name="connsiteY5" fmla="*/ 429936 h 429936"/>
                  <a:gd name="connsiteX6" fmla="*/ 0 w 862013"/>
                  <a:gd name="connsiteY6" fmla="*/ 350011 h 429936"/>
                  <a:gd name="connsiteX7" fmla="*/ 0 w 862013"/>
                  <a:gd name="connsiteY7" fmla="*/ 214968 h 429936"/>
                  <a:gd name="connsiteX8" fmla="*/ 214968 w 862013"/>
                  <a:gd name="connsiteY8" fmla="*/ 0 h 429936"/>
                  <a:gd name="connsiteX0" fmla="*/ 214968 w 862013"/>
                  <a:gd name="connsiteY0" fmla="*/ 0 h 429936"/>
                  <a:gd name="connsiteX1" fmla="*/ 862013 w 862013"/>
                  <a:gd name="connsiteY1" fmla="*/ 0 h 429936"/>
                  <a:gd name="connsiteX2" fmla="*/ 862013 w 862013"/>
                  <a:gd name="connsiteY2" fmla="*/ 375603 h 429936"/>
                  <a:gd name="connsiteX3" fmla="*/ 807680 w 862013"/>
                  <a:gd name="connsiteY3" fmla="*/ 429936 h 429936"/>
                  <a:gd name="connsiteX4" fmla="*/ 79925 w 862013"/>
                  <a:gd name="connsiteY4" fmla="*/ 429936 h 429936"/>
                  <a:gd name="connsiteX5" fmla="*/ 0 w 862013"/>
                  <a:gd name="connsiteY5" fmla="*/ 350011 h 429936"/>
                  <a:gd name="connsiteX6" fmla="*/ 0 w 862013"/>
                  <a:gd name="connsiteY6" fmla="*/ 214968 h 429936"/>
                  <a:gd name="connsiteX7" fmla="*/ 214968 w 862013"/>
                  <a:gd name="connsiteY7" fmla="*/ 0 h 4299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62013" h="429936">
                    <a:moveTo>
                      <a:pt x="214968" y="0"/>
                    </a:moveTo>
                    <a:lnTo>
                      <a:pt x="862013" y="0"/>
                    </a:lnTo>
                    <a:lnTo>
                      <a:pt x="862013" y="375603"/>
                    </a:lnTo>
                    <a:cubicBezTo>
                      <a:pt x="862013" y="405610"/>
                      <a:pt x="837687" y="429936"/>
                      <a:pt x="807680" y="429936"/>
                    </a:cubicBezTo>
                    <a:lnTo>
                      <a:pt x="79925" y="429936"/>
                    </a:lnTo>
                    <a:cubicBezTo>
                      <a:pt x="35784" y="429936"/>
                      <a:pt x="0" y="394152"/>
                      <a:pt x="0" y="350011"/>
                    </a:cubicBezTo>
                    <a:lnTo>
                      <a:pt x="0" y="214968"/>
                    </a:lnTo>
                    <a:cubicBezTo>
                      <a:pt x="0" y="96244"/>
                      <a:pt x="96244" y="0"/>
                      <a:pt x="214968" y="0"/>
                    </a:cubicBezTo>
                    <a:close/>
                  </a:path>
                </a:pathLst>
              </a:custGeom>
              <a:solidFill>
                <a:schemeClr val="bg2">
                  <a:lumMod val="75000"/>
                </a:scheme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11" name="四角形: 上の 2 つの角を丸める 410">
                <a:extLst>
                  <a:ext uri="{FF2B5EF4-FFF2-40B4-BE49-F238E27FC236}">
                    <a16:creationId xmlns:a16="http://schemas.microsoft.com/office/drawing/2014/main" id="{579E9807-BE22-11D5-711C-E601B6DB697C}"/>
                  </a:ext>
                </a:extLst>
              </p:cNvPr>
              <p:cNvSpPr/>
              <p:nvPr/>
            </p:nvSpPr>
            <p:spPr>
              <a:xfrm>
                <a:off x="5974140" y="4534689"/>
                <a:ext cx="471876" cy="661402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accent6">
                  <a:lumMod val="60000"/>
                  <a:lumOff val="40000"/>
                </a:scheme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412" name="グループ化 411">
                <a:extLst>
                  <a:ext uri="{FF2B5EF4-FFF2-40B4-BE49-F238E27FC236}">
                    <a16:creationId xmlns:a16="http://schemas.microsoft.com/office/drawing/2014/main" id="{492A919F-4B8E-4494-A9DD-A692916BD140}"/>
                  </a:ext>
                </a:extLst>
              </p:cNvPr>
              <p:cNvGrpSpPr/>
              <p:nvPr/>
            </p:nvGrpSpPr>
            <p:grpSpPr>
              <a:xfrm rot="19814775">
                <a:off x="5664757" y="4662887"/>
                <a:ext cx="650231" cy="535042"/>
                <a:chOff x="5509953" y="5036237"/>
                <a:chExt cx="890161" cy="732466"/>
              </a:xfrm>
            </p:grpSpPr>
            <p:sp>
              <p:nvSpPr>
                <p:cNvPr id="417" name="四角形: 角を丸くする 416">
                  <a:extLst>
                    <a:ext uri="{FF2B5EF4-FFF2-40B4-BE49-F238E27FC236}">
                      <a16:creationId xmlns:a16="http://schemas.microsoft.com/office/drawing/2014/main" id="{1CBF15B7-90AC-F91C-8037-ACB8D7E05A7F}"/>
                    </a:ext>
                  </a:extLst>
                </p:cNvPr>
                <p:cNvSpPr/>
                <p:nvPr/>
              </p:nvSpPr>
              <p:spPr>
                <a:xfrm rot="16200000">
                  <a:off x="5571898" y="5145806"/>
                  <a:ext cx="120006" cy="115139"/>
                </a:xfrm>
                <a:prstGeom prst="roundRect">
                  <a:avLst>
                    <a:gd name="adj" fmla="val 38881"/>
                  </a:avLst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18" name="フリーフォーム: 図形 417">
                  <a:extLst>
                    <a:ext uri="{FF2B5EF4-FFF2-40B4-BE49-F238E27FC236}">
                      <a16:creationId xmlns:a16="http://schemas.microsoft.com/office/drawing/2014/main" id="{6B1A674B-F223-3AED-045C-B77E62D07F26}"/>
                    </a:ext>
                  </a:extLst>
                </p:cNvPr>
                <p:cNvSpPr/>
                <p:nvPr/>
              </p:nvSpPr>
              <p:spPr>
                <a:xfrm rot="19800000">
                  <a:off x="5509953" y="5036237"/>
                  <a:ext cx="597040" cy="732466"/>
                </a:xfrm>
                <a:custGeom>
                  <a:avLst/>
                  <a:gdLst>
                    <a:gd name="connsiteX0" fmla="*/ 224137 w 597040"/>
                    <a:gd name="connsiteY0" fmla="*/ 6939 h 732466"/>
                    <a:gd name="connsiteX1" fmla="*/ 278063 w 597040"/>
                    <a:gd name="connsiteY1" fmla="*/ 88294 h 732466"/>
                    <a:gd name="connsiteX2" fmla="*/ 278063 w 597040"/>
                    <a:gd name="connsiteY2" fmla="*/ 138794 h 732466"/>
                    <a:gd name="connsiteX3" fmla="*/ 224137 w 597040"/>
                    <a:gd name="connsiteY3" fmla="*/ 220149 h 732466"/>
                    <a:gd name="connsiteX4" fmla="*/ 223409 w 597040"/>
                    <a:gd name="connsiteY4" fmla="*/ 220296 h 732466"/>
                    <a:gd name="connsiteX5" fmla="*/ 227089 w 597040"/>
                    <a:gd name="connsiteY5" fmla="*/ 278425 h 732466"/>
                    <a:gd name="connsiteX6" fmla="*/ 325285 w 597040"/>
                    <a:gd name="connsiteY6" fmla="*/ 466558 h 732466"/>
                    <a:gd name="connsiteX7" fmla="*/ 587258 w 597040"/>
                    <a:gd name="connsiteY7" fmla="*/ 564917 h 732466"/>
                    <a:gd name="connsiteX8" fmla="*/ 597040 w 597040"/>
                    <a:gd name="connsiteY8" fmla="*/ 731586 h 732466"/>
                    <a:gd name="connsiteX9" fmla="*/ 208231 w 597040"/>
                    <a:gd name="connsiteY9" fmla="*/ 585606 h 732466"/>
                    <a:gd name="connsiteX10" fmla="*/ 62490 w 597040"/>
                    <a:gd name="connsiteY10" fmla="*/ 306384 h 732466"/>
                    <a:gd name="connsiteX11" fmla="*/ 57071 w 597040"/>
                    <a:gd name="connsiteY11" fmla="*/ 220784 h 732466"/>
                    <a:gd name="connsiteX12" fmla="*/ 53926 w 597040"/>
                    <a:gd name="connsiteY12" fmla="*/ 220149 h 732466"/>
                    <a:gd name="connsiteX13" fmla="*/ 0 w 597040"/>
                    <a:gd name="connsiteY13" fmla="*/ 138794 h 732466"/>
                    <a:gd name="connsiteX14" fmla="*/ 0 w 597040"/>
                    <a:gd name="connsiteY14" fmla="*/ 88294 h 732466"/>
                    <a:gd name="connsiteX15" fmla="*/ 88294 w 597040"/>
                    <a:gd name="connsiteY15" fmla="*/ 0 h 732466"/>
                    <a:gd name="connsiteX16" fmla="*/ 189769 w 597040"/>
                    <a:gd name="connsiteY16" fmla="*/ 0 h 732466"/>
                    <a:gd name="connsiteX17" fmla="*/ 224137 w 597040"/>
                    <a:gd name="connsiteY17" fmla="*/ 6939 h 7324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597040" h="732466">
                      <a:moveTo>
                        <a:pt x="224137" y="6939"/>
                      </a:moveTo>
                      <a:cubicBezTo>
                        <a:pt x="255827" y="20343"/>
                        <a:pt x="278063" y="51722"/>
                        <a:pt x="278063" y="88294"/>
                      </a:cubicBezTo>
                      <a:lnTo>
                        <a:pt x="278063" y="138794"/>
                      </a:lnTo>
                      <a:cubicBezTo>
                        <a:pt x="278063" y="175366"/>
                        <a:pt x="255827" y="206745"/>
                        <a:pt x="224137" y="220149"/>
                      </a:cubicBezTo>
                      <a:lnTo>
                        <a:pt x="223409" y="220296"/>
                      </a:lnTo>
                      <a:lnTo>
                        <a:pt x="227089" y="278425"/>
                      </a:lnTo>
                      <a:cubicBezTo>
                        <a:pt x="239130" y="349306"/>
                        <a:pt x="273161" y="415307"/>
                        <a:pt x="325285" y="466558"/>
                      </a:cubicBezTo>
                      <a:cubicBezTo>
                        <a:pt x="394784" y="534895"/>
                        <a:pt x="489958" y="570628"/>
                        <a:pt x="587258" y="564917"/>
                      </a:cubicBezTo>
                      <a:lnTo>
                        <a:pt x="597040" y="731586"/>
                      </a:lnTo>
                      <a:cubicBezTo>
                        <a:pt x="452630" y="740062"/>
                        <a:pt x="311379" y="687028"/>
                        <a:pt x="208231" y="585606"/>
                      </a:cubicBezTo>
                      <a:cubicBezTo>
                        <a:pt x="130870" y="509539"/>
                        <a:pt x="80361" y="411583"/>
                        <a:pt x="62490" y="306384"/>
                      </a:cubicBezTo>
                      <a:lnTo>
                        <a:pt x="57071" y="220784"/>
                      </a:lnTo>
                      <a:lnTo>
                        <a:pt x="53926" y="220149"/>
                      </a:lnTo>
                      <a:cubicBezTo>
                        <a:pt x="22236" y="206745"/>
                        <a:pt x="0" y="175366"/>
                        <a:pt x="0" y="138794"/>
                      </a:cubicBezTo>
                      <a:lnTo>
                        <a:pt x="0" y="88294"/>
                      </a:lnTo>
                      <a:cubicBezTo>
                        <a:pt x="0" y="39531"/>
                        <a:pt x="39531" y="0"/>
                        <a:pt x="88294" y="0"/>
                      </a:cubicBezTo>
                      <a:lnTo>
                        <a:pt x="189769" y="0"/>
                      </a:lnTo>
                      <a:cubicBezTo>
                        <a:pt x="201960" y="0"/>
                        <a:pt x="213573" y="2471"/>
                        <a:pt x="224137" y="6939"/>
                      </a:cubicBezTo>
                      <a:close/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19" name="フリーフォーム: 図形 418">
                  <a:extLst>
                    <a:ext uri="{FF2B5EF4-FFF2-40B4-BE49-F238E27FC236}">
                      <a16:creationId xmlns:a16="http://schemas.microsoft.com/office/drawing/2014/main" id="{6584F5D2-BA3E-CB82-A99A-9018E0463049}"/>
                    </a:ext>
                  </a:extLst>
                </p:cNvPr>
                <p:cNvSpPr/>
                <p:nvPr/>
              </p:nvSpPr>
              <p:spPr>
                <a:xfrm rot="18830305">
                  <a:off x="6063695" y="5298079"/>
                  <a:ext cx="440012" cy="232826"/>
                </a:xfrm>
                <a:custGeom>
                  <a:avLst/>
                  <a:gdLst>
                    <a:gd name="connsiteX0" fmla="*/ 350524 w 440012"/>
                    <a:gd name="connsiteY0" fmla="*/ 0 h 232826"/>
                    <a:gd name="connsiteX1" fmla="*/ 440012 w 440012"/>
                    <a:gd name="connsiteY1" fmla="*/ 174868 h 232826"/>
                    <a:gd name="connsiteX2" fmla="*/ 65268 w 440012"/>
                    <a:gd name="connsiteY2" fmla="*/ 215462 h 232826"/>
                    <a:gd name="connsiteX3" fmla="*/ 0 w 440012"/>
                    <a:gd name="connsiteY3" fmla="*/ 193129 h 232826"/>
                    <a:gd name="connsiteX4" fmla="*/ 87941 w 440012"/>
                    <a:gd name="connsiteY4" fmla="*/ 14708 h 232826"/>
                    <a:gd name="connsiteX5" fmla="*/ 162299 w 440012"/>
                    <a:gd name="connsiteY5" fmla="*/ 34284 h 232826"/>
                    <a:gd name="connsiteX6" fmla="*/ 350524 w 440012"/>
                    <a:gd name="connsiteY6" fmla="*/ 0 h 232826"/>
                    <a:gd name="connsiteX0" fmla="*/ 350524 w 440012"/>
                    <a:gd name="connsiteY0" fmla="*/ 0 h 232826"/>
                    <a:gd name="connsiteX1" fmla="*/ 391981 w 440012"/>
                    <a:gd name="connsiteY1" fmla="*/ 70247 h 232826"/>
                    <a:gd name="connsiteX2" fmla="*/ 440012 w 440012"/>
                    <a:gd name="connsiteY2" fmla="*/ 174868 h 232826"/>
                    <a:gd name="connsiteX3" fmla="*/ 65268 w 440012"/>
                    <a:gd name="connsiteY3" fmla="*/ 215462 h 232826"/>
                    <a:gd name="connsiteX4" fmla="*/ 0 w 440012"/>
                    <a:gd name="connsiteY4" fmla="*/ 193129 h 232826"/>
                    <a:gd name="connsiteX5" fmla="*/ 87941 w 440012"/>
                    <a:gd name="connsiteY5" fmla="*/ 14708 h 232826"/>
                    <a:gd name="connsiteX6" fmla="*/ 162299 w 440012"/>
                    <a:gd name="connsiteY6" fmla="*/ 34284 h 232826"/>
                    <a:gd name="connsiteX7" fmla="*/ 350524 w 440012"/>
                    <a:gd name="connsiteY7" fmla="*/ 0 h 232826"/>
                    <a:gd name="connsiteX0" fmla="*/ 391981 w 483421"/>
                    <a:gd name="connsiteY0" fmla="*/ 70247 h 232826"/>
                    <a:gd name="connsiteX1" fmla="*/ 440012 w 483421"/>
                    <a:gd name="connsiteY1" fmla="*/ 174868 h 232826"/>
                    <a:gd name="connsiteX2" fmla="*/ 65268 w 483421"/>
                    <a:gd name="connsiteY2" fmla="*/ 215462 h 232826"/>
                    <a:gd name="connsiteX3" fmla="*/ 0 w 483421"/>
                    <a:gd name="connsiteY3" fmla="*/ 193129 h 232826"/>
                    <a:gd name="connsiteX4" fmla="*/ 87941 w 483421"/>
                    <a:gd name="connsiteY4" fmla="*/ 14708 h 232826"/>
                    <a:gd name="connsiteX5" fmla="*/ 162299 w 483421"/>
                    <a:gd name="connsiteY5" fmla="*/ 34284 h 232826"/>
                    <a:gd name="connsiteX6" fmla="*/ 350524 w 483421"/>
                    <a:gd name="connsiteY6" fmla="*/ 0 h 232826"/>
                    <a:gd name="connsiteX7" fmla="*/ 483421 w 483421"/>
                    <a:gd name="connsiteY7" fmla="*/ 161687 h 232826"/>
                    <a:gd name="connsiteX0" fmla="*/ 391981 w 440012"/>
                    <a:gd name="connsiteY0" fmla="*/ 70247 h 232826"/>
                    <a:gd name="connsiteX1" fmla="*/ 440012 w 440012"/>
                    <a:gd name="connsiteY1" fmla="*/ 174868 h 232826"/>
                    <a:gd name="connsiteX2" fmla="*/ 65268 w 440012"/>
                    <a:gd name="connsiteY2" fmla="*/ 215462 h 232826"/>
                    <a:gd name="connsiteX3" fmla="*/ 0 w 440012"/>
                    <a:gd name="connsiteY3" fmla="*/ 193129 h 232826"/>
                    <a:gd name="connsiteX4" fmla="*/ 87941 w 440012"/>
                    <a:gd name="connsiteY4" fmla="*/ 14708 h 232826"/>
                    <a:gd name="connsiteX5" fmla="*/ 162299 w 440012"/>
                    <a:gd name="connsiteY5" fmla="*/ 34284 h 232826"/>
                    <a:gd name="connsiteX6" fmla="*/ 350524 w 440012"/>
                    <a:gd name="connsiteY6" fmla="*/ 0 h 232826"/>
                    <a:gd name="connsiteX0" fmla="*/ 440012 w 440012"/>
                    <a:gd name="connsiteY0" fmla="*/ 174868 h 232826"/>
                    <a:gd name="connsiteX1" fmla="*/ 65268 w 440012"/>
                    <a:gd name="connsiteY1" fmla="*/ 215462 h 232826"/>
                    <a:gd name="connsiteX2" fmla="*/ 0 w 440012"/>
                    <a:gd name="connsiteY2" fmla="*/ 193129 h 232826"/>
                    <a:gd name="connsiteX3" fmla="*/ 87941 w 440012"/>
                    <a:gd name="connsiteY3" fmla="*/ 14708 h 232826"/>
                    <a:gd name="connsiteX4" fmla="*/ 162299 w 440012"/>
                    <a:gd name="connsiteY4" fmla="*/ 34284 h 232826"/>
                    <a:gd name="connsiteX5" fmla="*/ 350524 w 440012"/>
                    <a:gd name="connsiteY5" fmla="*/ 0 h 2328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40012" h="232826">
                      <a:moveTo>
                        <a:pt x="440012" y="174868"/>
                      </a:moveTo>
                      <a:cubicBezTo>
                        <a:pt x="321956" y="235283"/>
                        <a:pt x="188463" y="247844"/>
                        <a:pt x="65268" y="215462"/>
                      </a:cubicBezTo>
                      <a:lnTo>
                        <a:pt x="0" y="193129"/>
                      </a:lnTo>
                      <a:lnTo>
                        <a:pt x="87941" y="14708"/>
                      </a:lnTo>
                      <a:lnTo>
                        <a:pt x="162299" y="34284"/>
                      </a:lnTo>
                      <a:cubicBezTo>
                        <a:pt x="225729" y="41461"/>
                        <a:pt x="291228" y="30345"/>
                        <a:pt x="350524" y="0"/>
                      </a:cubicBezTo>
                    </a:path>
                  </a:pathLst>
                </a:custGeom>
                <a:solidFill>
                  <a:srgbClr val="00206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413" name="月 412">
                <a:extLst>
                  <a:ext uri="{FF2B5EF4-FFF2-40B4-BE49-F238E27FC236}">
                    <a16:creationId xmlns:a16="http://schemas.microsoft.com/office/drawing/2014/main" id="{7EBC014E-3FEE-7880-060E-CBA3A0D2A114}"/>
                  </a:ext>
                </a:extLst>
              </p:cNvPr>
              <p:cNvSpPr/>
              <p:nvPr/>
            </p:nvSpPr>
            <p:spPr>
              <a:xfrm rot="4500000">
                <a:off x="5904316" y="3378908"/>
                <a:ext cx="340538" cy="774069"/>
              </a:xfrm>
              <a:prstGeom prst="moon">
                <a:avLst>
                  <a:gd name="adj" fmla="val 65515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14" name="月 413">
                <a:extLst>
                  <a:ext uri="{FF2B5EF4-FFF2-40B4-BE49-F238E27FC236}">
                    <a16:creationId xmlns:a16="http://schemas.microsoft.com/office/drawing/2014/main" id="{45167019-229F-5820-A409-5480B9C02346}"/>
                  </a:ext>
                </a:extLst>
              </p:cNvPr>
              <p:cNvSpPr/>
              <p:nvPr/>
            </p:nvSpPr>
            <p:spPr>
              <a:xfrm rot="9000000">
                <a:off x="6191212" y="3535879"/>
                <a:ext cx="399070" cy="791937"/>
              </a:xfrm>
              <a:prstGeom prst="moon">
                <a:avLst>
                  <a:gd name="adj" fmla="val 80026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15" name="フリーフォーム: 図形 414">
                <a:extLst>
                  <a:ext uri="{FF2B5EF4-FFF2-40B4-BE49-F238E27FC236}">
                    <a16:creationId xmlns:a16="http://schemas.microsoft.com/office/drawing/2014/main" id="{C52245D2-3314-2C46-6B50-A47C9AC19548}"/>
                  </a:ext>
                </a:extLst>
              </p:cNvPr>
              <p:cNvSpPr/>
              <p:nvPr/>
            </p:nvSpPr>
            <p:spPr>
              <a:xfrm>
                <a:off x="6236596" y="3979785"/>
                <a:ext cx="183147" cy="254719"/>
              </a:xfrm>
              <a:custGeom>
                <a:avLst/>
                <a:gdLst>
                  <a:gd name="connsiteX0" fmla="*/ 120253 w 281578"/>
                  <a:gd name="connsiteY0" fmla="*/ 0 h 391612"/>
                  <a:gd name="connsiteX1" fmla="*/ 281578 w 281578"/>
                  <a:gd name="connsiteY1" fmla="*/ 195806 h 391612"/>
                  <a:gd name="connsiteX2" fmla="*/ 120253 w 281578"/>
                  <a:gd name="connsiteY2" fmla="*/ 391612 h 391612"/>
                  <a:gd name="connsiteX3" fmla="*/ 6179 w 281578"/>
                  <a:gd name="connsiteY3" fmla="*/ 334262 h 391612"/>
                  <a:gd name="connsiteX4" fmla="*/ 0 w 281578"/>
                  <a:gd name="connsiteY4" fmla="*/ 323138 h 391612"/>
                  <a:gd name="connsiteX5" fmla="*/ 28394 w 281578"/>
                  <a:gd name="connsiteY5" fmla="*/ 272023 h 391612"/>
                  <a:gd name="connsiteX6" fmla="*/ 41072 w 281578"/>
                  <a:gd name="connsiteY6" fmla="*/ 195806 h 391612"/>
                  <a:gd name="connsiteX7" fmla="*/ 28394 w 281578"/>
                  <a:gd name="connsiteY7" fmla="*/ 119589 h 391612"/>
                  <a:gd name="connsiteX8" fmla="*/ 0 w 281578"/>
                  <a:gd name="connsiteY8" fmla="*/ 68474 h 391612"/>
                  <a:gd name="connsiteX9" fmla="*/ 6179 w 281578"/>
                  <a:gd name="connsiteY9" fmla="*/ 57350 h 391612"/>
                  <a:gd name="connsiteX10" fmla="*/ 120253 w 281578"/>
                  <a:gd name="connsiteY10" fmla="*/ 0 h 391612"/>
                  <a:gd name="connsiteX0" fmla="*/ 41072 w 281578"/>
                  <a:gd name="connsiteY0" fmla="*/ 195806 h 391612"/>
                  <a:gd name="connsiteX1" fmla="*/ 28394 w 281578"/>
                  <a:gd name="connsiteY1" fmla="*/ 119589 h 391612"/>
                  <a:gd name="connsiteX2" fmla="*/ 0 w 281578"/>
                  <a:gd name="connsiteY2" fmla="*/ 68474 h 391612"/>
                  <a:gd name="connsiteX3" fmla="*/ 6179 w 281578"/>
                  <a:gd name="connsiteY3" fmla="*/ 57350 h 391612"/>
                  <a:gd name="connsiteX4" fmla="*/ 120253 w 281578"/>
                  <a:gd name="connsiteY4" fmla="*/ 0 h 391612"/>
                  <a:gd name="connsiteX5" fmla="*/ 281578 w 281578"/>
                  <a:gd name="connsiteY5" fmla="*/ 195806 h 391612"/>
                  <a:gd name="connsiteX6" fmla="*/ 120253 w 281578"/>
                  <a:gd name="connsiteY6" fmla="*/ 391612 h 391612"/>
                  <a:gd name="connsiteX7" fmla="*/ 6179 w 281578"/>
                  <a:gd name="connsiteY7" fmla="*/ 334262 h 391612"/>
                  <a:gd name="connsiteX8" fmla="*/ 0 w 281578"/>
                  <a:gd name="connsiteY8" fmla="*/ 323138 h 391612"/>
                  <a:gd name="connsiteX9" fmla="*/ 28394 w 281578"/>
                  <a:gd name="connsiteY9" fmla="*/ 272023 h 391612"/>
                  <a:gd name="connsiteX10" fmla="*/ 132512 w 281578"/>
                  <a:gd name="connsiteY10" fmla="*/ 287246 h 391612"/>
                  <a:gd name="connsiteX0" fmla="*/ 28394 w 281578"/>
                  <a:gd name="connsiteY0" fmla="*/ 119589 h 391612"/>
                  <a:gd name="connsiteX1" fmla="*/ 0 w 281578"/>
                  <a:gd name="connsiteY1" fmla="*/ 68474 h 391612"/>
                  <a:gd name="connsiteX2" fmla="*/ 6179 w 281578"/>
                  <a:gd name="connsiteY2" fmla="*/ 57350 h 391612"/>
                  <a:gd name="connsiteX3" fmla="*/ 120253 w 281578"/>
                  <a:gd name="connsiteY3" fmla="*/ 0 h 391612"/>
                  <a:gd name="connsiteX4" fmla="*/ 281578 w 281578"/>
                  <a:gd name="connsiteY4" fmla="*/ 195806 h 391612"/>
                  <a:gd name="connsiteX5" fmla="*/ 120253 w 281578"/>
                  <a:gd name="connsiteY5" fmla="*/ 391612 h 391612"/>
                  <a:gd name="connsiteX6" fmla="*/ 6179 w 281578"/>
                  <a:gd name="connsiteY6" fmla="*/ 334262 h 391612"/>
                  <a:gd name="connsiteX7" fmla="*/ 0 w 281578"/>
                  <a:gd name="connsiteY7" fmla="*/ 323138 h 391612"/>
                  <a:gd name="connsiteX8" fmla="*/ 28394 w 281578"/>
                  <a:gd name="connsiteY8" fmla="*/ 272023 h 391612"/>
                  <a:gd name="connsiteX9" fmla="*/ 132512 w 281578"/>
                  <a:gd name="connsiteY9" fmla="*/ 287246 h 391612"/>
                  <a:gd name="connsiteX0" fmla="*/ 0 w 281578"/>
                  <a:gd name="connsiteY0" fmla="*/ 68474 h 391612"/>
                  <a:gd name="connsiteX1" fmla="*/ 6179 w 281578"/>
                  <a:gd name="connsiteY1" fmla="*/ 57350 h 391612"/>
                  <a:gd name="connsiteX2" fmla="*/ 120253 w 281578"/>
                  <a:gd name="connsiteY2" fmla="*/ 0 h 391612"/>
                  <a:gd name="connsiteX3" fmla="*/ 281578 w 281578"/>
                  <a:gd name="connsiteY3" fmla="*/ 195806 h 391612"/>
                  <a:gd name="connsiteX4" fmla="*/ 120253 w 281578"/>
                  <a:gd name="connsiteY4" fmla="*/ 391612 h 391612"/>
                  <a:gd name="connsiteX5" fmla="*/ 6179 w 281578"/>
                  <a:gd name="connsiteY5" fmla="*/ 334262 h 391612"/>
                  <a:gd name="connsiteX6" fmla="*/ 0 w 281578"/>
                  <a:gd name="connsiteY6" fmla="*/ 323138 h 391612"/>
                  <a:gd name="connsiteX7" fmla="*/ 28394 w 281578"/>
                  <a:gd name="connsiteY7" fmla="*/ 272023 h 391612"/>
                  <a:gd name="connsiteX8" fmla="*/ 132512 w 281578"/>
                  <a:gd name="connsiteY8" fmla="*/ 287246 h 391612"/>
                  <a:gd name="connsiteX0" fmla="*/ 0 w 281578"/>
                  <a:gd name="connsiteY0" fmla="*/ 68474 h 391612"/>
                  <a:gd name="connsiteX1" fmla="*/ 6179 w 281578"/>
                  <a:gd name="connsiteY1" fmla="*/ 57350 h 391612"/>
                  <a:gd name="connsiteX2" fmla="*/ 120253 w 281578"/>
                  <a:gd name="connsiteY2" fmla="*/ 0 h 391612"/>
                  <a:gd name="connsiteX3" fmla="*/ 281578 w 281578"/>
                  <a:gd name="connsiteY3" fmla="*/ 195806 h 391612"/>
                  <a:gd name="connsiteX4" fmla="*/ 120253 w 281578"/>
                  <a:gd name="connsiteY4" fmla="*/ 391612 h 391612"/>
                  <a:gd name="connsiteX5" fmla="*/ 6179 w 281578"/>
                  <a:gd name="connsiteY5" fmla="*/ 334262 h 391612"/>
                  <a:gd name="connsiteX6" fmla="*/ 0 w 281578"/>
                  <a:gd name="connsiteY6" fmla="*/ 323138 h 391612"/>
                  <a:gd name="connsiteX7" fmla="*/ 28394 w 281578"/>
                  <a:gd name="connsiteY7" fmla="*/ 272023 h 391612"/>
                  <a:gd name="connsiteX0" fmla="*/ 0 w 281578"/>
                  <a:gd name="connsiteY0" fmla="*/ 68474 h 391612"/>
                  <a:gd name="connsiteX1" fmla="*/ 6179 w 281578"/>
                  <a:gd name="connsiteY1" fmla="*/ 57350 h 391612"/>
                  <a:gd name="connsiteX2" fmla="*/ 120253 w 281578"/>
                  <a:gd name="connsiteY2" fmla="*/ 0 h 391612"/>
                  <a:gd name="connsiteX3" fmla="*/ 281578 w 281578"/>
                  <a:gd name="connsiteY3" fmla="*/ 195806 h 391612"/>
                  <a:gd name="connsiteX4" fmla="*/ 120253 w 281578"/>
                  <a:gd name="connsiteY4" fmla="*/ 391612 h 391612"/>
                  <a:gd name="connsiteX5" fmla="*/ 6179 w 281578"/>
                  <a:gd name="connsiteY5" fmla="*/ 334262 h 391612"/>
                  <a:gd name="connsiteX6" fmla="*/ 0 w 281578"/>
                  <a:gd name="connsiteY6" fmla="*/ 323138 h 391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81578" h="391612">
                    <a:moveTo>
                      <a:pt x="0" y="68474"/>
                    </a:moveTo>
                    <a:lnTo>
                      <a:pt x="6179" y="57350"/>
                    </a:lnTo>
                    <a:cubicBezTo>
                      <a:pt x="35374" y="21916"/>
                      <a:pt x="75705" y="0"/>
                      <a:pt x="120253" y="0"/>
                    </a:cubicBezTo>
                    <a:cubicBezTo>
                      <a:pt x="209350" y="0"/>
                      <a:pt x="281578" y="87665"/>
                      <a:pt x="281578" y="195806"/>
                    </a:cubicBezTo>
                    <a:cubicBezTo>
                      <a:pt x="281578" y="303947"/>
                      <a:pt x="209350" y="391612"/>
                      <a:pt x="120253" y="391612"/>
                    </a:cubicBezTo>
                    <a:cubicBezTo>
                      <a:pt x="75705" y="391612"/>
                      <a:pt x="35374" y="369696"/>
                      <a:pt x="6179" y="334262"/>
                    </a:cubicBezTo>
                    <a:lnTo>
                      <a:pt x="0" y="323138"/>
                    </a:lnTo>
                  </a:path>
                </a:pathLst>
              </a:cu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16" name="フリーフォーム: 図形 415">
                <a:extLst>
                  <a:ext uri="{FF2B5EF4-FFF2-40B4-BE49-F238E27FC236}">
                    <a16:creationId xmlns:a16="http://schemas.microsoft.com/office/drawing/2014/main" id="{1DF20FE0-2209-ADC9-1F92-76B7E701C0E1}"/>
                  </a:ext>
                </a:extLst>
              </p:cNvPr>
              <p:cNvSpPr/>
              <p:nvPr/>
            </p:nvSpPr>
            <p:spPr>
              <a:xfrm>
                <a:off x="6253076" y="4020832"/>
                <a:ext cx="121139" cy="166431"/>
              </a:xfrm>
              <a:custGeom>
                <a:avLst/>
                <a:gdLst>
                  <a:gd name="connsiteX0" fmla="*/ 120253 w 281578"/>
                  <a:gd name="connsiteY0" fmla="*/ 0 h 391612"/>
                  <a:gd name="connsiteX1" fmla="*/ 281578 w 281578"/>
                  <a:gd name="connsiteY1" fmla="*/ 195806 h 391612"/>
                  <a:gd name="connsiteX2" fmla="*/ 120253 w 281578"/>
                  <a:gd name="connsiteY2" fmla="*/ 391612 h 391612"/>
                  <a:gd name="connsiteX3" fmla="*/ 6179 w 281578"/>
                  <a:gd name="connsiteY3" fmla="*/ 334262 h 391612"/>
                  <a:gd name="connsiteX4" fmla="*/ 0 w 281578"/>
                  <a:gd name="connsiteY4" fmla="*/ 323138 h 391612"/>
                  <a:gd name="connsiteX5" fmla="*/ 28394 w 281578"/>
                  <a:gd name="connsiteY5" fmla="*/ 272023 h 391612"/>
                  <a:gd name="connsiteX6" fmla="*/ 41072 w 281578"/>
                  <a:gd name="connsiteY6" fmla="*/ 195806 h 391612"/>
                  <a:gd name="connsiteX7" fmla="*/ 28394 w 281578"/>
                  <a:gd name="connsiteY7" fmla="*/ 119589 h 391612"/>
                  <a:gd name="connsiteX8" fmla="*/ 0 w 281578"/>
                  <a:gd name="connsiteY8" fmla="*/ 68474 h 391612"/>
                  <a:gd name="connsiteX9" fmla="*/ 6179 w 281578"/>
                  <a:gd name="connsiteY9" fmla="*/ 57350 h 391612"/>
                  <a:gd name="connsiteX10" fmla="*/ 120253 w 281578"/>
                  <a:gd name="connsiteY10" fmla="*/ 0 h 391612"/>
                  <a:gd name="connsiteX0" fmla="*/ 41072 w 281578"/>
                  <a:gd name="connsiteY0" fmla="*/ 195806 h 391612"/>
                  <a:gd name="connsiteX1" fmla="*/ 28394 w 281578"/>
                  <a:gd name="connsiteY1" fmla="*/ 119589 h 391612"/>
                  <a:gd name="connsiteX2" fmla="*/ 0 w 281578"/>
                  <a:gd name="connsiteY2" fmla="*/ 68474 h 391612"/>
                  <a:gd name="connsiteX3" fmla="*/ 6179 w 281578"/>
                  <a:gd name="connsiteY3" fmla="*/ 57350 h 391612"/>
                  <a:gd name="connsiteX4" fmla="*/ 120253 w 281578"/>
                  <a:gd name="connsiteY4" fmla="*/ 0 h 391612"/>
                  <a:gd name="connsiteX5" fmla="*/ 281578 w 281578"/>
                  <a:gd name="connsiteY5" fmla="*/ 195806 h 391612"/>
                  <a:gd name="connsiteX6" fmla="*/ 120253 w 281578"/>
                  <a:gd name="connsiteY6" fmla="*/ 391612 h 391612"/>
                  <a:gd name="connsiteX7" fmla="*/ 6179 w 281578"/>
                  <a:gd name="connsiteY7" fmla="*/ 334262 h 391612"/>
                  <a:gd name="connsiteX8" fmla="*/ 0 w 281578"/>
                  <a:gd name="connsiteY8" fmla="*/ 323138 h 391612"/>
                  <a:gd name="connsiteX9" fmla="*/ 28394 w 281578"/>
                  <a:gd name="connsiteY9" fmla="*/ 272023 h 391612"/>
                  <a:gd name="connsiteX10" fmla="*/ 132512 w 281578"/>
                  <a:gd name="connsiteY10" fmla="*/ 287246 h 391612"/>
                  <a:gd name="connsiteX0" fmla="*/ 28394 w 281578"/>
                  <a:gd name="connsiteY0" fmla="*/ 119589 h 391612"/>
                  <a:gd name="connsiteX1" fmla="*/ 0 w 281578"/>
                  <a:gd name="connsiteY1" fmla="*/ 68474 h 391612"/>
                  <a:gd name="connsiteX2" fmla="*/ 6179 w 281578"/>
                  <a:gd name="connsiteY2" fmla="*/ 57350 h 391612"/>
                  <a:gd name="connsiteX3" fmla="*/ 120253 w 281578"/>
                  <a:gd name="connsiteY3" fmla="*/ 0 h 391612"/>
                  <a:gd name="connsiteX4" fmla="*/ 281578 w 281578"/>
                  <a:gd name="connsiteY4" fmla="*/ 195806 h 391612"/>
                  <a:gd name="connsiteX5" fmla="*/ 120253 w 281578"/>
                  <a:gd name="connsiteY5" fmla="*/ 391612 h 391612"/>
                  <a:gd name="connsiteX6" fmla="*/ 6179 w 281578"/>
                  <a:gd name="connsiteY6" fmla="*/ 334262 h 391612"/>
                  <a:gd name="connsiteX7" fmla="*/ 0 w 281578"/>
                  <a:gd name="connsiteY7" fmla="*/ 323138 h 391612"/>
                  <a:gd name="connsiteX8" fmla="*/ 28394 w 281578"/>
                  <a:gd name="connsiteY8" fmla="*/ 272023 h 391612"/>
                  <a:gd name="connsiteX9" fmla="*/ 132512 w 281578"/>
                  <a:gd name="connsiteY9" fmla="*/ 287246 h 391612"/>
                  <a:gd name="connsiteX0" fmla="*/ 0 w 281578"/>
                  <a:gd name="connsiteY0" fmla="*/ 68474 h 391612"/>
                  <a:gd name="connsiteX1" fmla="*/ 6179 w 281578"/>
                  <a:gd name="connsiteY1" fmla="*/ 57350 h 391612"/>
                  <a:gd name="connsiteX2" fmla="*/ 120253 w 281578"/>
                  <a:gd name="connsiteY2" fmla="*/ 0 h 391612"/>
                  <a:gd name="connsiteX3" fmla="*/ 281578 w 281578"/>
                  <a:gd name="connsiteY3" fmla="*/ 195806 h 391612"/>
                  <a:gd name="connsiteX4" fmla="*/ 120253 w 281578"/>
                  <a:gd name="connsiteY4" fmla="*/ 391612 h 391612"/>
                  <a:gd name="connsiteX5" fmla="*/ 6179 w 281578"/>
                  <a:gd name="connsiteY5" fmla="*/ 334262 h 391612"/>
                  <a:gd name="connsiteX6" fmla="*/ 0 w 281578"/>
                  <a:gd name="connsiteY6" fmla="*/ 323138 h 391612"/>
                  <a:gd name="connsiteX7" fmla="*/ 28394 w 281578"/>
                  <a:gd name="connsiteY7" fmla="*/ 272023 h 391612"/>
                  <a:gd name="connsiteX8" fmla="*/ 132512 w 281578"/>
                  <a:gd name="connsiteY8" fmla="*/ 287246 h 391612"/>
                  <a:gd name="connsiteX0" fmla="*/ 0 w 281578"/>
                  <a:gd name="connsiteY0" fmla="*/ 68474 h 391612"/>
                  <a:gd name="connsiteX1" fmla="*/ 6179 w 281578"/>
                  <a:gd name="connsiteY1" fmla="*/ 57350 h 391612"/>
                  <a:gd name="connsiteX2" fmla="*/ 120253 w 281578"/>
                  <a:gd name="connsiteY2" fmla="*/ 0 h 391612"/>
                  <a:gd name="connsiteX3" fmla="*/ 281578 w 281578"/>
                  <a:gd name="connsiteY3" fmla="*/ 195806 h 391612"/>
                  <a:gd name="connsiteX4" fmla="*/ 120253 w 281578"/>
                  <a:gd name="connsiteY4" fmla="*/ 391612 h 391612"/>
                  <a:gd name="connsiteX5" fmla="*/ 6179 w 281578"/>
                  <a:gd name="connsiteY5" fmla="*/ 334262 h 391612"/>
                  <a:gd name="connsiteX6" fmla="*/ 0 w 281578"/>
                  <a:gd name="connsiteY6" fmla="*/ 323138 h 391612"/>
                  <a:gd name="connsiteX7" fmla="*/ 28394 w 281578"/>
                  <a:gd name="connsiteY7" fmla="*/ 272023 h 391612"/>
                  <a:gd name="connsiteX0" fmla="*/ 0 w 281578"/>
                  <a:gd name="connsiteY0" fmla="*/ 68474 h 391612"/>
                  <a:gd name="connsiteX1" fmla="*/ 6179 w 281578"/>
                  <a:gd name="connsiteY1" fmla="*/ 57350 h 391612"/>
                  <a:gd name="connsiteX2" fmla="*/ 120253 w 281578"/>
                  <a:gd name="connsiteY2" fmla="*/ 0 h 391612"/>
                  <a:gd name="connsiteX3" fmla="*/ 281578 w 281578"/>
                  <a:gd name="connsiteY3" fmla="*/ 195806 h 391612"/>
                  <a:gd name="connsiteX4" fmla="*/ 120253 w 281578"/>
                  <a:gd name="connsiteY4" fmla="*/ 391612 h 391612"/>
                  <a:gd name="connsiteX5" fmla="*/ 6179 w 281578"/>
                  <a:gd name="connsiteY5" fmla="*/ 334262 h 391612"/>
                  <a:gd name="connsiteX6" fmla="*/ 0 w 281578"/>
                  <a:gd name="connsiteY6" fmla="*/ 323138 h 391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81578" h="391612">
                    <a:moveTo>
                      <a:pt x="0" y="68474"/>
                    </a:moveTo>
                    <a:lnTo>
                      <a:pt x="6179" y="57350"/>
                    </a:lnTo>
                    <a:cubicBezTo>
                      <a:pt x="35374" y="21916"/>
                      <a:pt x="75705" y="0"/>
                      <a:pt x="120253" y="0"/>
                    </a:cubicBezTo>
                    <a:cubicBezTo>
                      <a:pt x="209350" y="0"/>
                      <a:pt x="281578" y="87665"/>
                      <a:pt x="281578" y="195806"/>
                    </a:cubicBezTo>
                    <a:cubicBezTo>
                      <a:pt x="281578" y="303947"/>
                      <a:pt x="209350" y="391612"/>
                      <a:pt x="120253" y="391612"/>
                    </a:cubicBezTo>
                    <a:cubicBezTo>
                      <a:pt x="75705" y="391612"/>
                      <a:pt x="35374" y="369696"/>
                      <a:pt x="6179" y="334262"/>
                    </a:cubicBezTo>
                    <a:lnTo>
                      <a:pt x="0" y="323138"/>
                    </a:lnTo>
                  </a:path>
                </a:pathLst>
              </a:custGeom>
              <a:solidFill>
                <a:srgbClr val="ED7D31">
                  <a:lumMod val="60000"/>
                  <a:lumOff val="40000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cxnSp>
          <p:nvCxnSpPr>
            <p:cNvPr id="338" name="直線コネクタ 337">
              <a:extLst>
                <a:ext uri="{FF2B5EF4-FFF2-40B4-BE49-F238E27FC236}">
                  <a16:creationId xmlns:a16="http://schemas.microsoft.com/office/drawing/2014/main" id="{340E7820-6382-D6D0-7D14-CD908249CC18}"/>
                </a:ext>
              </a:extLst>
            </p:cNvPr>
            <p:cNvCxnSpPr/>
            <p:nvPr/>
          </p:nvCxnSpPr>
          <p:spPr bwMode="auto">
            <a:xfrm>
              <a:off x="5862705" y="2228577"/>
              <a:ext cx="739728" cy="0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39" name="直線コネクタ 338">
              <a:extLst>
                <a:ext uri="{FF2B5EF4-FFF2-40B4-BE49-F238E27FC236}">
                  <a16:creationId xmlns:a16="http://schemas.microsoft.com/office/drawing/2014/main" id="{213C1CEC-85D9-5625-6E2A-DE11B0058498}"/>
                </a:ext>
              </a:extLst>
            </p:cNvPr>
            <p:cNvCxnSpPr/>
            <p:nvPr/>
          </p:nvCxnSpPr>
          <p:spPr bwMode="auto">
            <a:xfrm>
              <a:off x="6015105" y="2028552"/>
              <a:ext cx="739728" cy="0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40" name="直線コネクタ 339">
              <a:extLst>
                <a:ext uri="{FF2B5EF4-FFF2-40B4-BE49-F238E27FC236}">
                  <a16:creationId xmlns:a16="http://schemas.microsoft.com/office/drawing/2014/main" id="{5A11B172-91DB-4957-7A1F-CE0439B1725B}"/>
                </a:ext>
              </a:extLst>
            </p:cNvPr>
            <p:cNvCxnSpPr/>
            <p:nvPr/>
          </p:nvCxnSpPr>
          <p:spPr bwMode="auto">
            <a:xfrm>
              <a:off x="5776980" y="2552427"/>
              <a:ext cx="739728" cy="0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41" name="直線コネクタ 340">
              <a:extLst>
                <a:ext uri="{FF2B5EF4-FFF2-40B4-BE49-F238E27FC236}">
                  <a16:creationId xmlns:a16="http://schemas.microsoft.com/office/drawing/2014/main" id="{5A88ED01-CB7C-01FF-0D69-0123F1DC8377}"/>
                </a:ext>
              </a:extLst>
            </p:cNvPr>
            <p:cNvCxnSpPr/>
            <p:nvPr/>
          </p:nvCxnSpPr>
          <p:spPr bwMode="auto">
            <a:xfrm>
              <a:off x="6082681" y="2375923"/>
              <a:ext cx="739728" cy="0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42" name="直線コネクタ 341">
              <a:extLst>
                <a:ext uri="{FF2B5EF4-FFF2-40B4-BE49-F238E27FC236}">
                  <a16:creationId xmlns:a16="http://schemas.microsoft.com/office/drawing/2014/main" id="{21896BF3-6BF6-6F63-955E-FFE4FE01741E}"/>
                </a:ext>
              </a:extLst>
            </p:cNvPr>
            <p:cNvCxnSpPr/>
            <p:nvPr/>
          </p:nvCxnSpPr>
          <p:spPr bwMode="auto">
            <a:xfrm>
              <a:off x="6282706" y="2433073"/>
              <a:ext cx="739728" cy="0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grpSp>
          <p:nvGrpSpPr>
            <p:cNvPr id="343" name="グループ化 342">
              <a:extLst>
                <a:ext uri="{FF2B5EF4-FFF2-40B4-BE49-F238E27FC236}">
                  <a16:creationId xmlns:a16="http://schemas.microsoft.com/office/drawing/2014/main" id="{347D3371-ED56-4FAB-3879-31A7C7259E31}"/>
                </a:ext>
              </a:extLst>
            </p:cNvPr>
            <p:cNvGrpSpPr/>
            <p:nvPr/>
          </p:nvGrpSpPr>
          <p:grpSpPr>
            <a:xfrm>
              <a:off x="3594425" y="1329587"/>
              <a:ext cx="1021556" cy="1873733"/>
              <a:chOff x="4219567" y="2008968"/>
              <a:chExt cx="1461101" cy="2679943"/>
            </a:xfrm>
          </p:grpSpPr>
          <p:sp>
            <p:nvSpPr>
              <p:cNvPr id="344" name="フリーフォーム: 図形 343">
                <a:extLst>
                  <a:ext uri="{FF2B5EF4-FFF2-40B4-BE49-F238E27FC236}">
                    <a16:creationId xmlns:a16="http://schemas.microsoft.com/office/drawing/2014/main" id="{2E01B24C-CFB1-0BC4-6972-EA3172E3197A}"/>
                  </a:ext>
                </a:extLst>
              </p:cNvPr>
              <p:cNvSpPr/>
              <p:nvPr/>
            </p:nvSpPr>
            <p:spPr bwMode="auto">
              <a:xfrm>
                <a:off x="5300793" y="2739813"/>
                <a:ext cx="276887" cy="345992"/>
              </a:xfrm>
              <a:custGeom>
                <a:avLst/>
                <a:gdLst>
                  <a:gd name="connsiteX0" fmla="*/ 1076440 w 1984271"/>
                  <a:gd name="connsiteY0" fmla="*/ 7 h 2467217"/>
                  <a:gd name="connsiteX1" fmla="*/ 1213189 w 1984271"/>
                  <a:gd name="connsiteY1" fmla="*/ 133932 h 2467217"/>
                  <a:gd name="connsiteX2" fmla="*/ 1221916 w 1984271"/>
                  <a:gd name="connsiteY2" fmla="*/ 970859 h 2467217"/>
                  <a:gd name="connsiteX3" fmla="*/ 1266780 w 1984271"/>
                  <a:gd name="connsiteY3" fmla="*/ 970391 h 2467217"/>
                  <a:gd name="connsiteX4" fmla="*/ 1449313 w 1984271"/>
                  <a:gd name="connsiteY4" fmla="*/ 259616 h 2467217"/>
                  <a:gd name="connsiteX5" fmla="*/ 1560395 w 1984271"/>
                  <a:gd name="connsiteY5" fmla="*/ 159387 h 2467217"/>
                  <a:gd name="connsiteX6" fmla="*/ 1614066 w 1984271"/>
                  <a:gd name="connsiteY6" fmla="*/ 162191 h 2467217"/>
                  <a:gd name="connsiteX7" fmla="*/ 1711491 w 1984271"/>
                  <a:gd name="connsiteY7" fmla="*/ 326947 h 2467217"/>
                  <a:gd name="connsiteX8" fmla="*/ 1528218 w 1984271"/>
                  <a:gd name="connsiteY8" fmla="*/ 1040616 h 2467217"/>
                  <a:gd name="connsiteX9" fmla="*/ 1559948 w 1984271"/>
                  <a:gd name="connsiteY9" fmla="*/ 1066247 h 2467217"/>
                  <a:gd name="connsiteX10" fmla="*/ 1791130 w 1984271"/>
                  <a:gd name="connsiteY10" fmla="*/ 656004 h 2467217"/>
                  <a:gd name="connsiteX11" fmla="*/ 1892735 w 1984271"/>
                  <a:gd name="connsiteY11" fmla="*/ 604100 h 2467217"/>
                  <a:gd name="connsiteX12" fmla="*/ 1931711 w 1984271"/>
                  <a:gd name="connsiteY12" fmla="*/ 616758 h 2467217"/>
                  <a:gd name="connsiteX13" fmla="*/ 1980453 w 1984271"/>
                  <a:gd name="connsiteY13" fmla="*/ 678921 h 2467217"/>
                  <a:gd name="connsiteX14" fmla="*/ 1970956 w 1984271"/>
                  <a:gd name="connsiteY14" fmla="*/ 757338 h 2467217"/>
                  <a:gd name="connsiteX15" fmla="*/ 1684871 w 1984271"/>
                  <a:gd name="connsiteY15" fmla="*/ 1339483 h 2467217"/>
                  <a:gd name="connsiteX16" fmla="*/ 1686726 w 1984271"/>
                  <a:gd name="connsiteY16" fmla="*/ 1517300 h 2467217"/>
                  <a:gd name="connsiteX17" fmla="*/ 1448462 w 1984271"/>
                  <a:gd name="connsiteY17" fmla="*/ 1976919 h 2467217"/>
                  <a:gd name="connsiteX18" fmla="*/ 1363775 w 1984271"/>
                  <a:gd name="connsiteY18" fmla="*/ 2024034 h 2467217"/>
                  <a:gd name="connsiteX19" fmla="*/ 1397674 w 1984271"/>
                  <a:gd name="connsiteY19" fmla="*/ 2467217 h 2467217"/>
                  <a:gd name="connsiteX20" fmla="*/ 862491 w 1984271"/>
                  <a:gd name="connsiteY20" fmla="*/ 2467217 h 2467217"/>
                  <a:gd name="connsiteX21" fmla="*/ 874684 w 1984271"/>
                  <a:gd name="connsiteY21" fmla="*/ 2028808 h 2467217"/>
                  <a:gd name="connsiteX22" fmla="*/ 778724 w 1984271"/>
                  <a:gd name="connsiteY22" fmla="*/ 1983903 h 2467217"/>
                  <a:gd name="connsiteX23" fmla="*/ 576484 w 1984271"/>
                  <a:gd name="connsiteY23" fmla="*/ 1743459 h 2467217"/>
                  <a:gd name="connsiteX24" fmla="*/ 111078 w 1984271"/>
                  <a:gd name="connsiteY24" fmla="*/ 1424434 h 2467217"/>
                  <a:gd name="connsiteX25" fmla="*/ 15844 w 1984271"/>
                  <a:gd name="connsiteY25" fmla="*/ 1194702 h 2467217"/>
                  <a:gd name="connsiteX26" fmla="*/ 248851 w 1984271"/>
                  <a:gd name="connsiteY26" fmla="*/ 1129072 h 2467217"/>
                  <a:gd name="connsiteX27" fmla="*/ 521206 w 1984271"/>
                  <a:gd name="connsiteY27" fmla="*/ 1295432 h 2467217"/>
                  <a:gd name="connsiteX28" fmla="*/ 659972 w 1984271"/>
                  <a:gd name="connsiteY28" fmla="*/ 1269367 h 2467217"/>
                  <a:gd name="connsiteX29" fmla="*/ 457061 w 1984271"/>
                  <a:gd name="connsiteY29" fmla="*/ 340024 h 2467217"/>
                  <a:gd name="connsiteX30" fmla="*/ 503148 w 1984271"/>
                  <a:gd name="connsiteY30" fmla="*/ 197683 h 2467217"/>
                  <a:gd name="connsiteX31" fmla="*/ 551031 w 1984271"/>
                  <a:gd name="connsiteY31" fmla="*/ 173271 h 2467217"/>
                  <a:gd name="connsiteX32" fmla="*/ 717783 w 1984271"/>
                  <a:gd name="connsiteY32" fmla="*/ 267245 h 2467217"/>
                  <a:gd name="connsiteX33" fmla="*/ 915094 w 1984271"/>
                  <a:gd name="connsiteY33" fmla="*/ 974058 h 2467217"/>
                  <a:gd name="connsiteX34" fmla="*/ 951240 w 1984271"/>
                  <a:gd name="connsiteY34" fmla="*/ 973680 h 2467217"/>
                  <a:gd name="connsiteX35" fmla="*/ 942512 w 1984271"/>
                  <a:gd name="connsiteY35" fmla="*/ 136757 h 2467217"/>
                  <a:gd name="connsiteX36" fmla="*/ 1076440 w 1984271"/>
                  <a:gd name="connsiteY36" fmla="*/ 7 h 2467217"/>
                  <a:gd name="connsiteX0" fmla="*/ 1076440 w 1984271"/>
                  <a:gd name="connsiteY0" fmla="*/ 7 h 2548612"/>
                  <a:gd name="connsiteX1" fmla="*/ 1213189 w 1984271"/>
                  <a:gd name="connsiteY1" fmla="*/ 133932 h 2548612"/>
                  <a:gd name="connsiteX2" fmla="*/ 1221916 w 1984271"/>
                  <a:gd name="connsiteY2" fmla="*/ 970859 h 2548612"/>
                  <a:gd name="connsiteX3" fmla="*/ 1266780 w 1984271"/>
                  <a:gd name="connsiteY3" fmla="*/ 970391 h 2548612"/>
                  <a:gd name="connsiteX4" fmla="*/ 1449313 w 1984271"/>
                  <a:gd name="connsiteY4" fmla="*/ 259616 h 2548612"/>
                  <a:gd name="connsiteX5" fmla="*/ 1560395 w 1984271"/>
                  <a:gd name="connsiteY5" fmla="*/ 159387 h 2548612"/>
                  <a:gd name="connsiteX6" fmla="*/ 1614066 w 1984271"/>
                  <a:gd name="connsiteY6" fmla="*/ 162191 h 2548612"/>
                  <a:gd name="connsiteX7" fmla="*/ 1711491 w 1984271"/>
                  <a:gd name="connsiteY7" fmla="*/ 326947 h 2548612"/>
                  <a:gd name="connsiteX8" fmla="*/ 1528218 w 1984271"/>
                  <a:gd name="connsiteY8" fmla="*/ 1040616 h 2548612"/>
                  <a:gd name="connsiteX9" fmla="*/ 1559948 w 1984271"/>
                  <a:gd name="connsiteY9" fmla="*/ 1066247 h 2548612"/>
                  <a:gd name="connsiteX10" fmla="*/ 1791130 w 1984271"/>
                  <a:gd name="connsiteY10" fmla="*/ 656004 h 2548612"/>
                  <a:gd name="connsiteX11" fmla="*/ 1892735 w 1984271"/>
                  <a:gd name="connsiteY11" fmla="*/ 604100 h 2548612"/>
                  <a:gd name="connsiteX12" fmla="*/ 1931711 w 1984271"/>
                  <a:gd name="connsiteY12" fmla="*/ 616758 h 2548612"/>
                  <a:gd name="connsiteX13" fmla="*/ 1980453 w 1984271"/>
                  <a:gd name="connsiteY13" fmla="*/ 678921 h 2548612"/>
                  <a:gd name="connsiteX14" fmla="*/ 1970956 w 1984271"/>
                  <a:gd name="connsiteY14" fmla="*/ 757338 h 2548612"/>
                  <a:gd name="connsiteX15" fmla="*/ 1684871 w 1984271"/>
                  <a:gd name="connsiteY15" fmla="*/ 1339483 h 2548612"/>
                  <a:gd name="connsiteX16" fmla="*/ 1686726 w 1984271"/>
                  <a:gd name="connsiteY16" fmla="*/ 1517300 h 2548612"/>
                  <a:gd name="connsiteX17" fmla="*/ 1448462 w 1984271"/>
                  <a:gd name="connsiteY17" fmla="*/ 1976919 h 2548612"/>
                  <a:gd name="connsiteX18" fmla="*/ 1363775 w 1984271"/>
                  <a:gd name="connsiteY18" fmla="*/ 2024034 h 2548612"/>
                  <a:gd name="connsiteX19" fmla="*/ 1397674 w 1984271"/>
                  <a:gd name="connsiteY19" fmla="*/ 2467217 h 2548612"/>
                  <a:gd name="connsiteX20" fmla="*/ 1133761 w 1984271"/>
                  <a:gd name="connsiteY20" fmla="*/ 2548612 h 2548612"/>
                  <a:gd name="connsiteX21" fmla="*/ 862491 w 1984271"/>
                  <a:gd name="connsiteY21" fmla="*/ 2467217 h 2548612"/>
                  <a:gd name="connsiteX22" fmla="*/ 874684 w 1984271"/>
                  <a:gd name="connsiteY22" fmla="*/ 2028808 h 2548612"/>
                  <a:gd name="connsiteX23" fmla="*/ 778724 w 1984271"/>
                  <a:gd name="connsiteY23" fmla="*/ 1983903 h 2548612"/>
                  <a:gd name="connsiteX24" fmla="*/ 576484 w 1984271"/>
                  <a:gd name="connsiteY24" fmla="*/ 1743459 h 2548612"/>
                  <a:gd name="connsiteX25" fmla="*/ 111078 w 1984271"/>
                  <a:gd name="connsiteY25" fmla="*/ 1424434 h 2548612"/>
                  <a:gd name="connsiteX26" fmla="*/ 15844 w 1984271"/>
                  <a:gd name="connsiteY26" fmla="*/ 1194702 h 2548612"/>
                  <a:gd name="connsiteX27" fmla="*/ 248851 w 1984271"/>
                  <a:gd name="connsiteY27" fmla="*/ 1129072 h 2548612"/>
                  <a:gd name="connsiteX28" fmla="*/ 521206 w 1984271"/>
                  <a:gd name="connsiteY28" fmla="*/ 1295432 h 2548612"/>
                  <a:gd name="connsiteX29" fmla="*/ 659972 w 1984271"/>
                  <a:gd name="connsiteY29" fmla="*/ 1269367 h 2548612"/>
                  <a:gd name="connsiteX30" fmla="*/ 457061 w 1984271"/>
                  <a:gd name="connsiteY30" fmla="*/ 340024 h 2548612"/>
                  <a:gd name="connsiteX31" fmla="*/ 503148 w 1984271"/>
                  <a:gd name="connsiteY31" fmla="*/ 197683 h 2548612"/>
                  <a:gd name="connsiteX32" fmla="*/ 551031 w 1984271"/>
                  <a:gd name="connsiteY32" fmla="*/ 173271 h 2548612"/>
                  <a:gd name="connsiteX33" fmla="*/ 717783 w 1984271"/>
                  <a:gd name="connsiteY33" fmla="*/ 267245 h 2548612"/>
                  <a:gd name="connsiteX34" fmla="*/ 915094 w 1984271"/>
                  <a:gd name="connsiteY34" fmla="*/ 974058 h 2548612"/>
                  <a:gd name="connsiteX35" fmla="*/ 951240 w 1984271"/>
                  <a:gd name="connsiteY35" fmla="*/ 973680 h 2548612"/>
                  <a:gd name="connsiteX36" fmla="*/ 942512 w 1984271"/>
                  <a:gd name="connsiteY36" fmla="*/ 136757 h 2548612"/>
                  <a:gd name="connsiteX37" fmla="*/ 1076440 w 1984271"/>
                  <a:gd name="connsiteY37" fmla="*/ 7 h 2548612"/>
                  <a:gd name="connsiteX0" fmla="*/ 1133761 w 1984271"/>
                  <a:gd name="connsiteY0" fmla="*/ 2548612 h 2604425"/>
                  <a:gd name="connsiteX1" fmla="*/ 862491 w 1984271"/>
                  <a:gd name="connsiteY1" fmla="*/ 2467217 h 2604425"/>
                  <a:gd name="connsiteX2" fmla="*/ 874684 w 1984271"/>
                  <a:gd name="connsiteY2" fmla="*/ 2028808 h 2604425"/>
                  <a:gd name="connsiteX3" fmla="*/ 778724 w 1984271"/>
                  <a:gd name="connsiteY3" fmla="*/ 1983903 h 2604425"/>
                  <a:gd name="connsiteX4" fmla="*/ 576484 w 1984271"/>
                  <a:gd name="connsiteY4" fmla="*/ 1743459 h 2604425"/>
                  <a:gd name="connsiteX5" fmla="*/ 111078 w 1984271"/>
                  <a:gd name="connsiteY5" fmla="*/ 1424434 h 2604425"/>
                  <a:gd name="connsiteX6" fmla="*/ 15844 w 1984271"/>
                  <a:gd name="connsiteY6" fmla="*/ 1194702 h 2604425"/>
                  <a:gd name="connsiteX7" fmla="*/ 248851 w 1984271"/>
                  <a:gd name="connsiteY7" fmla="*/ 1129072 h 2604425"/>
                  <a:gd name="connsiteX8" fmla="*/ 521206 w 1984271"/>
                  <a:gd name="connsiteY8" fmla="*/ 1295432 h 2604425"/>
                  <a:gd name="connsiteX9" fmla="*/ 659972 w 1984271"/>
                  <a:gd name="connsiteY9" fmla="*/ 1269367 h 2604425"/>
                  <a:gd name="connsiteX10" fmla="*/ 457061 w 1984271"/>
                  <a:gd name="connsiteY10" fmla="*/ 340024 h 2604425"/>
                  <a:gd name="connsiteX11" fmla="*/ 503148 w 1984271"/>
                  <a:gd name="connsiteY11" fmla="*/ 197683 h 2604425"/>
                  <a:gd name="connsiteX12" fmla="*/ 551031 w 1984271"/>
                  <a:gd name="connsiteY12" fmla="*/ 173271 h 2604425"/>
                  <a:gd name="connsiteX13" fmla="*/ 717783 w 1984271"/>
                  <a:gd name="connsiteY13" fmla="*/ 267245 h 2604425"/>
                  <a:gd name="connsiteX14" fmla="*/ 915094 w 1984271"/>
                  <a:gd name="connsiteY14" fmla="*/ 974058 h 2604425"/>
                  <a:gd name="connsiteX15" fmla="*/ 951240 w 1984271"/>
                  <a:gd name="connsiteY15" fmla="*/ 973680 h 2604425"/>
                  <a:gd name="connsiteX16" fmla="*/ 942512 w 1984271"/>
                  <a:gd name="connsiteY16" fmla="*/ 136757 h 2604425"/>
                  <a:gd name="connsiteX17" fmla="*/ 1076440 w 1984271"/>
                  <a:gd name="connsiteY17" fmla="*/ 7 h 2604425"/>
                  <a:gd name="connsiteX18" fmla="*/ 1213189 w 1984271"/>
                  <a:gd name="connsiteY18" fmla="*/ 133932 h 2604425"/>
                  <a:gd name="connsiteX19" fmla="*/ 1221916 w 1984271"/>
                  <a:gd name="connsiteY19" fmla="*/ 970859 h 2604425"/>
                  <a:gd name="connsiteX20" fmla="*/ 1266780 w 1984271"/>
                  <a:gd name="connsiteY20" fmla="*/ 970391 h 2604425"/>
                  <a:gd name="connsiteX21" fmla="*/ 1449313 w 1984271"/>
                  <a:gd name="connsiteY21" fmla="*/ 259616 h 2604425"/>
                  <a:gd name="connsiteX22" fmla="*/ 1560395 w 1984271"/>
                  <a:gd name="connsiteY22" fmla="*/ 159387 h 2604425"/>
                  <a:gd name="connsiteX23" fmla="*/ 1614066 w 1984271"/>
                  <a:gd name="connsiteY23" fmla="*/ 162191 h 2604425"/>
                  <a:gd name="connsiteX24" fmla="*/ 1711491 w 1984271"/>
                  <a:gd name="connsiteY24" fmla="*/ 326947 h 2604425"/>
                  <a:gd name="connsiteX25" fmla="*/ 1528218 w 1984271"/>
                  <a:gd name="connsiteY25" fmla="*/ 1040616 h 2604425"/>
                  <a:gd name="connsiteX26" fmla="*/ 1559948 w 1984271"/>
                  <a:gd name="connsiteY26" fmla="*/ 1066247 h 2604425"/>
                  <a:gd name="connsiteX27" fmla="*/ 1791130 w 1984271"/>
                  <a:gd name="connsiteY27" fmla="*/ 656004 h 2604425"/>
                  <a:gd name="connsiteX28" fmla="*/ 1892735 w 1984271"/>
                  <a:gd name="connsiteY28" fmla="*/ 604100 h 2604425"/>
                  <a:gd name="connsiteX29" fmla="*/ 1931711 w 1984271"/>
                  <a:gd name="connsiteY29" fmla="*/ 616758 h 2604425"/>
                  <a:gd name="connsiteX30" fmla="*/ 1980453 w 1984271"/>
                  <a:gd name="connsiteY30" fmla="*/ 678921 h 2604425"/>
                  <a:gd name="connsiteX31" fmla="*/ 1970956 w 1984271"/>
                  <a:gd name="connsiteY31" fmla="*/ 757338 h 2604425"/>
                  <a:gd name="connsiteX32" fmla="*/ 1684871 w 1984271"/>
                  <a:gd name="connsiteY32" fmla="*/ 1339483 h 2604425"/>
                  <a:gd name="connsiteX33" fmla="*/ 1686726 w 1984271"/>
                  <a:gd name="connsiteY33" fmla="*/ 1517300 h 2604425"/>
                  <a:gd name="connsiteX34" fmla="*/ 1448462 w 1984271"/>
                  <a:gd name="connsiteY34" fmla="*/ 1976919 h 2604425"/>
                  <a:gd name="connsiteX35" fmla="*/ 1363775 w 1984271"/>
                  <a:gd name="connsiteY35" fmla="*/ 2024034 h 2604425"/>
                  <a:gd name="connsiteX36" fmla="*/ 1397674 w 1984271"/>
                  <a:gd name="connsiteY36" fmla="*/ 2467217 h 2604425"/>
                  <a:gd name="connsiteX37" fmla="*/ 1189574 w 1984271"/>
                  <a:gd name="connsiteY37" fmla="*/ 2604425 h 2604425"/>
                  <a:gd name="connsiteX0" fmla="*/ 862491 w 1984271"/>
                  <a:gd name="connsiteY0" fmla="*/ 2467217 h 2604425"/>
                  <a:gd name="connsiteX1" fmla="*/ 874684 w 1984271"/>
                  <a:gd name="connsiteY1" fmla="*/ 2028808 h 2604425"/>
                  <a:gd name="connsiteX2" fmla="*/ 778724 w 1984271"/>
                  <a:gd name="connsiteY2" fmla="*/ 1983903 h 2604425"/>
                  <a:gd name="connsiteX3" fmla="*/ 576484 w 1984271"/>
                  <a:gd name="connsiteY3" fmla="*/ 1743459 h 2604425"/>
                  <a:gd name="connsiteX4" fmla="*/ 111078 w 1984271"/>
                  <a:gd name="connsiteY4" fmla="*/ 1424434 h 2604425"/>
                  <a:gd name="connsiteX5" fmla="*/ 15844 w 1984271"/>
                  <a:gd name="connsiteY5" fmla="*/ 1194702 h 2604425"/>
                  <a:gd name="connsiteX6" fmla="*/ 248851 w 1984271"/>
                  <a:gd name="connsiteY6" fmla="*/ 1129072 h 2604425"/>
                  <a:gd name="connsiteX7" fmla="*/ 521206 w 1984271"/>
                  <a:gd name="connsiteY7" fmla="*/ 1295432 h 2604425"/>
                  <a:gd name="connsiteX8" fmla="*/ 659972 w 1984271"/>
                  <a:gd name="connsiteY8" fmla="*/ 1269367 h 2604425"/>
                  <a:gd name="connsiteX9" fmla="*/ 457061 w 1984271"/>
                  <a:gd name="connsiteY9" fmla="*/ 340024 h 2604425"/>
                  <a:gd name="connsiteX10" fmla="*/ 503148 w 1984271"/>
                  <a:gd name="connsiteY10" fmla="*/ 197683 h 2604425"/>
                  <a:gd name="connsiteX11" fmla="*/ 551031 w 1984271"/>
                  <a:gd name="connsiteY11" fmla="*/ 173271 h 2604425"/>
                  <a:gd name="connsiteX12" fmla="*/ 717783 w 1984271"/>
                  <a:gd name="connsiteY12" fmla="*/ 267245 h 2604425"/>
                  <a:gd name="connsiteX13" fmla="*/ 915094 w 1984271"/>
                  <a:gd name="connsiteY13" fmla="*/ 974058 h 2604425"/>
                  <a:gd name="connsiteX14" fmla="*/ 951240 w 1984271"/>
                  <a:gd name="connsiteY14" fmla="*/ 973680 h 2604425"/>
                  <a:gd name="connsiteX15" fmla="*/ 942512 w 1984271"/>
                  <a:gd name="connsiteY15" fmla="*/ 136757 h 2604425"/>
                  <a:gd name="connsiteX16" fmla="*/ 1076440 w 1984271"/>
                  <a:gd name="connsiteY16" fmla="*/ 7 h 2604425"/>
                  <a:gd name="connsiteX17" fmla="*/ 1213189 w 1984271"/>
                  <a:gd name="connsiteY17" fmla="*/ 133932 h 2604425"/>
                  <a:gd name="connsiteX18" fmla="*/ 1221916 w 1984271"/>
                  <a:gd name="connsiteY18" fmla="*/ 970859 h 2604425"/>
                  <a:gd name="connsiteX19" fmla="*/ 1266780 w 1984271"/>
                  <a:gd name="connsiteY19" fmla="*/ 970391 h 2604425"/>
                  <a:gd name="connsiteX20" fmla="*/ 1449313 w 1984271"/>
                  <a:gd name="connsiteY20" fmla="*/ 259616 h 2604425"/>
                  <a:gd name="connsiteX21" fmla="*/ 1560395 w 1984271"/>
                  <a:gd name="connsiteY21" fmla="*/ 159387 h 2604425"/>
                  <a:gd name="connsiteX22" fmla="*/ 1614066 w 1984271"/>
                  <a:gd name="connsiteY22" fmla="*/ 162191 h 2604425"/>
                  <a:gd name="connsiteX23" fmla="*/ 1711491 w 1984271"/>
                  <a:gd name="connsiteY23" fmla="*/ 326947 h 2604425"/>
                  <a:gd name="connsiteX24" fmla="*/ 1528218 w 1984271"/>
                  <a:gd name="connsiteY24" fmla="*/ 1040616 h 2604425"/>
                  <a:gd name="connsiteX25" fmla="*/ 1559948 w 1984271"/>
                  <a:gd name="connsiteY25" fmla="*/ 1066247 h 2604425"/>
                  <a:gd name="connsiteX26" fmla="*/ 1791130 w 1984271"/>
                  <a:gd name="connsiteY26" fmla="*/ 656004 h 2604425"/>
                  <a:gd name="connsiteX27" fmla="*/ 1892735 w 1984271"/>
                  <a:gd name="connsiteY27" fmla="*/ 604100 h 2604425"/>
                  <a:gd name="connsiteX28" fmla="*/ 1931711 w 1984271"/>
                  <a:gd name="connsiteY28" fmla="*/ 616758 h 2604425"/>
                  <a:gd name="connsiteX29" fmla="*/ 1980453 w 1984271"/>
                  <a:gd name="connsiteY29" fmla="*/ 678921 h 2604425"/>
                  <a:gd name="connsiteX30" fmla="*/ 1970956 w 1984271"/>
                  <a:gd name="connsiteY30" fmla="*/ 757338 h 2604425"/>
                  <a:gd name="connsiteX31" fmla="*/ 1684871 w 1984271"/>
                  <a:gd name="connsiteY31" fmla="*/ 1339483 h 2604425"/>
                  <a:gd name="connsiteX32" fmla="*/ 1686726 w 1984271"/>
                  <a:gd name="connsiteY32" fmla="*/ 1517300 h 2604425"/>
                  <a:gd name="connsiteX33" fmla="*/ 1448462 w 1984271"/>
                  <a:gd name="connsiteY33" fmla="*/ 1976919 h 2604425"/>
                  <a:gd name="connsiteX34" fmla="*/ 1363775 w 1984271"/>
                  <a:gd name="connsiteY34" fmla="*/ 2024034 h 2604425"/>
                  <a:gd name="connsiteX35" fmla="*/ 1397674 w 1984271"/>
                  <a:gd name="connsiteY35" fmla="*/ 2467217 h 2604425"/>
                  <a:gd name="connsiteX36" fmla="*/ 1189574 w 1984271"/>
                  <a:gd name="connsiteY36" fmla="*/ 2604425 h 2604425"/>
                  <a:gd name="connsiteX0" fmla="*/ 862491 w 1984271"/>
                  <a:gd name="connsiteY0" fmla="*/ 2467217 h 2467217"/>
                  <a:gd name="connsiteX1" fmla="*/ 874684 w 1984271"/>
                  <a:gd name="connsiteY1" fmla="*/ 2028808 h 2467217"/>
                  <a:gd name="connsiteX2" fmla="*/ 778724 w 1984271"/>
                  <a:gd name="connsiteY2" fmla="*/ 1983903 h 2467217"/>
                  <a:gd name="connsiteX3" fmla="*/ 576484 w 1984271"/>
                  <a:gd name="connsiteY3" fmla="*/ 1743459 h 2467217"/>
                  <a:gd name="connsiteX4" fmla="*/ 111078 w 1984271"/>
                  <a:gd name="connsiteY4" fmla="*/ 1424434 h 2467217"/>
                  <a:gd name="connsiteX5" fmla="*/ 15844 w 1984271"/>
                  <a:gd name="connsiteY5" fmla="*/ 1194702 h 2467217"/>
                  <a:gd name="connsiteX6" fmla="*/ 248851 w 1984271"/>
                  <a:gd name="connsiteY6" fmla="*/ 1129072 h 2467217"/>
                  <a:gd name="connsiteX7" fmla="*/ 521206 w 1984271"/>
                  <a:gd name="connsiteY7" fmla="*/ 1295432 h 2467217"/>
                  <a:gd name="connsiteX8" fmla="*/ 659972 w 1984271"/>
                  <a:gd name="connsiteY8" fmla="*/ 1269367 h 2467217"/>
                  <a:gd name="connsiteX9" fmla="*/ 457061 w 1984271"/>
                  <a:gd name="connsiteY9" fmla="*/ 340024 h 2467217"/>
                  <a:gd name="connsiteX10" fmla="*/ 503148 w 1984271"/>
                  <a:gd name="connsiteY10" fmla="*/ 197683 h 2467217"/>
                  <a:gd name="connsiteX11" fmla="*/ 551031 w 1984271"/>
                  <a:gd name="connsiteY11" fmla="*/ 173271 h 2467217"/>
                  <a:gd name="connsiteX12" fmla="*/ 717783 w 1984271"/>
                  <a:gd name="connsiteY12" fmla="*/ 267245 h 2467217"/>
                  <a:gd name="connsiteX13" fmla="*/ 915094 w 1984271"/>
                  <a:gd name="connsiteY13" fmla="*/ 974058 h 2467217"/>
                  <a:gd name="connsiteX14" fmla="*/ 951240 w 1984271"/>
                  <a:gd name="connsiteY14" fmla="*/ 973680 h 2467217"/>
                  <a:gd name="connsiteX15" fmla="*/ 942512 w 1984271"/>
                  <a:gd name="connsiteY15" fmla="*/ 136757 h 2467217"/>
                  <a:gd name="connsiteX16" fmla="*/ 1076440 w 1984271"/>
                  <a:gd name="connsiteY16" fmla="*/ 7 h 2467217"/>
                  <a:gd name="connsiteX17" fmla="*/ 1213189 w 1984271"/>
                  <a:gd name="connsiteY17" fmla="*/ 133932 h 2467217"/>
                  <a:gd name="connsiteX18" fmla="*/ 1221916 w 1984271"/>
                  <a:gd name="connsiteY18" fmla="*/ 970859 h 2467217"/>
                  <a:gd name="connsiteX19" fmla="*/ 1266780 w 1984271"/>
                  <a:gd name="connsiteY19" fmla="*/ 970391 h 2467217"/>
                  <a:gd name="connsiteX20" fmla="*/ 1449313 w 1984271"/>
                  <a:gd name="connsiteY20" fmla="*/ 259616 h 2467217"/>
                  <a:gd name="connsiteX21" fmla="*/ 1560395 w 1984271"/>
                  <a:gd name="connsiteY21" fmla="*/ 159387 h 2467217"/>
                  <a:gd name="connsiteX22" fmla="*/ 1614066 w 1984271"/>
                  <a:gd name="connsiteY22" fmla="*/ 162191 h 2467217"/>
                  <a:gd name="connsiteX23" fmla="*/ 1711491 w 1984271"/>
                  <a:gd name="connsiteY23" fmla="*/ 326947 h 2467217"/>
                  <a:gd name="connsiteX24" fmla="*/ 1528218 w 1984271"/>
                  <a:gd name="connsiteY24" fmla="*/ 1040616 h 2467217"/>
                  <a:gd name="connsiteX25" fmla="*/ 1559948 w 1984271"/>
                  <a:gd name="connsiteY25" fmla="*/ 1066247 h 2467217"/>
                  <a:gd name="connsiteX26" fmla="*/ 1791130 w 1984271"/>
                  <a:gd name="connsiteY26" fmla="*/ 656004 h 2467217"/>
                  <a:gd name="connsiteX27" fmla="*/ 1892735 w 1984271"/>
                  <a:gd name="connsiteY27" fmla="*/ 604100 h 2467217"/>
                  <a:gd name="connsiteX28" fmla="*/ 1931711 w 1984271"/>
                  <a:gd name="connsiteY28" fmla="*/ 616758 h 2467217"/>
                  <a:gd name="connsiteX29" fmla="*/ 1980453 w 1984271"/>
                  <a:gd name="connsiteY29" fmla="*/ 678921 h 2467217"/>
                  <a:gd name="connsiteX30" fmla="*/ 1970956 w 1984271"/>
                  <a:gd name="connsiteY30" fmla="*/ 757338 h 2467217"/>
                  <a:gd name="connsiteX31" fmla="*/ 1684871 w 1984271"/>
                  <a:gd name="connsiteY31" fmla="*/ 1339483 h 2467217"/>
                  <a:gd name="connsiteX32" fmla="*/ 1686726 w 1984271"/>
                  <a:gd name="connsiteY32" fmla="*/ 1517300 h 2467217"/>
                  <a:gd name="connsiteX33" fmla="*/ 1448462 w 1984271"/>
                  <a:gd name="connsiteY33" fmla="*/ 1976919 h 2467217"/>
                  <a:gd name="connsiteX34" fmla="*/ 1363775 w 1984271"/>
                  <a:gd name="connsiteY34" fmla="*/ 2024034 h 2467217"/>
                  <a:gd name="connsiteX35" fmla="*/ 1397674 w 1984271"/>
                  <a:gd name="connsiteY35" fmla="*/ 2467217 h 24672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1984271" h="2467217">
                    <a:moveTo>
                      <a:pt x="862491" y="2467217"/>
                    </a:moveTo>
                    <a:lnTo>
                      <a:pt x="874684" y="2028808"/>
                    </a:lnTo>
                    <a:lnTo>
                      <a:pt x="778724" y="1983903"/>
                    </a:lnTo>
                    <a:cubicBezTo>
                      <a:pt x="690128" y="1925386"/>
                      <a:pt x="619354" y="1841947"/>
                      <a:pt x="576484" y="1743459"/>
                    </a:cubicBezTo>
                    <a:lnTo>
                      <a:pt x="111078" y="1424434"/>
                    </a:lnTo>
                    <a:cubicBezTo>
                      <a:pt x="31903" y="1379818"/>
                      <a:pt x="-30487" y="1276773"/>
                      <a:pt x="15844" y="1194702"/>
                    </a:cubicBezTo>
                    <a:cubicBezTo>
                      <a:pt x="62178" y="1112627"/>
                      <a:pt x="169673" y="1084455"/>
                      <a:pt x="248851" y="1129072"/>
                    </a:cubicBezTo>
                    <a:lnTo>
                      <a:pt x="521206" y="1295432"/>
                    </a:lnTo>
                    <a:cubicBezTo>
                      <a:pt x="551944" y="1314567"/>
                      <a:pt x="633891" y="1324467"/>
                      <a:pt x="659972" y="1269367"/>
                    </a:cubicBezTo>
                    <a:lnTo>
                      <a:pt x="457061" y="340024"/>
                    </a:lnTo>
                    <a:cubicBezTo>
                      <a:pt x="441989" y="286027"/>
                      <a:pt x="461884" y="230533"/>
                      <a:pt x="503148" y="197683"/>
                    </a:cubicBezTo>
                    <a:cubicBezTo>
                      <a:pt x="516903" y="186730"/>
                      <a:pt x="533031" y="178297"/>
                      <a:pt x="551031" y="173271"/>
                    </a:cubicBezTo>
                    <a:cubicBezTo>
                      <a:pt x="623028" y="153174"/>
                      <a:pt x="697682" y="195247"/>
                      <a:pt x="717783" y="267245"/>
                    </a:cubicBezTo>
                    <a:lnTo>
                      <a:pt x="915094" y="974058"/>
                    </a:lnTo>
                    <a:lnTo>
                      <a:pt x="951240" y="973680"/>
                    </a:lnTo>
                    <a:cubicBezTo>
                      <a:pt x="948331" y="694706"/>
                      <a:pt x="945421" y="415731"/>
                      <a:pt x="942512" y="136757"/>
                    </a:cubicBezTo>
                    <a:cubicBezTo>
                      <a:pt x="941734" y="62013"/>
                      <a:pt x="1001695" y="787"/>
                      <a:pt x="1076440" y="7"/>
                    </a:cubicBezTo>
                    <a:cubicBezTo>
                      <a:pt x="1151184" y="-773"/>
                      <a:pt x="1212409" y="59189"/>
                      <a:pt x="1213189" y="133932"/>
                    </a:cubicBezTo>
                    <a:lnTo>
                      <a:pt x="1221916" y="970859"/>
                    </a:lnTo>
                    <a:lnTo>
                      <a:pt x="1266780" y="970391"/>
                    </a:lnTo>
                    <a:lnTo>
                      <a:pt x="1449313" y="259616"/>
                    </a:lnTo>
                    <a:cubicBezTo>
                      <a:pt x="1463253" y="205315"/>
                      <a:pt x="1508231" y="167206"/>
                      <a:pt x="1560395" y="159387"/>
                    </a:cubicBezTo>
                    <a:cubicBezTo>
                      <a:pt x="1577782" y="156780"/>
                      <a:pt x="1595967" y="157540"/>
                      <a:pt x="1614066" y="162191"/>
                    </a:cubicBezTo>
                    <a:cubicBezTo>
                      <a:pt x="1686467" y="180782"/>
                      <a:pt x="1730088" y="254543"/>
                      <a:pt x="1711491" y="326947"/>
                    </a:cubicBezTo>
                    <a:lnTo>
                      <a:pt x="1528218" y="1040616"/>
                    </a:lnTo>
                    <a:lnTo>
                      <a:pt x="1559948" y="1066247"/>
                    </a:lnTo>
                    <a:lnTo>
                      <a:pt x="1791130" y="656004"/>
                    </a:lnTo>
                    <a:cubicBezTo>
                      <a:pt x="1812119" y="618762"/>
                      <a:pt x="1852769" y="599567"/>
                      <a:pt x="1892735" y="604100"/>
                    </a:cubicBezTo>
                    <a:cubicBezTo>
                      <a:pt x="1906057" y="605614"/>
                      <a:pt x="1919300" y="609764"/>
                      <a:pt x="1931711" y="616758"/>
                    </a:cubicBezTo>
                    <a:cubicBezTo>
                      <a:pt x="1956543" y="630749"/>
                      <a:pt x="1973348" y="653481"/>
                      <a:pt x="1980453" y="678921"/>
                    </a:cubicBezTo>
                    <a:cubicBezTo>
                      <a:pt x="1987555" y="704364"/>
                      <a:pt x="1984950" y="732511"/>
                      <a:pt x="1970956" y="757338"/>
                    </a:cubicBezTo>
                    <a:lnTo>
                      <a:pt x="1684871" y="1339483"/>
                    </a:lnTo>
                    <a:cubicBezTo>
                      <a:pt x="1685489" y="1398755"/>
                      <a:pt x="1686108" y="1458028"/>
                      <a:pt x="1686726" y="1517300"/>
                    </a:cubicBezTo>
                    <a:cubicBezTo>
                      <a:pt x="1688710" y="1707568"/>
                      <a:pt x="1594055" y="1876331"/>
                      <a:pt x="1448462" y="1976919"/>
                    </a:cubicBezTo>
                    <a:lnTo>
                      <a:pt x="1363775" y="2024034"/>
                    </a:lnTo>
                    <a:lnTo>
                      <a:pt x="1397674" y="2467217"/>
                    </a:lnTo>
                  </a:path>
                </a:pathLst>
              </a:cu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457200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sysClr val="window" lastClr="FFFFFF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345" name="台形 344">
                <a:extLst>
                  <a:ext uri="{FF2B5EF4-FFF2-40B4-BE49-F238E27FC236}">
                    <a16:creationId xmlns:a16="http://schemas.microsoft.com/office/drawing/2014/main" id="{B20E03A5-A97E-59F1-75DA-D3B884232B69}"/>
                  </a:ext>
                </a:extLst>
              </p:cNvPr>
              <p:cNvSpPr/>
              <p:nvPr/>
            </p:nvSpPr>
            <p:spPr>
              <a:xfrm rot="9000000" flipH="1">
                <a:off x="5133714" y="3833432"/>
                <a:ext cx="161247" cy="770486"/>
              </a:xfrm>
              <a:prstGeom prst="trapezoid">
                <a:avLst/>
              </a:pr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46" name="フリーフォーム: 図形 345">
                <a:extLst>
                  <a:ext uri="{FF2B5EF4-FFF2-40B4-BE49-F238E27FC236}">
                    <a16:creationId xmlns:a16="http://schemas.microsoft.com/office/drawing/2014/main" id="{EE8EB158-6E5A-993D-39B9-68EA359BD0A3}"/>
                  </a:ext>
                </a:extLst>
              </p:cNvPr>
              <p:cNvSpPr/>
              <p:nvPr/>
            </p:nvSpPr>
            <p:spPr>
              <a:xfrm rot="19800000" flipH="1">
                <a:off x="5383810" y="4471906"/>
                <a:ext cx="296858" cy="217005"/>
              </a:xfrm>
              <a:custGeom>
                <a:avLst/>
                <a:gdLst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435087 w 600843"/>
                  <a:gd name="connsiteY7" fmla="*/ 293370 h 439221"/>
                  <a:gd name="connsiteX8" fmla="*/ 314721 w 600843"/>
                  <a:gd name="connsiteY8" fmla="*/ 391045 h 439221"/>
                  <a:gd name="connsiteX9" fmla="*/ 291267 w 600843"/>
                  <a:gd name="connsiteY9" fmla="*/ 403330 h 439221"/>
                  <a:gd name="connsiteX10" fmla="*/ 280575 w 600843"/>
                  <a:gd name="connsiteY10" fmla="*/ 404278 h 439221"/>
                  <a:gd name="connsiteX11" fmla="*/ 271690 w 600843"/>
                  <a:gd name="connsiteY11" fmla="*/ 425728 h 439221"/>
                  <a:gd name="connsiteX12" fmla="*/ 239117 w 600843"/>
                  <a:gd name="connsiteY12" fmla="*/ 439220 h 439221"/>
                  <a:gd name="connsiteX13" fmla="*/ 46065 w 600843"/>
                  <a:gd name="connsiteY13" fmla="*/ 439220 h 439221"/>
                  <a:gd name="connsiteX14" fmla="*/ 0 w 600843"/>
                  <a:gd name="connsiteY14" fmla="*/ 393155 h 439221"/>
                  <a:gd name="connsiteX15" fmla="*/ 0 w 600843"/>
                  <a:gd name="connsiteY15" fmla="*/ 348733 h 439221"/>
                  <a:gd name="connsiteX16" fmla="*/ 90488 w 600843"/>
                  <a:gd name="connsiteY16" fmla="*/ 258245 h 439221"/>
                  <a:gd name="connsiteX17" fmla="*/ 153892 w 600843"/>
                  <a:gd name="connsiteY17" fmla="*/ 258245 h 439221"/>
                  <a:gd name="connsiteX18" fmla="*/ 151854 w 600843"/>
                  <a:gd name="connsiteY18" fmla="*/ 235277 h 439221"/>
                  <a:gd name="connsiteX19" fmla="*/ 199594 w 600843"/>
                  <a:gd name="connsiteY19" fmla="*/ 147136 h 439221"/>
                  <a:gd name="connsiteX20" fmla="*/ 342912 w 600843"/>
                  <a:gd name="connsiteY20" fmla="*/ 30836 h 439221"/>
                  <a:gd name="connsiteX21" fmla="*/ 362726 w 600843"/>
                  <a:gd name="connsiteY21" fmla="*/ 20458 h 439221"/>
                  <a:gd name="connsiteX22" fmla="*/ 364040 w 600843"/>
                  <a:gd name="connsiteY22" fmla="*/ 17286 h 439221"/>
                  <a:gd name="connsiteX23" fmla="*/ 405772 w 600843"/>
                  <a:gd name="connsiteY23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435087 w 600843"/>
                  <a:gd name="connsiteY7" fmla="*/ 293370 h 439221"/>
                  <a:gd name="connsiteX8" fmla="*/ 314721 w 600843"/>
                  <a:gd name="connsiteY8" fmla="*/ 391045 h 439221"/>
                  <a:gd name="connsiteX9" fmla="*/ 291267 w 600843"/>
                  <a:gd name="connsiteY9" fmla="*/ 403330 h 439221"/>
                  <a:gd name="connsiteX10" fmla="*/ 280575 w 600843"/>
                  <a:gd name="connsiteY10" fmla="*/ 404278 h 439221"/>
                  <a:gd name="connsiteX11" fmla="*/ 271690 w 600843"/>
                  <a:gd name="connsiteY11" fmla="*/ 425728 h 439221"/>
                  <a:gd name="connsiteX12" fmla="*/ 239117 w 600843"/>
                  <a:gd name="connsiteY12" fmla="*/ 439220 h 439221"/>
                  <a:gd name="connsiteX13" fmla="*/ 46065 w 600843"/>
                  <a:gd name="connsiteY13" fmla="*/ 439220 h 439221"/>
                  <a:gd name="connsiteX14" fmla="*/ 0 w 600843"/>
                  <a:gd name="connsiteY14" fmla="*/ 393155 h 439221"/>
                  <a:gd name="connsiteX15" fmla="*/ 0 w 600843"/>
                  <a:gd name="connsiteY15" fmla="*/ 348733 h 439221"/>
                  <a:gd name="connsiteX16" fmla="*/ 90488 w 600843"/>
                  <a:gd name="connsiteY16" fmla="*/ 258245 h 439221"/>
                  <a:gd name="connsiteX17" fmla="*/ 153892 w 600843"/>
                  <a:gd name="connsiteY17" fmla="*/ 258245 h 439221"/>
                  <a:gd name="connsiteX18" fmla="*/ 151854 w 600843"/>
                  <a:gd name="connsiteY18" fmla="*/ 235277 h 439221"/>
                  <a:gd name="connsiteX19" fmla="*/ 342912 w 600843"/>
                  <a:gd name="connsiteY19" fmla="*/ 30836 h 439221"/>
                  <a:gd name="connsiteX20" fmla="*/ 362726 w 600843"/>
                  <a:gd name="connsiteY20" fmla="*/ 20458 h 439221"/>
                  <a:gd name="connsiteX21" fmla="*/ 364040 w 600843"/>
                  <a:gd name="connsiteY21" fmla="*/ 17286 h 439221"/>
                  <a:gd name="connsiteX22" fmla="*/ 405772 w 600843"/>
                  <a:gd name="connsiteY22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435087 w 600843"/>
                  <a:gd name="connsiteY7" fmla="*/ 293370 h 439221"/>
                  <a:gd name="connsiteX8" fmla="*/ 314721 w 600843"/>
                  <a:gd name="connsiteY8" fmla="*/ 391045 h 439221"/>
                  <a:gd name="connsiteX9" fmla="*/ 291267 w 600843"/>
                  <a:gd name="connsiteY9" fmla="*/ 403330 h 439221"/>
                  <a:gd name="connsiteX10" fmla="*/ 280575 w 600843"/>
                  <a:gd name="connsiteY10" fmla="*/ 404278 h 439221"/>
                  <a:gd name="connsiteX11" fmla="*/ 271690 w 600843"/>
                  <a:gd name="connsiteY11" fmla="*/ 425728 h 439221"/>
                  <a:gd name="connsiteX12" fmla="*/ 239117 w 600843"/>
                  <a:gd name="connsiteY12" fmla="*/ 439220 h 439221"/>
                  <a:gd name="connsiteX13" fmla="*/ 46065 w 600843"/>
                  <a:gd name="connsiteY13" fmla="*/ 439220 h 439221"/>
                  <a:gd name="connsiteX14" fmla="*/ 0 w 600843"/>
                  <a:gd name="connsiteY14" fmla="*/ 393155 h 439221"/>
                  <a:gd name="connsiteX15" fmla="*/ 0 w 600843"/>
                  <a:gd name="connsiteY15" fmla="*/ 348733 h 439221"/>
                  <a:gd name="connsiteX16" fmla="*/ 90488 w 600843"/>
                  <a:gd name="connsiteY16" fmla="*/ 258245 h 439221"/>
                  <a:gd name="connsiteX17" fmla="*/ 153892 w 600843"/>
                  <a:gd name="connsiteY17" fmla="*/ 258245 h 439221"/>
                  <a:gd name="connsiteX18" fmla="*/ 342912 w 600843"/>
                  <a:gd name="connsiteY18" fmla="*/ 30836 h 439221"/>
                  <a:gd name="connsiteX19" fmla="*/ 362726 w 600843"/>
                  <a:gd name="connsiteY19" fmla="*/ 20458 h 439221"/>
                  <a:gd name="connsiteX20" fmla="*/ 364040 w 600843"/>
                  <a:gd name="connsiteY20" fmla="*/ 17286 h 439221"/>
                  <a:gd name="connsiteX21" fmla="*/ 405772 w 600843"/>
                  <a:gd name="connsiteY21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435087 w 600843"/>
                  <a:gd name="connsiteY7" fmla="*/ 293370 h 439221"/>
                  <a:gd name="connsiteX8" fmla="*/ 314721 w 600843"/>
                  <a:gd name="connsiteY8" fmla="*/ 391045 h 439221"/>
                  <a:gd name="connsiteX9" fmla="*/ 291267 w 600843"/>
                  <a:gd name="connsiteY9" fmla="*/ 403330 h 439221"/>
                  <a:gd name="connsiteX10" fmla="*/ 271690 w 600843"/>
                  <a:gd name="connsiteY10" fmla="*/ 425728 h 439221"/>
                  <a:gd name="connsiteX11" fmla="*/ 239117 w 600843"/>
                  <a:gd name="connsiteY11" fmla="*/ 439220 h 439221"/>
                  <a:gd name="connsiteX12" fmla="*/ 46065 w 600843"/>
                  <a:gd name="connsiteY12" fmla="*/ 439220 h 439221"/>
                  <a:gd name="connsiteX13" fmla="*/ 0 w 600843"/>
                  <a:gd name="connsiteY13" fmla="*/ 393155 h 439221"/>
                  <a:gd name="connsiteX14" fmla="*/ 0 w 600843"/>
                  <a:gd name="connsiteY14" fmla="*/ 348733 h 439221"/>
                  <a:gd name="connsiteX15" fmla="*/ 90488 w 600843"/>
                  <a:gd name="connsiteY15" fmla="*/ 258245 h 439221"/>
                  <a:gd name="connsiteX16" fmla="*/ 153892 w 600843"/>
                  <a:gd name="connsiteY16" fmla="*/ 258245 h 439221"/>
                  <a:gd name="connsiteX17" fmla="*/ 342912 w 600843"/>
                  <a:gd name="connsiteY17" fmla="*/ 30836 h 439221"/>
                  <a:gd name="connsiteX18" fmla="*/ 362726 w 600843"/>
                  <a:gd name="connsiteY18" fmla="*/ 20458 h 439221"/>
                  <a:gd name="connsiteX19" fmla="*/ 364040 w 600843"/>
                  <a:gd name="connsiteY19" fmla="*/ 17286 h 439221"/>
                  <a:gd name="connsiteX20" fmla="*/ 405772 w 600843"/>
                  <a:gd name="connsiteY20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435087 w 600843"/>
                  <a:gd name="connsiteY7" fmla="*/ 293370 h 439221"/>
                  <a:gd name="connsiteX8" fmla="*/ 314721 w 600843"/>
                  <a:gd name="connsiteY8" fmla="*/ 391045 h 439221"/>
                  <a:gd name="connsiteX9" fmla="*/ 271690 w 600843"/>
                  <a:gd name="connsiteY9" fmla="*/ 425728 h 439221"/>
                  <a:gd name="connsiteX10" fmla="*/ 239117 w 600843"/>
                  <a:gd name="connsiteY10" fmla="*/ 439220 h 439221"/>
                  <a:gd name="connsiteX11" fmla="*/ 46065 w 600843"/>
                  <a:gd name="connsiteY11" fmla="*/ 439220 h 439221"/>
                  <a:gd name="connsiteX12" fmla="*/ 0 w 600843"/>
                  <a:gd name="connsiteY12" fmla="*/ 393155 h 439221"/>
                  <a:gd name="connsiteX13" fmla="*/ 0 w 600843"/>
                  <a:gd name="connsiteY13" fmla="*/ 348733 h 439221"/>
                  <a:gd name="connsiteX14" fmla="*/ 90488 w 600843"/>
                  <a:gd name="connsiteY14" fmla="*/ 258245 h 439221"/>
                  <a:gd name="connsiteX15" fmla="*/ 153892 w 600843"/>
                  <a:gd name="connsiteY15" fmla="*/ 258245 h 439221"/>
                  <a:gd name="connsiteX16" fmla="*/ 342912 w 600843"/>
                  <a:gd name="connsiteY16" fmla="*/ 30836 h 439221"/>
                  <a:gd name="connsiteX17" fmla="*/ 362726 w 600843"/>
                  <a:gd name="connsiteY17" fmla="*/ 20458 h 439221"/>
                  <a:gd name="connsiteX18" fmla="*/ 364040 w 600843"/>
                  <a:gd name="connsiteY18" fmla="*/ 17286 h 439221"/>
                  <a:gd name="connsiteX19" fmla="*/ 405772 w 600843"/>
                  <a:gd name="connsiteY19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435087 w 600843"/>
                  <a:gd name="connsiteY7" fmla="*/ 293370 h 439221"/>
                  <a:gd name="connsiteX8" fmla="*/ 271690 w 600843"/>
                  <a:gd name="connsiteY8" fmla="*/ 425728 h 439221"/>
                  <a:gd name="connsiteX9" fmla="*/ 239117 w 600843"/>
                  <a:gd name="connsiteY9" fmla="*/ 439220 h 439221"/>
                  <a:gd name="connsiteX10" fmla="*/ 46065 w 600843"/>
                  <a:gd name="connsiteY10" fmla="*/ 439220 h 439221"/>
                  <a:gd name="connsiteX11" fmla="*/ 0 w 600843"/>
                  <a:gd name="connsiteY11" fmla="*/ 393155 h 439221"/>
                  <a:gd name="connsiteX12" fmla="*/ 0 w 600843"/>
                  <a:gd name="connsiteY12" fmla="*/ 348733 h 439221"/>
                  <a:gd name="connsiteX13" fmla="*/ 90488 w 600843"/>
                  <a:gd name="connsiteY13" fmla="*/ 258245 h 439221"/>
                  <a:gd name="connsiteX14" fmla="*/ 153892 w 600843"/>
                  <a:gd name="connsiteY14" fmla="*/ 258245 h 439221"/>
                  <a:gd name="connsiteX15" fmla="*/ 342912 w 600843"/>
                  <a:gd name="connsiteY15" fmla="*/ 30836 h 439221"/>
                  <a:gd name="connsiteX16" fmla="*/ 362726 w 600843"/>
                  <a:gd name="connsiteY16" fmla="*/ 20458 h 439221"/>
                  <a:gd name="connsiteX17" fmla="*/ 364040 w 600843"/>
                  <a:gd name="connsiteY17" fmla="*/ 17286 h 439221"/>
                  <a:gd name="connsiteX18" fmla="*/ 405772 w 600843"/>
                  <a:gd name="connsiteY18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435087 w 600843"/>
                  <a:gd name="connsiteY7" fmla="*/ 293370 h 439221"/>
                  <a:gd name="connsiteX8" fmla="*/ 239117 w 600843"/>
                  <a:gd name="connsiteY8" fmla="*/ 439220 h 439221"/>
                  <a:gd name="connsiteX9" fmla="*/ 46065 w 600843"/>
                  <a:gd name="connsiteY9" fmla="*/ 439220 h 439221"/>
                  <a:gd name="connsiteX10" fmla="*/ 0 w 600843"/>
                  <a:gd name="connsiteY10" fmla="*/ 393155 h 439221"/>
                  <a:gd name="connsiteX11" fmla="*/ 0 w 600843"/>
                  <a:gd name="connsiteY11" fmla="*/ 348733 h 439221"/>
                  <a:gd name="connsiteX12" fmla="*/ 90488 w 600843"/>
                  <a:gd name="connsiteY12" fmla="*/ 258245 h 439221"/>
                  <a:gd name="connsiteX13" fmla="*/ 153892 w 600843"/>
                  <a:gd name="connsiteY13" fmla="*/ 258245 h 439221"/>
                  <a:gd name="connsiteX14" fmla="*/ 342912 w 600843"/>
                  <a:gd name="connsiteY14" fmla="*/ 30836 h 439221"/>
                  <a:gd name="connsiteX15" fmla="*/ 362726 w 600843"/>
                  <a:gd name="connsiteY15" fmla="*/ 20458 h 439221"/>
                  <a:gd name="connsiteX16" fmla="*/ 364040 w 600843"/>
                  <a:gd name="connsiteY16" fmla="*/ 17286 h 439221"/>
                  <a:gd name="connsiteX17" fmla="*/ 405772 w 600843"/>
                  <a:gd name="connsiteY17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435087 w 600843"/>
                  <a:gd name="connsiteY7" fmla="*/ 293370 h 439221"/>
                  <a:gd name="connsiteX8" fmla="*/ 239117 w 600843"/>
                  <a:gd name="connsiteY8" fmla="*/ 439220 h 439221"/>
                  <a:gd name="connsiteX9" fmla="*/ 46065 w 600843"/>
                  <a:gd name="connsiteY9" fmla="*/ 439220 h 439221"/>
                  <a:gd name="connsiteX10" fmla="*/ 0 w 600843"/>
                  <a:gd name="connsiteY10" fmla="*/ 393155 h 439221"/>
                  <a:gd name="connsiteX11" fmla="*/ 0 w 600843"/>
                  <a:gd name="connsiteY11" fmla="*/ 348733 h 439221"/>
                  <a:gd name="connsiteX12" fmla="*/ 153892 w 600843"/>
                  <a:gd name="connsiteY12" fmla="*/ 258245 h 439221"/>
                  <a:gd name="connsiteX13" fmla="*/ 342912 w 600843"/>
                  <a:gd name="connsiteY13" fmla="*/ 30836 h 439221"/>
                  <a:gd name="connsiteX14" fmla="*/ 362726 w 600843"/>
                  <a:gd name="connsiteY14" fmla="*/ 20458 h 439221"/>
                  <a:gd name="connsiteX15" fmla="*/ 364040 w 600843"/>
                  <a:gd name="connsiteY15" fmla="*/ 17286 h 439221"/>
                  <a:gd name="connsiteX16" fmla="*/ 405772 w 600843"/>
                  <a:gd name="connsiteY16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435087 w 600843"/>
                  <a:gd name="connsiteY7" fmla="*/ 293370 h 439221"/>
                  <a:gd name="connsiteX8" fmla="*/ 239117 w 600843"/>
                  <a:gd name="connsiteY8" fmla="*/ 439220 h 439221"/>
                  <a:gd name="connsiteX9" fmla="*/ 46065 w 600843"/>
                  <a:gd name="connsiteY9" fmla="*/ 439220 h 439221"/>
                  <a:gd name="connsiteX10" fmla="*/ 0 w 600843"/>
                  <a:gd name="connsiteY10" fmla="*/ 393155 h 439221"/>
                  <a:gd name="connsiteX11" fmla="*/ 0 w 600843"/>
                  <a:gd name="connsiteY11" fmla="*/ 348733 h 439221"/>
                  <a:gd name="connsiteX12" fmla="*/ 153892 w 600843"/>
                  <a:gd name="connsiteY12" fmla="*/ 258245 h 439221"/>
                  <a:gd name="connsiteX13" fmla="*/ 342912 w 600843"/>
                  <a:gd name="connsiteY13" fmla="*/ 30836 h 439221"/>
                  <a:gd name="connsiteX14" fmla="*/ 362726 w 600843"/>
                  <a:gd name="connsiteY14" fmla="*/ 20458 h 439221"/>
                  <a:gd name="connsiteX15" fmla="*/ 405772 w 600843"/>
                  <a:gd name="connsiteY15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435087 w 600843"/>
                  <a:gd name="connsiteY7" fmla="*/ 293370 h 439221"/>
                  <a:gd name="connsiteX8" fmla="*/ 239117 w 600843"/>
                  <a:gd name="connsiteY8" fmla="*/ 439220 h 439221"/>
                  <a:gd name="connsiteX9" fmla="*/ 46065 w 600843"/>
                  <a:gd name="connsiteY9" fmla="*/ 439220 h 439221"/>
                  <a:gd name="connsiteX10" fmla="*/ 0 w 600843"/>
                  <a:gd name="connsiteY10" fmla="*/ 393155 h 439221"/>
                  <a:gd name="connsiteX11" fmla="*/ 0 w 600843"/>
                  <a:gd name="connsiteY11" fmla="*/ 348733 h 439221"/>
                  <a:gd name="connsiteX12" fmla="*/ 153892 w 600843"/>
                  <a:gd name="connsiteY12" fmla="*/ 258245 h 439221"/>
                  <a:gd name="connsiteX13" fmla="*/ 342912 w 600843"/>
                  <a:gd name="connsiteY13" fmla="*/ 30836 h 439221"/>
                  <a:gd name="connsiteX14" fmla="*/ 362726 w 600843"/>
                  <a:gd name="connsiteY14" fmla="*/ 27601 h 439221"/>
                  <a:gd name="connsiteX15" fmla="*/ 405772 w 600843"/>
                  <a:gd name="connsiteY15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435087 w 600843"/>
                  <a:gd name="connsiteY7" fmla="*/ 293370 h 439221"/>
                  <a:gd name="connsiteX8" fmla="*/ 239117 w 600843"/>
                  <a:gd name="connsiteY8" fmla="*/ 439220 h 439221"/>
                  <a:gd name="connsiteX9" fmla="*/ 46065 w 600843"/>
                  <a:gd name="connsiteY9" fmla="*/ 439220 h 439221"/>
                  <a:gd name="connsiteX10" fmla="*/ 0 w 600843"/>
                  <a:gd name="connsiteY10" fmla="*/ 393155 h 439221"/>
                  <a:gd name="connsiteX11" fmla="*/ 0 w 600843"/>
                  <a:gd name="connsiteY11" fmla="*/ 348733 h 439221"/>
                  <a:gd name="connsiteX12" fmla="*/ 153892 w 600843"/>
                  <a:gd name="connsiteY12" fmla="*/ 258245 h 439221"/>
                  <a:gd name="connsiteX13" fmla="*/ 342912 w 600843"/>
                  <a:gd name="connsiteY13" fmla="*/ 30836 h 439221"/>
                  <a:gd name="connsiteX14" fmla="*/ 405772 w 600843"/>
                  <a:gd name="connsiteY14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435087 w 600843"/>
                  <a:gd name="connsiteY7" fmla="*/ 293370 h 439221"/>
                  <a:gd name="connsiteX8" fmla="*/ 239117 w 600843"/>
                  <a:gd name="connsiteY8" fmla="*/ 439220 h 439221"/>
                  <a:gd name="connsiteX9" fmla="*/ 46065 w 600843"/>
                  <a:gd name="connsiteY9" fmla="*/ 439220 h 439221"/>
                  <a:gd name="connsiteX10" fmla="*/ 0 w 600843"/>
                  <a:gd name="connsiteY10" fmla="*/ 393155 h 439221"/>
                  <a:gd name="connsiteX11" fmla="*/ 0 w 600843"/>
                  <a:gd name="connsiteY11" fmla="*/ 348733 h 439221"/>
                  <a:gd name="connsiteX12" fmla="*/ 153892 w 600843"/>
                  <a:gd name="connsiteY12" fmla="*/ 258245 h 439221"/>
                  <a:gd name="connsiteX13" fmla="*/ 350056 w 600843"/>
                  <a:gd name="connsiteY13" fmla="*/ 33217 h 439221"/>
                  <a:gd name="connsiteX14" fmla="*/ 405772 w 600843"/>
                  <a:gd name="connsiteY14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435087 w 600843"/>
                  <a:gd name="connsiteY7" fmla="*/ 293370 h 439221"/>
                  <a:gd name="connsiteX8" fmla="*/ 239117 w 600843"/>
                  <a:gd name="connsiteY8" fmla="*/ 439220 h 439221"/>
                  <a:gd name="connsiteX9" fmla="*/ 46065 w 600843"/>
                  <a:gd name="connsiteY9" fmla="*/ 439220 h 439221"/>
                  <a:gd name="connsiteX10" fmla="*/ 0 w 600843"/>
                  <a:gd name="connsiteY10" fmla="*/ 393155 h 439221"/>
                  <a:gd name="connsiteX11" fmla="*/ 0 w 600843"/>
                  <a:gd name="connsiteY11" fmla="*/ 348733 h 439221"/>
                  <a:gd name="connsiteX12" fmla="*/ 153892 w 600843"/>
                  <a:gd name="connsiteY12" fmla="*/ 258245 h 439221"/>
                  <a:gd name="connsiteX13" fmla="*/ 405772 w 600843"/>
                  <a:gd name="connsiteY13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239117 w 600843"/>
                  <a:gd name="connsiteY7" fmla="*/ 439220 h 439221"/>
                  <a:gd name="connsiteX8" fmla="*/ 46065 w 600843"/>
                  <a:gd name="connsiteY8" fmla="*/ 439220 h 439221"/>
                  <a:gd name="connsiteX9" fmla="*/ 0 w 600843"/>
                  <a:gd name="connsiteY9" fmla="*/ 393155 h 439221"/>
                  <a:gd name="connsiteX10" fmla="*/ 0 w 600843"/>
                  <a:gd name="connsiteY10" fmla="*/ 348733 h 439221"/>
                  <a:gd name="connsiteX11" fmla="*/ 153892 w 600843"/>
                  <a:gd name="connsiteY11" fmla="*/ 258245 h 439221"/>
                  <a:gd name="connsiteX12" fmla="*/ 405772 w 600843"/>
                  <a:gd name="connsiteY12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46065 w 600843"/>
                  <a:gd name="connsiteY7" fmla="*/ 439220 h 439221"/>
                  <a:gd name="connsiteX8" fmla="*/ 0 w 600843"/>
                  <a:gd name="connsiteY8" fmla="*/ 393155 h 439221"/>
                  <a:gd name="connsiteX9" fmla="*/ 0 w 600843"/>
                  <a:gd name="connsiteY9" fmla="*/ 348733 h 439221"/>
                  <a:gd name="connsiteX10" fmla="*/ 153892 w 600843"/>
                  <a:gd name="connsiteY10" fmla="*/ 258245 h 439221"/>
                  <a:gd name="connsiteX11" fmla="*/ 405772 w 600843"/>
                  <a:gd name="connsiteY11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6065 w 600843"/>
                  <a:gd name="connsiteY6" fmla="*/ 439220 h 439221"/>
                  <a:gd name="connsiteX7" fmla="*/ 0 w 600843"/>
                  <a:gd name="connsiteY7" fmla="*/ 393155 h 439221"/>
                  <a:gd name="connsiteX8" fmla="*/ 0 w 600843"/>
                  <a:gd name="connsiteY8" fmla="*/ 348733 h 439221"/>
                  <a:gd name="connsiteX9" fmla="*/ 153892 w 600843"/>
                  <a:gd name="connsiteY9" fmla="*/ 258245 h 439221"/>
                  <a:gd name="connsiteX10" fmla="*/ 405772 w 600843"/>
                  <a:gd name="connsiteY10" fmla="*/ 0 h 4392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600843" h="439221">
                    <a:moveTo>
                      <a:pt x="405772" y="0"/>
                    </a:moveTo>
                    <a:lnTo>
                      <a:pt x="541825" y="0"/>
                    </a:lnTo>
                    <a:cubicBezTo>
                      <a:pt x="574420" y="0"/>
                      <a:pt x="600843" y="26423"/>
                      <a:pt x="600843" y="59018"/>
                    </a:cubicBezTo>
                    <a:lnTo>
                      <a:pt x="600843" y="166096"/>
                    </a:lnTo>
                    <a:lnTo>
                      <a:pt x="587348" y="198676"/>
                    </a:lnTo>
                    <a:lnTo>
                      <a:pt x="547112" y="439221"/>
                    </a:lnTo>
                    <a:lnTo>
                      <a:pt x="46065" y="439220"/>
                    </a:lnTo>
                    <a:cubicBezTo>
                      <a:pt x="20624" y="439220"/>
                      <a:pt x="0" y="418596"/>
                      <a:pt x="0" y="393155"/>
                    </a:cubicBezTo>
                    <a:lnTo>
                      <a:pt x="0" y="348733"/>
                    </a:lnTo>
                    <a:cubicBezTo>
                      <a:pt x="25649" y="326248"/>
                      <a:pt x="96740" y="311228"/>
                      <a:pt x="153892" y="258245"/>
                    </a:cubicBezTo>
                    <a:lnTo>
                      <a:pt x="405772" y="0"/>
                    </a:lnTo>
                    <a:close/>
                  </a:path>
                </a:pathLst>
              </a:custGeom>
              <a:solidFill>
                <a:srgbClr val="FF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347" name="グループ化 346">
                <a:extLst>
                  <a:ext uri="{FF2B5EF4-FFF2-40B4-BE49-F238E27FC236}">
                    <a16:creationId xmlns:a16="http://schemas.microsoft.com/office/drawing/2014/main" id="{B5A2AC8C-8B68-CCC2-209B-8F9DC8149863}"/>
                  </a:ext>
                </a:extLst>
              </p:cNvPr>
              <p:cNvGrpSpPr/>
              <p:nvPr/>
            </p:nvGrpSpPr>
            <p:grpSpPr>
              <a:xfrm rot="18000000">
                <a:off x="4894300" y="3949009"/>
                <a:ext cx="383372" cy="949923"/>
                <a:chOff x="4381929" y="3752308"/>
                <a:chExt cx="383372" cy="949923"/>
              </a:xfrm>
            </p:grpSpPr>
            <p:sp>
              <p:nvSpPr>
                <p:cNvPr id="394" name="台形 393">
                  <a:extLst>
                    <a:ext uri="{FF2B5EF4-FFF2-40B4-BE49-F238E27FC236}">
                      <a16:creationId xmlns:a16="http://schemas.microsoft.com/office/drawing/2014/main" id="{CD7A7267-C5E6-DF11-8341-A0988D4C8D3D}"/>
                    </a:ext>
                  </a:extLst>
                </p:cNvPr>
                <p:cNvSpPr/>
                <p:nvPr/>
              </p:nvSpPr>
              <p:spPr>
                <a:xfrm rot="12600000" flipH="1">
                  <a:off x="4604054" y="3752308"/>
                  <a:ext cx="161247" cy="770486"/>
                </a:xfrm>
                <a:prstGeom prst="trapezoid">
                  <a:avLst/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95" name="フリーフォーム: 図形 394">
                  <a:extLst>
                    <a:ext uri="{FF2B5EF4-FFF2-40B4-BE49-F238E27FC236}">
                      <a16:creationId xmlns:a16="http://schemas.microsoft.com/office/drawing/2014/main" id="{44A28A5B-6433-37F1-B29B-F3D340B74746}"/>
                    </a:ext>
                  </a:extLst>
                </p:cNvPr>
                <p:cNvSpPr/>
                <p:nvPr/>
              </p:nvSpPr>
              <p:spPr>
                <a:xfrm rot="1800000" flipH="1">
                  <a:off x="4381929" y="4485226"/>
                  <a:ext cx="296857" cy="217005"/>
                </a:xfrm>
                <a:custGeom>
                  <a:avLst/>
                  <a:gdLst>
                    <a:gd name="connsiteX0" fmla="*/ 405772 w 600843"/>
                    <a:gd name="connsiteY0" fmla="*/ 0 h 439221"/>
                    <a:gd name="connsiteX1" fmla="*/ 541825 w 600843"/>
                    <a:gd name="connsiteY1" fmla="*/ 0 h 439221"/>
                    <a:gd name="connsiteX2" fmla="*/ 600843 w 600843"/>
                    <a:gd name="connsiteY2" fmla="*/ 59018 h 439221"/>
                    <a:gd name="connsiteX3" fmla="*/ 600843 w 600843"/>
                    <a:gd name="connsiteY3" fmla="*/ 166096 h 439221"/>
                    <a:gd name="connsiteX4" fmla="*/ 587348 w 600843"/>
                    <a:gd name="connsiteY4" fmla="*/ 198676 h 439221"/>
                    <a:gd name="connsiteX5" fmla="*/ 547112 w 600843"/>
                    <a:gd name="connsiteY5" fmla="*/ 439221 h 439221"/>
                    <a:gd name="connsiteX6" fmla="*/ 459483 w 600843"/>
                    <a:gd name="connsiteY6" fmla="*/ 439221 h 439221"/>
                    <a:gd name="connsiteX7" fmla="*/ 435087 w 600843"/>
                    <a:gd name="connsiteY7" fmla="*/ 293370 h 439221"/>
                    <a:gd name="connsiteX8" fmla="*/ 314721 w 600843"/>
                    <a:gd name="connsiteY8" fmla="*/ 391045 h 439221"/>
                    <a:gd name="connsiteX9" fmla="*/ 291267 w 600843"/>
                    <a:gd name="connsiteY9" fmla="*/ 403330 h 439221"/>
                    <a:gd name="connsiteX10" fmla="*/ 280575 w 600843"/>
                    <a:gd name="connsiteY10" fmla="*/ 404278 h 439221"/>
                    <a:gd name="connsiteX11" fmla="*/ 271690 w 600843"/>
                    <a:gd name="connsiteY11" fmla="*/ 425728 h 439221"/>
                    <a:gd name="connsiteX12" fmla="*/ 239117 w 600843"/>
                    <a:gd name="connsiteY12" fmla="*/ 439220 h 439221"/>
                    <a:gd name="connsiteX13" fmla="*/ 46065 w 600843"/>
                    <a:gd name="connsiteY13" fmla="*/ 439220 h 439221"/>
                    <a:gd name="connsiteX14" fmla="*/ 0 w 600843"/>
                    <a:gd name="connsiteY14" fmla="*/ 393155 h 439221"/>
                    <a:gd name="connsiteX15" fmla="*/ 0 w 600843"/>
                    <a:gd name="connsiteY15" fmla="*/ 348733 h 439221"/>
                    <a:gd name="connsiteX16" fmla="*/ 90488 w 600843"/>
                    <a:gd name="connsiteY16" fmla="*/ 258245 h 439221"/>
                    <a:gd name="connsiteX17" fmla="*/ 153892 w 600843"/>
                    <a:gd name="connsiteY17" fmla="*/ 258245 h 439221"/>
                    <a:gd name="connsiteX18" fmla="*/ 151854 w 600843"/>
                    <a:gd name="connsiteY18" fmla="*/ 235277 h 439221"/>
                    <a:gd name="connsiteX19" fmla="*/ 199594 w 600843"/>
                    <a:gd name="connsiteY19" fmla="*/ 147136 h 439221"/>
                    <a:gd name="connsiteX20" fmla="*/ 342912 w 600843"/>
                    <a:gd name="connsiteY20" fmla="*/ 30836 h 439221"/>
                    <a:gd name="connsiteX21" fmla="*/ 362726 w 600843"/>
                    <a:gd name="connsiteY21" fmla="*/ 20458 h 439221"/>
                    <a:gd name="connsiteX22" fmla="*/ 364040 w 600843"/>
                    <a:gd name="connsiteY22" fmla="*/ 17286 h 439221"/>
                    <a:gd name="connsiteX23" fmla="*/ 405772 w 600843"/>
                    <a:gd name="connsiteY23" fmla="*/ 0 h 439221"/>
                    <a:gd name="connsiteX0" fmla="*/ 405772 w 600843"/>
                    <a:gd name="connsiteY0" fmla="*/ 0 h 439221"/>
                    <a:gd name="connsiteX1" fmla="*/ 541825 w 600843"/>
                    <a:gd name="connsiteY1" fmla="*/ 0 h 439221"/>
                    <a:gd name="connsiteX2" fmla="*/ 600843 w 600843"/>
                    <a:gd name="connsiteY2" fmla="*/ 59018 h 439221"/>
                    <a:gd name="connsiteX3" fmla="*/ 600843 w 600843"/>
                    <a:gd name="connsiteY3" fmla="*/ 166096 h 439221"/>
                    <a:gd name="connsiteX4" fmla="*/ 587348 w 600843"/>
                    <a:gd name="connsiteY4" fmla="*/ 198676 h 439221"/>
                    <a:gd name="connsiteX5" fmla="*/ 547112 w 600843"/>
                    <a:gd name="connsiteY5" fmla="*/ 439221 h 439221"/>
                    <a:gd name="connsiteX6" fmla="*/ 459483 w 600843"/>
                    <a:gd name="connsiteY6" fmla="*/ 439221 h 439221"/>
                    <a:gd name="connsiteX7" fmla="*/ 435087 w 600843"/>
                    <a:gd name="connsiteY7" fmla="*/ 293370 h 439221"/>
                    <a:gd name="connsiteX8" fmla="*/ 314721 w 600843"/>
                    <a:gd name="connsiteY8" fmla="*/ 391045 h 439221"/>
                    <a:gd name="connsiteX9" fmla="*/ 291267 w 600843"/>
                    <a:gd name="connsiteY9" fmla="*/ 403330 h 439221"/>
                    <a:gd name="connsiteX10" fmla="*/ 280575 w 600843"/>
                    <a:gd name="connsiteY10" fmla="*/ 404278 h 439221"/>
                    <a:gd name="connsiteX11" fmla="*/ 271690 w 600843"/>
                    <a:gd name="connsiteY11" fmla="*/ 425728 h 439221"/>
                    <a:gd name="connsiteX12" fmla="*/ 239117 w 600843"/>
                    <a:gd name="connsiteY12" fmla="*/ 439220 h 439221"/>
                    <a:gd name="connsiteX13" fmla="*/ 46065 w 600843"/>
                    <a:gd name="connsiteY13" fmla="*/ 439220 h 439221"/>
                    <a:gd name="connsiteX14" fmla="*/ 0 w 600843"/>
                    <a:gd name="connsiteY14" fmla="*/ 393155 h 439221"/>
                    <a:gd name="connsiteX15" fmla="*/ 0 w 600843"/>
                    <a:gd name="connsiteY15" fmla="*/ 348733 h 439221"/>
                    <a:gd name="connsiteX16" fmla="*/ 90488 w 600843"/>
                    <a:gd name="connsiteY16" fmla="*/ 258245 h 439221"/>
                    <a:gd name="connsiteX17" fmla="*/ 153892 w 600843"/>
                    <a:gd name="connsiteY17" fmla="*/ 258245 h 439221"/>
                    <a:gd name="connsiteX18" fmla="*/ 151854 w 600843"/>
                    <a:gd name="connsiteY18" fmla="*/ 235277 h 439221"/>
                    <a:gd name="connsiteX19" fmla="*/ 342912 w 600843"/>
                    <a:gd name="connsiteY19" fmla="*/ 30836 h 439221"/>
                    <a:gd name="connsiteX20" fmla="*/ 362726 w 600843"/>
                    <a:gd name="connsiteY20" fmla="*/ 20458 h 439221"/>
                    <a:gd name="connsiteX21" fmla="*/ 364040 w 600843"/>
                    <a:gd name="connsiteY21" fmla="*/ 17286 h 439221"/>
                    <a:gd name="connsiteX22" fmla="*/ 405772 w 600843"/>
                    <a:gd name="connsiteY22" fmla="*/ 0 h 439221"/>
                    <a:gd name="connsiteX0" fmla="*/ 405772 w 600843"/>
                    <a:gd name="connsiteY0" fmla="*/ 0 h 439221"/>
                    <a:gd name="connsiteX1" fmla="*/ 541825 w 600843"/>
                    <a:gd name="connsiteY1" fmla="*/ 0 h 439221"/>
                    <a:gd name="connsiteX2" fmla="*/ 600843 w 600843"/>
                    <a:gd name="connsiteY2" fmla="*/ 59018 h 439221"/>
                    <a:gd name="connsiteX3" fmla="*/ 600843 w 600843"/>
                    <a:gd name="connsiteY3" fmla="*/ 166096 h 439221"/>
                    <a:gd name="connsiteX4" fmla="*/ 587348 w 600843"/>
                    <a:gd name="connsiteY4" fmla="*/ 198676 h 439221"/>
                    <a:gd name="connsiteX5" fmla="*/ 547112 w 600843"/>
                    <a:gd name="connsiteY5" fmla="*/ 439221 h 439221"/>
                    <a:gd name="connsiteX6" fmla="*/ 459483 w 600843"/>
                    <a:gd name="connsiteY6" fmla="*/ 439221 h 439221"/>
                    <a:gd name="connsiteX7" fmla="*/ 435087 w 600843"/>
                    <a:gd name="connsiteY7" fmla="*/ 293370 h 439221"/>
                    <a:gd name="connsiteX8" fmla="*/ 314721 w 600843"/>
                    <a:gd name="connsiteY8" fmla="*/ 391045 h 439221"/>
                    <a:gd name="connsiteX9" fmla="*/ 291267 w 600843"/>
                    <a:gd name="connsiteY9" fmla="*/ 403330 h 439221"/>
                    <a:gd name="connsiteX10" fmla="*/ 280575 w 600843"/>
                    <a:gd name="connsiteY10" fmla="*/ 404278 h 439221"/>
                    <a:gd name="connsiteX11" fmla="*/ 271690 w 600843"/>
                    <a:gd name="connsiteY11" fmla="*/ 425728 h 439221"/>
                    <a:gd name="connsiteX12" fmla="*/ 239117 w 600843"/>
                    <a:gd name="connsiteY12" fmla="*/ 439220 h 439221"/>
                    <a:gd name="connsiteX13" fmla="*/ 46065 w 600843"/>
                    <a:gd name="connsiteY13" fmla="*/ 439220 h 439221"/>
                    <a:gd name="connsiteX14" fmla="*/ 0 w 600843"/>
                    <a:gd name="connsiteY14" fmla="*/ 393155 h 439221"/>
                    <a:gd name="connsiteX15" fmla="*/ 0 w 600843"/>
                    <a:gd name="connsiteY15" fmla="*/ 348733 h 439221"/>
                    <a:gd name="connsiteX16" fmla="*/ 90488 w 600843"/>
                    <a:gd name="connsiteY16" fmla="*/ 258245 h 439221"/>
                    <a:gd name="connsiteX17" fmla="*/ 153892 w 600843"/>
                    <a:gd name="connsiteY17" fmla="*/ 258245 h 439221"/>
                    <a:gd name="connsiteX18" fmla="*/ 342912 w 600843"/>
                    <a:gd name="connsiteY18" fmla="*/ 30836 h 439221"/>
                    <a:gd name="connsiteX19" fmla="*/ 362726 w 600843"/>
                    <a:gd name="connsiteY19" fmla="*/ 20458 h 439221"/>
                    <a:gd name="connsiteX20" fmla="*/ 364040 w 600843"/>
                    <a:gd name="connsiteY20" fmla="*/ 17286 h 439221"/>
                    <a:gd name="connsiteX21" fmla="*/ 405772 w 600843"/>
                    <a:gd name="connsiteY21" fmla="*/ 0 h 439221"/>
                    <a:gd name="connsiteX0" fmla="*/ 405772 w 600843"/>
                    <a:gd name="connsiteY0" fmla="*/ 0 h 439221"/>
                    <a:gd name="connsiteX1" fmla="*/ 541825 w 600843"/>
                    <a:gd name="connsiteY1" fmla="*/ 0 h 439221"/>
                    <a:gd name="connsiteX2" fmla="*/ 600843 w 600843"/>
                    <a:gd name="connsiteY2" fmla="*/ 59018 h 439221"/>
                    <a:gd name="connsiteX3" fmla="*/ 600843 w 600843"/>
                    <a:gd name="connsiteY3" fmla="*/ 166096 h 439221"/>
                    <a:gd name="connsiteX4" fmla="*/ 587348 w 600843"/>
                    <a:gd name="connsiteY4" fmla="*/ 198676 h 439221"/>
                    <a:gd name="connsiteX5" fmla="*/ 547112 w 600843"/>
                    <a:gd name="connsiteY5" fmla="*/ 439221 h 439221"/>
                    <a:gd name="connsiteX6" fmla="*/ 459483 w 600843"/>
                    <a:gd name="connsiteY6" fmla="*/ 439221 h 439221"/>
                    <a:gd name="connsiteX7" fmla="*/ 435087 w 600843"/>
                    <a:gd name="connsiteY7" fmla="*/ 293370 h 439221"/>
                    <a:gd name="connsiteX8" fmla="*/ 314721 w 600843"/>
                    <a:gd name="connsiteY8" fmla="*/ 391045 h 439221"/>
                    <a:gd name="connsiteX9" fmla="*/ 291267 w 600843"/>
                    <a:gd name="connsiteY9" fmla="*/ 403330 h 439221"/>
                    <a:gd name="connsiteX10" fmla="*/ 271690 w 600843"/>
                    <a:gd name="connsiteY10" fmla="*/ 425728 h 439221"/>
                    <a:gd name="connsiteX11" fmla="*/ 239117 w 600843"/>
                    <a:gd name="connsiteY11" fmla="*/ 439220 h 439221"/>
                    <a:gd name="connsiteX12" fmla="*/ 46065 w 600843"/>
                    <a:gd name="connsiteY12" fmla="*/ 439220 h 439221"/>
                    <a:gd name="connsiteX13" fmla="*/ 0 w 600843"/>
                    <a:gd name="connsiteY13" fmla="*/ 393155 h 439221"/>
                    <a:gd name="connsiteX14" fmla="*/ 0 w 600843"/>
                    <a:gd name="connsiteY14" fmla="*/ 348733 h 439221"/>
                    <a:gd name="connsiteX15" fmla="*/ 90488 w 600843"/>
                    <a:gd name="connsiteY15" fmla="*/ 258245 h 439221"/>
                    <a:gd name="connsiteX16" fmla="*/ 153892 w 600843"/>
                    <a:gd name="connsiteY16" fmla="*/ 258245 h 439221"/>
                    <a:gd name="connsiteX17" fmla="*/ 342912 w 600843"/>
                    <a:gd name="connsiteY17" fmla="*/ 30836 h 439221"/>
                    <a:gd name="connsiteX18" fmla="*/ 362726 w 600843"/>
                    <a:gd name="connsiteY18" fmla="*/ 20458 h 439221"/>
                    <a:gd name="connsiteX19" fmla="*/ 364040 w 600843"/>
                    <a:gd name="connsiteY19" fmla="*/ 17286 h 439221"/>
                    <a:gd name="connsiteX20" fmla="*/ 405772 w 600843"/>
                    <a:gd name="connsiteY20" fmla="*/ 0 h 439221"/>
                    <a:gd name="connsiteX0" fmla="*/ 405772 w 600843"/>
                    <a:gd name="connsiteY0" fmla="*/ 0 h 439221"/>
                    <a:gd name="connsiteX1" fmla="*/ 541825 w 600843"/>
                    <a:gd name="connsiteY1" fmla="*/ 0 h 439221"/>
                    <a:gd name="connsiteX2" fmla="*/ 600843 w 600843"/>
                    <a:gd name="connsiteY2" fmla="*/ 59018 h 439221"/>
                    <a:gd name="connsiteX3" fmla="*/ 600843 w 600843"/>
                    <a:gd name="connsiteY3" fmla="*/ 166096 h 439221"/>
                    <a:gd name="connsiteX4" fmla="*/ 587348 w 600843"/>
                    <a:gd name="connsiteY4" fmla="*/ 198676 h 439221"/>
                    <a:gd name="connsiteX5" fmla="*/ 547112 w 600843"/>
                    <a:gd name="connsiteY5" fmla="*/ 439221 h 439221"/>
                    <a:gd name="connsiteX6" fmla="*/ 459483 w 600843"/>
                    <a:gd name="connsiteY6" fmla="*/ 439221 h 439221"/>
                    <a:gd name="connsiteX7" fmla="*/ 435087 w 600843"/>
                    <a:gd name="connsiteY7" fmla="*/ 293370 h 439221"/>
                    <a:gd name="connsiteX8" fmla="*/ 314721 w 600843"/>
                    <a:gd name="connsiteY8" fmla="*/ 391045 h 439221"/>
                    <a:gd name="connsiteX9" fmla="*/ 271690 w 600843"/>
                    <a:gd name="connsiteY9" fmla="*/ 425728 h 439221"/>
                    <a:gd name="connsiteX10" fmla="*/ 239117 w 600843"/>
                    <a:gd name="connsiteY10" fmla="*/ 439220 h 439221"/>
                    <a:gd name="connsiteX11" fmla="*/ 46065 w 600843"/>
                    <a:gd name="connsiteY11" fmla="*/ 439220 h 439221"/>
                    <a:gd name="connsiteX12" fmla="*/ 0 w 600843"/>
                    <a:gd name="connsiteY12" fmla="*/ 393155 h 439221"/>
                    <a:gd name="connsiteX13" fmla="*/ 0 w 600843"/>
                    <a:gd name="connsiteY13" fmla="*/ 348733 h 439221"/>
                    <a:gd name="connsiteX14" fmla="*/ 90488 w 600843"/>
                    <a:gd name="connsiteY14" fmla="*/ 258245 h 439221"/>
                    <a:gd name="connsiteX15" fmla="*/ 153892 w 600843"/>
                    <a:gd name="connsiteY15" fmla="*/ 258245 h 439221"/>
                    <a:gd name="connsiteX16" fmla="*/ 342912 w 600843"/>
                    <a:gd name="connsiteY16" fmla="*/ 30836 h 439221"/>
                    <a:gd name="connsiteX17" fmla="*/ 362726 w 600843"/>
                    <a:gd name="connsiteY17" fmla="*/ 20458 h 439221"/>
                    <a:gd name="connsiteX18" fmla="*/ 364040 w 600843"/>
                    <a:gd name="connsiteY18" fmla="*/ 17286 h 439221"/>
                    <a:gd name="connsiteX19" fmla="*/ 405772 w 600843"/>
                    <a:gd name="connsiteY19" fmla="*/ 0 h 439221"/>
                    <a:gd name="connsiteX0" fmla="*/ 405772 w 600843"/>
                    <a:gd name="connsiteY0" fmla="*/ 0 h 439221"/>
                    <a:gd name="connsiteX1" fmla="*/ 541825 w 600843"/>
                    <a:gd name="connsiteY1" fmla="*/ 0 h 439221"/>
                    <a:gd name="connsiteX2" fmla="*/ 600843 w 600843"/>
                    <a:gd name="connsiteY2" fmla="*/ 59018 h 439221"/>
                    <a:gd name="connsiteX3" fmla="*/ 600843 w 600843"/>
                    <a:gd name="connsiteY3" fmla="*/ 166096 h 439221"/>
                    <a:gd name="connsiteX4" fmla="*/ 587348 w 600843"/>
                    <a:gd name="connsiteY4" fmla="*/ 198676 h 439221"/>
                    <a:gd name="connsiteX5" fmla="*/ 547112 w 600843"/>
                    <a:gd name="connsiteY5" fmla="*/ 439221 h 439221"/>
                    <a:gd name="connsiteX6" fmla="*/ 459483 w 600843"/>
                    <a:gd name="connsiteY6" fmla="*/ 439221 h 439221"/>
                    <a:gd name="connsiteX7" fmla="*/ 435087 w 600843"/>
                    <a:gd name="connsiteY7" fmla="*/ 293370 h 439221"/>
                    <a:gd name="connsiteX8" fmla="*/ 271690 w 600843"/>
                    <a:gd name="connsiteY8" fmla="*/ 425728 h 439221"/>
                    <a:gd name="connsiteX9" fmla="*/ 239117 w 600843"/>
                    <a:gd name="connsiteY9" fmla="*/ 439220 h 439221"/>
                    <a:gd name="connsiteX10" fmla="*/ 46065 w 600843"/>
                    <a:gd name="connsiteY10" fmla="*/ 439220 h 439221"/>
                    <a:gd name="connsiteX11" fmla="*/ 0 w 600843"/>
                    <a:gd name="connsiteY11" fmla="*/ 393155 h 439221"/>
                    <a:gd name="connsiteX12" fmla="*/ 0 w 600843"/>
                    <a:gd name="connsiteY12" fmla="*/ 348733 h 439221"/>
                    <a:gd name="connsiteX13" fmla="*/ 90488 w 600843"/>
                    <a:gd name="connsiteY13" fmla="*/ 258245 h 439221"/>
                    <a:gd name="connsiteX14" fmla="*/ 153892 w 600843"/>
                    <a:gd name="connsiteY14" fmla="*/ 258245 h 439221"/>
                    <a:gd name="connsiteX15" fmla="*/ 342912 w 600843"/>
                    <a:gd name="connsiteY15" fmla="*/ 30836 h 439221"/>
                    <a:gd name="connsiteX16" fmla="*/ 362726 w 600843"/>
                    <a:gd name="connsiteY16" fmla="*/ 20458 h 439221"/>
                    <a:gd name="connsiteX17" fmla="*/ 364040 w 600843"/>
                    <a:gd name="connsiteY17" fmla="*/ 17286 h 439221"/>
                    <a:gd name="connsiteX18" fmla="*/ 405772 w 600843"/>
                    <a:gd name="connsiteY18" fmla="*/ 0 h 439221"/>
                    <a:gd name="connsiteX0" fmla="*/ 405772 w 600843"/>
                    <a:gd name="connsiteY0" fmla="*/ 0 h 439221"/>
                    <a:gd name="connsiteX1" fmla="*/ 541825 w 600843"/>
                    <a:gd name="connsiteY1" fmla="*/ 0 h 439221"/>
                    <a:gd name="connsiteX2" fmla="*/ 600843 w 600843"/>
                    <a:gd name="connsiteY2" fmla="*/ 59018 h 439221"/>
                    <a:gd name="connsiteX3" fmla="*/ 600843 w 600843"/>
                    <a:gd name="connsiteY3" fmla="*/ 166096 h 439221"/>
                    <a:gd name="connsiteX4" fmla="*/ 587348 w 600843"/>
                    <a:gd name="connsiteY4" fmla="*/ 198676 h 439221"/>
                    <a:gd name="connsiteX5" fmla="*/ 547112 w 600843"/>
                    <a:gd name="connsiteY5" fmla="*/ 439221 h 439221"/>
                    <a:gd name="connsiteX6" fmla="*/ 459483 w 600843"/>
                    <a:gd name="connsiteY6" fmla="*/ 439221 h 439221"/>
                    <a:gd name="connsiteX7" fmla="*/ 435087 w 600843"/>
                    <a:gd name="connsiteY7" fmla="*/ 293370 h 439221"/>
                    <a:gd name="connsiteX8" fmla="*/ 239117 w 600843"/>
                    <a:gd name="connsiteY8" fmla="*/ 439220 h 439221"/>
                    <a:gd name="connsiteX9" fmla="*/ 46065 w 600843"/>
                    <a:gd name="connsiteY9" fmla="*/ 439220 h 439221"/>
                    <a:gd name="connsiteX10" fmla="*/ 0 w 600843"/>
                    <a:gd name="connsiteY10" fmla="*/ 393155 h 439221"/>
                    <a:gd name="connsiteX11" fmla="*/ 0 w 600843"/>
                    <a:gd name="connsiteY11" fmla="*/ 348733 h 439221"/>
                    <a:gd name="connsiteX12" fmla="*/ 90488 w 600843"/>
                    <a:gd name="connsiteY12" fmla="*/ 258245 h 439221"/>
                    <a:gd name="connsiteX13" fmla="*/ 153892 w 600843"/>
                    <a:gd name="connsiteY13" fmla="*/ 258245 h 439221"/>
                    <a:gd name="connsiteX14" fmla="*/ 342912 w 600843"/>
                    <a:gd name="connsiteY14" fmla="*/ 30836 h 439221"/>
                    <a:gd name="connsiteX15" fmla="*/ 362726 w 600843"/>
                    <a:gd name="connsiteY15" fmla="*/ 20458 h 439221"/>
                    <a:gd name="connsiteX16" fmla="*/ 364040 w 600843"/>
                    <a:gd name="connsiteY16" fmla="*/ 17286 h 439221"/>
                    <a:gd name="connsiteX17" fmla="*/ 405772 w 600843"/>
                    <a:gd name="connsiteY17" fmla="*/ 0 h 439221"/>
                    <a:gd name="connsiteX0" fmla="*/ 405772 w 600843"/>
                    <a:gd name="connsiteY0" fmla="*/ 0 h 439221"/>
                    <a:gd name="connsiteX1" fmla="*/ 541825 w 600843"/>
                    <a:gd name="connsiteY1" fmla="*/ 0 h 439221"/>
                    <a:gd name="connsiteX2" fmla="*/ 600843 w 600843"/>
                    <a:gd name="connsiteY2" fmla="*/ 59018 h 439221"/>
                    <a:gd name="connsiteX3" fmla="*/ 600843 w 600843"/>
                    <a:gd name="connsiteY3" fmla="*/ 166096 h 439221"/>
                    <a:gd name="connsiteX4" fmla="*/ 587348 w 600843"/>
                    <a:gd name="connsiteY4" fmla="*/ 198676 h 439221"/>
                    <a:gd name="connsiteX5" fmla="*/ 547112 w 600843"/>
                    <a:gd name="connsiteY5" fmla="*/ 439221 h 439221"/>
                    <a:gd name="connsiteX6" fmla="*/ 459483 w 600843"/>
                    <a:gd name="connsiteY6" fmla="*/ 439221 h 439221"/>
                    <a:gd name="connsiteX7" fmla="*/ 435087 w 600843"/>
                    <a:gd name="connsiteY7" fmla="*/ 293370 h 439221"/>
                    <a:gd name="connsiteX8" fmla="*/ 239117 w 600843"/>
                    <a:gd name="connsiteY8" fmla="*/ 439220 h 439221"/>
                    <a:gd name="connsiteX9" fmla="*/ 46065 w 600843"/>
                    <a:gd name="connsiteY9" fmla="*/ 439220 h 439221"/>
                    <a:gd name="connsiteX10" fmla="*/ 0 w 600843"/>
                    <a:gd name="connsiteY10" fmla="*/ 393155 h 439221"/>
                    <a:gd name="connsiteX11" fmla="*/ 0 w 600843"/>
                    <a:gd name="connsiteY11" fmla="*/ 348733 h 439221"/>
                    <a:gd name="connsiteX12" fmla="*/ 153892 w 600843"/>
                    <a:gd name="connsiteY12" fmla="*/ 258245 h 439221"/>
                    <a:gd name="connsiteX13" fmla="*/ 342912 w 600843"/>
                    <a:gd name="connsiteY13" fmla="*/ 30836 h 439221"/>
                    <a:gd name="connsiteX14" fmla="*/ 362726 w 600843"/>
                    <a:gd name="connsiteY14" fmla="*/ 20458 h 439221"/>
                    <a:gd name="connsiteX15" fmla="*/ 364040 w 600843"/>
                    <a:gd name="connsiteY15" fmla="*/ 17286 h 439221"/>
                    <a:gd name="connsiteX16" fmla="*/ 405772 w 600843"/>
                    <a:gd name="connsiteY16" fmla="*/ 0 h 439221"/>
                    <a:gd name="connsiteX0" fmla="*/ 405772 w 600843"/>
                    <a:gd name="connsiteY0" fmla="*/ 0 h 439221"/>
                    <a:gd name="connsiteX1" fmla="*/ 541825 w 600843"/>
                    <a:gd name="connsiteY1" fmla="*/ 0 h 439221"/>
                    <a:gd name="connsiteX2" fmla="*/ 600843 w 600843"/>
                    <a:gd name="connsiteY2" fmla="*/ 59018 h 439221"/>
                    <a:gd name="connsiteX3" fmla="*/ 600843 w 600843"/>
                    <a:gd name="connsiteY3" fmla="*/ 166096 h 439221"/>
                    <a:gd name="connsiteX4" fmla="*/ 587348 w 600843"/>
                    <a:gd name="connsiteY4" fmla="*/ 198676 h 439221"/>
                    <a:gd name="connsiteX5" fmla="*/ 547112 w 600843"/>
                    <a:gd name="connsiteY5" fmla="*/ 439221 h 439221"/>
                    <a:gd name="connsiteX6" fmla="*/ 459483 w 600843"/>
                    <a:gd name="connsiteY6" fmla="*/ 439221 h 439221"/>
                    <a:gd name="connsiteX7" fmla="*/ 435087 w 600843"/>
                    <a:gd name="connsiteY7" fmla="*/ 293370 h 439221"/>
                    <a:gd name="connsiteX8" fmla="*/ 239117 w 600843"/>
                    <a:gd name="connsiteY8" fmla="*/ 439220 h 439221"/>
                    <a:gd name="connsiteX9" fmla="*/ 46065 w 600843"/>
                    <a:gd name="connsiteY9" fmla="*/ 439220 h 439221"/>
                    <a:gd name="connsiteX10" fmla="*/ 0 w 600843"/>
                    <a:gd name="connsiteY10" fmla="*/ 393155 h 439221"/>
                    <a:gd name="connsiteX11" fmla="*/ 0 w 600843"/>
                    <a:gd name="connsiteY11" fmla="*/ 348733 h 439221"/>
                    <a:gd name="connsiteX12" fmla="*/ 153892 w 600843"/>
                    <a:gd name="connsiteY12" fmla="*/ 258245 h 439221"/>
                    <a:gd name="connsiteX13" fmla="*/ 342912 w 600843"/>
                    <a:gd name="connsiteY13" fmla="*/ 30836 h 439221"/>
                    <a:gd name="connsiteX14" fmla="*/ 362726 w 600843"/>
                    <a:gd name="connsiteY14" fmla="*/ 20458 h 439221"/>
                    <a:gd name="connsiteX15" fmla="*/ 405772 w 600843"/>
                    <a:gd name="connsiteY15" fmla="*/ 0 h 439221"/>
                    <a:gd name="connsiteX0" fmla="*/ 405772 w 600843"/>
                    <a:gd name="connsiteY0" fmla="*/ 0 h 439221"/>
                    <a:gd name="connsiteX1" fmla="*/ 541825 w 600843"/>
                    <a:gd name="connsiteY1" fmla="*/ 0 h 439221"/>
                    <a:gd name="connsiteX2" fmla="*/ 600843 w 600843"/>
                    <a:gd name="connsiteY2" fmla="*/ 59018 h 439221"/>
                    <a:gd name="connsiteX3" fmla="*/ 600843 w 600843"/>
                    <a:gd name="connsiteY3" fmla="*/ 166096 h 439221"/>
                    <a:gd name="connsiteX4" fmla="*/ 587348 w 600843"/>
                    <a:gd name="connsiteY4" fmla="*/ 198676 h 439221"/>
                    <a:gd name="connsiteX5" fmla="*/ 547112 w 600843"/>
                    <a:gd name="connsiteY5" fmla="*/ 439221 h 439221"/>
                    <a:gd name="connsiteX6" fmla="*/ 459483 w 600843"/>
                    <a:gd name="connsiteY6" fmla="*/ 439221 h 439221"/>
                    <a:gd name="connsiteX7" fmla="*/ 435087 w 600843"/>
                    <a:gd name="connsiteY7" fmla="*/ 293370 h 439221"/>
                    <a:gd name="connsiteX8" fmla="*/ 239117 w 600843"/>
                    <a:gd name="connsiteY8" fmla="*/ 439220 h 439221"/>
                    <a:gd name="connsiteX9" fmla="*/ 46065 w 600843"/>
                    <a:gd name="connsiteY9" fmla="*/ 439220 h 439221"/>
                    <a:gd name="connsiteX10" fmla="*/ 0 w 600843"/>
                    <a:gd name="connsiteY10" fmla="*/ 393155 h 439221"/>
                    <a:gd name="connsiteX11" fmla="*/ 0 w 600843"/>
                    <a:gd name="connsiteY11" fmla="*/ 348733 h 439221"/>
                    <a:gd name="connsiteX12" fmla="*/ 153892 w 600843"/>
                    <a:gd name="connsiteY12" fmla="*/ 258245 h 439221"/>
                    <a:gd name="connsiteX13" fmla="*/ 342912 w 600843"/>
                    <a:gd name="connsiteY13" fmla="*/ 30836 h 439221"/>
                    <a:gd name="connsiteX14" fmla="*/ 362726 w 600843"/>
                    <a:gd name="connsiteY14" fmla="*/ 27601 h 439221"/>
                    <a:gd name="connsiteX15" fmla="*/ 405772 w 600843"/>
                    <a:gd name="connsiteY15" fmla="*/ 0 h 439221"/>
                    <a:gd name="connsiteX0" fmla="*/ 405772 w 600843"/>
                    <a:gd name="connsiteY0" fmla="*/ 0 h 439221"/>
                    <a:gd name="connsiteX1" fmla="*/ 541825 w 600843"/>
                    <a:gd name="connsiteY1" fmla="*/ 0 h 439221"/>
                    <a:gd name="connsiteX2" fmla="*/ 600843 w 600843"/>
                    <a:gd name="connsiteY2" fmla="*/ 59018 h 439221"/>
                    <a:gd name="connsiteX3" fmla="*/ 600843 w 600843"/>
                    <a:gd name="connsiteY3" fmla="*/ 166096 h 439221"/>
                    <a:gd name="connsiteX4" fmla="*/ 587348 w 600843"/>
                    <a:gd name="connsiteY4" fmla="*/ 198676 h 439221"/>
                    <a:gd name="connsiteX5" fmla="*/ 547112 w 600843"/>
                    <a:gd name="connsiteY5" fmla="*/ 439221 h 439221"/>
                    <a:gd name="connsiteX6" fmla="*/ 459483 w 600843"/>
                    <a:gd name="connsiteY6" fmla="*/ 439221 h 439221"/>
                    <a:gd name="connsiteX7" fmla="*/ 435087 w 600843"/>
                    <a:gd name="connsiteY7" fmla="*/ 293370 h 439221"/>
                    <a:gd name="connsiteX8" fmla="*/ 239117 w 600843"/>
                    <a:gd name="connsiteY8" fmla="*/ 439220 h 439221"/>
                    <a:gd name="connsiteX9" fmla="*/ 46065 w 600843"/>
                    <a:gd name="connsiteY9" fmla="*/ 439220 h 439221"/>
                    <a:gd name="connsiteX10" fmla="*/ 0 w 600843"/>
                    <a:gd name="connsiteY10" fmla="*/ 393155 h 439221"/>
                    <a:gd name="connsiteX11" fmla="*/ 0 w 600843"/>
                    <a:gd name="connsiteY11" fmla="*/ 348733 h 439221"/>
                    <a:gd name="connsiteX12" fmla="*/ 153892 w 600843"/>
                    <a:gd name="connsiteY12" fmla="*/ 258245 h 439221"/>
                    <a:gd name="connsiteX13" fmla="*/ 342912 w 600843"/>
                    <a:gd name="connsiteY13" fmla="*/ 30836 h 439221"/>
                    <a:gd name="connsiteX14" fmla="*/ 405772 w 600843"/>
                    <a:gd name="connsiteY14" fmla="*/ 0 h 439221"/>
                    <a:gd name="connsiteX0" fmla="*/ 405772 w 600843"/>
                    <a:gd name="connsiteY0" fmla="*/ 0 h 439221"/>
                    <a:gd name="connsiteX1" fmla="*/ 541825 w 600843"/>
                    <a:gd name="connsiteY1" fmla="*/ 0 h 439221"/>
                    <a:gd name="connsiteX2" fmla="*/ 600843 w 600843"/>
                    <a:gd name="connsiteY2" fmla="*/ 59018 h 439221"/>
                    <a:gd name="connsiteX3" fmla="*/ 600843 w 600843"/>
                    <a:gd name="connsiteY3" fmla="*/ 166096 h 439221"/>
                    <a:gd name="connsiteX4" fmla="*/ 587348 w 600843"/>
                    <a:gd name="connsiteY4" fmla="*/ 198676 h 439221"/>
                    <a:gd name="connsiteX5" fmla="*/ 547112 w 600843"/>
                    <a:gd name="connsiteY5" fmla="*/ 439221 h 439221"/>
                    <a:gd name="connsiteX6" fmla="*/ 459483 w 600843"/>
                    <a:gd name="connsiteY6" fmla="*/ 439221 h 439221"/>
                    <a:gd name="connsiteX7" fmla="*/ 435087 w 600843"/>
                    <a:gd name="connsiteY7" fmla="*/ 293370 h 439221"/>
                    <a:gd name="connsiteX8" fmla="*/ 239117 w 600843"/>
                    <a:gd name="connsiteY8" fmla="*/ 439220 h 439221"/>
                    <a:gd name="connsiteX9" fmla="*/ 46065 w 600843"/>
                    <a:gd name="connsiteY9" fmla="*/ 439220 h 439221"/>
                    <a:gd name="connsiteX10" fmla="*/ 0 w 600843"/>
                    <a:gd name="connsiteY10" fmla="*/ 393155 h 439221"/>
                    <a:gd name="connsiteX11" fmla="*/ 0 w 600843"/>
                    <a:gd name="connsiteY11" fmla="*/ 348733 h 439221"/>
                    <a:gd name="connsiteX12" fmla="*/ 153892 w 600843"/>
                    <a:gd name="connsiteY12" fmla="*/ 258245 h 439221"/>
                    <a:gd name="connsiteX13" fmla="*/ 350056 w 600843"/>
                    <a:gd name="connsiteY13" fmla="*/ 33217 h 439221"/>
                    <a:gd name="connsiteX14" fmla="*/ 405772 w 600843"/>
                    <a:gd name="connsiteY14" fmla="*/ 0 h 439221"/>
                    <a:gd name="connsiteX0" fmla="*/ 405772 w 600843"/>
                    <a:gd name="connsiteY0" fmla="*/ 0 h 439221"/>
                    <a:gd name="connsiteX1" fmla="*/ 541825 w 600843"/>
                    <a:gd name="connsiteY1" fmla="*/ 0 h 439221"/>
                    <a:gd name="connsiteX2" fmla="*/ 600843 w 600843"/>
                    <a:gd name="connsiteY2" fmla="*/ 59018 h 439221"/>
                    <a:gd name="connsiteX3" fmla="*/ 600843 w 600843"/>
                    <a:gd name="connsiteY3" fmla="*/ 166096 h 439221"/>
                    <a:gd name="connsiteX4" fmla="*/ 587348 w 600843"/>
                    <a:gd name="connsiteY4" fmla="*/ 198676 h 439221"/>
                    <a:gd name="connsiteX5" fmla="*/ 547112 w 600843"/>
                    <a:gd name="connsiteY5" fmla="*/ 439221 h 439221"/>
                    <a:gd name="connsiteX6" fmla="*/ 459483 w 600843"/>
                    <a:gd name="connsiteY6" fmla="*/ 439221 h 439221"/>
                    <a:gd name="connsiteX7" fmla="*/ 435087 w 600843"/>
                    <a:gd name="connsiteY7" fmla="*/ 293370 h 439221"/>
                    <a:gd name="connsiteX8" fmla="*/ 239117 w 600843"/>
                    <a:gd name="connsiteY8" fmla="*/ 439220 h 439221"/>
                    <a:gd name="connsiteX9" fmla="*/ 46065 w 600843"/>
                    <a:gd name="connsiteY9" fmla="*/ 439220 h 439221"/>
                    <a:gd name="connsiteX10" fmla="*/ 0 w 600843"/>
                    <a:gd name="connsiteY10" fmla="*/ 393155 h 439221"/>
                    <a:gd name="connsiteX11" fmla="*/ 0 w 600843"/>
                    <a:gd name="connsiteY11" fmla="*/ 348733 h 439221"/>
                    <a:gd name="connsiteX12" fmla="*/ 153892 w 600843"/>
                    <a:gd name="connsiteY12" fmla="*/ 258245 h 439221"/>
                    <a:gd name="connsiteX13" fmla="*/ 405772 w 600843"/>
                    <a:gd name="connsiteY13" fmla="*/ 0 h 439221"/>
                    <a:gd name="connsiteX0" fmla="*/ 405772 w 600843"/>
                    <a:gd name="connsiteY0" fmla="*/ 0 h 439221"/>
                    <a:gd name="connsiteX1" fmla="*/ 541825 w 600843"/>
                    <a:gd name="connsiteY1" fmla="*/ 0 h 439221"/>
                    <a:gd name="connsiteX2" fmla="*/ 600843 w 600843"/>
                    <a:gd name="connsiteY2" fmla="*/ 59018 h 439221"/>
                    <a:gd name="connsiteX3" fmla="*/ 600843 w 600843"/>
                    <a:gd name="connsiteY3" fmla="*/ 166096 h 439221"/>
                    <a:gd name="connsiteX4" fmla="*/ 587348 w 600843"/>
                    <a:gd name="connsiteY4" fmla="*/ 198676 h 439221"/>
                    <a:gd name="connsiteX5" fmla="*/ 547112 w 600843"/>
                    <a:gd name="connsiteY5" fmla="*/ 439221 h 439221"/>
                    <a:gd name="connsiteX6" fmla="*/ 459483 w 600843"/>
                    <a:gd name="connsiteY6" fmla="*/ 439221 h 439221"/>
                    <a:gd name="connsiteX7" fmla="*/ 239117 w 600843"/>
                    <a:gd name="connsiteY7" fmla="*/ 439220 h 439221"/>
                    <a:gd name="connsiteX8" fmla="*/ 46065 w 600843"/>
                    <a:gd name="connsiteY8" fmla="*/ 439220 h 439221"/>
                    <a:gd name="connsiteX9" fmla="*/ 0 w 600843"/>
                    <a:gd name="connsiteY9" fmla="*/ 393155 h 439221"/>
                    <a:gd name="connsiteX10" fmla="*/ 0 w 600843"/>
                    <a:gd name="connsiteY10" fmla="*/ 348733 h 439221"/>
                    <a:gd name="connsiteX11" fmla="*/ 153892 w 600843"/>
                    <a:gd name="connsiteY11" fmla="*/ 258245 h 439221"/>
                    <a:gd name="connsiteX12" fmla="*/ 405772 w 600843"/>
                    <a:gd name="connsiteY12" fmla="*/ 0 h 439221"/>
                    <a:gd name="connsiteX0" fmla="*/ 405772 w 600843"/>
                    <a:gd name="connsiteY0" fmla="*/ 0 h 439221"/>
                    <a:gd name="connsiteX1" fmla="*/ 541825 w 600843"/>
                    <a:gd name="connsiteY1" fmla="*/ 0 h 439221"/>
                    <a:gd name="connsiteX2" fmla="*/ 600843 w 600843"/>
                    <a:gd name="connsiteY2" fmla="*/ 59018 h 439221"/>
                    <a:gd name="connsiteX3" fmla="*/ 600843 w 600843"/>
                    <a:gd name="connsiteY3" fmla="*/ 166096 h 439221"/>
                    <a:gd name="connsiteX4" fmla="*/ 587348 w 600843"/>
                    <a:gd name="connsiteY4" fmla="*/ 198676 h 439221"/>
                    <a:gd name="connsiteX5" fmla="*/ 547112 w 600843"/>
                    <a:gd name="connsiteY5" fmla="*/ 439221 h 439221"/>
                    <a:gd name="connsiteX6" fmla="*/ 239117 w 600843"/>
                    <a:gd name="connsiteY6" fmla="*/ 439220 h 439221"/>
                    <a:gd name="connsiteX7" fmla="*/ 46065 w 600843"/>
                    <a:gd name="connsiteY7" fmla="*/ 439220 h 439221"/>
                    <a:gd name="connsiteX8" fmla="*/ 0 w 600843"/>
                    <a:gd name="connsiteY8" fmla="*/ 393155 h 439221"/>
                    <a:gd name="connsiteX9" fmla="*/ 0 w 600843"/>
                    <a:gd name="connsiteY9" fmla="*/ 348733 h 439221"/>
                    <a:gd name="connsiteX10" fmla="*/ 153892 w 600843"/>
                    <a:gd name="connsiteY10" fmla="*/ 258245 h 439221"/>
                    <a:gd name="connsiteX11" fmla="*/ 405772 w 600843"/>
                    <a:gd name="connsiteY11" fmla="*/ 0 h 439221"/>
                    <a:gd name="connsiteX0" fmla="*/ 405772 w 600843"/>
                    <a:gd name="connsiteY0" fmla="*/ 0 h 439221"/>
                    <a:gd name="connsiteX1" fmla="*/ 541825 w 600843"/>
                    <a:gd name="connsiteY1" fmla="*/ 0 h 439221"/>
                    <a:gd name="connsiteX2" fmla="*/ 600843 w 600843"/>
                    <a:gd name="connsiteY2" fmla="*/ 59018 h 439221"/>
                    <a:gd name="connsiteX3" fmla="*/ 600843 w 600843"/>
                    <a:gd name="connsiteY3" fmla="*/ 166096 h 439221"/>
                    <a:gd name="connsiteX4" fmla="*/ 587348 w 600843"/>
                    <a:gd name="connsiteY4" fmla="*/ 198676 h 439221"/>
                    <a:gd name="connsiteX5" fmla="*/ 547112 w 600843"/>
                    <a:gd name="connsiteY5" fmla="*/ 439221 h 439221"/>
                    <a:gd name="connsiteX6" fmla="*/ 46065 w 600843"/>
                    <a:gd name="connsiteY6" fmla="*/ 439220 h 439221"/>
                    <a:gd name="connsiteX7" fmla="*/ 0 w 600843"/>
                    <a:gd name="connsiteY7" fmla="*/ 393155 h 439221"/>
                    <a:gd name="connsiteX8" fmla="*/ 0 w 600843"/>
                    <a:gd name="connsiteY8" fmla="*/ 348733 h 439221"/>
                    <a:gd name="connsiteX9" fmla="*/ 153892 w 600843"/>
                    <a:gd name="connsiteY9" fmla="*/ 258245 h 439221"/>
                    <a:gd name="connsiteX10" fmla="*/ 405772 w 600843"/>
                    <a:gd name="connsiteY10" fmla="*/ 0 h 4392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600843" h="439221">
                      <a:moveTo>
                        <a:pt x="405772" y="0"/>
                      </a:moveTo>
                      <a:lnTo>
                        <a:pt x="541825" y="0"/>
                      </a:lnTo>
                      <a:cubicBezTo>
                        <a:pt x="574420" y="0"/>
                        <a:pt x="600843" y="26423"/>
                        <a:pt x="600843" y="59018"/>
                      </a:cubicBezTo>
                      <a:lnTo>
                        <a:pt x="600843" y="166096"/>
                      </a:lnTo>
                      <a:lnTo>
                        <a:pt x="587348" y="198676"/>
                      </a:lnTo>
                      <a:lnTo>
                        <a:pt x="547112" y="439221"/>
                      </a:lnTo>
                      <a:lnTo>
                        <a:pt x="46065" y="439220"/>
                      </a:lnTo>
                      <a:cubicBezTo>
                        <a:pt x="20624" y="439220"/>
                        <a:pt x="0" y="418596"/>
                        <a:pt x="0" y="393155"/>
                      </a:cubicBezTo>
                      <a:lnTo>
                        <a:pt x="0" y="348733"/>
                      </a:lnTo>
                      <a:cubicBezTo>
                        <a:pt x="25649" y="326248"/>
                        <a:pt x="96740" y="311228"/>
                        <a:pt x="153892" y="258245"/>
                      </a:cubicBezTo>
                      <a:lnTo>
                        <a:pt x="405772" y="0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348" name="アーチ 347">
                <a:extLst>
                  <a:ext uri="{FF2B5EF4-FFF2-40B4-BE49-F238E27FC236}">
                    <a16:creationId xmlns:a16="http://schemas.microsoft.com/office/drawing/2014/main" id="{E3967560-97FB-CAD4-1BCE-E3FA837C02AB}"/>
                  </a:ext>
                </a:extLst>
              </p:cNvPr>
              <p:cNvSpPr/>
              <p:nvPr/>
            </p:nvSpPr>
            <p:spPr>
              <a:xfrm rot="900000" flipH="1">
                <a:off x="4786206" y="2690709"/>
                <a:ext cx="731532" cy="731533"/>
              </a:xfrm>
              <a:prstGeom prst="blockArc">
                <a:avLst>
                  <a:gd name="adj1" fmla="val 3773941"/>
                  <a:gd name="adj2" fmla="val 11827404"/>
                  <a:gd name="adj3" fmla="val 18608"/>
                </a:avLst>
              </a:prstGeom>
              <a:solidFill>
                <a:srgbClr val="FF66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349" name="グループ化 348">
                <a:extLst>
                  <a:ext uri="{FF2B5EF4-FFF2-40B4-BE49-F238E27FC236}">
                    <a16:creationId xmlns:a16="http://schemas.microsoft.com/office/drawing/2014/main" id="{9AB61816-D1FD-D519-D6AA-A1F7DC696253}"/>
                  </a:ext>
                </a:extLst>
              </p:cNvPr>
              <p:cNvGrpSpPr/>
              <p:nvPr/>
            </p:nvGrpSpPr>
            <p:grpSpPr>
              <a:xfrm flipH="1">
                <a:off x="4506737" y="2257496"/>
                <a:ext cx="844264" cy="2057229"/>
                <a:chOff x="2879786" y="723553"/>
                <a:chExt cx="1334074" cy="3250753"/>
              </a:xfrm>
            </p:grpSpPr>
            <p:grpSp>
              <p:nvGrpSpPr>
                <p:cNvPr id="382" name="グループ化 381">
                  <a:extLst>
                    <a:ext uri="{FF2B5EF4-FFF2-40B4-BE49-F238E27FC236}">
                      <a16:creationId xmlns:a16="http://schemas.microsoft.com/office/drawing/2014/main" id="{9AD194EB-16AD-B6D2-D237-716BC8C4DBE0}"/>
                    </a:ext>
                  </a:extLst>
                </p:cNvPr>
                <p:cNvGrpSpPr/>
                <p:nvPr/>
              </p:nvGrpSpPr>
              <p:grpSpPr>
                <a:xfrm>
                  <a:off x="2879786" y="781567"/>
                  <a:ext cx="1334074" cy="3192739"/>
                  <a:chOff x="2780726" y="781567"/>
                  <a:chExt cx="1334074" cy="3192739"/>
                </a:xfrm>
              </p:grpSpPr>
              <p:sp>
                <p:nvSpPr>
                  <p:cNvPr id="389" name="二等辺三角形 28">
                    <a:extLst>
                      <a:ext uri="{FF2B5EF4-FFF2-40B4-BE49-F238E27FC236}">
                        <a16:creationId xmlns:a16="http://schemas.microsoft.com/office/drawing/2014/main" id="{D50E6496-45A1-EBC1-D007-BE986BDD72F4}"/>
                      </a:ext>
                    </a:extLst>
                  </p:cNvPr>
                  <p:cNvSpPr/>
                  <p:nvPr/>
                </p:nvSpPr>
                <p:spPr>
                  <a:xfrm>
                    <a:off x="2826837" y="1377985"/>
                    <a:ext cx="122569" cy="268532"/>
                  </a:xfrm>
                  <a:custGeom>
                    <a:avLst/>
                    <a:gdLst>
                      <a:gd name="connsiteX0" fmla="*/ 0 w 414337"/>
                      <a:gd name="connsiteY0" fmla="*/ 348851 h 348851"/>
                      <a:gd name="connsiteX1" fmla="*/ 207169 w 414337"/>
                      <a:gd name="connsiteY1" fmla="*/ 0 h 348851"/>
                      <a:gd name="connsiteX2" fmla="*/ 414337 w 414337"/>
                      <a:gd name="connsiteY2" fmla="*/ 348851 h 348851"/>
                      <a:gd name="connsiteX3" fmla="*/ 0 w 414337"/>
                      <a:gd name="connsiteY3" fmla="*/ 348851 h 348851"/>
                      <a:gd name="connsiteX0" fmla="*/ 132 w 414469"/>
                      <a:gd name="connsiteY0" fmla="*/ 348851 h 413232"/>
                      <a:gd name="connsiteX1" fmla="*/ 207301 w 414469"/>
                      <a:gd name="connsiteY1" fmla="*/ 0 h 413232"/>
                      <a:gd name="connsiteX2" fmla="*/ 414469 w 414469"/>
                      <a:gd name="connsiteY2" fmla="*/ 348851 h 413232"/>
                      <a:gd name="connsiteX3" fmla="*/ 132 w 414469"/>
                      <a:gd name="connsiteY3" fmla="*/ 348851 h 413232"/>
                      <a:gd name="connsiteX0" fmla="*/ 1192 w 305992"/>
                      <a:gd name="connsiteY0" fmla="*/ 348851 h 402561"/>
                      <a:gd name="connsiteX1" fmla="*/ 208361 w 305992"/>
                      <a:gd name="connsiteY1" fmla="*/ 0 h 402561"/>
                      <a:gd name="connsiteX2" fmla="*/ 305992 w 305992"/>
                      <a:gd name="connsiteY2" fmla="*/ 401238 h 402561"/>
                      <a:gd name="connsiteX3" fmla="*/ 1192 w 305992"/>
                      <a:gd name="connsiteY3" fmla="*/ 348851 h 402561"/>
                      <a:gd name="connsiteX0" fmla="*/ 3 w 309565"/>
                      <a:gd name="connsiteY0" fmla="*/ 348851 h 402561"/>
                      <a:gd name="connsiteX1" fmla="*/ 309565 w 309565"/>
                      <a:gd name="connsiteY1" fmla="*/ 0 h 402561"/>
                      <a:gd name="connsiteX2" fmla="*/ 304803 w 309565"/>
                      <a:gd name="connsiteY2" fmla="*/ 401238 h 402561"/>
                      <a:gd name="connsiteX3" fmla="*/ 3 w 309565"/>
                      <a:gd name="connsiteY3" fmla="*/ 348851 h 402561"/>
                      <a:gd name="connsiteX0" fmla="*/ 3 w 309565"/>
                      <a:gd name="connsiteY0" fmla="*/ 348851 h 402561"/>
                      <a:gd name="connsiteX1" fmla="*/ 309565 w 309565"/>
                      <a:gd name="connsiteY1" fmla="*/ 0 h 402561"/>
                      <a:gd name="connsiteX2" fmla="*/ 304803 w 309565"/>
                      <a:gd name="connsiteY2" fmla="*/ 401238 h 402561"/>
                      <a:gd name="connsiteX3" fmla="*/ 3 w 309565"/>
                      <a:gd name="connsiteY3" fmla="*/ 348851 h 402561"/>
                      <a:gd name="connsiteX0" fmla="*/ 5 w 252417"/>
                      <a:gd name="connsiteY0" fmla="*/ 322657 h 401238"/>
                      <a:gd name="connsiteX1" fmla="*/ 252417 w 252417"/>
                      <a:gd name="connsiteY1" fmla="*/ 0 h 401238"/>
                      <a:gd name="connsiteX2" fmla="*/ 247655 w 252417"/>
                      <a:gd name="connsiteY2" fmla="*/ 401238 h 401238"/>
                      <a:gd name="connsiteX3" fmla="*/ 5 w 252417"/>
                      <a:gd name="connsiteY3" fmla="*/ 322657 h 401238"/>
                      <a:gd name="connsiteX0" fmla="*/ 2197 w 254609"/>
                      <a:gd name="connsiteY0" fmla="*/ 322657 h 402772"/>
                      <a:gd name="connsiteX1" fmla="*/ 254609 w 254609"/>
                      <a:gd name="connsiteY1" fmla="*/ 0 h 402772"/>
                      <a:gd name="connsiteX2" fmla="*/ 249847 w 254609"/>
                      <a:gd name="connsiteY2" fmla="*/ 401238 h 402772"/>
                      <a:gd name="connsiteX3" fmla="*/ 2197 w 254609"/>
                      <a:gd name="connsiteY3" fmla="*/ 322657 h 4027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54609" h="402772">
                        <a:moveTo>
                          <a:pt x="2197" y="322657"/>
                        </a:moveTo>
                        <a:cubicBezTo>
                          <a:pt x="-23203" y="224828"/>
                          <a:pt x="178409" y="94852"/>
                          <a:pt x="254609" y="0"/>
                        </a:cubicBezTo>
                        <a:cubicBezTo>
                          <a:pt x="253022" y="133746"/>
                          <a:pt x="251434" y="267492"/>
                          <a:pt x="249847" y="401238"/>
                        </a:cubicBezTo>
                        <a:cubicBezTo>
                          <a:pt x="111735" y="401238"/>
                          <a:pt x="27597" y="420486"/>
                          <a:pt x="2197" y="322657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40000"/>
                      <a:lumOff val="60000"/>
                    </a:srgb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ysClr val="window" lastClr="FFFFFF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90" name="台形 389">
                    <a:extLst>
                      <a:ext uri="{FF2B5EF4-FFF2-40B4-BE49-F238E27FC236}">
                        <a16:creationId xmlns:a16="http://schemas.microsoft.com/office/drawing/2014/main" id="{5EA8161A-3596-3695-2029-BC3D2E02AD6A}"/>
                      </a:ext>
                    </a:extLst>
                  </p:cNvPr>
                  <p:cNvSpPr/>
                  <p:nvPr/>
                </p:nvSpPr>
                <p:spPr>
                  <a:xfrm>
                    <a:off x="2780726" y="2917470"/>
                    <a:ext cx="1334074" cy="1056836"/>
                  </a:xfrm>
                  <a:prstGeom prst="trapezoid">
                    <a:avLst>
                      <a:gd name="adj" fmla="val 33795"/>
                    </a:avLst>
                  </a:prstGeom>
                  <a:pattFill prst="dotGrid">
                    <a:fgClr>
                      <a:srgbClr val="FFC000"/>
                    </a:fgClr>
                    <a:bgClr>
                      <a:srgbClr val="FF0066"/>
                    </a:bgClr>
                  </a:patt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ysClr val="window" lastClr="FFFFFF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91" name="台形 390">
                    <a:extLst>
                      <a:ext uri="{FF2B5EF4-FFF2-40B4-BE49-F238E27FC236}">
                        <a16:creationId xmlns:a16="http://schemas.microsoft.com/office/drawing/2014/main" id="{D0223861-2603-7714-0702-D48F0CB8C288}"/>
                      </a:ext>
                    </a:extLst>
                  </p:cNvPr>
                  <p:cNvSpPr/>
                  <p:nvPr/>
                </p:nvSpPr>
                <p:spPr>
                  <a:xfrm>
                    <a:off x="3324494" y="1839179"/>
                    <a:ext cx="252144" cy="328612"/>
                  </a:xfrm>
                  <a:prstGeom prst="trapezoid">
                    <a:avLst>
                      <a:gd name="adj" fmla="val 16220"/>
                    </a:avLst>
                  </a:prstGeom>
                  <a:solidFill>
                    <a:srgbClr val="ED7D31">
                      <a:lumMod val="40000"/>
                      <a:lumOff val="60000"/>
                    </a:srgb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ysClr val="window" lastClr="FFFFFF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92" name="楕円 391">
                    <a:extLst>
                      <a:ext uri="{FF2B5EF4-FFF2-40B4-BE49-F238E27FC236}">
                        <a16:creationId xmlns:a16="http://schemas.microsoft.com/office/drawing/2014/main" id="{2776947B-A6CA-B563-A823-80B3492DB97A}"/>
                      </a:ext>
                    </a:extLst>
                  </p:cNvPr>
                  <p:cNvSpPr/>
                  <p:nvPr/>
                </p:nvSpPr>
                <p:spPr>
                  <a:xfrm>
                    <a:off x="2872596" y="781567"/>
                    <a:ext cx="1155940" cy="1155940"/>
                  </a:xfrm>
                  <a:prstGeom prst="ellipse">
                    <a:avLst/>
                  </a:prstGeom>
                  <a:solidFill>
                    <a:srgbClr val="ED7D31">
                      <a:lumMod val="40000"/>
                      <a:lumOff val="60000"/>
                    </a:srgb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ysClr val="window" lastClr="FFFFFF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93" name="四角形: 上の 2 つの角を丸める 392">
                    <a:extLst>
                      <a:ext uri="{FF2B5EF4-FFF2-40B4-BE49-F238E27FC236}">
                        <a16:creationId xmlns:a16="http://schemas.microsoft.com/office/drawing/2014/main" id="{07F74835-83F3-5EAF-D1A0-B8BE7203FAD9}"/>
                      </a:ext>
                    </a:extLst>
                  </p:cNvPr>
                  <p:cNvSpPr/>
                  <p:nvPr/>
                </p:nvSpPr>
                <p:spPr>
                  <a:xfrm>
                    <a:off x="3096883" y="2035834"/>
                    <a:ext cx="707366" cy="991473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FF6600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ysClr val="window" lastClr="FFFFFF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383" name="二等辺三角形 46">
                  <a:extLst>
                    <a:ext uri="{FF2B5EF4-FFF2-40B4-BE49-F238E27FC236}">
                      <a16:creationId xmlns:a16="http://schemas.microsoft.com/office/drawing/2014/main" id="{428E74B2-6121-23D2-D386-F0B3BA4652AA}"/>
                    </a:ext>
                  </a:extLst>
                </p:cNvPr>
                <p:cNvSpPr/>
                <p:nvPr/>
              </p:nvSpPr>
              <p:spPr>
                <a:xfrm rot="10800000">
                  <a:off x="3117390" y="1628513"/>
                  <a:ext cx="240607" cy="222888"/>
                </a:xfrm>
                <a:custGeom>
                  <a:avLst/>
                  <a:gdLst>
                    <a:gd name="connsiteX0" fmla="*/ 0 w 793908"/>
                    <a:gd name="connsiteY0" fmla="*/ 854870 h 854870"/>
                    <a:gd name="connsiteX1" fmla="*/ 396954 w 793908"/>
                    <a:gd name="connsiteY1" fmla="*/ 0 h 854870"/>
                    <a:gd name="connsiteX2" fmla="*/ 793908 w 793908"/>
                    <a:gd name="connsiteY2" fmla="*/ 854870 h 854870"/>
                    <a:gd name="connsiteX3" fmla="*/ 0 w 793908"/>
                    <a:gd name="connsiteY3" fmla="*/ 854870 h 854870"/>
                    <a:gd name="connsiteX0" fmla="*/ 0 w 793908"/>
                    <a:gd name="connsiteY0" fmla="*/ 854909 h 854909"/>
                    <a:gd name="connsiteX1" fmla="*/ 396954 w 793908"/>
                    <a:gd name="connsiteY1" fmla="*/ 39 h 854909"/>
                    <a:gd name="connsiteX2" fmla="*/ 793908 w 793908"/>
                    <a:gd name="connsiteY2" fmla="*/ 854909 h 854909"/>
                    <a:gd name="connsiteX3" fmla="*/ 0 w 793908"/>
                    <a:gd name="connsiteY3" fmla="*/ 854909 h 854909"/>
                    <a:gd name="connsiteX0" fmla="*/ 0 w 793908"/>
                    <a:gd name="connsiteY0" fmla="*/ 421639 h 421639"/>
                    <a:gd name="connsiteX1" fmla="*/ 239792 w 793908"/>
                    <a:gd name="connsiteY1" fmla="*/ 157 h 421639"/>
                    <a:gd name="connsiteX2" fmla="*/ 793908 w 793908"/>
                    <a:gd name="connsiteY2" fmla="*/ 421639 h 421639"/>
                    <a:gd name="connsiteX3" fmla="*/ 0 w 793908"/>
                    <a:gd name="connsiteY3" fmla="*/ 421639 h 421639"/>
                    <a:gd name="connsiteX0" fmla="*/ 0 w 803975"/>
                    <a:gd name="connsiteY0" fmla="*/ 421639 h 453388"/>
                    <a:gd name="connsiteX1" fmla="*/ 239792 w 803975"/>
                    <a:gd name="connsiteY1" fmla="*/ 157 h 453388"/>
                    <a:gd name="connsiteX2" fmla="*/ 793908 w 803975"/>
                    <a:gd name="connsiteY2" fmla="*/ 421639 h 453388"/>
                    <a:gd name="connsiteX3" fmla="*/ 0 w 803975"/>
                    <a:gd name="connsiteY3" fmla="*/ 421639 h 453388"/>
                    <a:gd name="connsiteX0" fmla="*/ 12018 w 815993"/>
                    <a:gd name="connsiteY0" fmla="*/ 421544 h 469912"/>
                    <a:gd name="connsiteX1" fmla="*/ 251810 w 815993"/>
                    <a:gd name="connsiteY1" fmla="*/ 62 h 469912"/>
                    <a:gd name="connsiteX2" fmla="*/ 805926 w 815993"/>
                    <a:gd name="connsiteY2" fmla="*/ 421544 h 469912"/>
                    <a:gd name="connsiteX3" fmla="*/ 12018 w 815993"/>
                    <a:gd name="connsiteY3" fmla="*/ 421544 h 469912"/>
                    <a:gd name="connsiteX0" fmla="*/ 290733 w 1086566"/>
                    <a:gd name="connsiteY0" fmla="*/ 701168 h 788811"/>
                    <a:gd name="connsiteX1" fmla="*/ 37749 w 1086566"/>
                    <a:gd name="connsiteY1" fmla="*/ 39 h 788811"/>
                    <a:gd name="connsiteX2" fmla="*/ 1084641 w 1086566"/>
                    <a:gd name="connsiteY2" fmla="*/ 701168 h 788811"/>
                    <a:gd name="connsiteX3" fmla="*/ 290733 w 1086566"/>
                    <a:gd name="connsiteY3" fmla="*/ 701168 h 7888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086566" h="788811">
                      <a:moveTo>
                        <a:pt x="290733" y="701168"/>
                      </a:moveTo>
                      <a:cubicBezTo>
                        <a:pt x="116251" y="584313"/>
                        <a:pt x="-85044" y="-5517"/>
                        <a:pt x="37749" y="39"/>
                      </a:cubicBezTo>
                      <a:cubicBezTo>
                        <a:pt x="160542" y="5595"/>
                        <a:pt x="1042477" y="584313"/>
                        <a:pt x="1084641" y="701168"/>
                      </a:cubicBezTo>
                      <a:cubicBezTo>
                        <a:pt x="1126805" y="818023"/>
                        <a:pt x="465215" y="818023"/>
                        <a:pt x="290733" y="701168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84" name="フリーフォーム: 図形 383">
                  <a:extLst>
                    <a:ext uri="{FF2B5EF4-FFF2-40B4-BE49-F238E27FC236}">
                      <a16:creationId xmlns:a16="http://schemas.microsoft.com/office/drawing/2014/main" id="{1135A635-FE57-CCC0-C9EF-645621CC21CC}"/>
                    </a:ext>
                  </a:extLst>
                </p:cNvPr>
                <p:cNvSpPr/>
                <p:nvPr/>
              </p:nvSpPr>
              <p:spPr>
                <a:xfrm rot="16200000">
                  <a:off x="2915996" y="758267"/>
                  <a:ext cx="1309720" cy="1240292"/>
                </a:xfrm>
                <a:custGeom>
                  <a:avLst/>
                  <a:gdLst>
                    <a:gd name="connsiteX0" fmla="*/ 1309720 w 1309720"/>
                    <a:gd name="connsiteY0" fmla="*/ 597368 h 1240292"/>
                    <a:gd name="connsiteX1" fmla="*/ 654860 w 1309720"/>
                    <a:gd name="connsiteY1" fmla="*/ 1240292 h 1240292"/>
                    <a:gd name="connsiteX2" fmla="*/ 0 w 1309720"/>
                    <a:gd name="connsiteY2" fmla="*/ 1240291 h 1240292"/>
                    <a:gd name="connsiteX3" fmla="*/ 0 w 1309720"/>
                    <a:gd name="connsiteY3" fmla="*/ 613243 h 1240292"/>
                    <a:gd name="connsiteX4" fmla="*/ 893457 w 1309720"/>
                    <a:gd name="connsiteY4" fmla="*/ 613243 h 1240292"/>
                    <a:gd name="connsiteX5" fmla="*/ 893458 w 1309720"/>
                    <a:gd name="connsiteY5" fmla="*/ 0 h 1240292"/>
                    <a:gd name="connsiteX6" fmla="*/ 909761 w 1309720"/>
                    <a:gd name="connsiteY6" fmla="*/ 4968 h 1240292"/>
                    <a:gd name="connsiteX7" fmla="*/ 1309720 w 1309720"/>
                    <a:gd name="connsiteY7" fmla="*/ 597368 h 12402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309720" h="1240292">
                      <a:moveTo>
                        <a:pt x="1309720" y="597368"/>
                      </a:moveTo>
                      <a:cubicBezTo>
                        <a:pt x="1309720" y="952445"/>
                        <a:pt x="1016529" y="1240292"/>
                        <a:pt x="654860" y="1240292"/>
                      </a:cubicBezTo>
                      <a:lnTo>
                        <a:pt x="0" y="1240291"/>
                      </a:lnTo>
                      <a:lnTo>
                        <a:pt x="0" y="613243"/>
                      </a:lnTo>
                      <a:lnTo>
                        <a:pt x="893457" y="613243"/>
                      </a:lnTo>
                      <a:lnTo>
                        <a:pt x="893458" y="0"/>
                      </a:lnTo>
                      <a:lnTo>
                        <a:pt x="909761" y="4968"/>
                      </a:lnTo>
                      <a:cubicBezTo>
                        <a:pt x="1144800" y="102570"/>
                        <a:pt x="1309720" y="331060"/>
                        <a:pt x="1309720" y="597368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85" name="フリーフォーム: 図形 384">
                  <a:extLst>
                    <a:ext uri="{FF2B5EF4-FFF2-40B4-BE49-F238E27FC236}">
                      <a16:creationId xmlns:a16="http://schemas.microsoft.com/office/drawing/2014/main" id="{8ED2B581-B400-2944-0F6D-E2974F78CC95}"/>
                    </a:ext>
                  </a:extLst>
                </p:cNvPr>
                <p:cNvSpPr/>
                <p:nvPr/>
              </p:nvSpPr>
              <p:spPr>
                <a:xfrm>
                  <a:off x="3521624" y="1229914"/>
                  <a:ext cx="281578" cy="391612"/>
                </a:xfrm>
                <a:custGeom>
                  <a:avLst/>
                  <a:gdLst>
                    <a:gd name="connsiteX0" fmla="*/ 120253 w 281578"/>
                    <a:gd name="connsiteY0" fmla="*/ 0 h 391612"/>
                    <a:gd name="connsiteX1" fmla="*/ 281578 w 281578"/>
                    <a:gd name="connsiteY1" fmla="*/ 195806 h 391612"/>
                    <a:gd name="connsiteX2" fmla="*/ 120253 w 281578"/>
                    <a:gd name="connsiteY2" fmla="*/ 391612 h 391612"/>
                    <a:gd name="connsiteX3" fmla="*/ 6179 w 281578"/>
                    <a:gd name="connsiteY3" fmla="*/ 334262 h 391612"/>
                    <a:gd name="connsiteX4" fmla="*/ 0 w 281578"/>
                    <a:gd name="connsiteY4" fmla="*/ 323138 h 391612"/>
                    <a:gd name="connsiteX5" fmla="*/ 28394 w 281578"/>
                    <a:gd name="connsiteY5" fmla="*/ 272023 h 391612"/>
                    <a:gd name="connsiteX6" fmla="*/ 41072 w 281578"/>
                    <a:gd name="connsiteY6" fmla="*/ 195806 h 391612"/>
                    <a:gd name="connsiteX7" fmla="*/ 28394 w 281578"/>
                    <a:gd name="connsiteY7" fmla="*/ 119589 h 391612"/>
                    <a:gd name="connsiteX8" fmla="*/ 0 w 281578"/>
                    <a:gd name="connsiteY8" fmla="*/ 68474 h 391612"/>
                    <a:gd name="connsiteX9" fmla="*/ 6179 w 281578"/>
                    <a:gd name="connsiteY9" fmla="*/ 57350 h 391612"/>
                    <a:gd name="connsiteX10" fmla="*/ 120253 w 281578"/>
                    <a:gd name="connsiteY10" fmla="*/ 0 h 391612"/>
                    <a:gd name="connsiteX0" fmla="*/ 41072 w 281578"/>
                    <a:gd name="connsiteY0" fmla="*/ 195806 h 391612"/>
                    <a:gd name="connsiteX1" fmla="*/ 28394 w 281578"/>
                    <a:gd name="connsiteY1" fmla="*/ 119589 h 391612"/>
                    <a:gd name="connsiteX2" fmla="*/ 0 w 281578"/>
                    <a:gd name="connsiteY2" fmla="*/ 68474 h 391612"/>
                    <a:gd name="connsiteX3" fmla="*/ 6179 w 281578"/>
                    <a:gd name="connsiteY3" fmla="*/ 57350 h 391612"/>
                    <a:gd name="connsiteX4" fmla="*/ 120253 w 281578"/>
                    <a:gd name="connsiteY4" fmla="*/ 0 h 391612"/>
                    <a:gd name="connsiteX5" fmla="*/ 281578 w 281578"/>
                    <a:gd name="connsiteY5" fmla="*/ 195806 h 391612"/>
                    <a:gd name="connsiteX6" fmla="*/ 120253 w 281578"/>
                    <a:gd name="connsiteY6" fmla="*/ 391612 h 391612"/>
                    <a:gd name="connsiteX7" fmla="*/ 6179 w 281578"/>
                    <a:gd name="connsiteY7" fmla="*/ 334262 h 391612"/>
                    <a:gd name="connsiteX8" fmla="*/ 0 w 281578"/>
                    <a:gd name="connsiteY8" fmla="*/ 323138 h 391612"/>
                    <a:gd name="connsiteX9" fmla="*/ 28394 w 281578"/>
                    <a:gd name="connsiteY9" fmla="*/ 272023 h 391612"/>
                    <a:gd name="connsiteX10" fmla="*/ 132512 w 281578"/>
                    <a:gd name="connsiteY10" fmla="*/ 287246 h 391612"/>
                    <a:gd name="connsiteX0" fmla="*/ 28394 w 281578"/>
                    <a:gd name="connsiteY0" fmla="*/ 119589 h 391612"/>
                    <a:gd name="connsiteX1" fmla="*/ 0 w 281578"/>
                    <a:gd name="connsiteY1" fmla="*/ 68474 h 391612"/>
                    <a:gd name="connsiteX2" fmla="*/ 6179 w 281578"/>
                    <a:gd name="connsiteY2" fmla="*/ 57350 h 391612"/>
                    <a:gd name="connsiteX3" fmla="*/ 120253 w 281578"/>
                    <a:gd name="connsiteY3" fmla="*/ 0 h 391612"/>
                    <a:gd name="connsiteX4" fmla="*/ 281578 w 281578"/>
                    <a:gd name="connsiteY4" fmla="*/ 195806 h 391612"/>
                    <a:gd name="connsiteX5" fmla="*/ 120253 w 281578"/>
                    <a:gd name="connsiteY5" fmla="*/ 391612 h 391612"/>
                    <a:gd name="connsiteX6" fmla="*/ 6179 w 281578"/>
                    <a:gd name="connsiteY6" fmla="*/ 334262 h 391612"/>
                    <a:gd name="connsiteX7" fmla="*/ 0 w 281578"/>
                    <a:gd name="connsiteY7" fmla="*/ 323138 h 391612"/>
                    <a:gd name="connsiteX8" fmla="*/ 28394 w 281578"/>
                    <a:gd name="connsiteY8" fmla="*/ 272023 h 391612"/>
                    <a:gd name="connsiteX9" fmla="*/ 132512 w 281578"/>
                    <a:gd name="connsiteY9" fmla="*/ 287246 h 391612"/>
                    <a:gd name="connsiteX0" fmla="*/ 0 w 281578"/>
                    <a:gd name="connsiteY0" fmla="*/ 68474 h 391612"/>
                    <a:gd name="connsiteX1" fmla="*/ 6179 w 281578"/>
                    <a:gd name="connsiteY1" fmla="*/ 57350 h 391612"/>
                    <a:gd name="connsiteX2" fmla="*/ 120253 w 281578"/>
                    <a:gd name="connsiteY2" fmla="*/ 0 h 391612"/>
                    <a:gd name="connsiteX3" fmla="*/ 281578 w 281578"/>
                    <a:gd name="connsiteY3" fmla="*/ 195806 h 391612"/>
                    <a:gd name="connsiteX4" fmla="*/ 120253 w 281578"/>
                    <a:gd name="connsiteY4" fmla="*/ 391612 h 391612"/>
                    <a:gd name="connsiteX5" fmla="*/ 6179 w 281578"/>
                    <a:gd name="connsiteY5" fmla="*/ 334262 h 391612"/>
                    <a:gd name="connsiteX6" fmla="*/ 0 w 281578"/>
                    <a:gd name="connsiteY6" fmla="*/ 323138 h 391612"/>
                    <a:gd name="connsiteX7" fmla="*/ 28394 w 281578"/>
                    <a:gd name="connsiteY7" fmla="*/ 272023 h 391612"/>
                    <a:gd name="connsiteX8" fmla="*/ 132512 w 281578"/>
                    <a:gd name="connsiteY8" fmla="*/ 287246 h 391612"/>
                    <a:gd name="connsiteX0" fmla="*/ 0 w 281578"/>
                    <a:gd name="connsiteY0" fmla="*/ 68474 h 391612"/>
                    <a:gd name="connsiteX1" fmla="*/ 6179 w 281578"/>
                    <a:gd name="connsiteY1" fmla="*/ 57350 h 391612"/>
                    <a:gd name="connsiteX2" fmla="*/ 120253 w 281578"/>
                    <a:gd name="connsiteY2" fmla="*/ 0 h 391612"/>
                    <a:gd name="connsiteX3" fmla="*/ 281578 w 281578"/>
                    <a:gd name="connsiteY3" fmla="*/ 195806 h 391612"/>
                    <a:gd name="connsiteX4" fmla="*/ 120253 w 281578"/>
                    <a:gd name="connsiteY4" fmla="*/ 391612 h 391612"/>
                    <a:gd name="connsiteX5" fmla="*/ 6179 w 281578"/>
                    <a:gd name="connsiteY5" fmla="*/ 334262 h 391612"/>
                    <a:gd name="connsiteX6" fmla="*/ 0 w 281578"/>
                    <a:gd name="connsiteY6" fmla="*/ 323138 h 391612"/>
                    <a:gd name="connsiteX7" fmla="*/ 28394 w 281578"/>
                    <a:gd name="connsiteY7" fmla="*/ 272023 h 391612"/>
                    <a:gd name="connsiteX0" fmla="*/ 0 w 281578"/>
                    <a:gd name="connsiteY0" fmla="*/ 68474 h 391612"/>
                    <a:gd name="connsiteX1" fmla="*/ 6179 w 281578"/>
                    <a:gd name="connsiteY1" fmla="*/ 57350 h 391612"/>
                    <a:gd name="connsiteX2" fmla="*/ 120253 w 281578"/>
                    <a:gd name="connsiteY2" fmla="*/ 0 h 391612"/>
                    <a:gd name="connsiteX3" fmla="*/ 281578 w 281578"/>
                    <a:gd name="connsiteY3" fmla="*/ 195806 h 391612"/>
                    <a:gd name="connsiteX4" fmla="*/ 120253 w 281578"/>
                    <a:gd name="connsiteY4" fmla="*/ 391612 h 391612"/>
                    <a:gd name="connsiteX5" fmla="*/ 6179 w 281578"/>
                    <a:gd name="connsiteY5" fmla="*/ 334262 h 391612"/>
                    <a:gd name="connsiteX6" fmla="*/ 0 w 281578"/>
                    <a:gd name="connsiteY6" fmla="*/ 323138 h 3916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81578" h="391612">
                      <a:moveTo>
                        <a:pt x="0" y="68474"/>
                      </a:moveTo>
                      <a:lnTo>
                        <a:pt x="6179" y="57350"/>
                      </a:lnTo>
                      <a:cubicBezTo>
                        <a:pt x="35374" y="21916"/>
                        <a:pt x="75705" y="0"/>
                        <a:pt x="120253" y="0"/>
                      </a:cubicBezTo>
                      <a:cubicBezTo>
                        <a:pt x="209350" y="0"/>
                        <a:pt x="281578" y="87665"/>
                        <a:pt x="281578" y="195806"/>
                      </a:cubicBezTo>
                      <a:cubicBezTo>
                        <a:pt x="281578" y="303947"/>
                        <a:pt x="209350" y="391612"/>
                        <a:pt x="120253" y="391612"/>
                      </a:cubicBezTo>
                      <a:cubicBezTo>
                        <a:pt x="75705" y="391612"/>
                        <a:pt x="35374" y="369696"/>
                        <a:pt x="6179" y="334262"/>
                      </a:cubicBezTo>
                      <a:lnTo>
                        <a:pt x="0" y="323138"/>
                      </a:lnTo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86" name="フリーフォーム: 図形 385">
                  <a:extLst>
                    <a:ext uri="{FF2B5EF4-FFF2-40B4-BE49-F238E27FC236}">
                      <a16:creationId xmlns:a16="http://schemas.microsoft.com/office/drawing/2014/main" id="{93E9AD91-CBD1-0CF1-7D60-1ADAF77B6E9B}"/>
                    </a:ext>
                  </a:extLst>
                </p:cNvPr>
                <p:cNvSpPr/>
                <p:nvPr/>
              </p:nvSpPr>
              <p:spPr>
                <a:xfrm>
                  <a:off x="3546963" y="1293020"/>
                  <a:ext cx="186243" cy="255877"/>
                </a:xfrm>
                <a:custGeom>
                  <a:avLst/>
                  <a:gdLst>
                    <a:gd name="connsiteX0" fmla="*/ 120253 w 281578"/>
                    <a:gd name="connsiteY0" fmla="*/ 0 h 391612"/>
                    <a:gd name="connsiteX1" fmla="*/ 281578 w 281578"/>
                    <a:gd name="connsiteY1" fmla="*/ 195806 h 391612"/>
                    <a:gd name="connsiteX2" fmla="*/ 120253 w 281578"/>
                    <a:gd name="connsiteY2" fmla="*/ 391612 h 391612"/>
                    <a:gd name="connsiteX3" fmla="*/ 6179 w 281578"/>
                    <a:gd name="connsiteY3" fmla="*/ 334262 h 391612"/>
                    <a:gd name="connsiteX4" fmla="*/ 0 w 281578"/>
                    <a:gd name="connsiteY4" fmla="*/ 323138 h 391612"/>
                    <a:gd name="connsiteX5" fmla="*/ 28394 w 281578"/>
                    <a:gd name="connsiteY5" fmla="*/ 272023 h 391612"/>
                    <a:gd name="connsiteX6" fmla="*/ 41072 w 281578"/>
                    <a:gd name="connsiteY6" fmla="*/ 195806 h 391612"/>
                    <a:gd name="connsiteX7" fmla="*/ 28394 w 281578"/>
                    <a:gd name="connsiteY7" fmla="*/ 119589 h 391612"/>
                    <a:gd name="connsiteX8" fmla="*/ 0 w 281578"/>
                    <a:gd name="connsiteY8" fmla="*/ 68474 h 391612"/>
                    <a:gd name="connsiteX9" fmla="*/ 6179 w 281578"/>
                    <a:gd name="connsiteY9" fmla="*/ 57350 h 391612"/>
                    <a:gd name="connsiteX10" fmla="*/ 120253 w 281578"/>
                    <a:gd name="connsiteY10" fmla="*/ 0 h 391612"/>
                    <a:gd name="connsiteX0" fmla="*/ 41072 w 281578"/>
                    <a:gd name="connsiteY0" fmla="*/ 195806 h 391612"/>
                    <a:gd name="connsiteX1" fmla="*/ 28394 w 281578"/>
                    <a:gd name="connsiteY1" fmla="*/ 119589 h 391612"/>
                    <a:gd name="connsiteX2" fmla="*/ 0 w 281578"/>
                    <a:gd name="connsiteY2" fmla="*/ 68474 h 391612"/>
                    <a:gd name="connsiteX3" fmla="*/ 6179 w 281578"/>
                    <a:gd name="connsiteY3" fmla="*/ 57350 h 391612"/>
                    <a:gd name="connsiteX4" fmla="*/ 120253 w 281578"/>
                    <a:gd name="connsiteY4" fmla="*/ 0 h 391612"/>
                    <a:gd name="connsiteX5" fmla="*/ 281578 w 281578"/>
                    <a:gd name="connsiteY5" fmla="*/ 195806 h 391612"/>
                    <a:gd name="connsiteX6" fmla="*/ 120253 w 281578"/>
                    <a:gd name="connsiteY6" fmla="*/ 391612 h 391612"/>
                    <a:gd name="connsiteX7" fmla="*/ 6179 w 281578"/>
                    <a:gd name="connsiteY7" fmla="*/ 334262 h 391612"/>
                    <a:gd name="connsiteX8" fmla="*/ 0 w 281578"/>
                    <a:gd name="connsiteY8" fmla="*/ 323138 h 391612"/>
                    <a:gd name="connsiteX9" fmla="*/ 28394 w 281578"/>
                    <a:gd name="connsiteY9" fmla="*/ 272023 h 391612"/>
                    <a:gd name="connsiteX10" fmla="*/ 132512 w 281578"/>
                    <a:gd name="connsiteY10" fmla="*/ 287246 h 391612"/>
                    <a:gd name="connsiteX0" fmla="*/ 28394 w 281578"/>
                    <a:gd name="connsiteY0" fmla="*/ 119589 h 391612"/>
                    <a:gd name="connsiteX1" fmla="*/ 0 w 281578"/>
                    <a:gd name="connsiteY1" fmla="*/ 68474 h 391612"/>
                    <a:gd name="connsiteX2" fmla="*/ 6179 w 281578"/>
                    <a:gd name="connsiteY2" fmla="*/ 57350 h 391612"/>
                    <a:gd name="connsiteX3" fmla="*/ 120253 w 281578"/>
                    <a:gd name="connsiteY3" fmla="*/ 0 h 391612"/>
                    <a:gd name="connsiteX4" fmla="*/ 281578 w 281578"/>
                    <a:gd name="connsiteY4" fmla="*/ 195806 h 391612"/>
                    <a:gd name="connsiteX5" fmla="*/ 120253 w 281578"/>
                    <a:gd name="connsiteY5" fmla="*/ 391612 h 391612"/>
                    <a:gd name="connsiteX6" fmla="*/ 6179 w 281578"/>
                    <a:gd name="connsiteY6" fmla="*/ 334262 h 391612"/>
                    <a:gd name="connsiteX7" fmla="*/ 0 w 281578"/>
                    <a:gd name="connsiteY7" fmla="*/ 323138 h 391612"/>
                    <a:gd name="connsiteX8" fmla="*/ 28394 w 281578"/>
                    <a:gd name="connsiteY8" fmla="*/ 272023 h 391612"/>
                    <a:gd name="connsiteX9" fmla="*/ 132512 w 281578"/>
                    <a:gd name="connsiteY9" fmla="*/ 287246 h 391612"/>
                    <a:gd name="connsiteX0" fmla="*/ 0 w 281578"/>
                    <a:gd name="connsiteY0" fmla="*/ 68474 h 391612"/>
                    <a:gd name="connsiteX1" fmla="*/ 6179 w 281578"/>
                    <a:gd name="connsiteY1" fmla="*/ 57350 h 391612"/>
                    <a:gd name="connsiteX2" fmla="*/ 120253 w 281578"/>
                    <a:gd name="connsiteY2" fmla="*/ 0 h 391612"/>
                    <a:gd name="connsiteX3" fmla="*/ 281578 w 281578"/>
                    <a:gd name="connsiteY3" fmla="*/ 195806 h 391612"/>
                    <a:gd name="connsiteX4" fmla="*/ 120253 w 281578"/>
                    <a:gd name="connsiteY4" fmla="*/ 391612 h 391612"/>
                    <a:gd name="connsiteX5" fmla="*/ 6179 w 281578"/>
                    <a:gd name="connsiteY5" fmla="*/ 334262 h 391612"/>
                    <a:gd name="connsiteX6" fmla="*/ 0 w 281578"/>
                    <a:gd name="connsiteY6" fmla="*/ 323138 h 391612"/>
                    <a:gd name="connsiteX7" fmla="*/ 28394 w 281578"/>
                    <a:gd name="connsiteY7" fmla="*/ 272023 h 391612"/>
                    <a:gd name="connsiteX8" fmla="*/ 132512 w 281578"/>
                    <a:gd name="connsiteY8" fmla="*/ 287246 h 391612"/>
                    <a:gd name="connsiteX0" fmla="*/ 0 w 281578"/>
                    <a:gd name="connsiteY0" fmla="*/ 68474 h 391612"/>
                    <a:gd name="connsiteX1" fmla="*/ 6179 w 281578"/>
                    <a:gd name="connsiteY1" fmla="*/ 57350 h 391612"/>
                    <a:gd name="connsiteX2" fmla="*/ 120253 w 281578"/>
                    <a:gd name="connsiteY2" fmla="*/ 0 h 391612"/>
                    <a:gd name="connsiteX3" fmla="*/ 281578 w 281578"/>
                    <a:gd name="connsiteY3" fmla="*/ 195806 h 391612"/>
                    <a:gd name="connsiteX4" fmla="*/ 120253 w 281578"/>
                    <a:gd name="connsiteY4" fmla="*/ 391612 h 391612"/>
                    <a:gd name="connsiteX5" fmla="*/ 6179 w 281578"/>
                    <a:gd name="connsiteY5" fmla="*/ 334262 h 391612"/>
                    <a:gd name="connsiteX6" fmla="*/ 0 w 281578"/>
                    <a:gd name="connsiteY6" fmla="*/ 323138 h 391612"/>
                    <a:gd name="connsiteX7" fmla="*/ 28394 w 281578"/>
                    <a:gd name="connsiteY7" fmla="*/ 272023 h 391612"/>
                    <a:gd name="connsiteX0" fmla="*/ 0 w 281578"/>
                    <a:gd name="connsiteY0" fmla="*/ 68474 h 391612"/>
                    <a:gd name="connsiteX1" fmla="*/ 6179 w 281578"/>
                    <a:gd name="connsiteY1" fmla="*/ 57350 h 391612"/>
                    <a:gd name="connsiteX2" fmla="*/ 120253 w 281578"/>
                    <a:gd name="connsiteY2" fmla="*/ 0 h 391612"/>
                    <a:gd name="connsiteX3" fmla="*/ 281578 w 281578"/>
                    <a:gd name="connsiteY3" fmla="*/ 195806 h 391612"/>
                    <a:gd name="connsiteX4" fmla="*/ 120253 w 281578"/>
                    <a:gd name="connsiteY4" fmla="*/ 391612 h 391612"/>
                    <a:gd name="connsiteX5" fmla="*/ 6179 w 281578"/>
                    <a:gd name="connsiteY5" fmla="*/ 334262 h 391612"/>
                    <a:gd name="connsiteX6" fmla="*/ 0 w 281578"/>
                    <a:gd name="connsiteY6" fmla="*/ 323138 h 3916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81578" h="391612">
                      <a:moveTo>
                        <a:pt x="0" y="68474"/>
                      </a:moveTo>
                      <a:lnTo>
                        <a:pt x="6179" y="57350"/>
                      </a:lnTo>
                      <a:cubicBezTo>
                        <a:pt x="35374" y="21916"/>
                        <a:pt x="75705" y="0"/>
                        <a:pt x="120253" y="0"/>
                      </a:cubicBezTo>
                      <a:cubicBezTo>
                        <a:pt x="209350" y="0"/>
                        <a:pt x="281578" y="87665"/>
                        <a:pt x="281578" y="195806"/>
                      </a:cubicBezTo>
                      <a:cubicBezTo>
                        <a:pt x="281578" y="303947"/>
                        <a:pt x="209350" y="391612"/>
                        <a:pt x="120253" y="391612"/>
                      </a:cubicBezTo>
                      <a:cubicBezTo>
                        <a:pt x="75705" y="391612"/>
                        <a:pt x="35374" y="369696"/>
                        <a:pt x="6179" y="334262"/>
                      </a:cubicBezTo>
                      <a:lnTo>
                        <a:pt x="0" y="323138"/>
                      </a:lnTo>
                    </a:path>
                  </a:pathLst>
                </a:custGeom>
                <a:solidFill>
                  <a:srgbClr val="ED7D31">
                    <a:lumMod val="60000"/>
                    <a:lumOff val="4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87" name="月 386">
                  <a:extLst>
                    <a:ext uri="{FF2B5EF4-FFF2-40B4-BE49-F238E27FC236}">
                      <a16:creationId xmlns:a16="http://schemas.microsoft.com/office/drawing/2014/main" id="{274582EF-FB0F-1028-AE4D-59428670678A}"/>
                    </a:ext>
                  </a:extLst>
                </p:cNvPr>
                <p:cNvSpPr/>
                <p:nvPr/>
              </p:nvSpPr>
              <p:spPr>
                <a:xfrm rot="10800000">
                  <a:off x="3424705" y="852804"/>
                  <a:ext cx="219177" cy="660674"/>
                </a:xfrm>
                <a:prstGeom prst="moon">
                  <a:avLst>
                    <a:gd name="adj" fmla="val 78972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88" name="月 387">
                  <a:extLst>
                    <a:ext uri="{FF2B5EF4-FFF2-40B4-BE49-F238E27FC236}">
                      <a16:creationId xmlns:a16="http://schemas.microsoft.com/office/drawing/2014/main" id="{ECC97E3D-0B27-728F-5CAF-14F519BA8F5D}"/>
                    </a:ext>
                  </a:extLst>
                </p:cNvPr>
                <p:cNvSpPr/>
                <p:nvPr/>
              </p:nvSpPr>
              <p:spPr>
                <a:xfrm rot="5400000">
                  <a:off x="3113647" y="1062790"/>
                  <a:ext cx="45719" cy="237271"/>
                </a:xfrm>
                <a:prstGeom prst="moon">
                  <a:avLst>
                    <a:gd name="adj" fmla="val 43350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350" name="楕円 349">
                <a:extLst>
                  <a:ext uri="{FF2B5EF4-FFF2-40B4-BE49-F238E27FC236}">
                    <a16:creationId xmlns:a16="http://schemas.microsoft.com/office/drawing/2014/main" id="{5F5CC003-7504-FC67-8189-D84D414CC968}"/>
                  </a:ext>
                </a:extLst>
              </p:cNvPr>
              <p:cNvSpPr/>
              <p:nvPr/>
            </p:nvSpPr>
            <p:spPr>
              <a:xfrm flipH="1">
                <a:off x="5032362" y="2727101"/>
                <a:ext cx="71746" cy="45753"/>
              </a:xfrm>
              <a:prstGeom prst="ellipse">
                <a:avLst/>
              </a:prstGeom>
              <a:solidFill>
                <a:srgbClr val="FF66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351" name="グループ化 350">
                <a:extLst>
                  <a:ext uri="{FF2B5EF4-FFF2-40B4-BE49-F238E27FC236}">
                    <a16:creationId xmlns:a16="http://schemas.microsoft.com/office/drawing/2014/main" id="{1D7ED23F-DFEE-A77E-1590-D031B1F94707}"/>
                  </a:ext>
                </a:extLst>
              </p:cNvPr>
              <p:cNvGrpSpPr/>
              <p:nvPr/>
            </p:nvGrpSpPr>
            <p:grpSpPr>
              <a:xfrm rot="20422355" flipH="1">
                <a:off x="4219567" y="2008968"/>
                <a:ext cx="1002639" cy="419987"/>
                <a:chOff x="2741132" y="382534"/>
                <a:chExt cx="1777528" cy="806187"/>
              </a:xfrm>
            </p:grpSpPr>
            <p:grpSp>
              <p:nvGrpSpPr>
                <p:cNvPr id="372" name="グループ化 371">
                  <a:extLst>
                    <a:ext uri="{FF2B5EF4-FFF2-40B4-BE49-F238E27FC236}">
                      <a16:creationId xmlns:a16="http://schemas.microsoft.com/office/drawing/2014/main" id="{F96CA522-7797-312E-1C2D-6951DD85B8E3}"/>
                    </a:ext>
                  </a:extLst>
                </p:cNvPr>
                <p:cNvGrpSpPr/>
                <p:nvPr/>
              </p:nvGrpSpPr>
              <p:grpSpPr>
                <a:xfrm>
                  <a:off x="2741132" y="382534"/>
                  <a:ext cx="1777528" cy="806187"/>
                  <a:chOff x="2741132" y="382534"/>
                  <a:chExt cx="1777528" cy="806187"/>
                </a:xfrm>
              </p:grpSpPr>
              <p:grpSp>
                <p:nvGrpSpPr>
                  <p:cNvPr id="378" name="グループ化 377">
                    <a:extLst>
                      <a:ext uri="{FF2B5EF4-FFF2-40B4-BE49-F238E27FC236}">
                        <a16:creationId xmlns:a16="http://schemas.microsoft.com/office/drawing/2014/main" id="{B859879E-FDB6-D7CF-BD76-B911530CD8FE}"/>
                      </a:ext>
                    </a:extLst>
                  </p:cNvPr>
                  <p:cNvGrpSpPr/>
                  <p:nvPr/>
                </p:nvGrpSpPr>
                <p:grpSpPr>
                  <a:xfrm>
                    <a:off x="2904029" y="382534"/>
                    <a:ext cx="1413972" cy="707862"/>
                    <a:chOff x="2904029" y="382534"/>
                    <a:chExt cx="1413972" cy="707862"/>
                  </a:xfrm>
                  <a:solidFill>
                    <a:srgbClr val="FFC000"/>
                  </a:solidFill>
                </p:grpSpPr>
                <p:sp>
                  <p:nvSpPr>
                    <p:cNvPr id="380" name="フリーフォーム: 図形 379">
                      <a:extLst>
                        <a:ext uri="{FF2B5EF4-FFF2-40B4-BE49-F238E27FC236}">
                          <a16:creationId xmlns:a16="http://schemas.microsoft.com/office/drawing/2014/main" id="{1132ED44-7550-ADF0-CC98-6565C0D7E0D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04029" y="382534"/>
                      <a:ext cx="1413972" cy="707862"/>
                    </a:xfrm>
                    <a:custGeom>
                      <a:avLst/>
                      <a:gdLst>
                        <a:gd name="connsiteX0" fmla="*/ 821504 w 1641691"/>
                        <a:gd name="connsiteY0" fmla="*/ 0 h 707862"/>
                        <a:gd name="connsiteX1" fmla="*/ 1638800 w 1641691"/>
                        <a:gd name="connsiteY1" fmla="*/ 666116 h 707862"/>
                        <a:gd name="connsiteX2" fmla="*/ 1641691 w 1641691"/>
                        <a:gd name="connsiteY2" fmla="*/ 694793 h 707862"/>
                        <a:gd name="connsiteX3" fmla="*/ 1517872 w 1641691"/>
                        <a:gd name="connsiteY3" fmla="*/ 654529 h 707862"/>
                        <a:gd name="connsiteX4" fmla="*/ 839727 w 1641691"/>
                        <a:gd name="connsiteY4" fmla="*/ 562109 h 707862"/>
                        <a:gd name="connsiteX5" fmla="*/ 9289 w 1641691"/>
                        <a:gd name="connsiteY5" fmla="*/ 704053 h 707862"/>
                        <a:gd name="connsiteX6" fmla="*/ 0 w 1641691"/>
                        <a:gd name="connsiteY6" fmla="*/ 707862 h 707862"/>
                        <a:gd name="connsiteX7" fmla="*/ 4208 w 1641691"/>
                        <a:gd name="connsiteY7" fmla="*/ 666116 h 707862"/>
                        <a:gd name="connsiteX8" fmla="*/ 821504 w 1641691"/>
                        <a:gd name="connsiteY8" fmla="*/ 0 h 70786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1641691" h="707862">
                          <a:moveTo>
                            <a:pt x="821504" y="0"/>
                          </a:moveTo>
                          <a:cubicBezTo>
                            <a:pt x="1224653" y="0"/>
                            <a:pt x="1561010" y="285964"/>
                            <a:pt x="1638800" y="666116"/>
                          </a:cubicBezTo>
                          <a:lnTo>
                            <a:pt x="1641691" y="694793"/>
                          </a:lnTo>
                          <a:lnTo>
                            <a:pt x="1517872" y="654529"/>
                          </a:lnTo>
                          <a:cubicBezTo>
                            <a:pt x="1309437" y="595018"/>
                            <a:pt x="1080275" y="562109"/>
                            <a:pt x="839727" y="562109"/>
                          </a:cubicBezTo>
                          <a:cubicBezTo>
                            <a:pt x="539042" y="562109"/>
                            <a:pt x="256148" y="613529"/>
                            <a:pt x="9289" y="704053"/>
                          </a:cubicBezTo>
                          <a:lnTo>
                            <a:pt x="0" y="707862"/>
                          </a:lnTo>
                          <a:lnTo>
                            <a:pt x="4208" y="666116"/>
                          </a:lnTo>
                          <a:cubicBezTo>
                            <a:pt x="81998" y="285964"/>
                            <a:pt x="418356" y="0"/>
                            <a:pt x="821504" y="0"/>
                          </a:cubicBezTo>
                          <a:close/>
                        </a:path>
                      </a:pathLst>
                    </a:custGeom>
                    <a:grpFill/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ysClr val="window" lastClr="FFFFFF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381" name="フリーフォーム: 図形 380">
                      <a:extLst>
                        <a:ext uri="{FF2B5EF4-FFF2-40B4-BE49-F238E27FC236}">
                          <a16:creationId xmlns:a16="http://schemas.microsoft.com/office/drawing/2014/main" id="{53E7867D-7C23-152E-F320-3F41F37C977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220532" y="382534"/>
                      <a:ext cx="795208" cy="707862"/>
                    </a:xfrm>
                    <a:custGeom>
                      <a:avLst/>
                      <a:gdLst>
                        <a:gd name="connsiteX0" fmla="*/ 821504 w 1641691"/>
                        <a:gd name="connsiteY0" fmla="*/ 0 h 707862"/>
                        <a:gd name="connsiteX1" fmla="*/ 1638800 w 1641691"/>
                        <a:gd name="connsiteY1" fmla="*/ 666116 h 707862"/>
                        <a:gd name="connsiteX2" fmla="*/ 1641691 w 1641691"/>
                        <a:gd name="connsiteY2" fmla="*/ 694793 h 707862"/>
                        <a:gd name="connsiteX3" fmla="*/ 1517872 w 1641691"/>
                        <a:gd name="connsiteY3" fmla="*/ 654529 h 707862"/>
                        <a:gd name="connsiteX4" fmla="*/ 839727 w 1641691"/>
                        <a:gd name="connsiteY4" fmla="*/ 562109 h 707862"/>
                        <a:gd name="connsiteX5" fmla="*/ 9289 w 1641691"/>
                        <a:gd name="connsiteY5" fmla="*/ 704053 h 707862"/>
                        <a:gd name="connsiteX6" fmla="*/ 0 w 1641691"/>
                        <a:gd name="connsiteY6" fmla="*/ 707862 h 707862"/>
                        <a:gd name="connsiteX7" fmla="*/ 4208 w 1641691"/>
                        <a:gd name="connsiteY7" fmla="*/ 666116 h 707862"/>
                        <a:gd name="connsiteX8" fmla="*/ 821504 w 1641691"/>
                        <a:gd name="connsiteY8" fmla="*/ 0 h 707862"/>
                        <a:gd name="connsiteX0" fmla="*/ 821504 w 1641691"/>
                        <a:gd name="connsiteY0" fmla="*/ 0 h 707862"/>
                        <a:gd name="connsiteX1" fmla="*/ 1638800 w 1641691"/>
                        <a:gd name="connsiteY1" fmla="*/ 666116 h 707862"/>
                        <a:gd name="connsiteX2" fmla="*/ 1641691 w 1641691"/>
                        <a:gd name="connsiteY2" fmla="*/ 694793 h 707862"/>
                        <a:gd name="connsiteX3" fmla="*/ 1517872 w 1641691"/>
                        <a:gd name="connsiteY3" fmla="*/ 654529 h 707862"/>
                        <a:gd name="connsiteX4" fmla="*/ 9289 w 1641691"/>
                        <a:gd name="connsiteY4" fmla="*/ 704053 h 707862"/>
                        <a:gd name="connsiteX5" fmla="*/ 0 w 1641691"/>
                        <a:gd name="connsiteY5" fmla="*/ 707862 h 707862"/>
                        <a:gd name="connsiteX6" fmla="*/ 4208 w 1641691"/>
                        <a:gd name="connsiteY6" fmla="*/ 666116 h 707862"/>
                        <a:gd name="connsiteX7" fmla="*/ 821504 w 1641691"/>
                        <a:gd name="connsiteY7" fmla="*/ 0 h 707862"/>
                        <a:gd name="connsiteX0" fmla="*/ 821504 w 1641691"/>
                        <a:gd name="connsiteY0" fmla="*/ 0 h 707862"/>
                        <a:gd name="connsiteX1" fmla="*/ 1638800 w 1641691"/>
                        <a:gd name="connsiteY1" fmla="*/ 666116 h 707862"/>
                        <a:gd name="connsiteX2" fmla="*/ 1641691 w 1641691"/>
                        <a:gd name="connsiteY2" fmla="*/ 694793 h 707862"/>
                        <a:gd name="connsiteX3" fmla="*/ 9289 w 1641691"/>
                        <a:gd name="connsiteY3" fmla="*/ 704053 h 707862"/>
                        <a:gd name="connsiteX4" fmla="*/ 0 w 1641691"/>
                        <a:gd name="connsiteY4" fmla="*/ 707862 h 707862"/>
                        <a:gd name="connsiteX5" fmla="*/ 4208 w 1641691"/>
                        <a:gd name="connsiteY5" fmla="*/ 666116 h 707862"/>
                        <a:gd name="connsiteX6" fmla="*/ 821504 w 1641691"/>
                        <a:gd name="connsiteY6" fmla="*/ 0 h 70786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1641691" h="707862">
                          <a:moveTo>
                            <a:pt x="821504" y="0"/>
                          </a:moveTo>
                          <a:cubicBezTo>
                            <a:pt x="1224653" y="0"/>
                            <a:pt x="1561010" y="285964"/>
                            <a:pt x="1638800" y="666116"/>
                          </a:cubicBezTo>
                          <a:lnTo>
                            <a:pt x="1641691" y="694793"/>
                          </a:lnTo>
                          <a:lnTo>
                            <a:pt x="9289" y="704053"/>
                          </a:lnTo>
                          <a:lnTo>
                            <a:pt x="0" y="707862"/>
                          </a:lnTo>
                          <a:lnTo>
                            <a:pt x="4208" y="666116"/>
                          </a:lnTo>
                          <a:cubicBezTo>
                            <a:pt x="81998" y="285964"/>
                            <a:pt x="418356" y="0"/>
                            <a:pt x="821504" y="0"/>
                          </a:cubicBezTo>
                          <a:close/>
                        </a:path>
                      </a:pathLst>
                    </a:custGeom>
                    <a:grpFill/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ysClr val="window" lastClr="FFFFFF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sp>
                <p:nvSpPr>
                  <p:cNvPr id="379" name="フリーフォーム: 図形 378">
                    <a:extLst>
                      <a:ext uri="{FF2B5EF4-FFF2-40B4-BE49-F238E27FC236}">
                        <a16:creationId xmlns:a16="http://schemas.microsoft.com/office/drawing/2014/main" id="{6F6D3838-6814-B4D9-7929-E7120D713967}"/>
                      </a:ext>
                    </a:extLst>
                  </p:cNvPr>
                  <p:cNvSpPr/>
                  <p:nvPr/>
                </p:nvSpPr>
                <p:spPr>
                  <a:xfrm>
                    <a:off x="2741132" y="920489"/>
                    <a:ext cx="1777528" cy="268232"/>
                  </a:xfrm>
                  <a:custGeom>
                    <a:avLst/>
                    <a:gdLst>
                      <a:gd name="connsiteX0" fmla="*/ 1011860 w 2023720"/>
                      <a:gd name="connsiteY0" fmla="*/ 0 h 219921"/>
                      <a:gd name="connsiteX1" fmla="*/ 1985943 w 2023720"/>
                      <a:gd name="connsiteY1" fmla="*/ 200852 h 219921"/>
                      <a:gd name="connsiteX2" fmla="*/ 2023720 w 2023720"/>
                      <a:gd name="connsiteY2" fmla="*/ 219921 h 219921"/>
                      <a:gd name="connsiteX3" fmla="*/ 1958727 w 2023720"/>
                      <a:gd name="connsiteY3" fmla="*/ 211135 h 219921"/>
                      <a:gd name="connsiteX4" fmla="*/ 1011860 w 2023720"/>
                      <a:gd name="connsiteY4" fmla="*/ 158262 h 219921"/>
                      <a:gd name="connsiteX5" fmla="*/ 64994 w 2023720"/>
                      <a:gd name="connsiteY5" fmla="*/ 211135 h 219921"/>
                      <a:gd name="connsiteX6" fmla="*/ 0 w 2023720"/>
                      <a:gd name="connsiteY6" fmla="*/ 219921 h 219921"/>
                      <a:gd name="connsiteX7" fmla="*/ 37777 w 2023720"/>
                      <a:gd name="connsiteY7" fmla="*/ 200852 h 219921"/>
                      <a:gd name="connsiteX8" fmla="*/ 1011860 w 2023720"/>
                      <a:gd name="connsiteY8" fmla="*/ 0 h 219921"/>
                      <a:gd name="connsiteX0" fmla="*/ 1011860 w 2023720"/>
                      <a:gd name="connsiteY0" fmla="*/ 0 h 219921"/>
                      <a:gd name="connsiteX1" fmla="*/ 1985943 w 2023720"/>
                      <a:gd name="connsiteY1" fmla="*/ 200852 h 219921"/>
                      <a:gd name="connsiteX2" fmla="*/ 2023720 w 2023720"/>
                      <a:gd name="connsiteY2" fmla="*/ 219921 h 219921"/>
                      <a:gd name="connsiteX3" fmla="*/ 1958727 w 2023720"/>
                      <a:gd name="connsiteY3" fmla="*/ 211135 h 219921"/>
                      <a:gd name="connsiteX4" fmla="*/ 64994 w 2023720"/>
                      <a:gd name="connsiteY4" fmla="*/ 211135 h 219921"/>
                      <a:gd name="connsiteX5" fmla="*/ 0 w 2023720"/>
                      <a:gd name="connsiteY5" fmla="*/ 219921 h 219921"/>
                      <a:gd name="connsiteX6" fmla="*/ 37777 w 2023720"/>
                      <a:gd name="connsiteY6" fmla="*/ 200852 h 219921"/>
                      <a:gd name="connsiteX7" fmla="*/ 1011860 w 2023720"/>
                      <a:gd name="connsiteY7" fmla="*/ 0 h 219921"/>
                      <a:gd name="connsiteX0" fmla="*/ 1011860 w 2023720"/>
                      <a:gd name="connsiteY0" fmla="*/ 0 h 219921"/>
                      <a:gd name="connsiteX1" fmla="*/ 1985943 w 2023720"/>
                      <a:gd name="connsiteY1" fmla="*/ 200852 h 219921"/>
                      <a:gd name="connsiteX2" fmla="*/ 2023720 w 2023720"/>
                      <a:gd name="connsiteY2" fmla="*/ 219921 h 219921"/>
                      <a:gd name="connsiteX3" fmla="*/ 1958727 w 2023720"/>
                      <a:gd name="connsiteY3" fmla="*/ 211135 h 219921"/>
                      <a:gd name="connsiteX4" fmla="*/ 0 w 2023720"/>
                      <a:gd name="connsiteY4" fmla="*/ 219921 h 219921"/>
                      <a:gd name="connsiteX5" fmla="*/ 37777 w 2023720"/>
                      <a:gd name="connsiteY5" fmla="*/ 200852 h 219921"/>
                      <a:gd name="connsiteX6" fmla="*/ 1011860 w 2023720"/>
                      <a:gd name="connsiteY6" fmla="*/ 0 h 219921"/>
                      <a:gd name="connsiteX0" fmla="*/ 1011860 w 2023720"/>
                      <a:gd name="connsiteY0" fmla="*/ 0 h 219921"/>
                      <a:gd name="connsiteX1" fmla="*/ 1985943 w 2023720"/>
                      <a:gd name="connsiteY1" fmla="*/ 200852 h 219921"/>
                      <a:gd name="connsiteX2" fmla="*/ 2023720 w 2023720"/>
                      <a:gd name="connsiteY2" fmla="*/ 219921 h 219921"/>
                      <a:gd name="connsiteX3" fmla="*/ 0 w 2023720"/>
                      <a:gd name="connsiteY3" fmla="*/ 219921 h 219921"/>
                      <a:gd name="connsiteX4" fmla="*/ 37777 w 2023720"/>
                      <a:gd name="connsiteY4" fmla="*/ 200852 h 219921"/>
                      <a:gd name="connsiteX5" fmla="*/ 1011860 w 2023720"/>
                      <a:gd name="connsiteY5" fmla="*/ 0 h 21992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2023720" h="219921">
                        <a:moveTo>
                          <a:pt x="1011860" y="0"/>
                        </a:moveTo>
                        <a:cubicBezTo>
                          <a:pt x="1372683" y="0"/>
                          <a:pt x="1707886" y="74044"/>
                          <a:pt x="1985943" y="200852"/>
                        </a:cubicBezTo>
                        <a:lnTo>
                          <a:pt x="2023720" y="219921"/>
                        </a:lnTo>
                        <a:lnTo>
                          <a:pt x="0" y="219921"/>
                        </a:lnTo>
                        <a:lnTo>
                          <a:pt x="37777" y="200852"/>
                        </a:lnTo>
                        <a:cubicBezTo>
                          <a:pt x="315835" y="74044"/>
                          <a:pt x="651038" y="0"/>
                          <a:pt x="1011860" y="0"/>
                        </a:cubicBezTo>
                        <a:close/>
                      </a:path>
                    </a:pathLst>
                  </a:custGeom>
                  <a:solidFill>
                    <a:srgbClr val="FFC000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ysClr val="window" lastClr="FFFFFF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373" name="フリーフォーム: 図形 372">
                  <a:extLst>
                    <a:ext uri="{FF2B5EF4-FFF2-40B4-BE49-F238E27FC236}">
                      <a16:creationId xmlns:a16="http://schemas.microsoft.com/office/drawing/2014/main" id="{67C9795B-1E8E-B2E8-1695-58110D79C1BB}"/>
                    </a:ext>
                  </a:extLst>
                </p:cNvPr>
                <p:cNvSpPr/>
                <p:nvPr/>
              </p:nvSpPr>
              <p:spPr>
                <a:xfrm>
                  <a:off x="2904029" y="865720"/>
                  <a:ext cx="1413972" cy="224676"/>
                </a:xfrm>
                <a:custGeom>
                  <a:avLst/>
                  <a:gdLst>
                    <a:gd name="connsiteX0" fmla="*/ 725867 w 1413972"/>
                    <a:gd name="connsiteY0" fmla="*/ 0 h 224676"/>
                    <a:gd name="connsiteX1" fmla="*/ 1389298 w 1413972"/>
                    <a:gd name="connsiteY1" fmla="*/ 141448 h 224676"/>
                    <a:gd name="connsiteX2" fmla="*/ 1402721 w 1413972"/>
                    <a:gd name="connsiteY2" fmla="*/ 148679 h 224676"/>
                    <a:gd name="connsiteX3" fmla="*/ 1411482 w 1413972"/>
                    <a:gd name="connsiteY3" fmla="*/ 182930 h 224676"/>
                    <a:gd name="connsiteX4" fmla="*/ 1413972 w 1413972"/>
                    <a:gd name="connsiteY4" fmla="*/ 211607 h 224676"/>
                    <a:gd name="connsiteX5" fmla="*/ 1307328 w 1413972"/>
                    <a:gd name="connsiteY5" fmla="*/ 171343 h 224676"/>
                    <a:gd name="connsiteX6" fmla="*/ 723249 w 1413972"/>
                    <a:gd name="connsiteY6" fmla="*/ 78923 h 224676"/>
                    <a:gd name="connsiteX7" fmla="*/ 8001 w 1413972"/>
                    <a:gd name="connsiteY7" fmla="*/ 220867 h 224676"/>
                    <a:gd name="connsiteX8" fmla="*/ 0 w 1413972"/>
                    <a:gd name="connsiteY8" fmla="*/ 224676 h 224676"/>
                    <a:gd name="connsiteX9" fmla="*/ 3624 w 1413972"/>
                    <a:gd name="connsiteY9" fmla="*/ 182930 h 224676"/>
                    <a:gd name="connsiteX10" fmla="*/ 6531 w 1413972"/>
                    <a:gd name="connsiteY10" fmla="*/ 171568 h 224676"/>
                    <a:gd name="connsiteX11" fmla="*/ 62437 w 1413972"/>
                    <a:gd name="connsiteY11" fmla="*/ 141448 h 224676"/>
                    <a:gd name="connsiteX12" fmla="*/ 725867 w 1413972"/>
                    <a:gd name="connsiteY12" fmla="*/ 0 h 2246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413972" h="224676">
                      <a:moveTo>
                        <a:pt x="725867" y="0"/>
                      </a:moveTo>
                      <a:cubicBezTo>
                        <a:pt x="963563" y="0"/>
                        <a:pt x="1188601" y="50799"/>
                        <a:pt x="1389298" y="141448"/>
                      </a:cubicBezTo>
                      <a:lnTo>
                        <a:pt x="1402721" y="148679"/>
                      </a:lnTo>
                      <a:lnTo>
                        <a:pt x="1411482" y="182930"/>
                      </a:lnTo>
                      <a:lnTo>
                        <a:pt x="1413972" y="211607"/>
                      </a:lnTo>
                      <a:lnTo>
                        <a:pt x="1307328" y="171343"/>
                      </a:lnTo>
                      <a:cubicBezTo>
                        <a:pt x="1127805" y="111832"/>
                        <a:pt x="930430" y="78923"/>
                        <a:pt x="723249" y="78923"/>
                      </a:cubicBezTo>
                      <a:cubicBezTo>
                        <a:pt x="464272" y="78923"/>
                        <a:pt x="220618" y="130343"/>
                        <a:pt x="8001" y="220867"/>
                      </a:cubicBezTo>
                      <a:lnTo>
                        <a:pt x="0" y="224676"/>
                      </a:lnTo>
                      <a:lnTo>
                        <a:pt x="3624" y="182930"/>
                      </a:lnTo>
                      <a:lnTo>
                        <a:pt x="6531" y="171568"/>
                      </a:lnTo>
                      <a:lnTo>
                        <a:pt x="62437" y="141448"/>
                      </a:lnTo>
                      <a:cubicBezTo>
                        <a:pt x="263134" y="50799"/>
                        <a:pt x="488172" y="0"/>
                        <a:pt x="725867" y="0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374" name="グループ化 373">
                  <a:extLst>
                    <a:ext uri="{FF2B5EF4-FFF2-40B4-BE49-F238E27FC236}">
                      <a16:creationId xmlns:a16="http://schemas.microsoft.com/office/drawing/2014/main" id="{E6644EB1-0693-AC66-E724-299F4D00478D}"/>
                    </a:ext>
                  </a:extLst>
                </p:cNvPr>
                <p:cNvGrpSpPr/>
                <p:nvPr/>
              </p:nvGrpSpPr>
              <p:grpSpPr>
                <a:xfrm rot="392773">
                  <a:off x="3894486" y="865484"/>
                  <a:ext cx="288735" cy="173776"/>
                  <a:chOff x="3786971" y="824539"/>
                  <a:chExt cx="395501" cy="243960"/>
                </a:xfrm>
              </p:grpSpPr>
              <p:sp>
                <p:nvSpPr>
                  <p:cNvPr id="375" name="台形 374">
                    <a:extLst>
                      <a:ext uri="{FF2B5EF4-FFF2-40B4-BE49-F238E27FC236}">
                        <a16:creationId xmlns:a16="http://schemas.microsoft.com/office/drawing/2014/main" id="{C60442B5-9EA9-AFED-F35C-5DC9B56F38D3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752532" y="858978"/>
                    <a:ext cx="243958" cy="175079"/>
                  </a:xfrm>
                  <a:prstGeom prst="trapezoid">
                    <a:avLst>
                      <a:gd name="adj" fmla="val 52537"/>
                    </a:avLst>
                  </a:prstGeom>
                  <a:solidFill>
                    <a:srgbClr val="FFC000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ysClr val="window" lastClr="FFFFFF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76" name="台形 375">
                    <a:extLst>
                      <a:ext uri="{FF2B5EF4-FFF2-40B4-BE49-F238E27FC236}">
                        <a16:creationId xmlns:a16="http://schemas.microsoft.com/office/drawing/2014/main" id="{B026FB22-1987-81B9-CC6D-71B9A28A902A}"/>
                      </a:ext>
                    </a:extLst>
                  </p:cNvPr>
                  <p:cNvSpPr/>
                  <p:nvPr/>
                </p:nvSpPr>
                <p:spPr>
                  <a:xfrm rot="16200000" flipH="1">
                    <a:off x="3972954" y="858980"/>
                    <a:ext cx="243958" cy="175079"/>
                  </a:xfrm>
                  <a:prstGeom prst="trapezoid">
                    <a:avLst>
                      <a:gd name="adj" fmla="val 52537"/>
                    </a:avLst>
                  </a:prstGeom>
                  <a:solidFill>
                    <a:srgbClr val="FFC000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ysClr val="window" lastClr="FFFFFF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77" name="四角形: 角を丸くする 376">
                    <a:extLst>
                      <a:ext uri="{FF2B5EF4-FFF2-40B4-BE49-F238E27FC236}">
                        <a16:creationId xmlns:a16="http://schemas.microsoft.com/office/drawing/2014/main" id="{ECA94D2F-64BB-9C16-26B4-8E663CCEB808}"/>
                      </a:ext>
                    </a:extLst>
                  </p:cNvPr>
                  <p:cNvSpPr/>
                  <p:nvPr/>
                </p:nvSpPr>
                <p:spPr>
                  <a:xfrm>
                    <a:off x="3897809" y="880355"/>
                    <a:ext cx="169183" cy="138916"/>
                  </a:xfrm>
                  <a:prstGeom prst="roundRect">
                    <a:avLst/>
                  </a:prstGeom>
                  <a:solidFill>
                    <a:srgbClr val="FFC000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ysClr val="window" lastClr="FFFFFF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352" name="グループ化 351">
                <a:extLst>
                  <a:ext uri="{FF2B5EF4-FFF2-40B4-BE49-F238E27FC236}">
                    <a16:creationId xmlns:a16="http://schemas.microsoft.com/office/drawing/2014/main" id="{1B24556A-9DB0-43C5-95F5-A36ED05F67AE}"/>
                  </a:ext>
                </a:extLst>
              </p:cNvPr>
              <p:cNvGrpSpPr/>
              <p:nvPr/>
            </p:nvGrpSpPr>
            <p:grpSpPr>
              <a:xfrm flipH="1">
                <a:off x="4225327" y="3108570"/>
                <a:ext cx="885566" cy="770452"/>
                <a:chOff x="4190856" y="4432094"/>
                <a:chExt cx="1934411" cy="1682955"/>
              </a:xfrm>
            </p:grpSpPr>
            <p:grpSp>
              <p:nvGrpSpPr>
                <p:cNvPr id="357" name="グループ化 356">
                  <a:extLst>
                    <a:ext uri="{FF2B5EF4-FFF2-40B4-BE49-F238E27FC236}">
                      <a16:creationId xmlns:a16="http://schemas.microsoft.com/office/drawing/2014/main" id="{BD687E2F-A6B1-1B7A-9B75-50E8851ED878}"/>
                    </a:ext>
                  </a:extLst>
                </p:cNvPr>
                <p:cNvGrpSpPr/>
                <p:nvPr/>
              </p:nvGrpSpPr>
              <p:grpSpPr>
                <a:xfrm>
                  <a:off x="4190856" y="4432094"/>
                  <a:ext cx="1934411" cy="1682955"/>
                  <a:chOff x="3055178" y="4432094"/>
                  <a:chExt cx="1934411" cy="1682955"/>
                </a:xfrm>
                <a:solidFill>
                  <a:sysClr val="windowText" lastClr="000000">
                    <a:lumMod val="75000"/>
                    <a:lumOff val="25000"/>
                  </a:sysClr>
                </a:solidFill>
              </p:grpSpPr>
              <p:sp>
                <p:nvSpPr>
                  <p:cNvPr id="365" name="円: 塗りつぶしなし 364">
                    <a:extLst>
                      <a:ext uri="{FF2B5EF4-FFF2-40B4-BE49-F238E27FC236}">
                        <a16:creationId xmlns:a16="http://schemas.microsoft.com/office/drawing/2014/main" id="{262BF3CC-239F-73AC-ED2E-883EBC96AC9E}"/>
                      </a:ext>
                    </a:extLst>
                  </p:cNvPr>
                  <p:cNvSpPr/>
                  <p:nvPr/>
                </p:nvSpPr>
                <p:spPr>
                  <a:xfrm rot="20595012">
                    <a:off x="3055178" y="4485082"/>
                    <a:ext cx="1237327" cy="1385928"/>
                  </a:xfrm>
                  <a:prstGeom prst="donut">
                    <a:avLst>
                      <a:gd name="adj" fmla="val 5618"/>
                    </a:avLst>
                  </a:prstGeom>
                  <a:solidFill>
                    <a:srgbClr val="FF0000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ysClr val="window" lastClr="FFFFFF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grpSp>
                <p:nvGrpSpPr>
                  <p:cNvPr id="366" name="グループ化 365">
                    <a:extLst>
                      <a:ext uri="{FF2B5EF4-FFF2-40B4-BE49-F238E27FC236}">
                        <a16:creationId xmlns:a16="http://schemas.microsoft.com/office/drawing/2014/main" id="{466B5F00-9F48-4B00-C067-2803E6010C93}"/>
                      </a:ext>
                    </a:extLst>
                  </p:cNvPr>
                  <p:cNvGrpSpPr/>
                  <p:nvPr/>
                </p:nvGrpSpPr>
                <p:grpSpPr>
                  <a:xfrm>
                    <a:off x="3945182" y="4432094"/>
                    <a:ext cx="1044407" cy="1682955"/>
                    <a:chOff x="3945182" y="4432094"/>
                    <a:chExt cx="1044407" cy="1682955"/>
                  </a:xfrm>
                  <a:grpFill/>
                </p:grpSpPr>
                <p:sp>
                  <p:nvSpPr>
                    <p:cNvPr id="367" name="四角形: 上の 2 つの角を丸める 366">
                      <a:extLst>
                        <a:ext uri="{FF2B5EF4-FFF2-40B4-BE49-F238E27FC236}">
                          <a16:creationId xmlns:a16="http://schemas.microsoft.com/office/drawing/2014/main" id="{ED0E4AD8-781D-65D0-77D0-9FAD54A7D6B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770296" y="5148084"/>
                      <a:ext cx="151822" cy="764559"/>
                    </a:xfrm>
                    <a:prstGeom prst="round2SameRect">
                      <a:avLst>
                        <a:gd name="adj1" fmla="val 16682"/>
                        <a:gd name="adj2" fmla="val 9773"/>
                      </a:avLst>
                    </a:prstGeom>
                    <a:solidFill>
                      <a:srgbClr val="FF0000"/>
                    </a:solidFill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ot="0" spcFirstLastPara="0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ysClr val="window" lastClr="FFFFFF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368" name="四角形: 上の 2 つの角を丸める 367">
                      <a:extLst>
                        <a:ext uri="{FF2B5EF4-FFF2-40B4-BE49-F238E27FC236}">
                          <a16:creationId xmlns:a16="http://schemas.microsoft.com/office/drawing/2014/main" id="{C51C4333-9F99-F44B-8B92-F6E37079B22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674634" y="4896659"/>
                      <a:ext cx="159715" cy="1134243"/>
                    </a:xfrm>
                    <a:prstGeom prst="round2SameRect">
                      <a:avLst>
                        <a:gd name="adj1" fmla="val 16682"/>
                        <a:gd name="adj2" fmla="val 9773"/>
                      </a:avLst>
                    </a:prstGeom>
                    <a:solidFill>
                      <a:srgbClr val="FF0000"/>
                    </a:solidFill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ot="0" spcFirstLastPara="0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ysClr val="window" lastClr="FFFFFF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369" name="四角形: 上の 2 つの角を丸める 368">
                      <a:extLst>
                        <a:ext uri="{FF2B5EF4-FFF2-40B4-BE49-F238E27FC236}">
                          <a16:creationId xmlns:a16="http://schemas.microsoft.com/office/drawing/2014/main" id="{7933C8D0-4E44-4087-8EDC-1D222C3FFA9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983831" y="4467225"/>
                      <a:ext cx="752475" cy="1647824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rgbClr val="C00000"/>
                    </a:solidFill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ot="0" spcFirstLastPara="0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ysClr val="window" lastClr="FFFFFF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370" name="四角形: 上の 2 つの角を丸める 369">
                      <a:extLst>
                        <a:ext uri="{FF2B5EF4-FFF2-40B4-BE49-F238E27FC236}">
                          <a16:creationId xmlns:a16="http://schemas.microsoft.com/office/drawing/2014/main" id="{94278D51-90AB-A7E2-2B86-3109EE09114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983831" y="4992920"/>
                      <a:ext cx="871537" cy="134923"/>
                    </a:xfrm>
                    <a:prstGeom prst="round2SameRect">
                      <a:avLst>
                        <a:gd name="adj1" fmla="val 16682"/>
                        <a:gd name="adj2" fmla="val 9773"/>
                      </a:avLst>
                    </a:prstGeom>
                    <a:solidFill>
                      <a:srgbClr val="FF0000"/>
                    </a:solidFill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ot="0" spcFirstLastPara="0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ysClr val="window" lastClr="FFFFFF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371" name="フリーフォーム: 図形 370">
                      <a:extLst>
                        <a:ext uri="{FF2B5EF4-FFF2-40B4-BE49-F238E27FC236}">
                          <a16:creationId xmlns:a16="http://schemas.microsoft.com/office/drawing/2014/main" id="{760F776A-4F9D-2649-E134-C4F280A741F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945182" y="4432094"/>
                      <a:ext cx="1044407" cy="1682955"/>
                    </a:xfrm>
                    <a:custGeom>
                      <a:avLst/>
                      <a:gdLst>
                        <a:gd name="connsiteX0" fmla="*/ 432534 w 1044407"/>
                        <a:gd name="connsiteY0" fmla="*/ 0 h 1682955"/>
                        <a:gd name="connsiteX1" fmla="*/ 597586 w 1044407"/>
                        <a:gd name="connsiteY1" fmla="*/ 32163 h 1682955"/>
                        <a:gd name="connsiteX2" fmla="*/ 834697 w 1044407"/>
                        <a:gd name="connsiteY2" fmla="*/ 228853 h 1682955"/>
                        <a:gd name="connsiteX3" fmla="*/ 893573 w 1044407"/>
                        <a:gd name="connsiteY3" fmla="*/ 337685 h 1682955"/>
                        <a:gd name="connsiteX4" fmla="*/ 1043879 w 1044407"/>
                        <a:gd name="connsiteY4" fmla="*/ 1004678 h 1682955"/>
                        <a:gd name="connsiteX5" fmla="*/ 961659 w 1044407"/>
                        <a:gd name="connsiteY5" fmla="*/ 1598490 h 1682955"/>
                        <a:gd name="connsiteX6" fmla="*/ 948928 w 1044407"/>
                        <a:gd name="connsiteY6" fmla="*/ 1629325 h 1682955"/>
                        <a:gd name="connsiteX7" fmla="*/ 900584 w 1044407"/>
                        <a:gd name="connsiteY7" fmla="*/ 1598724 h 1682955"/>
                        <a:gd name="connsiteX8" fmla="*/ 918729 w 1044407"/>
                        <a:gd name="connsiteY8" fmla="*/ 1549426 h 1682955"/>
                        <a:gd name="connsiteX9" fmla="*/ 986355 w 1044407"/>
                        <a:gd name="connsiteY9" fmla="*/ 1009840 h 1682955"/>
                        <a:gd name="connsiteX10" fmla="*/ 773899 w 1044407"/>
                        <a:gd name="connsiteY10" fmla="*/ 247725 h 1682955"/>
                        <a:gd name="connsiteX11" fmla="*/ 727716 w 1044407"/>
                        <a:gd name="connsiteY11" fmla="*/ 194879 h 1682955"/>
                        <a:gd name="connsiteX12" fmla="*/ 697643 w 1044407"/>
                        <a:gd name="connsiteY12" fmla="*/ 159520 h 1682955"/>
                        <a:gd name="connsiteX13" fmla="*/ 581088 w 1044407"/>
                        <a:gd name="connsiteY13" fmla="*/ 87586 h 1682955"/>
                        <a:gd name="connsiteX14" fmla="*/ 103979 w 1044407"/>
                        <a:gd name="connsiteY14" fmla="*/ 223361 h 1682955"/>
                        <a:gd name="connsiteX15" fmla="*/ 60812 w 1044407"/>
                        <a:gd name="connsiteY15" fmla="*/ 286886 h 1682955"/>
                        <a:gd name="connsiteX16" fmla="*/ 60812 w 1044407"/>
                        <a:gd name="connsiteY16" fmla="*/ 1677801 h 1682955"/>
                        <a:gd name="connsiteX17" fmla="*/ 55658 w 1044407"/>
                        <a:gd name="connsiteY17" fmla="*/ 1682955 h 1682955"/>
                        <a:gd name="connsiteX18" fmla="*/ 5154 w 1044407"/>
                        <a:gd name="connsiteY18" fmla="*/ 1682955 h 1682955"/>
                        <a:gd name="connsiteX19" fmla="*/ 0 w 1044407"/>
                        <a:gd name="connsiteY19" fmla="*/ 1677801 h 1682955"/>
                        <a:gd name="connsiteX20" fmla="*/ 0 w 1044407"/>
                        <a:gd name="connsiteY20" fmla="*/ 137772 h 1682955"/>
                        <a:gd name="connsiteX21" fmla="*/ 27010 w 1044407"/>
                        <a:gd name="connsiteY21" fmla="*/ 110762 h 1682955"/>
                        <a:gd name="connsiteX22" fmla="*/ 33802 w 1044407"/>
                        <a:gd name="connsiteY22" fmla="*/ 110762 h 1682955"/>
                        <a:gd name="connsiteX23" fmla="*/ 60812 w 1044407"/>
                        <a:gd name="connsiteY23" fmla="*/ 137772 h 1682955"/>
                        <a:gd name="connsiteX24" fmla="*/ 60812 w 1044407"/>
                        <a:gd name="connsiteY24" fmla="*/ 191771 h 1682955"/>
                        <a:gd name="connsiteX25" fmla="*/ 94478 w 1044407"/>
                        <a:gd name="connsiteY25" fmla="*/ 147605 h 1682955"/>
                        <a:gd name="connsiteX26" fmla="*/ 432534 w 1044407"/>
                        <a:gd name="connsiteY26" fmla="*/ 0 h 168295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</a:cxnLst>
                      <a:rect l="l" t="t" r="r" b="b"/>
                      <a:pathLst>
                        <a:path w="1044407" h="1682955">
                          <a:moveTo>
                            <a:pt x="432534" y="0"/>
                          </a:moveTo>
                          <a:cubicBezTo>
                            <a:pt x="487604" y="91"/>
                            <a:pt x="543320" y="10545"/>
                            <a:pt x="597586" y="32163"/>
                          </a:cubicBezTo>
                          <a:cubicBezTo>
                            <a:pt x="693562" y="70398"/>
                            <a:pt x="775146" y="139771"/>
                            <a:pt x="834697" y="228853"/>
                          </a:cubicBezTo>
                          <a:lnTo>
                            <a:pt x="893573" y="337685"/>
                          </a:lnTo>
                          <a:cubicBezTo>
                            <a:pt x="983329" y="512880"/>
                            <a:pt x="1037990" y="750089"/>
                            <a:pt x="1043879" y="1004678"/>
                          </a:cubicBezTo>
                          <a:cubicBezTo>
                            <a:pt x="1048778" y="1216426"/>
                            <a:pt x="1019495" y="1423859"/>
                            <a:pt x="961659" y="1598490"/>
                          </a:cubicBezTo>
                          <a:lnTo>
                            <a:pt x="948928" y="1629325"/>
                          </a:lnTo>
                          <a:lnTo>
                            <a:pt x="900584" y="1598724"/>
                          </a:lnTo>
                          <a:lnTo>
                            <a:pt x="918729" y="1549426"/>
                          </a:lnTo>
                          <a:cubicBezTo>
                            <a:pt x="966315" y="1389116"/>
                            <a:pt x="990276" y="1201288"/>
                            <a:pt x="986355" y="1009840"/>
                          </a:cubicBezTo>
                          <a:cubicBezTo>
                            <a:pt x="979968" y="697976"/>
                            <a:pt x="900469" y="412799"/>
                            <a:pt x="773899" y="247725"/>
                          </a:cubicBezTo>
                          <a:cubicBezTo>
                            <a:pt x="758783" y="228011"/>
                            <a:pt x="743365" y="210413"/>
                            <a:pt x="727716" y="194879"/>
                          </a:cubicBezTo>
                          <a:lnTo>
                            <a:pt x="697643" y="159520"/>
                          </a:lnTo>
                          <a:cubicBezTo>
                            <a:pt x="662543" y="129441"/>
                            <a:pt x="623413" y="105036"/>
                            <a:pt x="581088" y="87586"/>
                          </a:cubicBezTo>
                          <a:cubicBezTo>
                            <a:pt x="411113" y="17509"/>
                            <a:pt x="224722" y="73491"/>
                            <a:pt x="103979" y="223361"/>
                          </a:cubicBezTo>
                          <a:lnTo>
                            <a:pt x="60812" y="286886"/>
                          </a:lnTo>
                          <a:lnTo>
                            <a:pt x="60812" y="1677801"/>
                          </a:lnTo>
                          <a:cubicBezTo>
                            <a:pt x="60812" y="1680647"/>
                            <a:pt x="58504" y="1682955"/>
                            <a:pt x="55658" y="1682955"/>
                          </a:cubicBezTo>
                          <a:lnTo>
                            <a:pt x="5154" y="1682955"/>
                          </a:lnTo>
                          <a:cubicBezTo>
                            <a:pt x="2308" y="1682955"/>
                            <a:pt x="0" y="1680647"/>
                            <a:pt x="0" y="1677801"/>
                          </a:cubicBezTo>
                          <a:lnTo>
                            <a:pt x="0" y="137772"/>
                          </a:lnTo>
                          <a:cubicBezTo>
                            <a:pt x="0" y="122855"/>
                            <a:pt x="12093" y="110762"/>
                            <a:pt x="27010" y="110762"/>
                          </a:cubicBezTo>
                          <a:lnTo>
                            <a:pt x="33802" y="110762"/>
                          </a:lnTo>
                          <a:cubicBezTo>
                            <a:pt x="48719" y="110762"/>
                            <a:pt x="60812" y="122855"/>
                            <a:pt x="60812" y="137772"/>
                          </a:cubicBezTo>
                          <a:lnTo>
                            <a:pt x="60812" y="191771"/>
                          </a:lnTo>
                          <a:lnTo>
                            <a:pt x="94478" y="147605"/>
                          </a:lnTo>
                          <a:cubicBezTo>
                            <a:pt x="187989" y="52048"/>
                            <a:pt x="308628" y="-205"/>
                            <a:pt x="432534" y="0"/>
                          </a:cubicBezTo>
                          <a:close/>
                        </a:path>
                      </a:pathLst>
                    </a:custGeom>
                    <a:solidFill>
                      <a:srgbClr val="FF0000"/>
                    </a:solidFill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ot="0" spcFirstLastPara="0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ysClr val="window" lastClr="FFFFFF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</p:grpSp>
            <p:grpSp>
              <p:nvGrpSpPr>
                <p:cNvPr id="358" name="グループ化 357">
                  <a:extLst>
                    <a:ext uri="{FF2B5EF4-FFF2-40B4-BE49-F238E27FC236}">
                      <a16:creationId xmlns:a16="http://schemas.microsoft.com/office/drawing/2014/main" id="{4BFA3926-4ABA-BA33-32E9-7208ADF9B475}"/>
                    </a:ext>
                  </a:extLst>
                </p:cNvPr>
                <p:cNvGrpSpPr/>
                <p:nvPr/>
              </p:nvGrpSpPr>
              <p:grpSpPr>
                <a:xfrm>
                  <a:off x="5297750" y="4975063"/>
                  <a:ext cx="438993" cy="900567"/>
                  <a:chOff x="1766043" y="4299941"/>
                  <a:chExt cx="640760" cy="1314473"/>
                </a:xfrm>
              </p:grpSpPr>
              <p:sp>
                <p:nvSpPr>
                  <p:cNvPr id="359" name="楕円 358">
                    <a:extLst>
                      <a:ext uri="{FF2B5EF4-FFF2-40B4-BE49-F238E27FC236}">
                        <a16:creationId xmlns:a16="http://schemas.microsoft.com/office/drawing/2014/main" id="{3D6860B7-1665-21C2-C868-530499B0151E}"/>
                      </a:ext>
                    </a:extLst>
                  </p:cNvPr>
                  <p:cNvSpPr/>
                  <p:nvPr/>
                </p:nvSpPr>
                <p:spPr>
                  <a:xfrm rot="900000">
                    <a:off x="2123317" y="5008997"/>
                    <a:ext cx="223837" cy="111547"/>
                  </a:xfrm>
                  <a:prstGeom prst="ellipse">
                    <a:avLst/>
                  </a:prstGeom>
                  <a:solidFill>
                    <a:sysClr val="window" lastClr="FFFFFF">
                      <a:lumMod val="95000"/>
                    </a:sys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ysClr val="window" lastClr="FFFFFF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60" name="楕円 359">
                    <a:extLst>
                      <a:ext uri="{FF2B5EF4-FFF2-40B4-BE49-F238E27FC236}">
                        <a16:creationId xmlns:a16="http://schemas.microsoft.com/office/drawing/2014/main" id="{EB09C704-AFFF-DC4B-1E41-B7337ECB46E5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2126273" y="5031906"/>
                    <a:ext cx="223837" cy="111547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ysClr val="window" lastClr="FFFFFF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61" name="四角形: 角を丸くする 360">
                    <a:extLst>
                      <a:ext uri="{FF2B5EF4-FFF2-40B4-BE49-F238E27FC236}">
                        <a16:creationId xmlns:a16="http://schemas.microsoft.com/office/drawing/2014/main" id="{AA1FFD07-49E6-585D-E9EE-8B7C03D283C7}"/>
                      </a:ext>
                    </a:extLst>
                  </p:cNvPr>
                  <p:cNvSpPr/>
                  <p:nvPr/>
                </p:nvSpPr>
                <p:spPr>
                  <a:xfrm>
                    <a:off x="2052853" y="4299941"/>
                    <a:ext cx="45719" cy="714287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ysClr val="window" lastClr="FFFFFF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62" name="楕円 325">
                    <a:extLst>
                      <a:ext uri="{FF2B5EF4-FFF2-40B4-BE49-F238E27FC236}">
                        <a16:creationId xmlns:a16="http://schemas.microsoft.com/office/drawing/2014/main" id="{037DCCDB-42D4-CEFF-6EA1-D7332C0CB1F3}"/>
                      </a:ext>
                    </a:extLst>
                  </p:cNvPr>
                  <p:cNvSpPr/>
                  <p:nvPr/>
                </p:nvSpPr>
                <p:spPr>
                  <a:xfrm flipV="1">
                    <a:off x="1972571" y="4879598"/>
                    <a:ext cx="227704" cy="137260"/>
                  </a:xfrm>
                  <a:custGeom>
                    <a:avLst/>
                    <a:gdLst>
                      <a:gd name="connsiteX0" fmla="*/ 0 w 640760"/>
                      <a:gd name="connsiteY0" fmla="*/ 344711 h 689421"/>
                      <a:gd name="connsiteX1" fmla="*/ 320380 w 640760"/>
                      <a:gd name="connsiteY1" fmla="*/ 0 h 689421"/>
                      <a:gd name="connsiteX2" fmla="*/ 640760 w 640760"/>
                      <a:gd name="connsiteY2" fmla="*/ 344711 h 689421"/>
                      <a:gd name="connsiteX3" fmla="*/ 320380 w 640760"/>
                      <a:gd name="connsiteY3" fmla="*/ 689422 h 689421"/>
                      <a:gd name="connsiteX4" fmla="*/ 0 w 640760"/>
                      <a:gd name="connsiteY4" fmla="*/ 344711 h 689421"/>
                      <a:gd name="connsiteX0" fmla="*/ 0 w 640760"/>
                      <a:gd name="connsiteY0" fmla="*/ 344711 h 689422"/>
                      <a:gd name="connsiteX1" fmla="*/ 320380 w 640760"/>
                      <a:gd name="connsiteY1" fmla="*/ 0 h 689422"/>
                      <a:gd name="connsiteX2" fmla="*/ 640760 w 640760"/>
                      <a:gd name="connsiteY2" fmla="*/ 344711 h 689422"/>
                      <a:gd name="connsiteX3" fmla="*/ 320380 w 640760"/>
                      <a:gd name="connsiteY3" fmla="*/ 689422 h 689422"/>
                      <a:gd name="connsiteX4" fmla="*/ 0 w 640760"/>
                      <a:gd name="connsiteY4" fmla="*/ 344711 h 689422"/>
                      <a:gd name="connsiteX0" fmla="*/ 0 w 640760"/>
                      <a:gd name="connsiteY0" fmla="*/ 344711 h 689422"/>
                      <a:gd name="connsiteX1" fmla="*/ 320380 w 640760"/>
                      <a:gd name="connsiteY1" fmla="*/ 0 h 689422"/>
                      <a:gd name="connsiteX2" fmla="*/ 640760 w 640760"/>
                      <a:gd name="connsiteY2" fmla="*/ 344711 h 689422"/>
                      <a:gd name="connsiteX3" fmla="*/ 320380 w 640760"/>
                      <a:gd name="connsiteY3" fmla="*/ 689422 h 689422"/>
                      <a:gd name="connsiteX4" fmla="*/ 0 w 640760"/>
                      <a:gd name="connsiteY4" fmla="*/ 344711 h 689422"/>
                      <a:gd name="connsiteX0" fmla="*/ 0 w 640760"/>
                      <a:gd name="connsiteY0" fmla="*/ 344711 h 689422"/>
                      <a:gd name="connsiteX1" fmla="*/ 320380 w 640760"/>
                      <a:gd name="connsiteY1" fmla="*/ 0 h 689422"/>
                      <a:gd name="connsiteX2" fmla="*/ 640760 w 640760"/>
                      <a:gd name="connsiteY2" fmla="*/ 344711 h 689422"/>
                      <a:gd name="connsiteX3" fmla="*/ 320380 w 640760"/>
                      <a:gd name="connsiteY3" fmla="*/ 689422 h 689422"/>
                      <a:gd name="connsiteX4" fmla="*/ 0 w 640760"/>
                      <a:gd name="connsiteY4" fmla="*/ 344711 h 689422"/>
                      <a:gd name="connsiteX0" fmla="*/ 0 w 640760"/>
                      <a:gd name="connsiteY0" fmla="*/ 344711 h 613222"/>
                      <a:gd name="connsiteX1" fmla="*/ 320380 w 640760"/>
                      <a:gd name="connsiteY1" fmla="*/ 0 h 613222"/>
                      <a:gd name="connsiteX2" fmla="*/ 640760 w 640760"/>
                      <a:gd name="connsiteY2" fmla="*/ 344711 h 613222"/>
                      <a:gd name="connsiteX3" fmla="*/ 313236 w 640760"/>
                      <a:gd name="connsiteY3" fmla="*/ 613222 h 613222"/>
                      <a:gd name="connsiteX4" fmla="*/ 0 w 640760"/>
                      <a:gd name="connsiteY4" fmla="*/ 344711 h 613222"/>
                      <a:gd name="connsiteX0" fmla="*/ 0 w 640760"/>
                      <a:gd name="connsiteY0" fmla="*/ 430436 h 698947"/>
                      <a:gd name="connsiteX1" fmla="*/ 320380 w 640760"/>
                      <a:gd name="connsiteY1" fmla="*/ 0 h 698947"/>
                      <a:gd name="connsiteX2" fmla="*/ 640760 w 640760"/>
                      <a:gd name="connsiteY2" fmla="*/ 430436 h 698947"/>
                      <a:gd name="connsiteX3" fmla="*/ 313236 w 640760"/>
                      <a:gd name="connsiteY3" fmla="*/ 698947 h 698947"/>
                      <a:gd name="connsiteX4" fmla="*/ 0 w 640760"/>
                      <a:gd name="connsiteY4" fmla="*/ 430436 h 69894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40760" h="698947">
                        <a:moveTo>
                          <a:pt x="0" y="430436"/>
                        </a:moveTo>
                        <a:cubicBezTo>
                          <a:pt x="0" y="240057"/>
                          <a:pt x="143439" y="0"/>
                          <a:pt x="320380" y="0"/>
                        </a:cubicBezTo>
                        <a:cubicBezTo>
                          <a:pt x="497321" y="0"/>
                          <a:pt x="640760" y="240057"/>
                          <a:pt x="640760" y="430436"/>
                        </a:cubicBezTo>
                        <a:cubicBezTo>
                          <a:pt x="640760" y="620815"/>
                          <a:pt x="490177" y="698947"/>
                          <a:pt x="313236" y="698947"/>
                        </a:cubicBezTo>
                        <a:cubicBezTo>
                          <a:pt x="136295" y="698947"/>
                          <a:pt x="0" y="620815"/>
                          <a:pt x="0" y="430436"/>
                        </a:cubicBezTo>
                        <a:close/>
                      </a:path>
                    </a:pathLst>
                  </a:custGeom>
                  <a:solidFill>
                    <a:srgbClr val="5B9BD5">
                      <a:lumMod val="20000"/>
                      <a:lumOff val="80000"/>
                    </a:srgb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ysClr val="window" lastClr="FFFFFF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63" name="楕円 325">
                    <a:extLst>
                      <a:ext uri="{FF2B5EF4-FFF2-40B4-BE49-F238E27FC236}">
                        <a16:creationId xmlns:a16="http://schemas.microsoft.com/office/drawing/2014/main" id="{6353B61A-6C88-6318-915F-C3E70A05AB37}"/>
                      </a:ext>
                    </a:extLst>
                  </p:cNvPr>
                  <p:cNvSpPr/>
                  <p:nvPr/>
                </p:nvSpPr>
                <p:spPr>
                  <a:xfrm>
                    <a:off x="1766043" y="4994275"/>
                    <a:ext cx="640760" cy="620139"/>
                  </a:xfrm>
                  <a:custGeom>
                    <a:avLst/>
                    <a:gdLst>
                      <a:gd name="connsiteX0" fmla="*/ 0 w 640760"/>
                      <a:gd name="connsiteY0" fmla="*/ 344711 h 689421"/>
                      <a:gd name="connsiteX1" fmla="*/ 320380 w 640760"/>
                      <a:gd name="connsiteY1" fmla="*/ 0 h 689421"/>
                      <a:gd name="connsiteX2" fmla="*/ 640760 w 640760"/>
                      <a:gd name="connsiteY2" fmla="*/ 344711 h 689421"/>
                      <a:gd name="connsiteX3" fmla="*/ 320380 w 640760"/>
                      <a:gd name="connsiteY3" fmla="*/ 689422 h 689421"/>
                      <a:gd name="connsiteX4" fmla="*/ 0 w 640760"/>
                      <a:gd name="connsiteY4" fmla="*/ 344711 h 689421"/>
                      <a:gd name="connsiteX0" fmla="*/ 0 w 640760"/>
                      <a:gd name="connsiteY0" fmla="*/ 344711 h 689422"/>
                      <a:gd name="connsiteX1" fmla="*/ 320380 w 640760"/>
                      <a:gd name="connsiteY1" fmla="*/ 0 h 689422"/>
                      <a:gd name="connsiteX2" fmla="*/ 640760 w 640760"/>
                      <a:gd name="connsiteY2" fmla="*/ 344711 h 689422"/>
                      <a:gd name="connsiteX3" fmla="*/ 320380 w 640760"/>
                      <a:gd name="connsiteY3" fmla="*/ 689422 h 689422"/>
                      <a:gd name="connsiteX4" fmla="*/ 0 w 640760"/>
                      <a:gd name="connsiteY4" fmla="*/ 344711 h 689422"/>
                      <a:gd name="connsiteX0" fmla="*/ 0 w 640760"/>
                      <a:gd name="connsiteY0" fmla="*/ 344711 h 689422"/>
                      <a:gd name="connsiteX1" fmla="*/ 320380 w 640760"/>
                      <a:gd name="connsiteY1" fmla="*/ 0 h 689422"/>
                      <a:gd name="connsiteX2" fmla="*/ 640760 w 640760"/>
                      <a:gd name="connsiteY2" fmla="*/ 344711 h 689422"/>
                      <a:gd name="connsiteX3" fmla="*/ 320380 w 640760"/>
                      <a:gd name="connsiteY3" fmla="*/ 689422 h 689422"/>
                      <a:gd name="connsiteX4" fmla="*/ 0 w 640760"/>
                      <a:gd name="connsiteY4" fmla="*/ 344711 h 689422"/>
                      <a:gd name="connsiteX0" fmla="*/ 0 w 640760"/>
                      <a:gd name="connsiteY0" fmla="*/ 344711 h 689422"/>
                      <a:gd name="connsiteX1" fmla="*/ 320380 w 640760"/>
                      <a:gd name="connsiteY1" fmla="*/ 0 h 689422"/>
                      <a:gd name="connsiteX2" fmla="*/ 640760 w 640760"/>
                      <a:gd name="connsiteY2" fmla="*/ 344711 h 689422"/>
                      <a:gd name="connsiteX3" fmla="*/ 320380 w 640760"/>
                      <a:gd name="connsiteY3" fmla="*/ 689422 h 689422"/>
                      <a:gd name="connsiteX4" fmla="*/ 0 w 640760"/>
                      <a:gd name="connsiteY4" fmla="*/ 344711 h 689422"/>
                      <a:gd name="connsiteX0" fmla="*/ 0 w 640760"/>
                      <a:gd name="connsiteY0" fmla="*/ 344711 h 613222"/>
                      <a:gd name="connsiteX1" fmla="*/ 320380 w 640760"/>
                      <a:gd name="connsiteY1" fmla="*/ 0 h 613222"/>
                      <a:gd name="connsiteX2" fmla="*/ 640760 w 640760"/>
                      <a:gd name="connsiteY2" fmla="*/ 344711 h 613222"/>
                      <a:gd name="connsiteX3" fmla="*/ 313236 w 640760"/>
                      <a:gd name="connsiteY3" fmla="*/ 613222 h 613222"/>
                      <a:gd name="connsiteX4" fmla="*/ 0 w 640760"/>
                      <a:gd name="connsiteY4" fmla="*/ 344711 h 613222"/>
                      <a:gd name="connsiteX0" fmla="*/ 0 w 640760"/>
                      <a:gd name="connsiteY0" fmla="*/ 430436 h 698947"/>
                      <a:gd name="connsiteX1" fmla="*/ 320380 w 640760"/>
                      <a:gd name="connsiteY1" fmla="*/ 0 h 698947"/>
                      <a:gd name="connsiteX2" fmla="*/ 640760 w 640760"/>
                      <a:gd name="connsiteY2" fmla="*/ 430436 h 698947"/>
                      <a:gd name="connsiteX3" fmla="*/ 313236 w 640760"/>
                      <a:gd name="connsiteY3" fmla="*/ 698947 h 698947"/>
                      <a:gd name="connsiteX4" fmla="*/ 0 w 640760"/>
                      <a:gd name="connsiteY4" fmla="*/ 430436 h 69894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40760" h="698947">
                        <a:moveTo>
                          <a:pt x="0" y="430436"/>
                        </a:moveTo>
                        <a:cubicBezTo>
                          <a:pt x="0" y="240057"/>
                          <a:pt x="143439" y="0"/>
                          <a:pt x="320380" y="0"/>
                        </a:cubicBezTo>
                        <a:cubicBezTo>
                          <a:pt x="497321" y="0"/>
                          <a:pt x="640760" y="240057"/>
                          <a:pt x="640760" y="430436"/>
                        </a:cubicBezTo>
                        <a:cubicBezTo>
                          <a:pt x="640760" y="620815"/>
                          <a:pt x="490177" y="698947"/>
                          <a:pt x="313236" y="698947"/>
                        </a:cubicBezTo>
                        <a:cubicBezTo>
                          <a:pt x="136295" y="698947"/>
                          <a:pt x="0" y="620815"/>
                          <a:pt x="0" y="430436"/>
                        </a:cubicBezTo>
                        <a:close/>
                      </a:path>
                    </a:pathLst>
                  </a:custGeom>
                  <a:solidFill>
                    <a:srgbClr val="5B9BD5">
                      <a:lumMod val="20000"/>
                      <a:lumOff val="80000"/>
                    </a:srgb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ysClr val="window" lastClr="FFFFFF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64" name="楕円 363">
                    <a:extLst>
                      <a:ext uri="{FF2B5EF4-FFF2-40B4-BE49-F238E27FC236}">
                        <a16:creationId xmlns:a16="http://schemas.microsoft.com/office/drawing/2014/main" id="{5178F2C2-CAAA-335E-F264-F5114604D715}"/>
                      </a:ext>
                    </a:extLst>
                  </p:cNvPr>
                  <p:cNvSpPr/>
                  <p:nvPr/>
                </p:nvSpPr>
                <p:spPr>
                  <a:xfrm>
                    <a:off x="1981200" y="4983419"/>
                    <a:ext cx="223837" cy="45719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ysClr val="window" lastClr="FFFFFF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</p:grpSp>
          <p:sp>
            <p:nvSpPr>
              <p:cNvPr id="353" name="フリーフォーム: 図形 352">
                <a:extLst>
                  <a:ext uri="{FF2B5EF4-FFF2-40B4-BE49-F238E27FC236}">
                    <a16:creationId xmlns:a16="http://schemas.microsoft.com/office/drawing/2014/main" id="{5F2DCACF-C6A8-0851-F54A-8B513A902853}"/>
                  </a:ext>
                </a:extLst>
              </p:cNvPr>
              <p:cNvSpPr/>
              <p:nvPr/>
            </p:nvSpPr>
            <p:spPr bwMode="auto">
              <a:xfrm rot="2630556">
                <a:off x="5382032" y="3159995"/>
                <a:ext cx="276887" cy="345992"/>
              </a:xfrm>
              <a:custGeom>
                <a:avLst/>
                <a:gdLst>
                  <a:gd name="connsiteX0" fmla="*/ 1076440 w 1984271"/>
                  <a:gd name="connsiteY0" fmla="*/ 7 h 2467217"/>
                  <a:gd name="connsiteX1" fmla="*/ 1213189 w 1984271"/>
                  <a:gd name="connsiteY1" fmla="*/ 133932 h 2467217"/>
                  <a:gd name="connsiteX2" fmla="*/ 1221916 w 1984271"/>
                  <a:gd name="connsiteY2" fmla="*/ 970859 h 2467217"/>
                  <a:gd name="connsiteX3" fmla="*/ 1266780 w 1984271"/>
                  <a:gd name="connsiteY3" fmla="*/ 970391 h 2467217"/>
                  <a:gd name="connsiteX4" fmla="*/ 1449313 w 1984271"/>
                  <a:gd name="connsiteY4" fmla="*/ 259616 h 2467217"/>
                  <a:gd name="connsiteX5" fmla="*/ 1560395 w 1984271"/>
                  <a:gd name="connsiteY5" fmla="*/ 159387 h 2467217"/>
                  <a:gd name="connsiteX6" fmla="*/ 1614066 w 1984271"/>
                  <a:gd name="connsiteY6" fmla="*/ 162191 h 2467217"/>
                  <a:gd name="connsiteX7" fmla="*/ 1711491 w 1984271"/>
                  <a:gd name="connsiteY7" fmla="*/ 326947 h 2467217"/>
                  <a:gd name="connsiteX8" fmla="*/ 1528218 w 1984271"/>
                  <a:gd name="connsiteY8" fmla="*/ 1040616 h 2467217"/>
                  <a:gd name="connsiteX9" fmla="*/ 1559948 w 1984271"/>
                  <a:gd name="connsiteY9" fmla="*/ 1066247 h 2467217"/>
                  <a:gd name="connsiteX10" fmla="*/ 1791130 w 1984271"/>
                  <a:gd name="connsiteY10" fmla="*/ 656004 h 2467217"/>
                  <a:gd name="connsiteX11" fmla="*/ 1892735 w 1984271"/>
                  <a:gd name="connsiteY11" fmla="*/ 604100 h 2467217"/>
                  <a:gd name="connsiteX12" fmla="*/ 1931711 w 1984271"/>
                  <a:gd name="connsiteY12" fmla="*/ 616758 h 2467217"/>
                  <a:gd name="connsiteX13" fmla="*/ 1980453 w 1984271"/>
                  <a:gd name="connsiteY13" fmla="*/ 678921 h 2467217"/>
                  <a:gd name="connsiteX14" fmla="*/ 1970956 w 1984271"/>
                  <a:gd name="connsiteY14" fmla="*/ 757338 h 2467217"/>
                  <a:gd name="connsiteX15" fmla="*/ 1684871 w 1984271"/>
                  <a:gd name="connsiteY15" fmla="*/ 1339483 h 2467217"/>
                  <a:gd name="connsiteX16" fmla="*/ 1686726 w 1984271"/>
                  <a:gd name="connsiteY16" fmla="*/ 1517300 h 2467217"/>
                  <a:gd name="connsiteX17" fmla="*/ 1448462 w 1984271"/>
                  <a:gd name="connsiteY17" fmla="*/ 1976919 h 2467217"/>
                  <a:gd name="connsiteX18" fmla="*/ 1363775 w 1984271"/>
                  <a:gd name="connsiteY18" fmla="*/ 2024034 h 2467217"/>
                  <a:gd name="connsiteX19" fmla="*/ 1397674 w 1984271"/>
                  <a:gd name="connsiteY19" fmla="*/ 2467217 h 2467217"/>
                  <a:gd name="connsiteX20" fmla="*/ 862491 w 1984271"/>
                  <a:gd name="connsiteY20" fmla="*/ 2467217 h 2467217"/>
                  <a:gd name="connsiteX21" fmla="*/ 874684 w 1984271"/>
                  <a:gd name="connsiteY21" fmla="*/ 2028808 h 2467217"/>
                  <a:gd name="connsiteX22" fmla="*/ 778724 w 1984271"/>
                  <a:gd name="connsiteY22" fmla="*/ 1983903 h 2467217"/>
                  <a:gd name="connsiteX23" fmla="*/ 576484 w 1984271"/>
                  <a:gd name="connsiteY23" fmla="*/ 1743459 h 2467217"/>
                  <a:gd name="connsiteX24" fmla="*/ 111078 w 1984271"/>
                  <a:gd name="connsiteY24" fmla="*/ 1424434 h 2467217"/>
                  <a:gd name="connsiteX25" fmla="*/ 15844 w 1984271"/>
                  <a:gd name="connsiteY25" fmla="*/ 1194702 h 2467217"/>
                  <a:gd name="connsiteX26" fmla="*/ 248851 w 1984271"/>
                  <a:gd name="connsiteY26" fmla="*/ 1129072 h 2467217"/>
                  <a:gd name="connsiteX27" fmla="*/ 521206 w 1984271"/>
                  <a:gd name="connsiteY27" fmla="*/ 1295432 h 2467217"/>
                  <a:gd name="connsiteX28" fmla="*/ 659972 w 1984271"/>
                  <a:gd name="connsiteY28" fmla="*/ 1269367 h 2467217"/>
                  <a:gd name="connsiteX29" fmla="*/ 457061 w 1984271"/>
                  <a:gd name="connsiteY29" fmla="*/ 340024 h 2467217"/>
                  <a:gd name="connsiteX30" fmla="*/ 503148 w 1984271"/>
                  <a:gd name="connsiteY30" fmla="*/ 197683 h 2467217"/>
                  <a:gd name="connsiteX31" fmla="*/ 551031 w 1984271"/>
                  <a:gd name="connsiteY31" fmla="*/ 173271 h 2467217"/>
                  <a:gd name="connsiteX32" fmla="*/ 717783 w 1984271"/>
                  <a:gd name="connsiteY32" fmla="*/ 267245 h 2467217"/>
                  <a:gd name="connsiteX33" fmla="*/ 915094 w 1984271"/>
                  <a:gd name="connsiteY33" fmla="*/ 974058 h 2467217"/>
                  <a:gd name="connsiteX34" fmla="*/ 951240 w 1984271"/>
                  <a:gd name="connsiteY34" fmla="*/ 973680 h 2467217"/>
                  <a:gd name="connsiteX35" fmla="*/ 942512 w 1984271"/>
                  <a:gd name="connsiteY35" fmla="*/ 136757 h 2467217"/>
                  <a:gd name="connsiteX36" fmla="*/ 1076440 w 1984271"/>
                  <a:gd name="connsiteY36" fmla="*/ 7 h 2467217"/>
                  <a:gd name="connsiteX0" fmla="*/ 1076440 w 1984271"/>
                  <a:gd name="connsiteY0" fmla="*/ 7 h 2548612"/>
                  <a:gd name="connsiteX1" fmla="*/ 1213189 w 1984271"/>
                  <a:gd name="connsiteY1" fmla="*/ 133932 h 2548612"/>
                  <a:gd name="connsiteX2" fmla="*/ 1221916 w 1984271"/>
                  <a:gd name="connsiteY2" fmla="*/ 970859 h 2548612"/>
                  <a:gd name="connsiteX3" fmla="*/ 1266780 w 1984271"/>
                  <a:gd name="connsiteY3" fmla="*/ 970391 h 2548612"/>
                  <a:gd name="connsiteX4" fmla="*/ 1449313 w 1984271"/>
                  <a:gd name="connsiteY4" fmla="*/ 259616 h 2548612"/>
                  <a:gd name="connsiteX5" fmla="*/ 1560395 w 1984271"/>
                  <a:gd name="connsiteY5" fmla="*/ 159387 h 2548612"/>
                  <a:gd name="connsiteX6" fmla="*/ 1614066 w 1984271"/>
                  <a:gd name="connsiteY6" fmla="*/ 162191 h 2548612"/>
                  <a:gd name="connsiteX7" fmla="*/ 1711491 w 1984271"/>
                  <a:gd name="connsiteY7" fmla="*/ 326947 h 2548612"/>
                  <a:gd name="connsiteX8" fmla="*/ 1528218 w 1984271"/>
                  <a:gd name="connsiteY8" fmla="*/ 1040616 h 2548612"/>
                  <a:gd name="connsiteX9" fmla="*/ 1559948 w 1984271"/>
                  <a:gd name="connsiteY9" fmla="*/ 1066247 h 2548612"/>
                  <a:gd name="connsiteX10" fmla="*/ 1791130 w 1984271"/>
                  <a:gd name="connsiteY10" fmla="*/ 656004 h 2548612"/>
                  <a:gd name="connsiteX11" fmla="*/ 1892735 w 1984271"/>
                  <a:gd name="connsiteY11" fmla="*/ 604100 h 2548612"/>
                  <a:gd name="connsiteX12" fmla="*/ 1931711 w 1984271"/>
                  <a:gd name="connsiteY12" fmla="*/ 616758 h 2548612"/>
                  <a:gd name="connsiteX13" fmla="*/ 1980453 w 1984271"/>
                  <a:gd name="connsiteY13" fmla="*/ 678921 h 2548612"/>
                  <a:gd name="connsiteX14" fmla="*/ 1970956 w 1984271"/>
                  <a:gd name="connsiteY14" fmla="*/ 757338 h 2548612"/>
                  <a:gd name="connsiteX15" fmla="*/ 1684871 w 1984271"/>
                  <a:gd name="connsiteY15" fmla="*/ 1339483 h 2548612"/>
                  <a:gd name="connsiteX16" fmla="*/ 1686726 w 1984271"/>
                  <a:gd name="connsiteY16" fmla="*/ 1517300 h 2548612"/>
                  <a:gd name="connsiteX17" fmla="*/ 1448462 w 1984271"/>
                  <a:gd name="connsiteY17" fmla="*/ 1976919 h 2548612"/>
                  <a:gd name="connsiteX18" fmla="*/ 1363775 w 1984271"/>
                  <a:gd name="connsiteY18" fmla="*/ 2024034 h 2548612"/>
                  <a:gd name="connsiteX19" fmla="*/ 1397674 w 1984271"/>
                  <a:gd name="connsiteY19" fmla="*/ 2467217 h 2548612"/>
                  <a:gd name="connsiteX20" fmla="*/ 1133761 w 1984271"/>
                  <a:gd name="connsiteY20" fmla="*/ 2548612 h 2548612"/>
                  <a:gd name="connsiteX21" fmla="*/ 862491 w 1984271"/>
                  <a:gd name="connsiteY21" fmla="*/ 2467217 h 2548612"/>
                  <a:gd name="connsiteX22" fmla="*/ 874684 w 1984271"/>
                  <a:gd name="connsiteY22" fmla="*/ 2028808 h 2548612"/>
                  <a:gd name="connsiteX23" fmla="*/ 778724 w 1984271"/>
                  <a:gd name="connsiteY23" fmla="*/ 1983903 h 2548612"/>
                  <a:gd name="connsiteX24" fmla="*/ 576484 w 1984271"/>
                  <a:gd name="connsiteY24" fmla="*/ 1743459 h 2548612"/>
                  <a:gd name="connsiteX25" fmla="*/ 111078 w 1984271"/>
                  <a:gd name="connsiteY25" fmla="*/ 1424434 h 2548612"/>
                  <a:gd name="connsiteX26" fmla="*/ 15844 w 1984271"/>
                  <a:gd name="connsiteY26" fmla="*/ 1194702 h 2548612"/>
                  <a:gd name="connsiteX27" fmla="*/ 248851 w 1984271"/>
                  <a:gd name="connsiteY27" fmla="*/ 1129072 h 2548612"/>
                  <a:gd name="connsiteX28" fmla="*/ 521206 w 1984271"/>
                  <a:gd name="connsiteY28" fmla="*/ 1295432 h 2548612"/>
                  <a:gd name="connsiteX29" fmla="*/ 659972 w 1984271"/>
                  <a:gd name="connsiteY29" fmla="*/ 1269367 h 2548612"/>
                  <a:gd name="connsiteX30" fmla="*/ 457061 w 1984271"/>
                  <a:gd name="connsiteY30" fmla="*/ 340024 h 2548612"/>
                  <a:gd name="connsiteX31" fmla="*/ 503148 w 1984271"/>
                  <a:gd name="connsiteY31" fmla="*/ 197683 h 2548612"/>
                  <a:gd name="connsiteX32" fmla="*/ 551031 w 1984271"/>
                  <a:gd name="connsiteY32" fmla="*/ 173271 h 2548612"/>
                  <a:gd name="connsiteX33" fmla="*/ 717783 w 1984271"/>
                  <a:gd name="connsiteY33" fmla="*/ 267245 h 2548612"/>
                  <a:gd name="connsiteX34" fmla="*/ 915094 w 1984271"/>
                  <a:gd name="connsiteY34" fmla="*/ 974058 h 2548612"/>
                  <a:gd name="connsiteX35" fmla="*/ 951240 w 1984271"/>
                  <a:gd name="connsiteY35" fmla="*/ 973680 h 2548612"/>
                  <a:gd name="connsiteX36" fmla="*/ 942512 w 1984271"/>
                  <a:gd name="connsiteY36" fmla="*/ 136757 h 2548612"/>
                  <a:gd name="connsiteX37" fmla="*/ 1076440 w 1984271"/>
                  <a:gd name="connsiteY37" fmla="*/ 7 h 2548612"/>
                  <a:gd name="connsiteX0" fmla="*/ 1133761 w 1984271"/>
                  <a:gd name="connsiteY0" fmla="*/ 2548612 h 2604425"/>
                  <a:gd name="connsiteX1" fmla="*/ 862491 w 1984271"/>
                  <a:gd name="connsiteY1" fmla="*/ 2467217 h 2604425"/>
                  <a:gd name="connsiteX2" fmla="*/ 874684 w 1984271"/>
                  <a:gd name="connsiteY2" fmla="*/ 2028808 h 2604425"/>
                  <a:gd name="connsiteX3" fmla="*/ 778724 w 1984271"/>
                  <a:gd name="connsiteY3" fmla="*/ 1983903 h 2604425"/>
                  <a:gd name="connsiteX4" fmla="*/ 576484 w 1984271"/>
                  <a:gd name="connsiteY4" fmla="*/ 1743459 h 2604425"/>
                  <a:gd name="connsiteX5" fmla="*/ 111078 w 1984271"/>
                  <a:gd name="connsiteY5" fmla="*/ 1424434 h 2604425"/>
                  <a:gd name="connsiteX6" fmla="*/ 15844 w 1984271"/>
                  <a:gd name="connsiteY6" fmla="*/ 1194702 h 2604425"/>
                  <a:gd name="connsiteX7" fmla="*/ 248851 w 1984271"/>
                  <a:gd name="connsiteY7" fmla="*/ 1129072 h 2604425"/>
                  <a:gd name="connsiteX8" fmla="*/ 521206 w 1984271"/>
                  <a:gd name="connsiteY8" fmla="*/ 1295432 h 2604425"/>
                  <a:gd name="connsiteX9" fmla="*/ 659972 w 1984271"/>
                  <a:gd name="connsiteY9" fmla="*/ 1269367 h 2604425"/>
                  <a:gd name="connsiteX10" fmla="*/ 457061 w 1984271"/>
                  <a:gd name="connsiteY10" fmla="*/ 340024 h 2604425"/>
                  <a:gd name="connsiteX11" fmla="*/ 503148 w 1984271"/>
                  <a:gd name="connsiteY11" fmla="*/ 197683 h 2604425"/>
                  <a:gd name="connsiteX12" fmla="*/ 551031 w 1984271"/>
                  <a:gd name="connsiteY12" fmla="*/ 173271 h 2604425"/>
                  <a:gd name="connsiteX13" fmla="*/ 717783 w 1984271"/>
                  <a:gd name="connsiteY13" fmla="*/ 267245 h 2604425"/>
                  <a:gd name="connsiteX14" fmla="*/ 915094 w 1984271"/>
                  <a:gd name="connsiteY14" fmla="*/ 974058 h 2604425"/>
                  <a:gd name="connsiteX15" fmla="*/ 951240 w 1984271"/>
                  <a:gd name="connsiteY15" fmla="*/ 973680 h 2604425"/>
                  <a:gd name="connsiteX16" fmla="*/ 942512 w 1984271"/>
                  <a:gd name="connsiteY16" fmla="*/ 136757 h 2604425"/>
                  <a:gd name="connsiteX17" fmla="*/ 1076440 w 1984271"/>
                  <a:gd name="connsiteY17" fmla="*/ 7 h 2604425"/>
                  <a:gd name="connsiteX18" fmla="*/ 1213189 w 1984271"/>
                  <a:gd name="connsiteY18" fmla="*/ 133932 h 2604425"/>
                  <a:gd name="connsiteX19" fmla="*/ 1221916 w 1984271"/>
                  <a:gd name="connsiteY19" fmla="*/ 970859 h 2604425"/>
                  <a:gd name="connsiteX20" fmla="*/ 1266780 w 1984271"/>
                  <a:gd name="connsiteY20" fmla="*/ 970391 h 2604425"/>
                  <a:gd name="connsiteX21" fmla="*/ 1449313 w 1984271"/>
                  <a:gd name="connsiteY21" fmla="*/ 259616 h 2604425"/>
                  <a:gd name="connsiteX22" fmla="*/ 1560395 w 1984271"/>
                  <a:gd name="connsiteY22" fmla="*/ 159387 h 2604425"/>
                  <a:gd name="connsiteX23" fmla="*/ 1614066 w 1984271"/>
                  <a:gd name="connsiteY23" fmla="*/ 162191 h 2604425"/>
                  <a:gd name="connsiteX24" fmla="*/ 1711491 w 1984271"/>
                  <a:gd name="connsiteY24" fmla="*/ 326947 h 2604425"/>
                  <a:gd name="connsiteX25" fmla="*/ 1528218 w 1984271"/>
                  <a:gd name="connsiteY25" fmla="*/ 1040616 h 2604425"/>
                  <a:gd name="connsiteX26" fmla="*/ 1559948 w 1984271"/>
                  <a:gd name="connsiteY26" fmla="*/ 1066247 h 2604425"/>
                  <a:gd name="connsiteX27" fmla="*/ 1791130 w 1984271"/>
                  <a:gd name="connsiteY27" fmla="*/ 656004 h 2604425"/>
                  <a:gd name="connsiteX28" fmla="*/ 1892735 w 1984271"/>
                  <a:gd name="connsiteY28" fmla="*/ 604100 h 2604425"/>
                  <a:gd name="connsiteX29" fmla="*/ 1931711 w 1984271"/>
                  <a:gd name="connsiteY29" fmla="*/ 616758 h 2604425"/>
                  <a:gd name="connsiteX30" fmla="*/ 1980453 w 1984271"/>
                  <a:gd name="connsiteY30" fmla="*/ 678921 h 2604425"/>
                  <a:gd name="connsiteX31" fmla="*/ 1970956 w 1984271"/>
                  <a:gd name="connsiteY31" fmla="*/ 757338 h 2604425"/>
                  <a:gd name="connsiteX32" fmla="*/ 1684871 w 1984271"/>
                  <a:gd name="connsiteY32" fmla="*/ 1339483 h 2604425"/>
                  <a:gd name="connsiteX33" fmla="*/ 1686726 w 1984271"/>
                  <a:gd name="connsiteY33" fmla="*/ 1517300 h 2604425"/>
                  <a:gd name="connsiteX34" fmla="*/ 1448462 w 1984271"/>
                  <a:gd name="connsiteY34" fmla="*/ 1976919 h 2604425"/>
                  <a:gd name="connsiteX35" fmla="*/ 1363775 w 1984271"/>
                  <a:gd name="connsiteY35" fmla="*/ 2024034 h 2604425"/>
                  <a:gd name="connsiteX36" fmla="*/ 1397674 w 1984271"/>
                  <a:gd name="connsiteY36" fmla="*/ 2467217 h 2604425"/>
                  <a:gd name="connsiteX37" fmla="*/ 1189574 w 1984271"/>
                  <a:gd name="connsiteY37" fmla="*/ 2604425 h 2604425"/>
                  <a:gd name="connsiteX0" fmla="*/ 862491 w 1984271"/>
                  <a:gd name="connsiteY0" fmla="*/ 2467217 h 2604425"/>
                  <a:gd name="connsiteX1" fmla="*/ 874684 w 1984271"/>
                  <a:gd name="connsiteY1" fmla="*/ 2028808 h 2604425"/>
                  <a:gd name="connsiteX2" fmla="*/ 778724 w 1984271"/>
                  <a:gd name="connsiteY2" fmla="*/ 1983903 h 2604425"/>
                  <a:gd name="connsiteX3" fmla="*/ 576484 w 1984271"/>
                  <a:gd name="connsiteY3" fmla="*/ 1743459 h 2604425"/>
                  <a:gd name="connsiteX4" fmla="*/ 111078 w 1984271"/>
                  <a:gd name="connsiteY4" fmla="*/ 1424434 h 2604425"/>
                  <a:gd name="connsiteX5" fmla="*/ 15844 w 1984271"/>
                  <a:gd name="connsiteY5" fmla="*/ 1194702 h 2604425"/>
                  <a:gd name="connsiteX6" fmla="*/ 248851 w 1984271"/>
                  <a:gd name="connsiteY6" fmla="*/ 1129072 h 2604425"/>
                  <a:gd name="connsiteX7" fmla="*/ 521206 w 1984271"/>
                  <a:gd name="connsiteY7" fmla="*/ 1295432 h 2604425"/>
                  <a:gd name="connsiteX8" fmla="*/ 659972 w 1984271"/>
                  <a:gd name="connsiteY8" fmla="*/ 1269367 h 2604425"/>
                  <a:gd name="connsiteX9" fmla="*/ 457061 w 1984271"/>
                  <a:gd name="connsiteY9" fmla="*/ 340024 h 2604425"/>
                  <a:gd name="connsiteX10" fmla="*/ 503148 w 1984271"/>
                  <a:gd name="connsiteY10" fmla="*/ 197683 h 2604425"/>
                  <a:gd name="connsiteX11" fmla="*/ 551031 w 1984271"/>
                  <a:gd name="connsiteY11" fmla="*/ 173271 h 2604425"/>
                  <a:gd name="connsiteX12" fmla="*/ 717783 w 1984271"/>
                  <a:gd name="connsiteY12" fmla="*/ 267245 h 2604425"/>
                  <a:gd name="connsiteX13" fmla="*/ 915094 w 1984271"/>
                  <a:gd name="connsiteY13" fmla="*/ 974058 h 2604425"/>
                  <a:gd name="connsiteX14" fmla="*/ 951240 w 1984271"/>
                  <a:gd name="connsiteY14" fmla="*/ 973680 h 2604425"/>
                  <a:gd name="connsiteX15" fmla="*/ 942512 w 1984271"/>
                  <a:gd name="connsiteY15" fmla="*/ 136757 h 2604425"/>
                  <a:gd name="connsiteX16" fmla="*/ 1076440 w 1984271"/>
                  <a:gd name="connsiteY16" fmla="*/ 7 h 2604425"/>
                  <a:gd name="connsiteX17" fmla="*/ 1213189 w 1984271"/>
                  <a:gd name="connsiteY17" fmla="*/ 133932 h 2604425"/>
                  <a:gd name="connsiteX18" fmla="*/ 1221916 w 1984271"/>
                  <a:gd name="connsiteY18" fmla="*/ 970859 h 2604425"/>
                  <a:gd name="connsiteX19" fmla="*/ 1266780 w 1984271"/>
                  <a:gd name="connsiteY19" fmla="*/ 970391 h 2604425"/>
                  <a:gd name="connsiteX20" fmla="*/ 1449313 w 1984271"/>
                  <a:gd name="connsiteY20" fmla="*/ 259616 h 2604425"/>
                  <a:gd name="connsiteX21" fmla="*/ 1560395 w 1984271"/>
                  <a:gd name="connsiteY21" fmla="*/ 159387 h 2604425"/>
                  <a:gd name="connsiteX22" fmla="*/ 1614066 w 1984271"/>
                  <a:gd name="connsiteY22" fmla="*/ 162191 h 2604425"/>
                  <a:gd name="connsiteX23" fmla="*/ 1711491 w 1984271"/>
                  <a:gd name="connsiteY23" fmla="*/ 326947 h 2604425"/>
                  <a:gd name="connsiteX24" fmla="*/ 1528218 w 1984271"/>
                  <a:gd name="connsiteY24" fmla="*/ 1040616 h 2604425"/>
                  <a:gd name="connsiteX25" fmla="*/ 1559948 w 1984271"/>
                  <a:gd name="connsiteY25" fmla="*/ 1066247 h 2604425"/>
                  <a:gd name="connsiteX26" fmla="*/ 1791130 w 1984271"/>
                  <a:gd name="connsiteY26" fmla="*/ 656004 h 2604425"/>
                  <a:gd name="connsiteX27" fmla="*/ 1892735 w 1984271"/>
                  <a:gd name="connsiteY27" fmla="*/ 604100 h 2604425"/>
                  <a:gd name="connsiteX28" fmla="*/ 1931711 w 1984271"/>
                  <a:gd name="connsiteY28" fmla="*/ 616758 h 2604425"/>
                  <a:gd name="connsiteX29" fmla="*/ 1980453 w 1984271"/>
                  <a:gd name="connsiteY29" fmla="*/ 678921 h 2604425"/>
                  <a:gd name="connsiteX30" fmla="*/ 1970956 w 1984271"/>
                  <a:gd name="connsiteY30" fmla="*/ 757338 h 2604425"/>
                  <a:gd name="connsiteX31" fmla="*/ 1684871 w 1984271"/>
                  <a:gd name="connsiteY31" fmla="*/ 1339483 h 2604425"/>
                  <a:gd name="connsiteX32" fmla="*/ 1686726 w 1984271"/>
                  <a:gd name="connsiteY32" fmla="*/ 1517300 h 2604425"/>
                  <a:gd name="connsiteX33" fmla="*/ 1448462 w 1984271"/>
                  <a:gd name="connsiteY33" fmla="*/ 1976919 h 2604425"/>
                  <a:gd name="connsiteX34" fmla="*/ 1363775 w 1984271"/>
                  <a:gd name="connsiteY34" fmla="*/ 2024034 h 2604425"/>
                  <a:gd name="connsiteX35" fmla="*/ 1397674 w 1984271"/>
                  <a:gd name="connsiteY35" fmla="*/ 2467217 h 2604425"/>
                  <a:gd name="connsiteX36" fmla="*/ 1189574 w 1984271"/>
                  <a:gd name="connsiteY36" fmla="*/ 2604425 h 2604425"/>
                  <a:gd name="connsiteX0" fmla="*/ 862491 w 1984271"/>
                  <a:gd name="connsiteY0" fmla="*/ 2467217 h 2467217"/>
                  <a:gd name="connsiteX1" fmla="*/ 874684 w 1984271"/>
                  <a:gd name="connsiteY1" fmla="*/ 2028808 h 2467217"/>
                  <a:gd name="connsiteX2" fmla="*/ 778724 w 1984271"/>
                  <a:gd name="connsiteY2" fmla="*/ 1983903 h 2467217"/>
                  <a:gd name="connsiteX3" fmla="*/ 576484 w 1984271"/>
                  <a:gd name="connsiteY3" fmla="*/ 1743459 h 2467217"/>
                  <a:gd name="connsiteX4" fmla="*/ 111078 w 1984271"/>
                  <a:gd name="connsiteY4" fmla="*/ 1424434 h 2467217"/>
                  <a:gd name="connsiteX5" fmla="*/ 15844 w 1984271"/>
                  <a:gd name="connsiteY5" fmla="*/ 1194702 h 2467217"/>
                  <a:gd name="connsiteX6" fmla="*/ 248851 w 1984271"/>
                  <a:gd name="connsiteY6" fmla="*/ 1129072 h 2467217"/>
                  <a:gd name="connsiteX7" fmla="*/ 521206 w 1984271"/>
                  <a:gd name="connsiteY7" fmla="*/ 1295432 h 2467217"/>
                  <a:gd name="connsiteX8" fmla="*/ 659972 w 1984271"/>
                  <a:gd name="connsiteY8" fmla="*/ 1269367 h 2467217"/>
                  <a:gd name="connsiteX9" fmla="*/ 457061 w 1984271"/>
                  <a:gd name="connsiteY9" fmla="*/ 340024 h 2467217"/>
                  <a:gd name="connsiteX10" fmla="*/ 503148 w 1984271"/>
                  <a:gd name="connsiteY10" fmla="*/ 197683 h 2467217"/>
                  <a:gd name="connsiteX11" fmla="*/ 551031 w 1984271"/>
                  <a:gd name="connsiteY11" fmla="*/ 173271 h 2467217"/>
                  <a:gd name="connsiteX12" fmla="*/ 717783 w 1984271"/>
                  <a:gd name="connsiteY12" fmla="*/ 267245 h 2467217"/>
                  <a:gd name="connsiteX13" fmla="*/ 915094 w 1984271"/>
                  <a:gd name="connsiteY13" fmla="*/ 974058 h 2467217"/>
                  <a:gd name="connsiteX14" fmla="*/ 951240 w 1984271"/>
                  <a:gd name="connsiteY14" fmla="*/ 973680 h 2467217"/>
                  <a:gd name="connsiteX15" fmla="*/ 942512 w 1984271"/>
                  <a:gd name="connsiteY15" fmla="*/ 136757 h 2467217"/>
                  <a:gd name="connsiteX16" fmla="*/ 1076440 w 1984271"/>
                  <a:gd name="connsiteY16" fmla="*/ 7 h 2467217"/>
                  <a:gd name="connsiteX17" fmla="*/ 1213189 w 1984271"/>
                  <a:gd name="connsiteY17" fmla="*/ 133932 h 2467217"/>
                  <a:gd name="connsiteX18" fmla="*/ 1221916 w 1984271"/>
                  <a:gd name="connsiteY18" fmla="*/ 970859 h 2467217"/>
                  <a:gd name="connsiteX19" fmla="*/ 1266780 w 1984271"/>
                  <a:gd name="connsiteY19" fmla="*/ 970391 h 2467217"/>
                  <a:gd name="connsiteX20" fmla="*/ 1449313 w 1984271"/>
                  <a:gd name="connsiteY20" fmla="*/ 259616 h 2467217"/>
                  <a:gd name="connsiteX21" fmla="*/ 1560395 w 1984271"/>
                  <a:gd name="connsiteY21" fmla="*/ 159387 h 2467217"/>
                  <a:gd name="connsiteX22" fmla="*/ 1614066 w 1984271"/>
                  <a:gd name="connsiteY22" fmla="*/ 162191 h 2467217"/>
                  <a:gd name="connsiteX23" fmla="*/ 1711491 w 1984271"/>
                  <a:gd name="connsiteY23" fmla="*/ 326947 h 2467217"/>
                  <a:gd name="connsiteX24" fmla="*/ 1528218 w 1984271"/>
                  <a:gd name="connsiteY24" fmla="*/ 1040616 h 2467217"/>
                  <a:gd name="connsiteX25" fmla="*/ 1559948 w 1984271"/>
                  <a:gd name="connsiteY25" fmla="*/ 1066247 h 2467217"/>
                  <a:gd name="connsiteX26" fmla="*/ 1791130 w 1984271"/>
                  <a:gd name="connsiteY26" fmla="*/ 656004 h 2467217"/>
                  <a:gd name="connsiteX27" fmla="*/ 1892735 w 1984271"/>
                  <a:gd name="connsiteY27" fmla="*/ 604100 h 2467217"/>
                  <a:gd name="connsiteX28" fmla="*/ 1931711 w 1984271"/>
                  <a:gd name="connsiteY28" fmla="*/ 616758 h 2467217"/>
                  <a:gd name="connsiteX29" fmla="*/ 1980453 w 1984271"/>
                  <a:gd name="connsiteY29" fmla="*/ 678921 h 2467217"/>
                  <a:gd name="connsiteX30" fmla="*/ 1970956 w 1984271"/>
                  <a:gd name="connsiteY30" fmla="*/ 757338 h 2467217"/>
                  <a:gd name="connsiteX31" fmla="*/ 1684871 w 1984271"/>
                  <a:gd name="connsiteY31" fmla="*/ 1339483 h 2467217"/>
                  <a:gd name="connsiteX32" fmla="*/ 1686726 w 1984271"/>
                  <a:gd name="connsiteY32" fmla="*/ 1517300 h 2467217"/>
                  <a:gd name="connsiteX33" fmla="*/ 1448462 w 1984271"/>
                  <a:gd name="connsiteY33" fmla="*/ 1976919 h 2467217"/>
                  <a:gd name="connsiteX34" fmla="*/ 1363775 w 1984271"/>
                  <a:gd name="connsiteY34" fmla="*/ 2024034 h 2467217"/>
                  <a:gd name="connsiteX35" fmla="*/ 1397674 w 1984271"/>
                  <a:gd name="connsiteY35" fmla="*/ 2467217 h 24672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1984271" h="2467217">
                    <a:moveTo>
                      <a:pt x="862491" y="2467217"/>
                    </a:moveTo>
                    <a:lnTo>
                      <a:pt x="874684" y="2028808"/>
                    </a:lnTo>
                    <a:lnTo>
                      <a:pt x="778724" y="1983903"/>
                    </a:lnTo>
                    <a:cubicBezTo>
                      <a:pt x="690128" y="1925386"/>
                      <a:pt x="619354" y="1841947"/>
                      <a:pt x="576484" y="1743459"/>
                    </a:cubicBezTo>
                    <a:lnTo>
                      <a:pt x="111078" y="1424434"/>
                    </a:lnTo>
                    <a:cubicBezTo>
                      <a:pt x="31903" y="1379818"/>
                      <a:pt x="-30487" y="1276773"/>
                      <a:pt x="15844" y="1194702"/>
                    </a:cubicBezTo>
                    <a:cubicBezTo>
                      <a:pt x="62178" y="1112627"/>
                      <a:pt x="169673" y="1084455"/>
                      <a:pt x="248851" y="1129072"/>
                    </a:cubicBezTo>
                    <a:lnTo>
                      <a:pt x="521206" y="1295432"/>
                    </a:lnTo>
                    <a:cubicBezTo>
                      <a:pt x="551944" y="1314567"/>
                      <a:pt x="633891" y="1324467"/>
                      <a:pt x="659972" y="1269367"/>
                    </a:cubicBezTo>
                    <a:lnTo>
                      <a:pt x="457061" y="340024"/>
                    </a:lnTo>
                    <a:cubicBezTo>
                      <a:pt x="441989" y="286027"/>
                      <a:pt x="461884" y="230533"/>
                      <a:pt x="503148" y="197683"/>
                    </a:cubicBezTo>
                    <a:cubicBezTo>
                      <a:pt x="516903" y="186730"/>
                      <a:pt x="533031" y="178297"/>
                      <a:pt x="551031" y="173271"/>
                    </a:cubicBezTo>
                    <a:cubicBezTo>
                      <a:pt x="623028" y="153174"/>
                      <a:pt x="697682" y="195247"/>
                      <a:pt x="717783" y="267245"/>
                    </a:cubicBezTo>
                    <a:lnTo>
                      <a:pt x="915094" y="974058"/>
                    </a:lnTo>
                    <a:lnTo>
                      <a:pt x="951240" y="973680"/>
                    </a:lnTo>
                    <a:cubicBezTo>
                      <a:pt x="948331" y="694706"/>
                      <a:pt x="945421" y="415731"/>
                      <a:pt x="942512" y="136757"/>
                    </a:cubicBezTo>
                    <a:cubicBezTo>
                      <a:pt x="941734" y="62013"/>
                      <a:pt x="1001695" y="787"/>
                      <a:pt x="1076440" y="7"/>
                    </a:cubicBezTo>
                    <a:cubicBezTo>
                      <a:pt x="1151184" y="-773"/>
                      <a:pt x="1212409" y="59189"/>
                      <a:pt x="1213189" y="133932"/>
                    </a:cubicBezTo>
                    <a:lnTo>
                      <a:pt x="1221916" y="970859"/>
                    </a:lnTo>
                    <a:lnTo>
                      <a:pt x="1266780" y="970391"/>
                    </a:lnTo>
                    <a:lnTo>
                      <a:pt x="1449313" y="259616"/>
                    </a:lnTo>
                    <a:cubicBezTo>
                      <a:pt x="1463253" y="205315"/>
                      <a:pt x="1508231" y="167206"/>
                      <a:pt x="1560395" y="159387"/>
                    </a:cubicBezTo>
                    <a:cubicBezTo>
                      <a:pt x="1577782" y="156780"/>
                      <a:pt x="1595967" y="157540"/>
                      <a:pt x="1614066" y="162191"/>
                    </a:cubicBezTo>
                    <a:cubicBezTo>
                      <a:pt x="1686467" y="180782"/>
                      <a:pt x="1730088" y="254543"/>
                      <a:pt x="1711491" y="326947"/>
                    </a:cubicBezTo>
                    <a:lnTo>
                      <a:pt x="1528218" y="1040616"/>
                    </a:lnTo>
                    <a:lnTo>
                      <a:pt x="1559948" y="1066247"/>
                    </a:lnTo>
                    <a:lnTo>
                      <a:pt x="1791130" y="656004"/>
                    </a:lnTo>
                    <a:cubicBezTo>
                      <a:pt x="1812119" y="618762"/>
                      <a:pt x="1852769" y="599567"/>
                      <a:pt x="1892735" y="604100"/>
                    </a:cubicBezTo>
                    <a:cubicBezTo>
                      <a:pt x="1906057" y="605614"/>
                      <a:pt x="1919300" y="609764"/>
                      <a:pt x="1931711" y="616758"/>
                    </a:cubicBezTo>
                    <a:cubicBezTo>
                      <a:pt x="1956543" y="630749"/>
                      <a:pt x="1973348" y="653481"/>
                      <a:pt x="1980453" y="678921"/>
                    </a:cubicBezTo>
                    <a:cubicBezTo>
                      <a:pt x="1987555" y="704364"/>
                      <a:pt x="1984950" y="732511"/>
                      <a:pt x="1970956" y="757338"/>
                    </a:cubicBezTo>
                    <a:lnTo>
                      <a:pt x="1684871" y="1339483"/>
                    </a:lnTo>
                    <a:cubicBezTo>
                      <a:pt x="1685489" y="1398755"/>
                      <a:pt x="1686108" y="1458028"/>
                      <a:pt x="1686726" y="1517300"/>
                    </a:cubicBezTo>
                    <a:cubicBezTo>
                      <a:pt x="1688710" y="1707568"/>
                      <a:pt x="1594055" y="1876331"/>
                      <a:pt x="1448462" y="1976919"/>
                    </a:cubicBezTo>
                    <a:lnTo>
                      <a:pt x="1363775" y="2024034"/>
                    </a:lnTo>
                    <a:lnTo>
                      <a:pt x="1397674" y="2467217"/>
                    </a:lnTo>
                  </a:path>
                </a:pathLst>
              </a:cu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457200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sysClr val="window" lastClr="FFFFFF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354" name="アーチ 730">
                <a:extLst>
                  <a:ext uri="{FF2B5EF4-FFF2-40B4-BE49-F238E27FC236}">
                    <a16:creationId xmlns:a16="http://schemas.microsoft.com/office/drawing/2014/main" id="{D5435B3C-F879-444D-1BB0-BC5266D0E412}"/>
                  </a:ext>
                </a:extLst>
              </p:cNvPr>
              <p:cNvSpPr/>
              <p:nvPr/>
            </p:nvSpPr>
            <p:spPr>
              <a:xfrm rot="3597119" flipH="1">
                <a:off x="4914791" y="3147857"/>
                <a:ext cx="532411" cy="473464"/>
              </a:xfrm>
              <a:custGeom>
                <a:avLst/>
                <a:gdLst>
                  <a:gd name="connsiteX0" fmla="*/ 841270 w 1155940"/>
                  <a:gd name="connsiteY0" fmla="*/ 1092482 h 1155940"/>
                  <a:gd name="connsiteX1" fmla="*/ 206371 w 1155940"/>
                  <a:gd name="connsiteY1" fmla="*/ 1020648 h 1155940"/>
                  <a:gd name="connsiteX2" fmla="*/ 25619 w 1155940"/>
                  <a:gd name="connsiteY2" fmla="*/ 407798 h 1155940"/>
                  <a:gd name="connsiteX3" fmla="*/ 231182 w 1155940"/>
                  <a:gd name="connsiteY3" fmla="*/ 471129 h 1155940"/>
                  <a:gd name="connsiteX4" fmla="*/ 344665 w 1155940"/>
                  <a:gd name="connsiteY4" fmla="*/ 855901 h 1155940"/>
                  <a:gd name="connsiteX5" fmla="*/ 743280 w 1155940"/>
                  <a:gd name="connsiteY5" fmla="*/ 901001 h 1155940"/>
                  <a:gd name="connsiteX6" fmla="*/ 841270 w 1155940"/>
                  <a:gd name="connsiteY6" fmla="*/ 1092482 h 1155940"/>
                  <a:gd name="connsiteX0" fmla="*/ 841296 w 932736"/>
                  <a:gd name="connsiteY0" fmla="*/ 684684 h 776124"/>
                  <a:gd name="connsiteX1" fmla="*/ 206397 w 932736"/>
                  <a:gd name="connsiteY1" fmla="*/ 612850 h 776124"/>
                  <a:gd name="connsiteX2" fmla="*/ 25645 w 932736"/>
                  <a:gd name="connsiteY2" fmla="*/ 0 h 776124"/>
                  <a:gd name="connsiteX3" fmla="*/ 231208 w 932736"/>
                  <a:gd name="connsiteY3" fmla="*/ 63331 h 776124"/>
                  <a:gd name="connsiteX4" fmla="*/ 344691 w 932736"/>
                  <a:gd name="connsiteY4" fmla="*/ 448103 h 776124"/>
                  <a:gd name="connsiteX5" fmla="*/ 743306 w 932736"/>
                  <a:gd name="connsiteY5" fmla="*/ 493203 h 776124"/>
                  <a:gd name="connsiteX6" fmla="*/ 932736 w 932736"/>
                  <a:gd name="connsiteY6" fmla="*/ 776124 h 776124"/>
                  <a:gd name="connsiteX0" fmla="*/ 841296 w 841296"/>
                  <a:gd name="connsiteY0" fmla="*/ 684684 h 748148"/>
                  <a:gd name="connsiteX1" fmla="*/ 206397 w 841296"/>
                  <a:gd name="connsiteY1" fmla="*/ 612850 h 748148"/>
                  <a:gd name="connsiteX2" fmla="*/ 25645 w 841296"/>
                  <a:gd name="connsiteY2" fmla="*/ 0 h 748148"/>
                  <a:gd name="connsiteX3" fmla="*/ 231208 w 841296"/>
                  <a:gd name="connsiteY3" fmla="*/ 63331 h 748148"/>
                  <a:gd name="connsiteX4" fmla="*/ 344691 w 841296"/>
                  <a:gd name="connsiteY4" fmla="*/ 448103 h 748148"/>
                  <a:gd name="connsiteX5" fmla="*/ 743306 w 841296"/>
                  <a:gd name="connsiteY5" fmla="*/ 493203 h 7481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41296" h="748148">
                    <a:moveTo>
                      <a:pt x="841296" y="684684"/>
                    </a:moveTo>
                    <a:cubicBezTo>
                      <a:pt x="634462" y="790531"/>
                      <a:pt x="384354" y="762233"/>
                      <a:pt x="206397" y="612850"/>
                    </a:cubicBezTo>
                    <a:cubicBezTo>
                      <a:pt x="28441" y="463467"/>
                      <a:pt x="-42764" y="222045"/>
                      <a:pt x="25645" y="0"/>
                    </a:cubicBezTo>
                    <a:lnTo>
                      <a:pt x="231208" y="63331"/>
                    </a:lnTo>
                    <a:cubicBezTo>
                      <a:pt x="188258" y="202740"/>
                      <a:pt x="232963" y="354315"/>
                      <a:pt x="344691" y="448103"/>
                    </a:cubicBezTo>
                    <a:cubicBezTo>
                      <a:pt x="456419" y="541891"/>
                      <a:pt x="613448" y="559658"/>
                      <a:pt x="743306" y="493203"/>
                    </a:cubicBezTo>
                  </a:path>
                </a:pathLst>
              </a:custGeom>
              <a:solidFill>
                <a:srgbClr val="FF66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55" name="楕円 354">
                <a:extLst>
                  <a:ext uri="{FF2B5EF4-FFF2-40B4-BE49-F238E27FC236}">
                    <a16:creationId xmlns:a16="http://schemas.microsoft.com/office/drawing/2014/main" id="{8475300F-6D6D-A134-523D-F55B5F8F9690}"/>
                  </a:ext>
                </a:extLst>
              </p:cNvPr>
              <p:cNvSpPr/>
              <p:nvPr/>
            </p:nvSpPr>
            <p:spPr bwMode="auto">
              <a:xfrm>
                <a:off x="5150922" y="2588556"/>
                <a:ext cx="149392" cy="149392"/>
              </a:xfrm>
              <a:prstGeom prst="ellipse">
                <a:avLst/>
              </a:prstGeom>
              <a:solidFill>
                <a:schemeClr val="bg1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457200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sysClr val="window" lastClr="FFFFFF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356" name="楕円 355">
                <a:extLst>
                  <a:ext uri="{FF2B5EF4-FFF2-40B4-BE49-F238E27FC236}">
                    <a16:creationId xmlns:a16="http://schemas.microsoft.com/office/drawing/2014/main" id="{D3B08300-9BFF-430C-9610-D4B78CA6A48B}"/>
                  </a:ext>
                </a:extLst>
              </p:cNvPr>
              <p:cNvSpPr/>
              <p:nvPr/>
            </p:nvSpPr>
            <p:spPr bwMode="auto">
              <a:xfrm>
                <a:off x="5233453" y="2640392"/>
                <a:ext cx="45720" cy="45720"/>
              </a:xfrm>
              <a:prstGeom prst="ellipse">
                <a:avLst/>
              </a:prstGeom>
              <a:solidFill>
                <a:schemeClr val="bg1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457200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sysClr val="window" lastClr="FFFFFF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02452463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126137</TotalTime>
  <Words>15</Words>
  <Application>Microsoft Office PowerPoint</Application>
  <PresentationFormat>A4 210 x 297 mm</PresentationFormat>
  <Paragraphs>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7" baseType="lpstr">
      <vt:lpstr>メイリオ</vt:lpstr>
      <vt:lpstr>游ゴシック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pptxm61_電動キックボードに乗る人のイラスト</dc:title>
  <dc:subject>pptxm61_電動キックボードに乗る人のイラスト</dc:subject>
  <dc:creator>でじけろお</dc:creator>
  <cp:revision>1</cp:revision>
  <dcterms:created xsi:type="dcterms:W3CDTF">2018-05-20T00:31:01Z</dcterms:created>
  <dcterms:modified xsi:type="dcterms:W3CDTF">2024-04-21T08:55:29Z</dcterms:modified>
  <cp:version>1</cp:version>
</cp:coreProperties>
</file>