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  <p:sldId id="265" r:id="rId9"/>
  </p:sldIdLst>
  <p:sldSz cx="21386800" cy="151225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4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4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4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4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4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4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4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4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4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63">
          <p15:clr>
            <a:srgbClr val="A4A3A4"/>
          </p15:clr>
        </p15:guide>
        <p15:guide id="2" pos="67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4D4D"/>
    <a:srgbClr val="663300"/>
    <a:srgbClr val="CC0000"/>
    <a:srgbClr val="B2B2B2"/>
    <a:srgbClr val="F0ECA2"/>
    <a:srgbClr val="CC9900"/>
    <a:srgbClr val="996633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8841" autoAdjust="0"/>
    <p:restoredTop sz="95463" autoAdjust="0"/>
  </p:normalViewPr>
  <p:slideViewPr>
    <p:cSldViewPr>
      <p:cViewPr varScale="1">
        <p:scale>
          <a:sx n="50" d="100"/>
          <a:sy n="50" d="100"/>
        </p:scale>
        <p:origin x="2124" y="66"/>
      </p:cViewPr>
      <p:guideLst>
        <p:guide orient="horz" pos="4763"/>
        <p:guide pos="67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Text Box 7">
            <a:extLst>
              <a:ext uri="{FF2B5EF4-FFF2-40B4-BE49-F238E27FC236}">
                <a16:creationId xmlns:a16="http://schemas.microsoft.com/office/drawing/2014/main" id="{0666B471-E99C-6979-2B5F-B196E54BFF6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0304125" y="14257338"/>
            <a:ext cx="1046163" cy="617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9314" tIns="64657" rIns="129314" bIns="64657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646113"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293813"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939925"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586038"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3043238"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500438"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957638"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414838"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en-US" altLang="ja-JP" sz="3200" b="1"/>
              <a:t>1/20</a:t>
            </a:r>
          </a:p>
        </p:txBody>
      </p:sp>
      <p:sp>
        <p:nvSpPr>
          <p:cNvPr id="6152" name="Text Box 8">
            <a:extLst>
              <a:ext uri="{FF2B5EF4-FFF2-40B4-BE49-F238E27FC236}">
                <a16:creationId xmlns:a16="http://schemas.microsoft.com/office/drawing/2014/main" id="{09A02C03-4ECA-CC4D-3014-19094EFA503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14778038"/>
            <a:ext cx="81581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1600">
                <a:latin typeface="メイリオ" panose="020B0604030504040204" pitchFamily="50" charset="-128"/>
                <a:ea typeface="メイリオ" panose="020B0604030504040204" pitchFamily="50" charset="-128"/>
              </a:rPr>
              <a:t>画面サイズ：</a:t>
            </a: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rPr>
              <a:t>A2(420×594mm)</a:t>
            </a:r>
            <a:r>
              <a:rPr lang="ja-JP" altLang="en-US" sz="1600">
                <a:latin typeface="メイリオ" panose="020B0604030504040204" pitchFamily="50" charset="-128"/>
                <a:ea typeface="メイリオ" panose="020B0604030504040204" pitchFamily="50" charset="-128"/>
              </a:rPr>
              <a:t>です。</a:t>
            </a: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rPr>
              <a:t>1/20</a:t>
            </a:r>
            <a:r>
              <a:rPr lang="ja-JP" altLang="en-US" sz="1600">
                <a:latin typeface="メイリオ" panose="020B0604030504040204" pitchFamily="50" charset="-128"/>
                <a:ea typeface="メイリオ" panose="020B0604030504040204" pitchFamily="50" charset="-128"/>
              </a:rPr>
              <a:t>で描画すると</a:t>
            </a:r>
            <a:r>
              <a:rPr lang="en-US" altLang="ja-JP" sz="1600">
                <a:latin typeface="メイリオ" panose="020B0604030504040204" pitchFamily="50" charset="-128"/>
                <a:ea typeface="メイリオ" panose="020B0604030504040204" pitchFamily="50" charset="-128"/>
              </a:rPr>
              <a:t>8.2×11.88</a:t>
            </a:r>
            <a:r>
              <a:rPr lang="ja-JP" altLang="en-US" sz="1600">
                <a:latin typeface="メイリオ" panose="020B0604030504040204" pitchFamily="50" charset="-128"/>
                <a:ea typeface="メイリオ" panose="020B0604030504040204" pitchFamily="50" charset="-128"/>
              </a:rPr>
              <a:t>ｍになります。</a:t>
            </a:r>
          </a:p>
        </p:txBody>
      </p:sp>
      <p:grpSp>
        <p:nvGrpSpPr>
          <p:cNvPr id="6153" name="Group 9">
            <a:extLst>
              <a:ext uri="{FF2B5EF4-FFF2-40B4-BE49-F238E27FC236}">
                <a16:creationId xmlns:a16="http://schemas.microsoft.com/office/drawing/2014/main" id="{F2CC52F9-BE09-4A43-4A63-87F0982FE827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755650" y="1085850"/>
            <a:ext cx="19794538" cy="12596813"/>
            <a:chOff x="431" y="545"/>
            <a:chExt cx="12474" cy="7937"/>
          </a:xfrm>
        </p:grpSpPr>
        <p:grpSp>
          <p:nvGrpSpPr>
            <p:cNvPr id="6154" name="Group 10">
              <a:extLst>
                <a:ext uri="{FF2B5EF4-FFF2-40B4-BE49-F238E27FC236}">
                  <a16:creationId xmlns:a16="http://schemas.microsoft.com/office/drawing/2014/main" id="{415FB56D-65D2-E9FD-93D1-9BF882F57F4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1" y="545"/>
              <a:ext cx="12474" cy="7937"/>
              <a:chOff x="476" y="545"/>
              <a:chExt cx="12474" cy="7937"/>
            </a:xfrm>
          </p:grpSpPr>
          <p:sp>
            <p:nvSpPr>
              <p:cNvPr id="6155" name="Line 11">
                <a:extLst>
                  <a:ext uri="{FF2B5EF4-FFF2-40B4-BE49-F238E27FC236}">
                    <a16:creationId xmlns:a16="http://schemas.microsoft.com/office/drawing/2014/main" id="{D96F8814-EBE6-F942-A6C2-54F56E715C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6" y="545"/>
                <a:ext cx="0" cy="7937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56" name="Line 12">
                <a:extLst>
                  <a:ext uri="{FF2B5EF4-FFF2-40B4-BE49-F238E27FC236}">
                    <a16:creationId xmlns:a16="http://schemas.microsoft.com/office/drawing/2014/main" id="{FEAECE93-73C7-8FCE-C3AE-27EF61BBFF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10" y="545"/>
                <a:ext cx="0" cy="7937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57" name="Line 13">
                <a:extLst>
                  <a:ext uri="{FF2B5EF4-FFF2-40B4-BE49-F238E27FC236}">
                    <a16:creationId xmlns:a16="http://schemas.microsoft.com/office/drawing/2014/main" id="{E6E76424-5899-6076-DAC3-F63BB4B475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816" y="545"/>
                <a:ext cx="0" cy="7937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58" name="Line 14">
                <a:extLst>
                  <a:ext uri="{FF2B5EF4-FFF2-40B4-BE49-F238E27FC236}">
                    <a16:creationId xmlns:a16="http://schemas.microsoft.com/office/drawing/2014/main" id="{C0C18048-03D5-938C-65BC-01B5CE30A3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950" y="545"/>
                <a:ext cx="0" cy="7937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59" name="Line 15">
                <a:extLst>
                  <a:ext uri="{FF2B5EF4-FFF2-40B4-BE49-F238E27FC236}">
                    <a16:creationId xmlns:a16="http://schemas.microsoft.com/office/drawing/2014/main" id="{6C28FAB7-547B-9C4C-9AD4-52FDF4CE65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44" y="545"/>
                <a:ext cx="0" cy="7937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60" name="Line 16">
                <a:extLst>
                  <a:ext uri="{FF2B5EF4-FFF2-40B4-BE49-F238E27FC236}">
                    <a16:creationId xmlns:a16="http://schemas.microsoft.com/office/drawing/2014/main" id="{B27B1D71-B24D-68C4-2E32-BA629B1E14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78" y="545"/>
                <a:ext cx="0" cy="7937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61" name="Line 17">
                <a:extLst>
                  <a:ext uri="{FF2B5EF4-FFF2-40B4-BE49-F238E27FC236}">
                    <a16:creationId xmlns:a16="http://schemas.microsoft.com/office/drawing/2014/main" id="{F6B89A59-2A6C-B008-4420-127C90FFA1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12" y="545"/>
                <a:ext cx="0" cy="7937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62" name="Line 18">
                <a:extLst>
                  <a:ext uri="{FF2B5EF4-FFF2-40B4-BE49-F238E27FC236}">
                    <a16:creationId xmlns:a16="http://schemas.microsoft.com/office/drawing/2014/main" id="{C8C426CE-935C-4179-A561-AF0B4C8802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46" y="545"/>
                <a:ext cx="0" cy="7937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63" name="Line 19">
                <a:extLst>
                  <a:ext uri="{FF2B5EF4-FFF2-40B4-BE49-F238E27FC236}">
                    <a16:creationId xmlns:a16="http://schemas.microsoft.com/office/drawing/2014/main" id="{629DB148-9F7C-7C51-EF99-704BB5F117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80" y="545"/>
                <a:ext cx="0" cy="7937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64" name="Line 20">
                <a:extLst>
                  <a:ext uri="{FF2B5EF4-FFF2-40B4-BE49-F238E27FC236}">
                    <a16:creationId xmlns:a16="http://schemas.microsoft.com/office/drawing/2014/main" id="{044ABB40-2F14-64A2-7DCC-0DE54889A0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14" y="545"/>
                <a:ext cx="0" cy="7937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65" name="Line 21">
                <a:extLst>
                  <a:ext uri="{FF2B5EF4-FFF2-40B4-BE49-F238E27FC236}">
                    <a16:creationId xmlns:a16="http://schemas.microsoft.com/office/drawing/2014/main" id="{B17A383A-872D-4228-6363-82D88CEAD6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548" y="545"/>
                <a:ext cx="0" cy="7937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66" name="Line 22">
                <a:extLst>
                  <a:ext uri="{FF2B5EF4-FFF2-40B4-BE49-F238E27FC236}">
                    <a16:creationId xmlns:a16="http://schemas.microsoft.com/office/drawing/2014/main" id="{B861E0C2-B1C2-448A-5006-DD084CBABA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82" y="545"/>
                <a:ext cx="0" cy="7937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167" name="Group 23">
              <a:extLst>
                <a:ext uri="{FF2B5EF4-FFF2-40B4-BE49-F238E27FC236}">
                  <a16:creationId xmlns:a16="http://schemas.microsoft.com/office/drawing/2014/main" id="{B3258930-B1CA-0AE6-CEBC-85BB7707262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1" y="545"/>
              <a:ext cx="12474" cy="7937"/>
              <a:chOff x="431" y="545"/>
              <a:chExt cx="12519" cy="7937"/>
            </a:xfrm>
          </p:grpSpPr>
          <p:sp>
            <p:nvSpPr>
              <p:cNvPr id="6168" name="Line 24">
                <a:extLst>
                  <a:ext uri="{FF2B5EF4-FFF2-40B4-BE49-F238E27FC236}">
                    <a16:creationId xmlns:a16="http://schemas.microsoft.com/office/drawing/2014/main" id="{8F5261FD-46B5-F78A-568C-B88EDF6066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1" y="8482"/>
                <a:ext cx="12519" cy="0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69" name="Line 25">
                <a:extLst>
                  <a:ext uri="{FF2B5EF4-FFF2-40B4-BE49-F238E27FC236}">
                    <a16:creationId xmlns:a16="http://schemas.microsoft.com/office/drawing/2014/main" id="{57FED781-B0A9-CA49-8CF2-5F5E468875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1" y="545"/>
                <a:ext cx="12519" cy="0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70" name="Line 26">
                <a:extLst>
                  <a:ext uri="{FF2B5EF4-FFF2-40B4-BE49-F238E27FC236}">
                    <a16:creationId xmlns:a16="http://schemas.microsoft.com/office/drawing/2014/main" id="{10AAD1B9-ED4F-5822-BE10-F93AF6B2F2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1" y="1678"/>
                <a:ext cx="12519" cy="0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71" name="Line 27">
                <a:extLst>
                  <a:ext uri="{FF2B5EF4-FFF2-40B4-BE49-F238E27FC236}">
                    <a16:creationId xmlns:a16="http://schemas.microsoft.com/office/drawing/2014/main" id="{C9FB3FEC-51B1-08CE-C56E-4E01E23913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1" y="2812"/>
                <a:ext cx="12519" cy="0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72" name="Line 28">
                <a:extLst>
                  <a:ext uri="{FF2B5EF4-FFF2-40B4-BE49-F238E27FC236}">
                    <a16:creationId xmlns:a16="http://schemas.microsoft.com/office/drawing/2014/main" id="{719DAF2A-202F-071F-9061-0EEA7E4939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1" y="3946"/>
                <a:ext cx="12519" cy="0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73" name="Line 29">
                <a:extLst>
                  <a:ext uri="{FF2B5EF4-FFF2-40B4-BE49-F238E27FC236}">
                    <a16:creationId xmlns:a16="http://schemas.microsoft.com/office/drawing/2014/main" id="{991A4279-3B99-0F7D-3937-646F89E680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1" y="5080"/>
                <a:ext cx="12519" cy="0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74" name="Line 30">
                <a:extLst>
                  <a:ext uri="{FF2B5EF4-FFF2-40B4-BE49-F238E27FC236}">
                    <a16:creationId xmlns:a16="http://schemas.microsoft.com/office/drawing/2014/main" id="{AB7856EB-E8F1-0CDC-F1A8-0EA19C9C42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1" y="6214"/>
                <a:ext cx="12519" cy="0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75" name="Line 31">
                <a:extLst>
                  <a:ext uri="{FF2B5EF4-FFF2-40B4-BE49-F238E27FC236}">
                    <a16:creationId xmlns:a16="http://schemas.microsoft.com/office/drawing/2014/main" id="{FB912399-5831-8432-AB2F-BD58A427F5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1" y="7348"/>
                <a:ext cx="12519" cy="0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sp>
        <p:nvSpPr>
          <p:cNvPr id="6176" name="Freeform 32">
            <a:extLst>
              <a:ext uri="{FF2B5EF4-FFF2-40B4-BE49-F238E27FC236}">
                <a16:creationId xmlns:a16="http://schemas.microsoft.com/office/drawing/2014/main" id="{F6AF9F3D-3A91-F1F5-282D-EA49A7D40AC2}"/>
              </a:ext>
            </a:extLst>
          </p:cNvPr>
          <p:cNvSpPr>
            <a:spLocks/>
          </p:cNvSpPr>
          <p:nvPr userDrawn="1"/>
        </p:nvSpPr>
        <p:spPr bwMode="auto">
          <a:xfrm>
            <a:off x="18757900" y="936625"/>
            <a:ext cx="1800225" cy="144463"/>
          </a:xfrm>
          <a:custGeom>
            <a:avLst/>
            <a:gdLst>
              <a:gd name="T0" fmla="*/ 0 w 1134"/>
              <a:gd name="T1" fmla="*/ 182 h 182"/>
              <a:gd name="T2" fmla="*/ 590 w 1134"/>
              <a:gd name="T3" fmla="*/ 0 h 182"/>
              <a:gd name="T4" fmla="*/ 1134 w 1134"/>
              <a:gd name="T5" fmla="*/ 182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34" h="182">
                <a:moveTo>
                  <a:pt x="0" y="182"/>
                </a:moveTo>
                <a:cubicBezTo>
                  <a:pt x="200" y="91"/>
                  <a:pt x="401" y="0"/>
                  <a:pt x="590" y="0"/>
                </a:cubicBezTo>
                <a:cubicBezTo>
                  <a:pt x="779" y="0"/>
                  <a:pt x="956" y="91"/>
                  <a:pt x="1134" y="182"/>
                </a:cubicBezTo>
              </a:path>
            </a:pathLst>
          </a:custGeom>
          <a:noFill/>
          <a:ln w="317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177" name="Freeform 33">
            <a:extLst>
              <a:ext uri="{FF2B5EF4-FFF2-40B4-BE49-F238E27FC236}">
                <a16:creationId xmlns:a16="http://schemas.microsoft.com/office/drawing/2014/main" id="{EBA4A8EF-A0AE-C7D5-D4CD-8EE6D0836F1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19730244" y="1908969"/>
            <a:ext cx="1800225" cy="144463"/>
          </a:xfrm>
          <a:custGeom>
            <a:avLst/>
            <a:gdLst>
              <a:gd name="T0" fmla="*/ 0 w 1134"/>
              <a:gd name="T1" fmla="*/ 182 h 182"/>
              <a:gd name="T2" fmla="*/ 590 w 1134"/>
              <a:gd name="T3" fmla="*/ 0 h 182"/>
              <a:gd name="T4" fmla="*/ 1134 w 1134"/>
              <a:gd name="T5" fmla="*/ 182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34" h="182">
                <a:moveTo>
                  <a:pt x="0" y="182"/>
                </a:moveTo>
                <a:cubicBezTo>
                  <a:pt x="200" y="91"/>
                  <a:pt x="401" y="0"/>
                  <a:pt x="590" y="0"/>
                </a:cubicBezTo>
                <a:cubicBezTo>
                  <a:pt x="779" y="0"/>
                  <a:pt x="956" y="91"/>
                  <a:pt x="1134" y="182"/>
                </a:cubicBezTo>
              </a:path>
            </a:pathLst>
          </a:custGeom>
          <a:noFill/>
          <a:ln w="317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178" name="Text Box 34">
            <a:extLst>
              <a:ext uri="{FF2B5EF4-FFF2-40B4-BE49-F238E27FC236}">
                <a16:creationId xmlns:a16="http://schemas.microsoft.com/office/drawing/2014/main" id="{B8CF5341-1D29-A403-09F9-623C1772292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9478625" y="554038"/>
            <a:ext cx="565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en-US" altLang="ja-JP" sz="1800">
                <a:solidFill>
                  <a:schemeClr val="accent2"/>
                </a:solidFill>
                <a:latin typeface="Arial Black" panose="020B0A04020102020204" pitchFamily="34" charset="0"/>
              </a:rPr>
              <a:t>1m</a:t>
            </a:r>
          </a:p>
        </p:txBody>
      </p:sp>
      <p:sp>
        <p:nvSpPr>
          <p:cNvPr id="6179" name="Text Box 35">
            <a:extLst>
              <a:ext uri="{FF2B5EF4-FFF2-40B4-BE49-F238E27FC236}">
                <a16:creationId xmlns:a16="http://schemas.microsoft.com/office/drawing/2014/main" id="{53BCEE11-0B42-CAC0-FA8B-2CBD130B79D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0739100" y="1820863"/>
            <a:ext cx="565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en-US" altLang="ja-JP" sz="1800">
                <a:solidFill>
                  <a:schemeClr val="accent2"/>
                </a:solidFill>
                <a:latin typeface="Arial Black" panose="020B0A04020102020204" pitchFamily="34" charset="0"/>
              </a:rPr>
              <a:t>1m</a:t>
            </a:r>
          </a:p>
        </p:txBody>
      </p:sp>
      <p:sp>
        <p:nvSpPr>
          <p:cNvPr id="6180" name="Text Box 36">
            <a:extLst>
              <a:ext uri="{FF2B5EF4-FFF2-40B4-BE49-F238E27FC236}">
                <a16:creationId xmlns:a16="http://schemas.microsoft.com/office/drawing/2014/main" id="{6F1DEE6E-5C5B-A8F2-DED6-2B78A69ABCB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0"/>
            <a:ext cx="3101975" cy="61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9314" tIns="64657" rIns="129314" bIns="64657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646113"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293813"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939925"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586038"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3043238"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500438"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957638"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414838"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3200" b="1">
                <a:ea typeface="メイリオ" panose="020B0604030504040204" pitchFamily="50" charset="-128"/>
              </a:rPr>
              <a:t>レイアウト作成</a:t>
            </a:r>
          </a:p>
        </p:txBody>
      </p:sp>
      <p:sp>
        <p:nvSpPr>
          <p:cNvPr id="6183" name="Line 39">
            <a:extLst>
              <a:ext uri="{FF2B5EF4-FFF2-40B4-BE49-F238E27FC236}">
                <a16:creationId xmlns:a16="http://schemas.microsoft.com/office/drawing/2014/main" id="{33C5D83A-A35A-AA37-35AF-155EEE17934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755650" y="1981200"/>
            <a:ext cx="19802475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184" name="Line 40">
            <a:extLst>
              <a:ext uri="{FF2B5EF4-FFF2-40B4-BE49-F238E27FC236}">
                <a16:creationId xmlns:a16="http://schemas.microsoft.com/office/drawing/2014/main" id="{DDA8DB10-0AC9-A9F7-76E8-1B13C9C4297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755650" y="12782550"/>
            <a:ext cx="19802475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186" name="Line 42">
            <a:extLst>
              <a:ext uri="{FF2B5EF4-FFF2-40B4-BE49-F238E27FC236}">
                <a16:creationId xmlns:a16="http://schemas.microsoft.com/office/drawing/2014/main" id="{1BD7073E-0982-86E5-DE24-946EFB6B13F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755650" y="10982325"/>
            <a:ext cx="19802475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187" name="Line 43">
            <a:extLst>
              <a:ext uri="{FF2B5EF4-FFF2-40B4-BE49-F238E27FC236}">
                <a16:creationId xmlns:a16="http://schemas.microsoft.com/office/drawing/2014/main" id="{11F4F0C3-B08C-2611-D72C-DB8E8AF13658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755650" y="9182100"/>
            <a:ext cx="19802475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188" name="Line 44">
            <a:extLst>
              <a:ext uri="{FF2B5EF4-FFF2-40B4-BE49-F238E27FC236}">
                <a16:creationId xmlns:a16="http://schemas.microsoft.com/office/drawing/2014/main" id="{5BB49717-6D83-CC1C-72F4-57E0DE92C96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755650" y="7381875"/>
            <a:ext cx="19802475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189" name="Line 45">
            <a:extLst>
              <a:ext uri="{FF2B5EF4-FFF2-40B4-BE49-F238E27FC236}">
                <a16:creationId xmlns:a16="http://schemas.microsoft.com/office/drawing/2014/main" id="{5758C540-9245-FEC3-FCDB-B366F54FD36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755650" y="5581650"/>
            <a:ext cx="19802475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190" name="Line 46">
            <a:extLst>
              <a:ext uri="{FF2B5EF4-FFF2-40B4-BE49-F238E27FC236}">
                <a16:creationId xmlns:a16="http://schemas.microsoft.com/office/drawing/2014/main" id="{346115BB-3E0C-4C03-4200-1798BE3765FD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755650" y="3781425"/>
            <a:ext cx="19802475" cy="0"/>
          </a:xfrm>
          <a:prstGeom prst="line">
            <a:avLst/>
          </a:prstGeom>
          <a:noFill/>
          <a:ln w="317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192" name="Line 48">
            <a:extLst>
              <a:ext uri="{FF2B5EF4-FFF2-40B4-BE49-F238E27FC236}">
                <a16:creationId xmlns:a16="http://schemas.microsoft.com/office/drawing/2014/main" id="{22D8CDAA-D162-CFD0-7036-D7A09724F35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655763" y="1098550"/>
            <a:ext cx="0" cy="12566650"/>
          </a:xfrm>
          <a:prstGeom prst="line">
            <a:avLst/>
          </a:prstGeom>
          <a:noFill/>
          <a:ln w="3175">
            <a:solidFill>
              <a:srgbClr val="C0C0C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194" name="Line 50">
            <a:extLst>
              <a:ext uri="{FF2B5EF4-FFF2-40B4-BE49-F238E27FC236}">
                <a16:creationId xmlns:a16="http://schemas.microsoft.com/office/drawing/2014/main" id="{955745B2-B687-2A09-5A64-6170AEC59A9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3455988" y="1098550"/>
            <a:ext cx="0" cy="12566650"/>
          </a:xfrm>
          <a:prstGeom prst="line">
            <a:avLst/>
          </a:prstGeom>
          <a:noFill/>
          <a:ln w="3175">
            <a:solidFill>
              <a:srgbClr val="C0C0C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200" name="Line 56">
            <a:extLst>
              <a:ext uri="{FF2B5EF4-FFF2-40B4-BE49-F238E27FC236}">
                <a16:creationId xmlns:a16="http://schemas.microsoft.com/office/drawing/2014/main" id="{8B0BEC26-A075-9109-FB6C-28C5E007E7A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256213" y="1098550"/>
            <a:ext cx="0" cy="12566650"/>
          </a:xfrm>
          <a:prstGeom prst="line">
            <a:avLst/>
          </a:prstGeom>
          <a:noFill/>
          <a:ln w="3175">
            <a:solidFill>
              <a:srgbClr val="C0C0C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202" name="Line 58">
            <a:extLst>
              <a:ext uri="{FF2B5EF4-FFF2-40B4-BE49-F238E27FC236}">
                <a16:creationId xmlns:a16="http://schemas.microsoft.com/office/drawing/2014/main" id="{1DFBD657-BC70-3FF0-AEE3-2EC342EB965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7056438" y="1098550"/>
            <a:ext cx="0" cy="12566650"/>
          </a:xfrm>
          <a:prstGeom prst="line">
            <a:avLst/>
          </a:prstGeom>
          <a:noFill/>
          <a:ln w="3175">
            <a:solidFill>
              <a:srgbClr val="C0C0C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204" name="Line 60">
            <a:extLst>
              <a:ext uri="{FF2B5EF4-FFF2-40B4-BE49-F238E27FC236}">
                <a16:creationId xmlns:a16="http://schemas.microsoft.com/office/drawing/2014/main" id="{E78D2759-2EC6-0A0A-11C4-599E0C598D3D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9658013" y="1098550"/>
            <a:ext cx="0" cy="12566650"/>
          </a:xfrm>
          <a:prstGeom prst="line">
            <a:avLst/>
          </a:prstGeom>
          <a:noFill/>
          <a:ln w="3175">
            <a:solidFill>
              <a:srgbClr val="C0C0C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206" name="Line 62">
            <a:extLst>
              <a:ext uri="{FF2B5EF4-FFF2-40B4-BE49-F238E27FC236}">
                <a16:creationId xmlns:a16="http://schemas.microsoft.com/office/drawing/2014/main" id="{7D743C41-AA3A-E5B5-BA29-5F155F2C13B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7857788" y="1098550"/>
            <a:ext cx="0" cy="12566650"/>
          </a:xfrm>
          <a:prstGeom prst="line">
            <a:avLst/>
          </a:prstGeom>
          <a:noFill/>
          <a:ln w="3175">
            <a:solidFill>
              <a:srgbClr val="C0C0C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207" name="Line 63">
            <a:extLst>
              <a:ext uri="{FF2B5EF4-FFF2-40B4-BE49-F238E27FC236}">
                <a16:creationId xmlns:a16="http://schemas.microsoft.com/office/drawing/2014/main" id="{669D66FD-6469-ED34-1EEB-04F9E346EFD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656888" y="1098550"/>
            <a:ext cx="0" cy="12566650"/>
          </a:xfrm>
          <a:prstGeom prst="line">
            <a:avLst/>
          </a:prstGeom>
          <a:noFill/>
          <a:ln w="3175">
            <a:solidFill>
              <a:srgbClr val="C0C0C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208" name="Line 64">
            <a:extLst>
              <a:ext uri="{FF2B5EF4-FFF2-40B4-BE49-F238E27FC236}">
                <a16:creationId xmlns:a16="http://schemas.microsoft.com/office/drawing/2014/main" id="{4972E69C-979F-1F3E-CE57-9A18FDE041B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856663" y="1098550"/>
            <a:ext cx="0" cy="12566650"/>
          </a:xfrm>
          <a:prstGeom prst="line">
            <a:avLst/>
          </a:prstGeom>
          <a:noFill/>
          <a:ln w="3175">
            <a:solidFill>
              <a:srgbClr val="C0C0C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209" name="Line 65">
            <a:extLst>
              <a:ext uri="{FF2B5EF4-FFF2-40B4-BE49-F238E27FC236}">
                <a16:creationId xmlns:a16="http://schemas.microsoft.com/office/drawing/2014/main" id="{326F924F-E4F1-4515-1439-174E39830B7D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4257338" y="1098550"/>
            <a:ext cx="0" cy="12566650"/>
          </a:xfrm>
          <a:prstGeom prst="line">
            <a:avLst/>
          </a:prstGeom>
          <a:noFill/>
          <a:ln w="3175">
            <a:solidFill>
              <a:srgbClr val="C0C0C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210" name="Line 66">
            <a:extLst>
              <a:ext uri="{FF2B5EF4-FFF2-40B4-BE49-F238E27FC236}">
                <a16:creationId xmlns:a16="http://schemas.microsoft.com/office/drawing/2014/main" id="{DDC495F5-362A-14A0-4372-9AEA6AA9832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2457113" y="1098550"/>
            <a:ext cx="0" cy="12566650"/>
          </a:xfrm>
          <a:prstGeom prst="line">
            <a:avLst/>
          </a:prstGeom>
          <a:noFill/>
          <a:ln w="3175">
            <a:solidFill>
              <a:srgbClr val="C0C0C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211" name="Line 67">
            <a:extLst>
              <a:ext uri="{FF2B5EF4-FFF2-40B4-BE49-F238E27FC236}">
                <a16:creationId xmlns:a16="http://schemas.microsoft.com/office/drawing/2014/main" id="{CF856A05-7A9B-231A-9D80-4FF6FC3BF2C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6057563" y="1098550"/>
            <a:ext cx="0" cy="12566650"/>
          </a:xfrm>
          <a:prstGeom prst="line">
            <a:avLst/>
          </a:prstGeom>
          <a:noFill/>
          <a:ln w="3175">
            <a:solidFill>
              <a:srgbClr val="C0C0C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7A85DF0-9548-5603-AF5B-473BAE2280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859BFA5-73C4-A0D1-D067-E9710B0350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DBD0CF0-33C4-17CD-C367-E489FC296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83A7B59-5CCC-A4E8-20E6-43B9066B57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480C1AB-8136-AB45-27AA-53863570DF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CB59DA-0B1F-416C-A196-E2F96EE1975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43936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B0DF1E9A-B0D4-1B66-8B7C-3D55C9E0F5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5506700" y="606425"/>
            <a:ext cx="4811713" cy="1290161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CB6076C-F8D3-2A6D-C726-CE1AD67ED0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068388" y="606425"/>
            <a:ext cx="14285912" cy="1290161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476E047-24A5-0572-401E-2FC66A056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8C0AFF3-E12A-D8E1-480D-3A9FB91E95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0058502-091B-3898-782F-0745131D0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0C400E-F804-4D8A-B03F-F9E6F5289EF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10161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F562C1-CEE4-2A00-C37F-F943EC36F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CB2CC45-F852-C176-C611-C417159AC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EB426DC-F7C6-9FB3-9DBD-11EA4F19CF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E1DB160-1258-0932-DBCF-379E7CEDC3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8333D79-75BC-D16E-AF4D-8A7840A4B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7FD1D9-079E-4376-A040-A7817D6B324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28301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BD075C6-57D9-5AF5-28CB-7046D3A74A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8913" y="3770313"/>
            <a:ext cx="18446750" cy="62896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5BB1677-CD83-A583-D2CD-39727D89FA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58913" y="10120313"/>
            <a:ext cx="18446750" cy="330835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E0779D5-D242-E851-25C1-ADA5199D19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1A3B19C-AAA4-9689-5ADC-F77390EE59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AB4A6A0-7B21-1773-9F48-4A91155A7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9E0E7F-C959-475D-AAFB-385512BE805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3930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0B277E-C8BB-C5E7-E971-79C03435AB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21DDF4D-F670-B813-9DF8-A5D469D8BD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68388" y="3529013"/>
            <a:ext cx="9548812" cy="99790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0EA7F4D-6F65-82C5-FD34-042634A0D2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769600" y="3529013"/>
            <a:ext cx="9548813" cy="99790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35733C7-278C-A376-4E55-90A59FDB6B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A47F84D-4CAD-0A13-13A1-B17BEFF4A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6C5BA35-AC6E-DB64-B069-E69ED9369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CD87EE-0023-4BF4-A7DB-21D388EF59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22143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08A1532-6F8D-9B18-1E3F-542DA747B0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3200" y="804863"/>
            <a:ext cx="18446750" cy="292258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E832D08-9904-EB9B-7A6B-8735DB36CE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73200" y="3706813"/>
            <a:ext cx="9047163" cy="181768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AC2684D-78E6-D2A5-4C8D-D41A84679C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473200" y="5524500"/>
            <a:ext cx="9047163" cy="81248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2268DDD-52FB-FD8A-3681-BC3841AD08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0826750" y="3706813"/>
            <a:ext cx="9093200" cy="181768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31E198C-4021-354F-BEB4-98C125A9C0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0826750" y="5524500"/>
            <a:ext cx="9093200" cy="81248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B9DB4A6-4AC0-40E0-9485-CDB8FF9349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E9267D8-9F9B-2DF9-76D1-440E300C2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CCAEEE4-5A8A-4EFC-86F4-FEFAE7115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A9BA90-5E3C-407D-8431-DA2A35DBCEA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7070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D9D27BC-441C-0B62-47D8-8BBE4E536C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5B51E23-F904-8AD8-9635-8C41C74BA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4AFC9F1-9DE0-7A31-EA7F-671A1B61F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3CD623B-1056-CA06-115A-0884A237B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00FE9F-DFDB-4C39-9702-67A87330488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9834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B5F94D6-2DB1-2777-8AA2-18FA865015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6FCF030-B43C-E2C3-C41B-CF5E43F245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04FE26D-E9ED-5502-D50D-CC4263488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84E9B0-E894-4390-B644-CABDFDCC11D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16465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85E8E0-01FF-6DB0-9444-485D24E944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3200" y="1008063"/>
            <a:ext cx="6897688" cy="35290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4F43093-F8F4-170D-D61D-EB17BFCD46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91613" y="2178050"/>
            <a:ext cx="10828337" cy="107457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8252836-2347-12AC-BB36-6DBC96DC34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473200" y="4537075"/>
            <a:ext cx="6897688" cy="84042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5D2EA98-2963-3F76-1569-0FD644BB8E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B5D2BCC-A4A5-DC99-A9BE-E2D4B364E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AB3938B-535F-A078-8871-BFE89D7428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249E6D-2044-46EE-8EF6-57A66593128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39244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CB097C-9708-96AF-8C47-7785522336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3200" y="1008063"/>
            <a:ext cx="6897688" cy="35290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97035F1-A2EB-FA73-D9F5-21195B88974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9091613" y="2178050"/>
            <a:ext cx="10828337" cy="107457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15BA07C-B60B-2008-3069-BD4275BB7B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473200" y="4537075"/>
            <a:ext cx="6897688" cy="84042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F155CAD-FE35-BE35-F498-78415C181B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3D677E9-925A-C701-5C75-C04EBBC41A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27D75D9-5C4E-CD5A-1813-E740EFFE2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34C6ED-671B-4643-B659-8921D659205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06996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1544C5D3-06E1-3294-6BED-871D7CDB344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068388" y="606425"/>
            <a:ext cx="19250025" cy="251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08610" tIns="104306" rIns="208610" bIns="1043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E3804AFF-1BC3-10C8-4861-332E92B978B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068388" y="3529013"/>
            <a:ext cx="19250025" cy="9979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08610" tIns="104306" rIns="208610" bIns="1043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E5286620-1984-1F5D-99B1-5E1F7DA27720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8388" y="13771563"/>
            <a:ext cx="4991100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08610" tIns="104306" rIns="208610" bIns="104306" numCol="1" anchor="t" anchorCtr="0" compatLnSpc="1">
            <a:prstTxWarp prst="textNoShape">
              <a:avLst/>
            </a:prstTxWarp>
          </a:bodyPr>
          <a:lstStyle>
            <a:lvl1pPr defTabSz="2085975">
              <a:defRPr sz="3300"/>
            </a:lvl1pPr>
          </a:lstStyle>
          <a:p>
            <a:endParaRPr lang="en-US" altLang="ja-JP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63173D20-BA98-1678-6702-086E0D0095C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07263" y="13771563"/>
            <a:ext cx="6772275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08610" tIns="104306" rIns="208610" bIns="104306" numCol="1" anchor="t" anchorCtr="0" compatLnSpc="1">
            <a:prstTxWarp prst="textNoShape">
              <a:avLst/>
            </a:prstTxWarp>
          </a:bodyPr>
          <a:lstStyle>
            <a:lvl1pPr algn="ctr" defTabSz="2085975">
              <a:defRPr sz="3300"/>
            </a:lvl1pPr>
          </a:lstStyle>
          <a:p>
            <a:endParaRPr lang="en-US" altLang="ja-JP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092C1D2C-FEDA-E07D-1112-582B48A6EE3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327313" y="13771563"/>
            <a:ext cx="4991100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08610" tIns="104306" rIns="208610" bIns="104306" numCol="1" anchor="t" anchorCtr="0" compatLnSpc="1">
            <a:prstTxWarp prst="textNoShape">
              <a:avLst/>
            </a:prstTxWarp>
          </a:bodyPr>
          <a:lstStyle>
            <a:lvl1pPr algn="r" defTabSz="2085975">
              <a:defRPr sz="3300"/>
            </a:lvl1pPr>
          </a:lstStyle>
          <a:p>
            <a:fld id="{51BB862D-36C1-4616-BF46-A01333609C1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085975" rtl="0" fontAlgn="base">
        <a:spcBef>
          <a:spcPct val="0"/>
        </a:spcBef>
        <a:spcAft>
          <a:spcPct val="0"/>
        </a:spcAft>
        <a:defRPr kumimoji="1" sz="100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2085975" rtl="0" fontAlgn="base">
        <a:spcBef>
          <a:spcPct val="0"/>
        </a:spcBef>
        <a:spcAft>
          <a:spcPct val="0"/>
        </a:spcAft>
        <a:defRPr kumimoji="1" sz="100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defTabSz="2085975" rtl="0" fontAlgn="base">
        <a:spcBef>
          <a:spcPct val="0"/>
        </a:spcBef>
        <a:spcAft>
          <a:spcPct val="0"/>
        </a:spcAft>
        <a:defRPr kumimoji="1" sz="100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defTabSz="2085975" rtl="0" fontAlgn="base">
        <a:spcBef>
          <a:spcPct val="0"/>
        </a:spcBef>
        <a:spcAft>
          <a:spcPct val="0"/>
        </a:spcAft>
        <a:defRPr kumimoji="1" sz="100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defTabSz="2085975" rtl="0" fontAlgn="base">
        <a:spcBef>
          <a:spcPct val="0"/>
        </a:spcBef>
        <a:spcAft>
          <a:spcPct val="0"/>
        </a:spcAft>
        <a:defRPr kumimoji="1" sz="100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defTabSz="2085975" rtl="0" fontAlgn="base">
        <a:spcBef>
          <a:spcPct val="0"/>
        </a:spcBef>
        <a:spcAft>
          <a:spcPct val="0"/>
        </a:spcAft>
        <a:defRPr kumimoji="1" sz="100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defTabSz="2085975" rtl="0" fontAlgn="base">
        <a:spcBef>
          <a:spcPct val="0"/>
        </a:spcBef>
        <a:spcAft>
          <a:spcPct val="0"/>
        </a:spcAft>
        <a:defRPr kumimoji="1" sz="100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defTabSz="2085975" rtl="0" fontAlgn="base">
        <a:spcBef>
          <a:spcPct val="0"/>
        </a:spcBef>
        <a:spcAft>
          <a:spcPct val="0"/>
        </a:spcAft>
        <a:defRPr kumimoji="1" sz="100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defTabSz="2085975" rtl="0" fontAlgn="base">
        <a:spcBef>
          <a:spcPct val="0"/>
        </a:spcBef>
        <a:spcAft>
          <a:spcPct val="0"/>
        </a:spcAft>
        <a:defRPr kumimoji="1" sz="100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781050" indent="-781050" algn="l" defTabSz="2085975" rtl="0" fontAlgn="base">
        <a:spcBef>
          <a:spcPct val="20000"/>
        </a:spcBef>
        <a:spcAft>
          <a:spcPct val="0"/>
        </a:spcAft>
        <a:buChar char="•"/>
        <a:defRPr kumimoji="1" sz="7400" kern="1200">
          <a:solidFill>
            <a:schemeClr val="tx1"/>
          </a:solidFill>
          <a:latin typeface="+mn-lt"/>
          <a:ea typeface="+mn-ea"/>
          <a:cs typeface="+mn-cs"/>
        </a:defRPr>
      </a:lvl1pPr>
      <a:lvl2pPr marL="1695450" indent="-650875" algn="l" defTabSz="2085975" rtl="0" fontAlgn="base">
        <a:spcBef>
          <a:spcPct val="20000"/>
        </a:spcBef>
        <a:spcAft>
          <a:spcPct val="0"/>
        </a:spcAft>
        <a:buChar char="–"/>
        <a:defRPr kumimoji="1" sz="6400" kern="1200">
          <a:solidFill>
            <a:schemeClr val="tx1"/>
          </a:solidFill>
          <a:latin typeface="+mn-lt"/>
          <a:ea typeface="+mn-ea"/>
          <a:cs typeface="+mn-cs"/>
        </a:defRPr>
      </a:lvl2pPr>
      <a:lvl3pPr marL="2608263" indent="-522288" algn="l" defTabSz="2085975" rtl="0" fontAlgn="base">
        <a:spcBef>
          <a:spcPct val="20000"/>
        </a:spcBef>
        <a:spcAft>
          <a:spcPct val="0"/>
        </a:spcAft>
        <a:buChar char="•"/>
        <a:defRPr kumimoji="1" sz="5500" kern="1200">
          <a:solidFill>
            <a:schemeClr val="tx1"/>
          </a:solidFill>
          <a:latin typeface="+mn-lt"/>
          <a:ea typeface="+mn-ea"/>
          <a:cs typeface="+mn-cs"/>
        </a:defRPr>
      </a:lvl3pPr>
      <a:lvl4pPr marL="3649663" indent="-520700" algn="l" defTabSz="2085975" rtl="0" fontAlgn="base">
        <a:spcBef>
          <a:spcPct val="20000"/>
        </a:spcBef>
        <a:spcAft>
          <a:spcPct val="0"/>
        </a:spcAft>
        <a:buChar char="–"/>
        <a:defRPr kumimoji="1" sz="4500" kern="1200">
          <a:solidFill>
            <a:schemeClr val="tx1"/>
          </a:solidFill>
          <a:latin typeface="+mn-lt"/>
          <a:ea typeface="+mn-ea"/>
          <a:cs typeface="+mn-cs"/>
        </a:defRPr>
      </a:lvl4pPr>
      <a:lvl5pPr marL="4694238" indent="-522288" algn="l" defTabSz="2085975" rtl="0" fontAlgn="base">
        <a:spcBef>
          <a:spcPct val="20000"/>
        </a:spcBef>
        <a:spcAft>
          <a:spcPct val="0"/>
        </a:spcAft>
        <a:buChar char="»"/>
        <a:defRPr kumimoji="1" sz="45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>
            <a:extLst>
              <a:ext uri="{FF2B5EF4-FFF2-40B4-BE49-F238E27FC236}">
                <a16:creationId xmlns:a16="http://schemas.microsoft.com/office/drawing/2014/main" id="{FADA92A8-FE23-2D95-28D9-8211088853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882775" cy="61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9314" tIns="64657" rIns="129314" bIns="64657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646113"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293813"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939925"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586038"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3043238"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500438"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957638"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414838"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3200" b="1">
                <a:ea typeface="メイリオ" panose="020B0604030504040204" pitchFamily="50" charset="-128"/>
              </a:rPr>
              <a:t>パーツ群</a:t>
            </a:r>
          </a:p>
        </p:txBody>
      </p:sp>
      <p:sp>
        <p:nvSpPr>
          <p:cNvPr id="4105" name="Rectangle 9">
            <a:extLst>
              <a:ext uri="{FF2B5EF4-FFF2-40B4-BE49-F238E27FC236}">
                <a16:creationId xmlns:a16="http://schemas.microsoft.com/office/drawing/2014/main" id="{D53D2526-4BA7-F9E6-93A4-4ECB78F325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08400" y="865188"/>
            <a:ext cx="1800225" cy="1079500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Desk</a:t>
            </a:r>
          </a:p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(1000x600)</a:t>
            </a:r>
          </a:p>
        </p:txBody>
      </p:sp>
      <p:sp>
        <p:nvSpPr>
          <p:cNvPr id="4106" name="Rectangle 10">
            <a:extLst>
              <a:ext uri="{FF2B5EF4-FFF2-40B4-BE49-F238E27FC236}">
                <a16:creationId xmlns:a16="http://schemas.microsoft.com/office/drawing/2014/main" id="{D3A9A9A8-DE86-468C-0466-7274E4F305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08400" y="2089150"/>
            <a:ext cx="1800225" cy="1258888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Desk</a:t>
            </a:r>
          </a:p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(1000x700)</a:t>
            </a:r>
          </a:p>
        </p:txBody>
      </p:sp>
      <p:sp>
        <p:nvSpPr>
          <p:cNvPr id="4107" name="Rectangle 11">
            <a:extLst>
              <a:ext uri="{FF2B5EF4-FFF2-40B4-BE49-F238E27FC236}">
                <a16:creationId xmlns:a16="http://schemas.microsoft.com/office/drawing/2014/main" id="{BA3949C6-7AAE-25F7-B296-C5181FF605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3088" y="2089150"/>
            <a:ext cx="2159000" cy="1258888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Desk</a:t>
            </a:r>
          </a:p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(1200x700)</a:t>
            </a:r>
          </a:p>
        </p:txBody>
      </p:sp>
      <p:sp>
        <p:nvSpPr>
          <p:cNvPr id="4108" name="Rectangle 12">
            <a:extLst>
              <a:ext uri="{FF2B5EF4-FFF2-40B4-BE49-F238E27FC236}">
                <a16:creationId xmlns:a16="http://schemas.microsoft.com/office/drawing/2014/main" id="{68FE633F-1982-BE55-222B-0989539C41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3088" y="865188"/>
            <a:ext cx="2159000" cy="1079500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Desk</a:t>
            </a:r>
          </a:p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(1200x600)</a:t>
            </a:r>
          </a:p>
        </p:txBody>
      </p:sp>
      <p:sp>
        <p:nvSpPr>
          <p:cNvPr id="4109" name="Rectangle 13">
            <a:extLst>
              <a:ext uri="{FF2B5EF4-FFF2-40B4-BE49-F238E27FC236}">
                <a16:creationId xmlns:a16="http://schemas.microsoft.com/office/drawing/2014/main" id="{92AD9DF1-9BC9-52C5-946D-AB782F1105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56550" y="2089150"/>
            <a:ext cx="2519363" cy="1258888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Desk</a:t>
            </a:r>
          </a:p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(1400x700)</a:t>
            </a:r>
          </a:p>
        </p:txBody>
      </p:sp>
      <p:sp>
        <p:nvSpPr>
          <p:cNvPr id="4110" name="Rectangle 14">
            <a:extLst>
              <a:ext uri="{FF2B5EF4-FFF2-40B4-BE49-F238E27FC236}">
                <a16:creationId xmlns:a16="http://schemas.microsoft.com/office/drawing/2014/main" id="{B9F1008B-0917-91D4-E2A3-3E99A9FA7B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56550" y="865188"/>
            <a:ext cx="2519363" cy="1079500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Desk</a:t>
            </a:r>
          </a:p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(1400x600)</a:t>
            </a:r>
          </a:p>
        </p:txBody>
      </p:sp>
      <p:grpSp>
        <p:nvGrpSpPr>
          <p:cNvPr id="4111" name="Group 15">
            <a:extLst>
              <a:ext uri="{FF2B5EF4-FFF2-40B4-BE49-F238E27FC236}">
                <a16:creationId xmlns:a16="http://schemas.microsoft.com/office/drawing/2014/main" id="{22DC54C7-75EF-CC0D-0719-B8D58C1E359B}"/>
              </a:ext>
            </a:extLst>
          </p:cNvPr>
          <p:cNvGrpSpPr>
            <a:grpSpLocks/>
          </p:cNvGrpSpPr>
          <p:nvPr/>
        </p:nvGrpSpPr>
        <p:grpSpPr bwMode="auto">
          <a:xfrm>
            <a:off x="944563" y="1547813"/>
            <a:ext cx="1800225" cy="1295400"/>
            <a:chOff x="476" y="975"/>
            <a:chExt cx="1134" cy="816"/>
          </a:xfrm>
        </p:grpSpPr>
        <p:grpSp>
          <p:nvGrpSpPr>
            <p:cNvPr id="4112" name="Group 16">
              <a:extLst>
                <a:ext uri="{FF2B5EF4-FFF2-40B4-BE49-F238E27FC236}">
                  <a16:creationId xmlns:a16="http://schemas.microsoft.com/office/drawing/2014/main" id="{174C08BF-ECFF-8CAA-3EF5-E15F0F44F62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6" y="975"/>
              <a:ext cx="1134" cy="816"/>
              <a:chOff x="4831" y="6759"/>
              <a:chExt cx="2268" cy="1633"/>
            </a:xfrm>
          </p:grpSpPr>
          <p:sp>
            <p:nvSpPr>
              <p:cNvPr id="4113" name="Rectangle 17">
                <a:extLst>
                  <a:ext uri="{FF2B5EF4-FFF2-40B4-BE49-F238E27FC236}">
                    <a16:creationId xmlns:a16="http://schemas.microsoft.com/office/drawing/2014/main" id="{407DC94C-6496-7F0C-5F52-768F2885B1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1" y="6759"/>
                <a:ext cx="2267" cy="1632"/>
              </a:xfrm>
              <a:prstGeom prst="rect">
                <a:avLst/>
              </a:prstGeom>
              <a:gradFill rotWithShape="1">
                <a:gsLst>
                  <a:gs pos="0">
                    <a:srgbClr val="E7E0B7">
                      <a:gamma/>
                      <a:shade val="46275"/>
                      <a:invGamma/>
                    </a:srgbClr>
                  </a:gs>
                  <a:gs pos="100000">
                    <a:srgbClr val="E7E0B7"/>
                  </a:gs>
                </a:gsLst>
                <a:lin ang="5400000" scaled="1"/>
              </a:gradFill>
              <a:ln w="3175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14" name="Rectangle 18">
                <a:extLst>
                  <a:ext uri="{FF2B5EF4-FFF2-40B4-BE49-F238E27FC236}">
                    <a16:creationId xmlns:a16="http://schemas.microsoft.com/office/drawing/2014/main" id="{978A96C8-FF5E-3D3D-AA92-0D4E2F6934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1" y="6759"/>
                <a:ext cx="2267" cy="45"/>
              </a:xfrm>
              <a:prstGeom prst="rect">
                <a:avLst/>
              </a:prstGeom>
              <a:gradFill rotWithShape="1">
                <a:gsLst>
                  <a:gs pos="0">
                    <a:srgbClr val="E7E0B7"/>
                  </a:gs>
                  <a:gs pos="50000">
                    <a:srgbClr val="E7E0B7">
                      <a:gamma/>
                      <a:tint val="33725"/>
                      <a:invGamma/>
                    </a:srgbClr>
                  </a:gs>
                  <a:gs pos="100000">
                    <a:srgbClr val="E7E0B7"/>
                  </a:gs>
                </a:gsLst>
                <a:lin ang="5400000" scaled="1"/>
              </a:gradFill>
              <a:ln w="3175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15" name="Rectangle 19">
                <a:extLst>
                  <a:ext uri="{FF2B5EF4-FFF2-40B4-BE49-F238E27FC236}">
                    <a16:creationId xmlns:a16="http://schemas.microsoft.com/office/drawing/2014/main" id="{865F9D2E-A926-1D9F-3B3D-DFA06AE5DB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1" y="6804"/>
                <a:ext cx="45" cy="1588"/>
              </a:xfrm>
              <a:prstGeom prst="rect">
                <a:avLst/>
              </a:prstGeom>
              <a:gradFill rotWithShape="1">
                <a:gsLst>
                  <a:gs pos="0">
                    <a:srgbClr val="E7E0B7"/>
                  </a:gs>
                  <a:gs pos="50000">
                    <a:srgbClr val="E7E0B7">
                      <a:gamma/>
                      <a:tint val="33725"/>
                      <a:invGamma/>
                    </a:srgbClr>
                  </a:gs>
                  <a:gs pos="100000">
                    <a:srgbClr val="E7E0B7"/>
                  </a:gs>
                </a:gsLst>
                <a:lin ang="0" scaled="1"/>
              </a:gradFill>
              <a:ln w="3175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16" name="Rectangle 20">
                <a:extLst>
                  <a:ext uri="{FF2B5EF4-FFF2-40B4-BE49-F238E27FC236}">
                    <a16:creationId xmlns:a16="http://schemas.microsoft.com/office/drawing/2014/main" id="{5574793B-954D-B799-1000-B13569CBC6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54" y="6804"/>
                <a:ext cx="45" cy="1588"/>
              </a:xfrm>
              <a:prstGeom prst="rect">
                <a:avLst/>
              </a:prstGeom>
              <a:gradFill rotWithShape="1">
                <a:gsLst>
                  <a:gs pos="0">
                    <a:srgbClr val="E7E0B7"/>
                  </a:gs>
                  <a:gs pos="50000">
                    <a:srgbClr val="E7E0B7">
                      <a:gamma/>
                      <a:tint val="33725"/>
                      <a:invGamma/>
                    </a:srgbClr>
                  </a:gs>
                  <a:gs pos="100000">
                    <a:srgbClr val="E7E0B7"/>
                  </a:gs>
                </a:gsLst>
                <a:lin ang="0" scaled="1"/>
              </a:gradFill>
              <a:ln w="3175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17" name="Rectangle 21">
                <a:extLst>
                  <a:ext uri="{FF2B5EF4-FFF2-40B4-BE49-F238E27FC236}">
                    <a16:creationId xmlns:a16="http://schemas.microsoft.com/office/drawing/2014/main" id="{015730A5-7F68-754C-679C-26322F82D6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76" y="6804"/>
                <a:ext cx="1089" cy="136"/>
              </a:xfrm>
              <a:prstGeom prst="rect">
                <a:avLst/>
              </a:prstGeom>
              <a:gradFill rotWithShape="1">
                <a:gsLst>
                  <a:gs pos="0">
                    <a:srgbClr val="E7E0B7"/>
                  </a:gs>
                  <a:gs pos="100000">
                    <a:srgbClr val="E7E0B7">
                      <a:gamma/>
                      <a:tint val="33725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18" name="Rectangle 22">
                <a:extLst>
                  <a:ext uri="{FF2B5EF4-FFF2-40B4-BE49-F238E27FC236}">
                    <a16:creationId xmlns:a16="http://schemas.microsoft.com/office/drawing/2014/main" id="{99628944-C801-EAA9-B151-71D9048081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65" y="6804"/>
                <a:ext cx="1089" cy="136"/>
              </a:xfrm>
              <a:prstGeom prst="rect">
                <a:avLst/>
              </a:prstGeom>
              <a:gradFill rotWithShape="1">
                <a:gsLst>
                  <a:gs pos="0">
                    <a:srgbClr val="E7E0B7"/>
                  </a:gs>
                  <a:gs pos="100000">
                    <a:srgbClr val="E7E0B7">
                      <a:gamma/>
                      <a:tint val="33725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119" name="Group 23">
                <a:extLst>
                  <a:ext uri="{FF2B5EF4-FFF2-40B4-BE49-F238E27FC236}">
                    <a16:creationId xmlns:a16="http://schemas.microsoft.com/office/drawing/2014/main" id="{1B8CA032-4773-E395-A0EB-4935FAA0E24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76" y="6940"/>
                <a:ext cx="2178" cy="23"/>
                <a:chOff x="4876" y="6940"/>
                <a:chExt cx="2178" cy="46"/>
              </a:xfrm>
            </p:grpSpPr>
            <p:sp>
              <p:nvSpPr>
                <p:cNvPr id="4120" name="Rectangle 24">
                  <a:extLst>
                    <a:ext uri="{FF2B5EF4-FFF2-40B4-BE49-F238E27FC236}">
                      <a16:creationId xmlns:a16="http://schemas.microsoft.com/office/drawing/2014/main" id="{BD05EED9-3037-42D2-C9C6-89B85ABD6E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76" y="6940"/>
                  <a:ext cx="1089" cy="44"/>
                </a:xfrm>
                <a:prstGeom prst="rect">
                  <a:avLst/>
                </a:prstGeom>
                <a:solidFill>
                  <a:srgbClr val="E7E0B7"/>
                </a:solidFill>
                <a:ln w="3175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121" name="Rectangle 25">
                  <a:extLst>
                    <a:ext uri="{FF2B5EF4-FFF2-40B4-BE49-F238E27FC236}">
                      <a16:creationId xmlns:a16="http://schemas.microsoft.com/office/drawing/2014/main" id="{7C3B9CF0-E250-BCBF-F855-8172D02F7A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65" y="6940"/>
                  <a:ext cx="1089" cy="46"/>
                </a:xfrm>
                <a:prstGeom prst="rect">
                  <a:avLst/>
                </a:prstGeom>
                <a:solidFill>
                  <a:srgbClr val="E7E0B7"/>
                </a:solidFill>
                <a:ln w="3175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122" name="Group 26">
                <a:extLst>
                  <a:ext uri="{FF2B5EF4-FFF2-40B4-BE49-F238E27FC236}">
                    <a16:creationId xmlns:a16="http://schemas.microsoft.com/office/drawing/2014/main" id="{07977602-7347-0462-6B2F-CE8B4831F8A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31" y="8374"/>
                <a:ext cx="2268" cy="18"/>
                <a:chOff x="4831" y="6804"/>
                <a:chExt cx="2268" cy="1588"/>
              </a:xfrm>
            </p:grpSpPr>
            <p:sp>
              <p:nvSpPr>
                <p:cNvPr id="4123" name="Rectangle 27">
                  <a:extLst>
                    <a:ext uri="{FF2B5EF4-FFF2-40B4-BE49-F238E27FC236}">
                      <a16:creationId xmlns:a16="http://schemas.microsoft.com/office/drawing/2014/main" id="{54664E45-F03E-F641-7C1A-ECD6F4D9DBD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31" y="6804"/>
                  <a:ext cx="45" cy="1588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/>
                    </a:gs>
                    <a:gs pos="50000">
                      <a:schemeClr val="bg2">
                        <a:gamma/>
                        <a:tint val="3372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0" scaled="1"/>
                </a:gradFill>
                <a:ln w="3175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124" name="Rectangle 28">
                  <a:extLst>
                    <a:ext uri="{FF2B5EF4-FFF2-40B4-BE49-F238E27FC236}">
                      <a16:creationId xmlns:a16="http://schemas.microsoft.com/office/drawing/2014/main" id="{A488F5C0-EF4F-386A-B9CF-1489ED4BD24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054" y="6804"/>
                  <a:ext cx="45" cy="1588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/>
                    </a:gs>
                    <a:gs pos="50000">
                      <a:schemeClr val="bg2">
                        <a:gamma/>
                        <a:tint val="33725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0" scaled="1"/>
                </a:gradFill>
                <a:ln w="3175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125" name="Group 29">
              <a:extLst>
                <a:ext uri="{FF2B5EF4-FFF2-40B4-BE49-F238E27FC236}">
                  <a16:creationId xmlns:a16="http://schemas.microsoft.com/office/drawing/2014/main" id="{93821227-3DB2-A6B4-B0E3-AFF9AEE2C70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66" y="1089"/>
              <a:ext cx="476" cy="702"/>
              <a:chOff x="7144" y="6986"/>
              <a:chExt cx="952" cy="1405"/>
            </a:xfrm>
          </p:grpSpPr>
          <p:sp>
            <p:nvSpPr>
              <p:cNvPr id="4126" name="Oval 30">
                <a:extLst>
                  <a:ext uri="{FF2B5EF4-FFF2-40B4-BE49-F238E27FC236}">
                    <a16:creationId xmlns:a16="http://schemas.microsoft.com/office/drawing/2014/main" id="{1EBBD8E8-EE63-7D42-37AD-260347A6C3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0" y="8301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28627"/>
                      <a:invGamma/>
                    </a:schemeClr>
                  </a:gs>
                  <a:gs pos="100000">
                    <a:schemeClr val="tx1"/>
                  </a:gs>
                </a:gsLst>
                <a:path path="shape">
                  <a:fillToRect l="50000" t="50000" r="50000" b="50000"/>
                </a:path>
              </a:gradFill>
              <a:ln w="3175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27" name="Oval 31">
                <a:extLst>
                  <a:ext uri="{FF2B5EF4-FFF2-40B4-BE49-F238E27FC236}">
                    <a16:creationId xmlns:a16="http://schemas.microsoft.com/office/drawing/2014/main" id="{6CB29FAC-851A-769A-2015-1B54138835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61" y="8301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28627"/>
                      <a:invGamma/>
                    </a:schemeClr>
                  </a:gs>
                  <a:gs pos="100000">
                    <a:schemeClr val="tx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28" name="Rectangle 32">
                <a:extLst>
                  <a:ext uri="{FF2B5EF4-FFF2-40B4-BE49-F238E27FC236}">
                    <a16:creationId xmlns:a16="http://schemas.microsoft.com/office/drawing/2014/main" id="{C340B2E3-88E3-D2D7-D728-D5FC0BBB95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44" y="7575"/>
                <a:ext cx="952" cy="771"/>
              </a:xfrm>
              <a:prstGeom prst="rect">
                <a:avLst/>
              </a:prstGeom>
              <a:gradFill rotWithShape="1">
                <a:gsLst>
                  <a:gs pos="0">
                    <a:srgbClr val="E7E0B7"/>
                  </a:gs>
                  <a:gs pos="100000">
                    <a:srgbClr val="E7E0B7">
                      <a:gamma/>
                      <a:tint val="33725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29" name="Rectangle 33">
                <a:extLst>
                  <a:ext uri="{FF2B5EF4-FFF2-40B4-BE49-F238E27FC236}">
                    <a16:creationId xmlns:a16="http://schemas.microsoft.com/office/drawing/2014/main" id="{6175B18D-DEF8-3313-A958-32243591FA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44" y="6986"/>
                <a:ext cx="952" cy="45"/>
              </a:xfrm>
              <a:prstGeom prst="rect">
                <a:avLst/>
              </a:prstGeom>
              <a:gradFill rotWithShape="1">
                <a:gsLst>
                  <a:gs pos="0">
                    <a:srgbClr val="E7E0B7"/>
                  </a:gs>
                  <a:gs pos="50000">
                    <a:srgbClr val="E7E0B7">
                      <a:gamma/>
                      <a:tint val="33725"/>
                      <a:invGamma/>
                    </a:srgbClr>
                  </a:gs>
                  <a:gs pos="100000">
                    <a:srgbClr val="E7E0B7"/>
                  </a:gs>
                </a:gsLst>
                <a:lin ang="5400000" scaled="1"/>
              </a:gradFill>
              <a:ln w="3175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30" name="Rectangle 34">
                <a:extLst>
                  <a:ext uri="{FF2B5EF4-FFF2-40B4-BE49-F238E27FC236}">
                    <a16:creationId xmlns:a16="http://schemas.microsoft.com/office/drawing/2014/main" id="{9F23AC32-9621-01BC-4C38-33A851B760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44" y="7031"/>
                <a:ext cx="952" cy="272"/>
              </a:xfrm>
              <a:prstGeom prst="rect">
                <a:avLst/>
              </a:prstGeom>
              <a:gradFill rotWithShape="1">
                <a:gsLst>
                  <a:gs pos="0">
                    <a:srgbClr val="E7E0B7"/>
                  </a:gs>
                  <a:gs pos="100000">
                    <a:srgbClr val="E7E0B7">
                      <a:gamma/>
                      <a:tint val="33725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31" name="Rectangle 35">
                <a:extLst>
                  <a:ext uri="{FF2B5EF4-FFF2-40B4-BE49-F238E27FC236}">
                    <a16:creationId xmlns:a16="http://schemas.microsoft.com/office/drawing/2014/main" id="{6DDD4C42-48CC-1397-422A-15D8AE63EE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44" y="7303"/>
                <a:ext cx="952" cy="272"/>
              </a:xfrm>
              <a:prstGeom prst="rect">
                <a:avLst/>
              </a:prstGeom>
              <a:gradFill rotWithShape="1">
                <a:gsLst>
                  <a:gs pos="0">
                    <a:srgbClr val="E7E0B7"/>
                  </a:gs>
                  <a:gs pos="100000">
                    <a:srgbClr val="E7E0B7">
                      <a:gamma/>
                      <a:tint val="33725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132" name="Group 36">
                <a:extLst>
                  <a:ext uri="{FF2B5EF4-FFF2-40B4-BE49-F238E27FC236}">
                    <a16:creationId xmlns:a16="http://schemas.microsoft.com/office/drawing/2014/main" id="{5643C47F-F37E-1663-7CBB-C313BACABBC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416" y="7076"/>
                <a:ext cx="409" cy="91"/>
                <a:chOff x="5194" y="8936"/>
                <a:chExt cx="680" cy="113"/>
              </a:xfrm>
            </p:grpSpPr>
            <p:sp>
              <p:nvSpPr>
                <p:cNvPr id="4133" name="AutoShape 37">
                  <a:extLst>
                    <a:ext uri="{FF2B5EF4-FFF2-40B4-BE49-F238E27FC236}">
                      <a16:creationId xmlns:a16="http://schemas.microsoft.com/office/drawing/2014/main" id="{88C22C80-3A07-759C-5C44-82F18BBFBF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5477" y="8653"/>
                  <a:ext cx="113" cy="680"/>
                </a:xfrm>
                <a:prstGeom prst="flowChartDelay">
                  <a:avLst/>
                </a:prstGeom>
                <a:gradFill rotWithShape="1">
                  <a:gsLst>
                    <a:gs pos="0">
                      <a:srgbClr val="E7E0B7"/>
                    </a:gs>
                    <a:gs pos="100000">
                      <a:srgbClr val="E7E0B7">
                        <a:gamma/>
                        <a:shade val="69804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134" name="AutoShape 38">
                  <a:extLst>
                    <a:ext uri="{FF2B5EF4-FFF2-40B4-BE49-F238E27FC236}">
                      <a16:creationId xmlns:a16="http://schemas.microsoft.com/office/drawing/2014/main" id="{F66F3B2E-2EF3-CA14-0295-0E095C3841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216" y="8951"/>
                  <a:ext cx="635" cy="4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tint val="4117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135" name="Group 39">
                <a:extLst>
                  <a:ext uri="{FF2B5EF4-FFF2-40B4-BE49-F238E27FC236}">
                    <a16:creationId xmlns:a16="http://schemas.microsoft.com/office/drawing/2014/main" id="{031D42EF-3BC6-146B-3DEF-876F408C639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915" y="7076"/>
                <a:ext cx="45" cy="45"/>
                <a:chOff x="5466" y="8664"/>
                <a:chExt cx="227" cy="227"/>
              </a:xfrm>
            </p:grpSpPr>
            <p:sp>
              <p:nvSpPr>
                <p:cNvPr id="4136" name="Oval 40">
                  <a:extLst>
                    <a:ext uri="{FF2B5EF4-FFF2-40B4-BE49-F238E27FC236}">
                      <a16:creationId xmlns:a16="http://schemas.microsoft.com/office/drawing/2014/main" id="{15D4FB81-5E18-232A-95B3-229053717FF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66" y="8664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/>
                    </a:gs>
                    <a:gs pos="50000">
                      <a:srgbClr val="DDDDDD">
                        <a:gamma/>
                        <a:tint val="25490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137" name="Oval 41">
                  <a:extLst>
                    <a:ext uri="{FF2B5EF4-FFF2-40B4-BE49-F238E27FC236}">
                      <a16:creationId xmlns:a16="http://schemas.microsoft.com/office/drawing/2014/main" id="{30E9DD45-A8AD-A1B8-E299-874268F2556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89" y="8687"/>
                  <a:ext cx="182" cy="18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/>
                    </a:gs>
                    <a:gs pos="100000">
                      <a:srgbClr val="DDDDDD">
                        <a:gamma/>
                        <a:tint val="25490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138" name="Oval 42">
                  <a:extLst>
                    <a:ext uri="{FF2B5EF4-FFF2-40B4-BE49-F238E27FC236}">
                      <a16:creationId xmlns:a16="http://schemas.microsoft.com/office/drawing/2014/main" id="{A4D2CCB2-6178-C998-9F33-2E34FABEB36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35" y="873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8588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139" name="Rectangle 43">
                  <a:extLst>
                    <a:ext uri="{FF2B5EF4-FFF2-40B4-BE49-F238E27FC236}">
                      <a16:creationId xmlns:a16="http://schemas.microsoft.com/office/drawing/2014/main" id="{B2CFBB4E-A194-2B09-7F64-7FB397DC07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5" y="8733"/>
                  <a:ext cx="10" cy="90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140" name="Group 44">
                <a:extLst>
                  <a:ext uri="{FF2B5EF4-FFF2-40B4-BE49-F238E27FC236}">
                    <a16:creationId xmlns:a16="http://schemas.microsoft.com/office/drawing/2014/main" id="{F8A77D86-E3B0-B8F5-CC35-74CE6156026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416" y="7348"/>
                <a:ext cx="409" cy="91"/>
                <a:chOff x="5194" y="8936"/>
                <a:chExt cx="680" cy="113"/>
              </a:xfrm>
            </p:grpSpPr>
            <p:sp>
              <p:nvSpPr>
                <p:cNvPr id="4141" name="AutoShape 45">
                  <a:extLst>
                    <a:ext uri="{FF2B5EF4-FFF2-40B4-BE49-F238E27FC236}">
                      <a16:creationId xmlns:a16="http://schemas.microsoft.com/office/drawing/2014/main" id="{F1F59ECA-80AF-9580-F88E-9EDDF1BD52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5477" y="8653"/>
                  <a:ext cx="113" cy="680"/>
                </a:xfrm>
                <a:prstGeom prst="flowChartDelay">
                  <a:avLst/>
                </a:prstGeom>
                <a:gradFill rotWithShape="1">
                  <a:gsLst>
                    <a:gs pos="0">
                      <a:srgbClr val="E7E0B7"/>
                    </a:gs>
                    <a:gs pos="100000">
                      <a:srgbClr val="E7E0B7">
                        <a:gamma/>
                        <a:shade val="69804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142" name="AutoShape 46">
                  <a:extLst>
                    <a:ext uri="{FF2B5EF4-FFF2-40B4-BE49-F238E27FC236}">
                      <a16:creationId xmlns:a16="http://schemas.microsoft.com/office/drawing/2014/main" id="{A1063E72-2780-F17B-D07D-45399CA9D0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216" y="8951"/>
                  <a:ext cx="635" cy="4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tint val="4117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143" name="Group 47">
                <a:extLst>
                  <a:ext uri="{FF2B5EF4-FFF2-40B4-BE49-F238E27FC236}">
                    <a16:creationId xmlns:a16="http://schemas.microsoft.com/office/drawing/2014/main" id="{AF5CF2AA-A241-0B45-3C34-11826BEA2B4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416" y="7620"/>
                <a:ext cx="409" cy="91"/>
                <a:chOff x="5194" y="8936"/>
                <a:chExt cx="680" cy="113"/>
              </a:xfrm>
            </p:grpSpPr>
            <p:sp>
              <p:nvSpPr>
                <p:cNvPr id="4144" name="AutoShape 48">
                  <a:extLst>
                    <a:ext uri="{FF2B5EF4-FFF2-40B4-BE49-F238E27FC236}">
                      <a16:creationId xmlns:a16="http://schemas.microsoft.com/office/drawing/2014/main" id="{B3B0EADA-D8CE-08D2-B2C1-7E4C7FFE26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5477" y="8653"/>
                  <a:ext cx="113" cy="680"/>
                </a:xfrm>
                <a:prstGeom prst="flowChartDelay">
                  <a:avLst/>
                </a:prstGeom>
                <a:gradFill rotWithShape="1">
                  <a:gsLst>
                    <a:gs pos="0">
                      <a:srgbClr val="E7E0B7"/>
                    </a:gs>
                    <a:gs pos="100000">
                      <a:srgbClr val="E7E0B7">
                        <a:gamma/>
                        <a:shade val="69804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145" name="AutoShape 49">
                  <a:extLst>
                    <a:ext uri="{FF2B5EF4-FFF2-40B4-BE49-F238E27FC236}">
                      <a16:creationId xmlns:a16="http://schemas.microsoft.com/office/drawing/2014/main" id="{4C7BDC95-AEEC-F60F-A8BC-BF45F3D0A16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216" y="8951"/>
                  <a:ext cx="635" cy="4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tint val="4117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sp>
        <p:nvSpPr>
          <p:cNvPr id="4146" name="Text Box 50">
            <a:extLst>
              <a:ext uri="{FF2B5EF4-FFF2-40B4-BE49-F238E27FC236}">
                <a16:creationId xmlns:a16="http://schemas.microsoft.com/office/drawing/2014/main" id="{C96DBD97-4203-D33D-7ECB-05FA168AC2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7600" y="1008063"/>
            <a:ext cx="145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ja-JP" altLang="en-US" sz="2000" b="1">
                <a:ea typeface="メイリオ" panose="020B0604030504040204" pitchFamily="50" charset="-128"/>
              </a:rPr>
              <a:t>オフィス机</a:t>
            </a:r>
          </a:p>
        </p:txBody>
      </p:sp>
      <p:sp>
        <p:nvSpPr>
          <p:cNvPr id="4147" name="Line 51">
            <a:extLst>
              <a:ext uri="{FF2B5EF4-FFF2-40B4-BE49-F238E27FC236}">
                <a16:creationId xmlns:a16="http://schemas.microsoft.com/office/drawing/2014/main" id="{40540DA5-87FC-B4B1-468D-A932EBC643FB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3889375"/>
            <a:ext cx="21386800" cy="0"/>
          </a:xfrm>
          <a:prstGeom prst="line">
            <a:avLst/>
          </a:prstGeom>
          <a:noFill/>
          <a:ln w="25400">
            <a:solidFill>
              <a:srgbClr val="FF99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48" name="AutoShape 52">
            <a:extLst>
              <a:ext uri="{FF2B5EF4-FFF2-40B4-BE49-F238E27FC236}">
                <a16:creationId xmlns:a16="http://schemas.microsoft.com/office/drawing/2014/main" id="{FE5026CB-88F7-1593-194D-89FC3C8D2C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73700" y="5040313"/>
            <a:ext cx="2159000" cy="719137"/>
          </a:xfrm>
          <a:prstGeom prst="flowChartDelay">
            <a:avLst/>
          </a:prstGeom>
          <a:gradFill rotWithShape="1">
            <a:gsLst>
              <a:gs pos="0">
                <a:srgbClr val="DDDDDD"/>
              </a:gs>
              <a:gs pos="100000">
                <a:srgbClr val="DDDDDD">
                  <a:gamma/>
                  <a:tint val="2549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Side Table</a:t>
            </a:r>
          </a:p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(1200×400)</a:t>
            </a:r>
          </a:p>
        </p:txBody>
      </p:sp>
      <p:sp>
        <p:nvSpPr>
          <p:cNvPr id="4151" name="Rectangle 55">
            <a:extLst>
              <a:ext uri="{FF2B5EF4-FFF2-40B4-BE49-F238E27FC236}">
                <a16:creationId xmlns:a16="http://schemas.microsoft.com/office/drawing/2014/main" id="{5D026B9C-FB5B-9353-292F-C7F8C30F53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46500" y="4770438"/>
            <a:ext cx="719138" cy="1258887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Side Table</a:t>
            </a:r>
          </a:p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(400x700)</a:t>
            </a:r>
          </a:p>
        </p:txBody>
      </p:sp>
      <p:sp>
        <p:nvSpPr>
          <p:cNvPr id="4152" name="Rectangle 56">
            <a:extLst>
              <a:ext uri="{FF2B5EF4-FFF2-40B4-BE49-F238E27FC236}">
                <a16:creationId xmlns:a16="http://schemas.microsoft.com/office/drawing/2014/main" id="{F8A315C5-F319-32CB-6437-C14389DFD8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8513" y="4860925"/>
            <a:ext cx="719137" cy="1079500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Side Table</a:t>
            </a:r>
          </a:p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(400x600)</a:t>
            </a:r>
          </a:p>
        </p:txBody>
      </p:sp>
      <p:grpSp>
        <p:nvGrpSpPr>
          <p:cNvPr id="4153" name="Group 57">
            <a:extLst>
              <a:ext uri="{FF2B5EF4-FFF2-40B4-BE49-F238E27FC236}">
                <a16:creationId xmlns:a16="http://schemas.microsoft.com/office/drawing/2014/main" id="{36C345E9-9D95-3C2B-10D2-601CAD60F71D}"/>
              </a:ext>
            </a:extLst>
          </p:cNvPr>
          <p:cNvGrpSpPr>
            <a:grpSpLocks/>
          </p:cNvGrpSpPr>
          <p:nvPr/>
        </p:nvGrpSpPr>
        <p:grpSpPr bwMode="auto">
          <a:xfrm>
            <a:off x="1466850" y="4752975"/>
            <a:ext cx="755650" cy="1295400"/>
            <a:chOff x="5602" y="4469"/>
            <a:chExt cx="476" cy="816"/>
          </a:xfrm>
        </p:grpSpPr>
        <p:sp>
          <p:nvSpPr>
            <p:cNvPr id="4154" name="Rectangle 58">
              <a:extLst>
                <a:ext uri="{FF2B5EF4-FFF2-40B4-BE49-F238E27FC236}">
                  <a16:creationId xmlns:a16="http://schemas.microsoft.com/office/drawing/2014/main" id="{9A000F30-0FF6-D633-9F14-70A302D015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2" y="4513"/>
              <a:ext cx="476" cy="386"/>
            </a:xfrm>
            <a:prstGeom prst="rect">
              <a:avLst/>
            </a:prstGeom>
            <a:gradFill rotWithShape="1">
              <a:gsLst>
                <a:gs pos="0">
                  <a:srgbClr val="E7E0B7"/>
                </a:gs>
                <a:gs pos="100000">
                  <a:srgbClr val="E7E0B7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155" name="Group 59">
              <a:extLst>
                <a:ext uri="{FF2B5EF4-FFF2-40B4-BE49-F238E27FC236}">
                  <a16:creationId xmlns:a16="http://schemas.microsoft.com/office/drawing/2014/main" id="{40E10595-8799-DF52-9824-0FE213B467D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38" y="4536"/>
              <a:ext cx="205" cy="45"/>
              <a:chOff x="5194" y="8936"/>
              <a:chExt cx="680" cy="113"/>
            </a:xfrm>
          </p:grpSpPr>
          <p:sp>
            <p:nvSpPr>
              <p:cNvPr id="4156" name="AutoShape 60">
                <a:extLst>
                  <a:ext uri="{FF2B5EF4-FFF2-40B4-BE49-F238E27FC236}">
                    <a16:creationId xmlns:a16="http://schemas.microsoft.com/office/drawing/2014/main" id="{2F956D72-F370-8419-2E60-90B4D162BD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5477" y="8653"/>
                <a:ext cx="113" cy="680"/>
              </a:xfrm>
              <a:prstGeom prst="flowChartDelay">
                <a:avLst/>
              </a:prstGeom>
              <a:gradFill rotWithShape="1">
                <a:gsLst>
                  <a:gs pos="0">
                    <a:srgbClr val="E7E0B7"/>
                  </a:gs>
                  <a:gs pos="100000">
                    <a:srgbClr val="E7E0B7">
                      <a:gamma/>
                      <a:shade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57" name="AutoShape 61">
                <a:extLst>
                  <a:ext uri="{FF2B5EF4-FFF2-40B4-BE49-F238E27FC236}">
                    <a16:creationId xmlns:a16="http://schemas.microsoft.com/office/drawing/2014/main" id="{F01B63BF-720F-7D88-7522-9E2BE64BB6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6" y="8951"/>
                <a:ext cx="635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41176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158" name="Rectangle 62">
              <a:extLst>
                <a:ext uri="{FF2B5EF4-FFF2-40B4-BE49-F238E27FC236}">
                  <a16:creationId xmlns:a16="http://schemas.microsoft.com/office/drawing/2014/main" id="{8FF13A7D-A400-992A-6C9E-35DE76517D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2" y="4899"/>
              <a:ext cx="476" cy="386"/>
            </a:xfrm>
            <a:prstGeom prst="rect">
              <a:avLst/>
            </a:prstGeom>
            <a:gradFill rotWithShape="1">
              <a:gsLst>
                <a:gs pos="0">
                  <a:srgbClr val="E7E0B7"/>
                </a:gs>
                <a:gs pos="100000">
                  <a:srgbClr val="E7E0B7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59" name="Rectangle 63">
              <a:extLst>
                <a:ext uri="{FF2B5EF4-FFF2-40B4-BE49-F238E27FC236}">
                  <a16:creationId xmlns:a16="http://schemas.microsoft.com/office/drawing/2014/main" id="{86204CE8-2C19-4B98-768D-DAC6767CFB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2" y="4469"/>
              <a:ext cx="476" cy="22"/>
            </a:xfrm>
            <a:prstGeom prst="rect">
              <a:avLst/>
            </a:prstGeom>
            <a:gradFill rotWithShape="1">
              <a:gsLst>
                <a:gs pos="0">
                  <a:srgbClr val="E7E0B7"/>
                </a:gs>
                <a:gs pos="50000">
                  <a:srgbClr val="E7E0B7">
                    <a:gamma/>
                    <a:tint val="33725"/>
                    <a:invGamma/>
                  </a:srgbClr>
                </a:gs>
                <a:gs pos="100000">
                  <a:srgbClr val="E7E0B7"/>
                </a:gs>
              </a:gsLst>
              <a:lin ang="5400000" scaled="1"/>
            </a:gra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160" name="Group 64">
              <a:extLst>
                <a:ext uri="{FF2B5EF4-FFF2-40B4-BE49-F238E27FC236}">
                  <a16:creationId xmlns:a16="http://schemas.microsoft.com/office/drawing/2014/main" id="{8D1F567A-D53E-9404-7471-9B50F2DBDC2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88" y="4627"/>
              <a:ext cx="22" cy="22"/>
              <a:chOff x="5466" y="8664"/>
              <a:chExt cx="227" cy="227"/>
            </a:xfrm>
          </p:grpSpPr>
          <p:sp>
            <p:nvSpPr>
              <p:cNvPr id="4161" name="Oval 65">
                <a:extLst>
                  <a:ext uri="{FF2B5EF4-FFF2-40B4-BE49-F238E27FC236}">
                    <a16:creationId xmlns:a16="http://schemas.microsoft.com/office/drawing/2014/main" id="{08DF7223-C7AB-79A2-9B0A-7F16D8DB7F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6" y="8664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25490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62" name="Oval 66">
                <a:extLst>
                  <a:ext uri="{FF2B5EF4-FFF2-40B4-BE49-F238E27FC236}">
                    <a16:creationId xmlns:a16="http://schemas.microsoft.com/office/drawing/2014/main" id="{4A7CC215-AE39-7CD2-2F8A-35726AF97B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9" y="8687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25490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63" name="Oval 67">
                <a:extLst>
                  <a:ext uri="{FF2B5EF4-FFF2-40B4-BE49-F238E27FC236}">
                    <a16:creationId xmlns:a16="http://schemas.microsoft.com/office/drawing/2014/main" id="{459E0314-C863-37FD-3EAA-E7B08A38B4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5" y="873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shade val="85882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64" name="Rectangle 68">
                <a:extLst>
                  <a:ext uri="{FF2B5EF4-FFF2-40B4-BE49-F238E27FC236}">
                    <a16:creationId xmlns:a16="http://schemas.microsoft.com/office/drawing/2014/main" id="{37289421-D034-67B3-F4B4-BF3B4C6869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5" y="8733"/>
                <a:ext cx="10" cy="90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165" name="Group 69">
              <a:extLst>
                <a:ext uri="{FF2B5EF4-FFF2-40B4-BE49-F238E27FC236}">
                  <a16:creationId xmlns:a16="http://schemas.microsoft.com/office/drawing/2014/main" id="{1661BAD6-E6A1-11D1-8FF1-A0DC632D135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38" y="4922"/>
              <a:ext cx="205" cy="45"/>
              <a:chOff x="5194" y="8936"/>
              <a:chExt cx="680" cy="113"/>
            </a:xfrm>
          </p:grpSpPr>
          <p:sp>
            <p:nvSpPr>
              <p:cNvPr id="4166" name="AutoShape 70">
                <a:extLst>
                  <a:ext uri="{FF2B5EF4-FFF2-40B4-BE49-F238E27FC236}">
                    <a16:creationId xmlns:a16="http://schemas.microsoft.com/office/drawing/2014/main" id="{2A576FAD-1F2C-B080-6518-CE3C28DF69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5477" y="8653"/>
                <a:ext cx="113" cy="680"/>
              </a:xfrm>
              <a:prstGeom prst="flowChartDelay">
                <a:avLst/>
              </a:prstGeom>
              <a:gradFill rotWithShape="1">
                <a:gsLst>
                  <a:gs pos="0">
                    <a:srgbClr val="E7E0B7"/>
                  </a:gs>
                  <a:gs pos="100000">
                    <a:srgbClr val="E7E0B7">
                      <a:gamma/>
                      <a:shade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67" name="AutoShape 71">
                <a:extLst>
                  <a:ext uri="{FF2B5EF4-FFF2-40B4-BE49-F238E27FC236}">
                    <a16:creationId xmlns:a16="http://schemas.microsoft.com/office/drawing/2014/main" id="{85013250-91F2-818D-8416-C73F1AA38C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6" y="8951"/>
                <a:ext cx="635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41176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168" name="Rectangle 72">
              <a:extLst>
                <a:ext uri="{FF2B5EF4-FFF2-40B4-BE49-F238E27FC236}">
                  <a16:creationId xmlns:a16="http://schemas.microsoft.com/office/drawing/2014/main" id="{CCE1253B-BB6C-0C7F-7178-D349B58EFF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2" y="4491"/>
              <a:ext cx="476" cy="23"/>
            </a:xfrm>
            <a:prstGeom prst="rect">
              <a:avLst/>
            </a:prstGeom>
            <a:gradFill rotWithShape="1">
              <a:gsLst>
                <a:gs pos="0">
                  <a:srgbClr val="E7E0B7"/>
                </a:gs>
                <a:gs pos="100000">
                  <a:srgbClr val="E7E0B7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169" name="Text Box 73">
            <a:extLst>
              <a:ext uri="{FF2B5EF4-FFF2-40B4-BE49-F238E27FC236}">
                <a16:creationId xmlns:a16="http://schemas.microsoft.com/office/drawing/2014/main" id="{69A0FCDB-7404-0851-A8A5-D1E84DCBB2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3600" y="4213225"/>
            <a:ext cx="1962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ja-JP" altLang="en-US" sz="2000" b="1">
                <a:ea typeface="メイリオ" panose="020B0604030504040204" pitchFamily="50" charset="-128"/>
              </a:rPr>
              <a:t>サイドテーブル</a:t>
            </a:r>
          </a:p>
        </p:txBody>
      </p:sp>
      <p:sp>
        <p:nvSpPr>
          <p:cNvPr id="4171" name="Line 75">
            <a:extLst>
              <a:ext uri="{FF2B5EF4-FFF2-40B4-BE49-F238E27FC236}">
                <a16:creationId xmlns:a16="http://schemas.microsoft.com/office/drawing/2014/main" id="{9FD86017-AE3A-7BCC-839C-3079EDB851D0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6445250"/>
            <a:ext cx="21386800" cy="0"/>
          </a:xfrm>
          <a:prstGeom prst="line">
            <a:avLst/>
          </a:prstGeom>
          <a:noFill/>
          <a:ln w="25400">
            <a:solidFill>
              <a:srgbClr val="FF99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96" name="Line 100">
            <a:extLst>
              <a:ext uri="{FF2B5EF4-FFF2-40B4-BE49-F238E27FC236}">
                <a16:creationId xmlns:a16="http://schemas.microsoft.com/office/drawing/2014/main" id="{B81EA263-E79B-F3EE-2FCC-5B9D454EC40F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10764838"/>
            <a:ext cx="21386800" cy="0"/>
          </a:xfrm>
          <a:prstGeom prst="line">
            <a:avLst/>
          </a:prstGeom>
          <a:noFill/>
          <a:ln w="25400">
            <a:solidFill>
              <a:srgbClr val="FF99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4242" name="Group 146">
            <a:extLst>
              <a:ext uri="{FF2B5EF4-FFF2-40B4-BE49-F238E27FC236}">
                <a16:creationId xmlns:a16="http://schemas.microsoft.com/office/drawing/2014/main" id="{643953AF-1238-C44C-3E1E-D97A72FDB990}"/>
              </a:ext>
            </a:extLst>
          </p:cNvPr>
          <p:cNvGrpSpPr>
            <a:grpSpLocks/>
          </p:cNvGrpSpPr>
          <p:nvPr/>
        </p:nvGrpSpPr>
        <p:grpSpPr bwMode="auto">
          <a:xfrm>
            <a:off x="3744913" y="11377613"/>
            <a:ext cx="900112" cy="954087"/>
            <a:chOff x="250" y="5466"/>
            <a:chExt cx="567" cy="601"/>
          </a:xfrm>
        </p:grpSpPr>
        <p:grpSp>
          <p:nvGrpSpPr>
            <p:cNvPr id="4243" name="Group 147">
              <a:extLst>
                <a:ext uri="{FF2B5EF4-FFF2-40B4-BE49-F238E27FC236}">
                  <a16:creationId xmlns:a16="http://schemas.microsoft.com/office/drawing/2014/main" id="{33A444F7-D93E-CD16-462A-15DDBD50797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0" y="5466"/>
              <a:ext cx="567" cy="601"/>
              <a:chOff x="267" y="4808"/>
              <a:chExt cx="567" cy="601"/>
            </a:xfrm>
          </p:grpSpPr>
          <p:sp>
            <p:nvSpPr>
              <p:cNvPr id="4244" name="AutoShape 148">
                <a:extLst>
                  <a:ext uri="{FF2B5EF4-FFF2-40B4-BE49-F238E27FC236}">
                    <a16:creationId xmlns:a16="http://schemas.microsoft.com/office/drawing/2014/main" id="{6034CA23-B617-93A6-A750-49288C90F5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" y="4808"/>
                <a:ext cx="567" cy="567"/>
              </a:xfrm>
              <a:prstGeom prst="roundRect">
                <a:avLst>
                  <a:gd name="adj" fmla="val 25440"/>
                </a:avLst>
              </a:prstGeom>
              <a:solidFill>
                <a:srgbClr val="808080"/>
              </a:solidFill>
              <a:ln w="285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45" name="AutoShape 149">
                <a:extLst>
                  <a:ext uri="{FF2B5EF4-FFF2-40B4-BE49-F238E27FC236}">
                    <a16:creationId xmlns:a16="http://schemas.microsoft.com/office/drawing/2014/main" id="{602C1929-8979-043F-3CB7-2ECC097CF3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" y="5239"/>
                <a:ext cx="567" cy="170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246" name="AutoShape 150">
              <a:extLst>
                <a:ext uri="{FF2B5EF4-FFF2-40B4-BE49-F238E27FC236}">
                  <a16:creationId xmlns:a16="http://schemas.microsoft.com/office/drawing/2014/main" id="{22511CB0-D9C6-8B67-5692-3B53912AB6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" y="5466"/>
              <a:ext cx="567" cy="567"/>
            </a:xfrm>
            <a:prstGeom prst="roundRect">
              <a:avLst>
                <a:gd name="adj" fmla="val 25440"/>
              </a:avLst>
            </a:prstGeom>
            <a:gradFill rotWithShape="1">
              <a:gsLst>
                <a:gs pos="0">
                  <a:srgbClr val="0066FF"/>
                </a:gs>
                <a:gs pos="100000">
                  <a:srgbClr val="0066FF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47" name="AutoShape 151">
              <a:extLst>
                <a:ext uri="{FF2B5EF4-FFF2-40B4-BE49-F238E27FC236}">
                  <a16:creationId xmlns:a16="http://schemas.microsoft.com/office/drawing/2014/main" id="{AFE0D69C-BE04-E9CA-1003-BBD101137E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" y="5897"/>
              <a:ext cx="567" cy="17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0066FF">
                    <a:gamma/>
                    <a:shade val="46275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248" name="Group 152">
            <a:extLst>
              <a:ext uri="{FF2B5EF4-FFF2-40B4-BE49-F238E27FC236}">
                <a16:creationId xmlns:a16="http://schemas.microsoft.com/office/drawing/2014/main" id="{68533F9C-C16F-19AB-BEEB-73AA83B6583F}"/>
              </a:ext>
            </a:extLst>
          </p:cNvPr>
          <p:cNvGrpSpPr>
            <a:grpSpLocks/>
          </p:cNvGrpSpPr>
          <p:nvPr/>
        </p:nvGrpSpPr>
        <p:grpSpPr bwMode="auto">
          <a:xfrm>
            <a:off x="4787900" y="11377613"/>
            <a:ext cx="1081088" cy="954087"/>
            <a:chOff x="907" y="5466"/>
            <a:chExt cx="681" cy="601"/>
          </a:xfrm>
        </p:grpSpPr>
        <p:grpSp>
          <p:nvGrpSpPr>
            <p:cNvPr id="4249" name="Group 153">
              <a:extLst>
                <a:ext uri="{FF2B5EF4-FFF2-40B4-BE49-F238E27FC236}">
                  <a16:creationId xmlns:a16="http://schemas.microsoft.com/office/drawing/2014/main" id="{4540D1E4-11BB-2045-C766-4ACE4AD36CE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07" y="5466"/>
              <a:ext cx="681" cy="601"/>
              <a:chOff x="924" y="4808"/>
              <a:chExt cx="681" cy="601"/>
            </a:xfrm>
          </p:grpSpPr>
          <p:sp>
            <p:nvSpPr>
              <p:cNvPr id="4250" name="AutoShape 154">
                <a:extLst>
                  <a:ext uri="{FF2B5EF4-FFF2-40B4-BE49-F238E27FC236}">
                    <a16:creationId xmlns:a16="http://schemas.microsoft.com/office/drawing/2014/main" id="{C2F85040-9FF5-873D-D026-345CB85185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5" y="4808"/>
                <a:ext cx="567" cy="567"/>
              </a:xfrm>
              <a:prstGeom prst="roundRect">
                <a:avLst>
                  <a:gd name="adj" fmla="val 25440"/>
                </a:avLst>
              </a:prstGeom>
              <a:solidFill>
                <a:srgbClr val="808080"/>
              </a:solidFill>
              <a:ln w="285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51" name="AutoShape 155">
                <a:extLst>
                  <a:ext uri="{FF2B5EF4-FFF2-40B4-BE49-F238E27FC236}">
                    <a16:creationId xmlns:a16="http://schemas.microsoft.com/office/drawing/2014/main" id="{1EA7159C-90EC-0CF4-425A-E8D65E59A4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5" y="5239"/>
                <a:ext cx="567" cy="170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52" name="AutoShape 156">
                <a:extLst>
                  <a:ext uri="{FF2B5EF4-FFF2-40B4-BE49-F238E27FC236}">
                    <a16:creationId xmlns:a16="http://schemas.microsoft.com/office/drawing/2014/main" id="{92945CAA-0EC5-6CAB-5ED9-12F5560A4B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0" y="5307"/>
                <a:ext cx="416" cy="94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53" name="AutoShape 157">
                <a:extLst>
                  <a:ext uri="{FF2B5EF4-FFF2-40B4-BE49-F238E27FC236}">
                    <a16:creationId xmlns:a16="http://schemas.microsoft.com/office/drawing/2014/main" id="{DFB26B64-C5F5-8F85-2333-9B6C5FC9C8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4" y="4921"/>
                <a:ext cx="68" cy="295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54" name="AutoShape 158">
                <a:extLst>
                  <a:ext uri="{FF2B5EF4-FFF2-40B4-BE49-F238E27FC236}">
                    <a16:creationId xmlns:a16="http://schemas.microsoft.com/office/drawing/2014/main" id="{94D05E55-D979-34B6-893A-A519CBC627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7" y="4921"/>
                <a:ext cx="68" cy="295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255" name="AutoShape 159">
              <a:extLst>
                <a:ext uri="{FF2B5EF4-FFF2-40B4-BE49-F238E27FC236}">
                  <a16:creationId xmlns:a16="http://schemas.microsoft.com/office/drawing/2014/main" id="{2D2551FF-F843-5A52-2AB3-EE16A44820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8" y="5466"/>
              <a:ext cx="567" cy="567"/>
            </a:xfrm>
            <a:prstGeom prst="roundRect">
              <a:avLst>
                <a:gd name="adj" fmla="val 2544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56" name="AutoShape 160">
              <a:extLst>
                <a:ext uri="{FF2B5EF4-FFF2-40B4-BE49-F238E27FC236}">
                  <a16:creationId xmlns:a16="http://schemas.microsoft.com/office/drawing/2014/main" id="{C8E5F056-D16F-DCD1-19AF-097BA69D78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8" y="5897"/>
              <a:ext cx="567" cy="17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33399">
                    <a:gamma/>
                    <a:shade val="46275"/>
                    <a:invGamma/>
                  </a:srgbClr>
                </a:gs>
                <a:gs pos="100000">
                  <a:srgbClr val="333399"/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57" name="AutoShape 161">
              <a:extLst>
                <a:ext uri="{FF2B5EF4-FFF2-40B4-BE49-F238E27FC236}">
                  <a16:creationId xmlns:a16="http://schemas.microsoft.com/office/drawing/2014/main" id="{952A68A9-EF20-3608-122C-90583D627A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5965"/>
              <a:ext cx="416" cy="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33399">
                    <a:gamma/>
                    <a:shade val="46275"/>
                    <a:invGamma/>
                  </a:srgbClr>
                </a:gs>
                <a:gs pos="100000">
                  <a:srgbClr val="333399"/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58" name="AutoShape 162">
              <a:extLst>
                <a:ext uri="{FF2B5EF4-FFF2-40B4-BE49-F238E27FC236}">
                  <a16:creationId xmlns:a16="http://schemas.microsoft.com/office/drawing/2014/main" id="{F5C19344-9F02-581B-342F-5F4E75C933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7" y="5579"/>
              <a:ext cx="68" cy="29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59" name="AutoShape 163">
              <a:extLst>
                <a:ext uri="{FF2B5EF4-FFF2-40B4-BE49-F238E27FC236}">
                  <a16:creationId xmlns:a16="http://schemas.microsoft.com/office/drawing/2014/main" id="{BBB47E42-9ED6-977F-0E6A-F94E7C3F8B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0" y="5579"/>
              <a:ext cx="68" cy="29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260" name="Text Box 164">
            <a:extLst>
              <a:ext uri="{FF2B5EF4-FFF2-40B4-BE49-F238E27FC236}">
                <a16:creationId xmlns:a16="http://schemas.microsoft.com/office/drawing/2014/main" id="{55668B04-CE5F-C578-A053-DD012E9167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94263" y="11620500"/>
            <a:ext cx="85725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Chair</a:t>
            </a:r>
          </a:p>
          <a:p>
            <a:pPr algn="ctr"/>
            <a:r>
              <a:rPr lang="en-US" altLang="ja-JP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(500×600)</a:t>
            </a:r>
          </a:p>
        </p:txBody>
      </p:sp>
      <p:sp>
        <p:nvSpPr>
          <p:cNvPr id="4261" name="Text Box 165">
            <a:extLst>
              <a:ext uri="{FF2B5EF4-FFF2-40B4-BE49-F238E27FC236}">
                <a16:creationId xmlns:a16="http://schemas.microsoft.com/office/drawing/2014/main" id="{17EE7BB2-7725-8A0E-1E50-D2B660A8D6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9838" y="11630025"/>
            <a:ext cx="85725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Chair</a:t>
            </a:r>
          </a:p>
          <a:p>
            <a:pPr algn="ctr"/>
            <a:r>
              <a:rPr lang="en-US" altLang="ja-JP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(500×500)</a:t>
            </a:r>
          </a:p>
        </p:txBody>
      </p:sp>
      <p:grpSp>
        <p:nvGrpSpPr>
          <p:cNvPr id="4262" name="Group 166">
            <a:extLst>
              <a:ext uri="{FF2B5EF4-FFF2-40B4-BE49-F238E27FC236}">
                <a16:creationId xmlns:a16="http://schemas.microsoft.com/office/drawing/2014/main" id="{D9AC25EE-1320-F252-F3D2-AFD8941B62D5}"/>
              </a:ext>
            </a:extLst>
          </p:cNvPr>
          <p:cNvGrpSpPr>
            <a:grpSpLocks/>
          </p:cNvGrpSpPr>
          <p:nvPr/>
        </p:nvGrpSpPr>
        <p:grpSpPr bwMode="auto">
          <a:xfrm>
            <a:off x="6156325" y="11845925"/>
            <a:ext cx="900113" cy="954088"/>
            <a:chOff x="267" y="4808"/>
            <a:chExt cx="567" cy="601"/>
          </a:xfrm>
        </p:grpSpPr>
        <p:sp>
          <p:nvSpPr>
            <p:cNvPr id="4263" name="AutoShape 167">
              <a:extLst>
                <a:ext uri="{FF2B5EF4-FFF2-40B4-BE49-F238E27FC236}">
                  <a16:creationId xmlns:a16="http://schemas.microsoft.com/office/drawing/2014/main" id="{B020BBF4-9E50-AB8D-B525-98141DC57E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" y="4808"/>
              <a:ext cx="567" cy="567"/>
            </a:xfrm>
            <a:prstGeom prst="roundRect">
              <a:avLst>
                <a:gd name="adj" fmla="val 25440"/>
              </a:avLst>
            </a:prstGeom>
            <a:solidFill>
              <a:schemeClr val="bg1"/>
            </a:solidFill>
            <a:ln w="1905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64" name="AutoShape 168">
              <a:extLst>
                <a:ext uri="{FF2B5EF4-FFF2-40B4-BE49-F238E27FC236}">
                  <a16:creationId xmlns:a16="http://schemas.microsoft.com/office/drawing/2014/main" id="{D15BE4F1-8C10-87A6-0755-207BF6665D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" y="5239"/>
              <a:ext cx="567" cy="17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265" name="Group 169">
            <a:extLst>
              <a:ext uri="{FF2B5EF4-FFF2-40B4-BE49-F238E27FC236}">
                <a16:creationId xmlns:a16="http://schemas.microsoft.com/office/drawing/2014/main" id="{C283EA1C-D504-D7BD-8476-17F1B6250CB5}"/>
              </a:ext>
            </a:extLst>
          </p:cNvPr>
          <p:cNvGrpSpPr>
            <a:grpSpLocks/>
          </p:cNvGrpSpPr>
          <p:nvPr/>
        </p:nvGrpSpPr>
        <p:grpSpPr bwMode="auto">
          <a:xfrm>
            <a:off x="7199313" y="11845925"/>
            <a:ext cx="1081087" cy="954088"/>
            <a:chOff x="924" y="4808"/>
            <a:chExt cx="681" cy="601"/>
          </a:xfrm>
        </p:grpSpPr>
        <p:sp>
          <p:nvSpPr>
            <p:cNvPr id="4266" name="AutoShape 170">
              <a:extLst>
                <a:ext uri="{FF2B5EF4-FFF2-40B4-BE49-F238E27FC236}">
                  <a16:creationId xmlns:a16="http://schemas.microsoft.com/office/drawing/2014/main" id="{67C6C64C-E9C9-4B36-BEA5-59E0688A65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5" y="4808"/>
              <a:ext cx="567" cy="567"/>
            </a:xfrm>
            <a:prstGeom prst="roundRect">
              <a:avLst>
                <a:gd name="adj" fmla="val 25440"/>
              </a:avLst>
            </a:prstGeom>
            <a:solidFill>
              <a:schemeClr val="bg1"/>
            </a:solidFill>
            <a:ln w="1905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67" name="AutoShape 171">
              <a:extLst>
                <a:ext uri="{FF2B5EF4-FFF2-40B4-BE49-F238E27FC236}">
                  <a16:creationId xmlns:a16="http://schemas.microsoft.com/office/drawing/2014/main" id="{2CAF1EF9-1718-8C51-4A51-2CD1ACD279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5" y="5239"/>
              <a:ext cx="567" cy="17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68" name="AutoShape 172">
              <a:extLst>
                <a:ext uri="{FF2B5EF4-FFF2-40B4-BE49-F238E27FC236}">
                  <a16:creationId xmlns:a16="http://schemas.microsoft.com/office/drawing/2014/main" id="{DB2BCF45-5CF2-7175-F50B-24527698A1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0" y="5307"/>
              <a:ext cx="416" cy="9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69" name="AutoShape 173">
              <a:extLst>
                <a:ext uri="{FF2B5EF4-FFF2-40B4-BE49-F238E27FC236}">
                  <a16:creationId xmlns:a16="http://schemas.microsoft.com/office/drawing/2014/main" id="{AEB3E73B-754C-9F9F-F084-15CA58BA97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4" y="4921"/>
              <a:ext cx="68" cy="29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70" name="AutoShape 174">
              <a:extLst>
                <a:ext uri="{FF2B5EF4-FFF2-40B4-BE49-F238E27FC236}">
                  <a16:creationId xmlns:a16="http://schemas.microsoft.com/office/drawing/2014/main" id="{EFCA8136-8BD6-57B9-0A82-0C7F32046A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7" y="4921"/>
              <a:ext cx="68" cy="29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271" name="Group 175">
            <a:extLst>
              <a:ext uri="{FF2B5EF4-FFF2-40B4-BE49-F238E27FC236}">
                <a16:creationId xmlns:a16="http://schemas.microsoft.com/office/drawing/2014/main" id="{097F08B6-C176-557E-6273-4CBBAD3729C4}"/>
              </a:ext>
            </a:extLst>
          </p:cNvPr>
          <p:cNvGrpSpPr>
            <a:grpSpLocks/>
          </p:cNvGrpSpPr>
          <p:nvPr/>
        </p:nvGrpSpPr>
        <p:grpSpPr bwMode="auto">
          <a:xfrm>
            <a:off x="6156325" y="11377613"/>
            <a:ext cx="900113" cy="954087"/>
            <a:chOff x="250" y="5466"/>
            <a:chExt cx="567" cy="601"/>
          </a:xfrm>
        </p:grpSpPr>
        <p:grpSp>
          <p:nvGrpSpPr>
            <p:cNvPr id="4272" name="Group 176">
              <a:extLst>
                <a:ext uri="{FF2B5EF4-FFF2-40B4-BE49-F238E27FC236}">
                  <a16:creationId xmlns:a16="http://schemas.microsoft.com/office/drawing/2014/main" id="{8627D582-3A77-8C46-12FD-0B7209EC64D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0" y="5466"/>
              <a:ext cx="567" cy="601"/>
              <a:chOff x="267" y="4808"/>
              <a:chExt cx="567" cy="601"/>
            </a:xfrm>
          </p:grpSpPr>
          <p:sp>
            <p:nvSpPr>
              <p:cNvPr id="4273" name="AutoShape 177">
                <a:extLst>
                  <a:ext uri="{FF2B5EF4-FFF2-40B4-BE49-F238E27FC236}">
                    <a16:creationId xmlns:a16="http://schemas.microsoft.com/office/drawing/2014/main" id="{F4513AFC-A857-BECB-1777-04454C0234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" y="4808"/>
                <a:ext cx="567" cy="567"/>
              </a:xfrm>
              <a:prstGeom prst="roundRect">
                <a:avLst>
                  <a:gd name="adj" fmla="val 25440"/>
                </a:avLst>
              </a:prstGeom>
              <a:solidFill>
                <a:srgbClr val="808080"/>
              </a:solidFill>
              <a:ln w="285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74" name="AutoShape 178">
                <a:extLst>
                  <a:ext uri="{FF2B5EF4-FFF2-40B4-BE49-F238E27FC236}">
                    <a16:creationId xmlns:a16="http://schemas.microsoft.com/office/drawing/2014/main" id="{86744325-F7CA-671E-3B3D-71694A6099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" y="5239"/>
                <a:ext cx="567" cy="170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275" name="AutoShape 179">
              <a:extLst>
                <a:ext uri="{FF2B5EF4-FFF2-40B4-BE49-F238E27FC236}">
                  <a16:creationId xmlns:a16="http://schemas.microsoft.com/office/drawing/2014/main" id="{C4107C23-CB53-6F94-2B8B-182F614FC8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" y="5466"/>
              <a:ext cx="567" cy="567"/>
            </a:xfrm>
            <a:prstGeom prst="roundRect">
              <a:avLst>
                <a:gd name="adj" fmla="val 25440"/>
              </a:avLst>
            </a:prstGeom>
            <a:gradFill rotWithShape="1">
              <a:gsLst>
                <a:gs pos="0">
                  <a:srgbClr val="0066FF"/>
                </a:gs>
                <a:gs pos="100000">
                  <a:srgbClr val="0066FF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76" name="AutoShape 180">
              <a:extLst>
                <a:ext uri="{FF2B5EF4-FFF2-40B4-BE49-F238E27FC236}">
                  <a16:creationId xmlns:a16="http://schemas.microsoft.com/office/drawing/2014/main" id="{116DBBD8-29C4-9AE5-1EA1-7F442266DD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" y="5897"/>
              <a:ext cx="567" cy="17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0066FF">
                    <a:gamma/>
                    <a:shade val="46275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277" name="Group 181">
            <a:extLst>
              <a:ext uri="{FF2B5EF4-FFF2-40B4-BE49-F238E27FC236}">
                <a16:creationId xmlns:a16="http://schemas.microsoft.com/office/drawing/2014/main" id="{21AB504B-DA4A-22BE-512A-19B6492C0DD3}"/>
              </a:ext>
            </a:extLst>
          </p:cNvPr>
          <p:cNvGrpSpPr>
            <a:grpSpLocks/>
          </p:cNvGrpSpPr>
          <p:nvPr/>
        </p:nvGrpSpPr>
        <p:grpSpPr bwMode="auto">
          <a:xfrm>
            <a:off x="7199313" y="11377613"/>
            <a:ext cx="1081087" cy="954087"/>
            <a:chOff x="907" y="5466"/>
            <a:chExt cx="681" cy="601"/>
          </a:xfrm>
        </p:grpSpPr>
        <p:grpSp>
          <p:nvGrpSpPr>
            <p:cNvPr id="4278" name="Group 182">
              <a:extLst>
                <a:ext uri="{FF2B5EF4-FFF2-40B4-BE49-F238E27FC236}">
                  <a16:creationId xmlns:a16="http://schemas.microsoft.com/office/drawing/2014/main" id="{5F4FD3A5-2CBF-66CE-F3D8-6F9B5F88160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07" y="5466"/>
              <a:ext cx="681" cy="601"/>
              <a:chOff x="924" y="4808"/>
              <a:chExt cx="681" cy="601"/>
            </a:xfrm>
          </p:grpSpPr>
          <p:sp>
            <p:nvSpPr>
              <p:cNvPr id="4279" name="AutoShape 183">
                <a:extLst>
                  <a:ext uri="{FF2B5EF4-FFF2-40B4-BE49-F238E27FC236}">
                    <a16:creationId xmlns:a16="http://schemas.microsoft.com/office/drawing/2014/main" id="{51D06C03-A676-2568-2BC8-641FDAB8BD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5" y="4808"/>
                <a:ext cx="567" cy="567"/>
              </a:xfrm>
              <a:prstGeom prst="roundRect">
                <a:avLst>
                  <a:gd name="adj" fmla="val 25440"/>
                </a:avLst>
              </a:prstGeom>
              <a:solidFill>
                <a:srgbClr val="808080"/>
              </a:solidFill>
              <a:ln w="285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80" name="AutoShape 184">
                <a:extLst>
                  <a:ext uri="{FF2B5EF4-FFF2-40B4-BE49-F238E27FC236}">
                    <a16:creationId xmlns:a16="http://schemas.microsoft.com/office/drawing/2014/main" id="{6D9D385B-7C29-1C51-13A8-6788B596F3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5" y="5239"/>
                <a:ext cx="567" cy="170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81" name="AutoShape 185">
                <a:extLst>
                  <a:ext uri="{FF2B5EF4-FFF2-40B4-BE49-F238E27FC236}">
                    <a16:creationId xmlns:a16="http://schemas.microsoft.com/office/drawing/2014/main" id="{A273DB31-E19F-2BCB-0A64-E7A464D59F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0" y="5307"/>
                <a:ext cx="416" cy="94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82" name="AutoShape 186">
                <a:extLst>
                  <a:ext uri="{FF2B5EF4-FFF2-40B4-BE49-F238E27FC236}">
                    <a16:creationId xmlns:a16="http://schemas.microsoft.com/office/drawing/2014/main" id="{1716BE6A-C25B-AA25-B9C2-79BA261565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4" y="4921"/>
                <a:ext cx="68" cy="295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83" name="AutoShape 187">
                <a:extLst>
                  <a:ext uri="{FF2B5EF4-FFF2-40B4-BE49-F238E27FC236}">
                    <a16:creationId xmlns:a16="http://schemas.microsoft.com/office/drawing/2014/main" id="{AAA7FF24-BB75-9A8D-014E-0C048A85D4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7" y="4921"/>
                <a:ext cx="68" cy="295"/>
              </a:xfrm>
              <a:prstGeom prst="roundRect">
                <a:avLst>
                  <a:gd name="adj" fmla="val 50000"/>
                </a:avLst>
              </a:prstGeom>
              <a:solidFill>
                <a:srgbClr val="808080"/>
              </a:solidFill>
              <a:ln w="28575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284" name="AutoShape 188">
              <a:extLst>
                <a:ext uri="{FF2B5EF4-FFF2-40B4-BE49-F238E27FC236}">
                  <a16:creationId xmlns:a16="http://schemas.microsoft.com/office/drawing/2014/main" id="{EAF02526-1AD6-E49D-B4DD-D696EB8D0B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8" y="5466"/>
              <a:ext cx="567" cy="567"/>
            </a:xfrm>
            <a:prstGeom prst="roundRect">
              <a:avLst>
                <a:gd name="adj" fmla="val 2544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85" name="AutoShape 189">
              <a:extLst>
                <a:ext uri="{FF2B5EF4-FFF2-40B4-BE49-F238E27FC236}">
                  <a16:creationId xmlns:a16="http://schemas.microsoft.com/office/drawing/2014/main" id="{3D795F89-4DD5-4341-652E-82125D2BE7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8" y="5897"/>
              <a:ext cx="567" cy="17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33399">
                    <a:gamma/>
                    <a:shade val="46275"/>
                    <a:invGamma/>
                  </a:srgbClr>
                </a:gs>
                <a:gs pos="100000">
                  <a:srgbClr val="333399"/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86" name="AutoShape 190">
              <a:extLst>
                <a:ext uri="{FF2B5EF4-FFF2-40B4-BE49-F238E27FC236}">
                  <a16:creationId xmlns:a16="http://schemas.microsoft.com/office/drawing/2014/main" id="{3ECF84B4-1D6F-6256-3F28-C7AD802A69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5965"/>
              <a:ext cx="416" cy="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33399">
                    <a:gamma/>
                    <a:shade val="46275"/>
                    <a:invGamma/>
                  </a:srgbClr>
                </a:gs>
                <a:gs pos="100000">
                  <a:srgbClr val="333399"/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87" name="AutoShape 191">
              <a:extLst>
                <a:ext uri="{FF2B5EF4-FFF2-40B4-BE49-F238E27FC236}">
                  <a16:creationId xmlns:a16="http://schemas.microsoft.com/office/drawing/2014/main" id="{E445D26F-2C04-7EF0-1CA3-53488BA9E4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7" y="5579"/>
              <a:ext cx="68" cy="29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88" name="AutoShape 192">
              <a:extLst>
                <a:ext uri="{FF2B5EF4-FFF2-40B4-BE49-F238E27FC236}">
                  <a16:creationId xmlns:a16="http://schemas.microsoft.com/office/drawing/2014/main" id="{8372F7E0-B4F7-E76B-F436-BC24AB42F4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0" y="5579"/>
              <a:ext cx="68" cy="29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289" name="Text Box 193">
            <a:extLst>
              <a:ext uri="{FF2B5EF4-FFF2-40B4-BE49-F238E27FC236}">
                <a16:creationId xmlns:a16="http://schemas.microsoft.com/office/drawing/2014/main" id="{DA7F30E8-F89F-E569-B9FC-129A3E8FE5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5675" y="11620500"/>
            <a:ext cx="85725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Chair</a:t>
            </a:r>
          </a:p>
          <a:p>
            <a:pPr algn="ctr"/>
            <a:r>
              <a:rPr lang="en-US" altLang="ja-JP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(500×600)</a:t>
            </a:r>
          </a:p>
        </p:txBody>
      </p:sp>
      <p:sp>
        <p:nvSpPr>
          <p:cNvPr id="4290" name="Text Box 194">
            <a:extLst>
              <a:ext uri="{FF2B5EF4-FFF2-40B4-BE49-F238E27FC236}">
                <a16:creationId xmlns:a16="http://schemas.microsoft.com/office/drawing/2014/main" id="{2A3AD137-8FCF-5F03-FD21-2A1CE77987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91250" y="11630025"/>
            <a:ext cx="85725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Chair</a:t>
            </a:r>
          </a:p>
          <a:p>
            <a:pPr algn="ctr"/>
            <a:r>
              <a:rPr lang="en-US" altLang="ja-JP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(500×500)</a:t>
            </a:r>
          </a:p>
        </p:txBody>
      </p:sp>
      <p:sp>
        <p:nvSpPr>
          <p:cNvPr id="4291" name="Line 195">
            <a:extLst>
              <a:ext uri="{FF2B5EF4-FFF2-40B4-BE49-F238E27FC236}">
                <a16:creationId xmlns:a16="http://schemas.microsoft.com/office/drawing/2014/main" id="{F516A163-6458-A5CF-D388-174DE673773F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4638" y="12349163"/>
            <a:ext cx="0" cy="468312"/>
          </a:xfrm>
          <a:prstGeom prst="line">
            <a:avLst/>
          </a:prstGeom>
          <a:noFill/>
          <a:ln w="12700">
            <a:solidFill>
              <a:srgbClr val="FF66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292" name="Line 196">
            <a:extLst>
              <a:ext uri="{FF2B5EF4-FFF2-40B4-BE49-F238E27FC236}">
                <a16:creationId xmlns:a16="http://schemas.microsoft.com/office/drawing/2014/main" id="{9E309CC0-2F57-664B-48B4-E405FB3A648A}"/>
              </a:ext>
            </a:extLst>
          </p:cNvPr>
          <p:cNvSpPr>
            <a:spLocks noChangeShapeType="1"/>
          </p:cNvSpPr>
          <p:nvPr/>
        </p:nvSpPr>
        <p:spPr bwMode="auto">
          <a:xfrm>
            <a:off x="7740650" y="12349163"/>
            <a:ext cx="0" cy="468312"/>
          </a:xfrm>
          <a:prstGeom prst="line">
            <a:avLst/>
          </a:prstGeom>
          <a:noFill/>
          <a:ln w="12700">
            <a:solidFill>
              <a:srgbClr val="FF66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4293" name="Group 197">
            <a:extLst>
              <a:ext uri="{FF2B5EF4-FFF2-40B4-BE49-F238E27FC236}">
                <a16:creationId xmlns:a16="http://schemas.microsoft.com/office/drawing/2014/main" id="{9FE401C3-81C6-075A-3587-9980F030C89E}"/>
              </a:ext>
            </a:extLst>
          </p:cNvPr>
          <p:cNvGrpSpPr>
            <a:grpSpLocks/>
          </p:cNvGrpSpPr>
          <p:nvPr/>
        </p:nvGrpSpPr>
        <p:grpSpPr bwMode="auto">
          <a:xfrm>
            <a:off x="1303338" y="11664950"/>
            <a:ext cx="1081087" cy="1260475"/>
            <a:chOff x="7665" y="5489"/>
            <a:chExt cx="681" cy="794"/>
          </a:xfrm>
        </p:grpSpPr>
        <p:sp>
          <p:nvSpPr>
            <p:cNvPr id="4294" name="AutoShape 198">
              <a:extLst>
                <a:ext uri="{FF2B5EF4-FFF2-40B4-BE49-F238E27FC236}">
                  <a16:creationId xmlns:a16="http://schemas.microsoft.com/office/drawing/2014/main" id="{25C7B5B7-22B7-78D7-83D4-4D6F6FFD70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79" y="5489"/>
              <a:ext cx="453" cy="408"/>
            </a:xfrm>
            <a:prstGeom prst="roundRect">
              <a:avLst>
                <a:gd name="adj" fmla="val 31375"/>
              </a:avLst>
            </a:prstGeom>
            <a:gradFill rotWithShape="1">
              <a:gsLst>
                <a:gs pos="0">
                  <a:srgbClr val="0066FF"/>
                </a:gs>
                <a:gs pos="100000">
                  <a:srgbClr val="0066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95" name="Rectangle 199">
              <a:extLst>
                <a:ext uri="{FF2B5EF4-FFF2-40B4-BE49-F238E27FC236}">
                  <a16:creationId xmlns:a16="http://schemas.microsoft.com/office/drawing/2014/main" id="{BEBA8E03-81C1-8609-EE71-963D9AF05D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83" y="5965"/>
              <a:ext cx="45" cy="181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1176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96" name="Oval 200">
              <a:extLst>
                <a:ext uri="{FF2B5EF4-FFF2-40B4-BE49-F238E27FC236}">
                  <a16:creationId xmlns:a16="http://schemas.microsoft.com/office/drawing/2014/main" id="{50CDE237-0703-F693-44F6-08258BE73E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65" y="6215"/>
              <a:ext cx="68" cy="68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50980"/>
                    <a:invGamma/>
                  </a:schemeClr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97" name="Oval 201">
              <a:extLst>
                <a:ext uri="{FF2B5EF4-FFF2-40B4-BE49-F238E27FC236}">
                  <a16:creationId xmlns:a16="http://schemas.microsoft.com/office/drawing/2014/main" id="{F1F6EAE6-60C6-EB20-C836-0D9E2A56DA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78" y="6215"/>
              <a:ext cx="68" cy="68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50980"/>
                    <a:invGamma/>
                  </a:schemeClr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98" name="Freeform 202">
              <a:extLst>
                <a:ext uri="{FF2B5EF4-FFF2-40B4-BE49-F238E27FC236}">
                  <a16:creationId xmlns:a16="http://schemas.microsoft.com/office/drawing/2014/main" id="{1EEE41C4-8AC6-A4F6-B7FC-E5F30D9FFAB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8" y="6078"/>
              <a:ext cx="295" cy="159"/>
            </a:xfrm>
            <a:custGeom>
              <a:avLst/>
              <a:gdLst>
                <a:gd name="T0" fmla="*/ 0 w 295"/>
                <a:gd name="T1" fmla="*/ 137 h 159"/>
                <a:gd name="T2" fmla="*/ 295 w 295"/>
                <a:gd name="T3" fmla="*/ 0 h 159"/>
                <a:gd name="T4" fmla="*/ 295 w 295"/>
                <a:gd name="T5" fmla="*/ 91 h 159"/>
                <a:gd name="T6" fmla="*/ 0 w 295"/>
                <a:gd name="T7" fmla="*/ 159 h 159"/>
                <a:gd name="T8" fmla="*/ 0 w 295"/>
                <a:gd name="T9" fmla="*/ 13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5" h="159">
                  <a:moveTo>
                    <a:pt x="0" y="137"/>
                  </a:moveTo>
                  <a:lnTo>
                    <a:pt x="295" y="0"/>
                  </a:lnTo>
                  <a:lnTo>
                    <a:pt x="295" y="91"/>
                  </a:lnTo>
                  <a:lnTo>
                    <a:pt x="0" y="159"/>
                  </a:lnTo>
                  <a:lnTo>
                    <a:pt x="0" y="137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99" name="Freeform 203">
              <a:extLst>
                <a:ext uri="{FF2B5EF4-FFF2-40B4-BE49-F238E27FC236}">
                  <a16:creationId xmlns:a16="http://schemas.microsoft.com/office/drawing/2014/main" id="{25073D05-A1AD-C360-8AEC-179795CC9EF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028" y="6078"/>
              <a:ext cx="295" cy="159"/>
            </a:xfrm>
            <a:custGeom>
              <a:avLst/>
              <a:gdLst>
                <a:gd name="T0" fmla="*/ 0 w 295"/>
                <a:gd name="T1" fmla="*/ 137 h 159"/>
                <a:gd name="T2" fmla="*/ 295 w 295"/>
                <a:gd name="T3" fmla="*/ 0 h 159"/>
                <a:gd name="T4" fmla="*/ 295 w 295"/>
                <a:gd name="T5" fmla="*/ 91 h 159"/>
                <a:gd name="T6" fmla="*/ 0 w 295"/>
                <a:gd name="T7" fmla="*/ 159 h 159"/>
                <a:gd name="T8" fmla="*/ 0 w 295"/>
                <a:gd name="T9" fmla="*/ 13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5" h="159">
                  <a:moveTo>
                    <a:pt x="0" y="137"/>
                  </a:moveTo>
                  <a:lnTo>
                    <a:pt x="295" y="0"/>
                  </a:lnTo>
                  <a:lnTo>
                    <a:pt x="295" y="91"/>
                  </a:lnTo>
                  <a:lnTo>
                    <a:pt x="0" y="159"/>
                  </a:lnTo>
                  <a:lnTo>
                    <a:pt x="0" y="137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300" name="Rectangle 204">
              <a:extLst>
                <a:ext uri="{FF2B5EF4-FFF2-40B4-BE49-F238E27FC236}">
                  <a16:creationId xmlns:a16="http://schemas.microsoft.com/office/drawing/2014/main" id="{B3DA7CC2-BAF1-0D57-D283-B56CDEE2B5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1" y="6056"/>
              <a:ext cx="68" cy="181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9804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01" name="AutoShape 205">
              <a:extLst>
                <a:ext uri="{FF2B5EF4-FFF2-40B4-BE49-F238E27FC236}">
                  <a16:creationId xmlns:a16="http://schemas.microsoft.com/office/drawing/2014/main" id="{0C00C83E-E63C-EFC3-E87F-138E043F1B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83" y="6215"/>
              <a:ext cx="23" cy="68"/>
            </a:xfrm>
            <a:prstGeom prst="roundRect">
              <a:avLst>
                <a:gd name="adj" fmla="val 43477"/>
              </a:avLst>
            </a:prstGeom>
            <a:gradFill rotWithShape="1">
              <a:gsLst>
                <a:gs pos="0">
                  <a:schemeClr val="tx2">
                    <a:gamma/>
                    <a:tint val="50980"/>
                    <a:invGamma/>
                  </a:schemeClr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02" name="AutoShape 206">
              <a:extLst>
                <a:ext uri="{FF2B5EF4-FFF2-40B4-BE49-F238E27FC236}">
                  <a16:creationId xmlns:a16="http://schemas.microsoft.com/office/drawing/2014/main" id="{5722E646-DE46-D999-D621-24941E5B4B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06" y="6215"/>
              <a:ext cx="23" cy="68"/>
            </a:xfrm>
            <a:prstGeom prst="roundRect">
              <a:avLst>
                <a:gd name="adj" fmla="val 43477"/>
              </a:avLst>
            </a:prstGeom>
            <a:gradFill rotWithShape="1">
              <a:gsLst>
                <a:gs pos="0">
                  <a:schemeClr val="tx2">
                    <a:gamma/>
                    <a:tint val="50980"/>
                    <a:invGamma/>
                  </a:schemeClr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03" name="Rectangle 207">
              <a:extLst>
                <a:ext uri="{FF2B5EF4-FFF2-40B4-BE49-F238E27FC236}">
                  <a16:creationId xmlns:a16="http://schemas.microsoft.com/office/drawing/2014/main" id="{7D93A6A2-6CAE-738C-C8CE-D6A5B66F99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94" y="6078"/>
              <a:ext cx="22" cy="159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04" name="Oval 208">
              <a:extLst>
                <a:ext uri="{FF2B5EF4-FFF2-40B4-BE49-F238E27FC236}">
                  <a16:creationId xmlns:a16="http://schemas.microsoft.com/office/drawing/2014/main" id="{0222491B-D433-E054-0279-AF8CAF45EB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79" y="5897"/>
              <a:ext cx="453" cy="91"/>
            </a:xfrm>
            <a:prstGeom prst="ellipse">
              <a:avLst/>
            </a:prstGeom>
            <a:solidFill>
              <a:srgbClr val="333333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05" name="AutoShape 209">
              <a:extLst>
                <a:ext uri="{FF2B5EF4-FFF2-40B4-BE49-F238E27FC236}">
                  <a16:creationId xmlns:a16="http://schemas.microsoft.com/office/drawing/2014/main" id="{8C3BA233-552E-D786-4415-91006AF7C1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3" y="5874"/>
              <a:ext cx="545" cy="68"/>
            </a:xfrm>
            <a:prstGeom prst="roundRect">
              <a:avLst>
                <a:gd name="adj" fmla="val 38236"/>
              </a:avLst>
            </a:prstGeom>
            <a:gradFill rotWithShape="1">
              <a:gsLst>
                <a:gs pos="0">
                  <a:srgbClr val="0066FF"/>
                </a:gs>
                <a:gs pos="100000">
                  <a:srgbClr val="0066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306" name="Text Box 210">
            <a:extLst>
              <a:ext uri="{FF2B5EF4-FFF2-40B4-BE49-F238E27FC236}">
                <a16:creationId xmlns:a16="http://schemas.microsoft.com/office/drawing/2014/main" id="{241F5A0F-4EBF-7645-3F15-B31FB03301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8600" y="11161713"/>
            <a:ext cx="692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ja-JP" altLang="en-US" sz="2000" b="1">
                <a:ea typeface="メイリオ" panose="020B0604030504040204" pitchFamily="50" charset="-128"/>
              </a:rPr>
              <a:t>椅子</a:t>
            </a:r>
          </a:p>
        </p:txBody>
      </p:sp>
      <p:sp>
        <p:nvSpPr>
          <p:cNvPr id="4371" name="Line 275">
            <a:extLst>
              <a:ext uri="{FF2B5EF4-FFF2-40B4-BE49-F238E27FC236}">
                <a16:creationId xmlns:a16="http://schemas.microsoft.com/office/drawing/2014/main" id="{505D0432-A80D-22B0-FDEA-F3EE443ACFD2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13322300"/>
            <a:ext cx="21386800" cy="0"/>
          </a:xfrm>
          <a:prstGeom prst="line">
            <a:avLst/>
          </a:prstGeom>
          <a:noFill/>
          <a:ln w="25400">
            <a:solidFill>
              <a:srgbClr val="FF99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372" name="Rectangle 276">
            <a:extLst>
              <a:ext uri="{FF2B5EF4-FFF2-40B4-BE49-F238E27FC236}">
                <a16:creationId xmlns:a16="http://schemas.microsoft.com/office/drawing/2014/main" id="{851DFDBB-A3C2-CE15-0D59-177D2ADF40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44913" y="6697663"/>
            <a:ext cx="2698750" cy="1349375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Meeting Table</a:t>
            </a:r>
          </a:p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(1500x750)</a:t>
            </a:r>
          </a:p>
        </p:txBody>
      </p:sp>
      <p:sp>
        <p:nvSpPr>
          <p:cNvPr id="4373" name="Text Box 277">
            <a:extLst>
              <a:ext uri="{FF2B5EF4-FFF2-40B4-BE49-F238E27FC236}">
                <a16:creationId xmlns:a16="http://schemas.microsoft.com/office/drawing/2014/main" id="{09AEFA32-506A-142C-11C7-3155E402D9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600" y="6661150"/>
            <a:ext cx="272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ja-JP" altLang="en-US" sz="2000" b="1">
                <a:ea typeface="メイリオ" panose="020B0604030504040204" pitchFamily="50" charset="-128"/>
              </a:rPr>
              <a:t>ミーティングテーブル</a:t>
            </a:r>
          </a:p>
        </p:txBody>
      </p:sp>
      <p:sp>
        <p:nvSpPr>
          <p:cNvPr id="4374" name="Rectangle 278">
            <a:extLst>
              <a:ext uri="{FF2B5EF4-FFF2-40B4-BE49-F238E27FC236}">
                <a16:creationId xmlns:a16="http://schemas.microsoft.com/office/drawing/2014/main" id="{14CAD2E4-A236-EA09-9D31-BEC361CEB8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89713" y="6697663"/>
            <a:ext cx="1349375" cy="1349375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Meeting</a:t>
            </a:r>
          </a:p>
          <a:p>
            <a:pPr algn="ctr"/>
            <a:r>
              <a:rPr lang="en-US" altLang="ja-JP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Table</a:t>
            </a:r>
          </a:p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(750x750)</a:t>
            </a:r>
          </a:p>
        </p:txBody>
      </p:sp>
      <p:sp>
        <p:nvSpPr>
          <p:cNvPr id="4375" name="Rectangle 279">
            <a:extLst>
              <a:ext uri="{FF2B5EF4-FFF2-40B4-BE49-F238E27FC236}">
                <a16:creationId xmlns:a16="http://schemas.microsoft.com/office/drawing/2014/main" id="{6AA6BCDA-9E0B-367B-E401-83BF179B4C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45813" y="6697663"/>
            <a:ext cx="3238500" cy="1619250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Meeting Table</a:t>
            </a:r>
          </a:p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(1800x900)</a:t>
            </a:r>
          </a:p>
        </p:txBody>
      </p:sp>
      <p:sp>
        <p:nvSpPr>
          <p:cNvPr id="4376" name="Rectangle 280">
            <a:extLst>
              <a:ext uri="{FF2B5EF4-FFF2-40B4-BE49-F238E27FC236}">
                <a16:creationId xmlns:a16="http://schemas.microsoft.com/office/drawing/2014/main" id="{9B8C019B-0332-A8F2-DBB2-BB453CEDB8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45813" y="9613900"/>
            <a:ext cx="3238500" cy="809625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Meeting Table</a:t>
            </a:r>
          </a:p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(1800x450)</a:t>
            </a:r>
          </a:p>
        </p:txBody>
      </p:sp>
      <p:sp>
        <p:nvSpPr>
          <p:cNvPr id="4377" name="Rectangle 281">
            <a:extLst>
              <a:ext uri="{FF2B5EF4-FFF2-40B4-BE49-F238E27FC236}">
                <a16:creationId xmlns:a16="http://schemas.microsoft.com/office/drawing/2014/main" id="{4CF713C4-7A78-2994-CFDA-C04E2CB4B6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44913" y="8137525"/>
            <a:ext cx="2698750" cy="809625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Meeting Table</a:t>
            </a:r>
          </a:p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(1500x450)</a:t>
            </a:r>
          </a:p>
        </p:txBody>
      </p:sp>
      <p:grpSp>
        <p:nvGrpSpPr>
          <p:cNvPr id="4394" name="Group 298">
            <a:extLst>
              <a:ext uri="{FF2B5EF4-FFF2-40B4-BE49-F238E27FC236}">
                <a16:creationId xmlns:a16="http://schemas.microsoft.com/office/drawing/2014/main" id="{DA43CAD7-98EC-2C5D-1320-B0F940AEF493}"/>
              </a:ext>
            </a:extLst>
          </p:cNvPr>
          <p:cNvGrpSpPr>
            <a:grpSpLocks/>
          </p:cNvGrpSpPr>
          <p:nvPr/>
        </p:nvGrpSpPr>
        <p:grpSpPr bwMode="auto">
          <a:xfrm>
            <a:off x="828675" y="7319963"/>
            <a:ext cx="2052638" cy="774700"/>
            <a:chOff x="7484" y="4627"/>
            <a:chExt cx="2041" cy="771"/>
          </a:xfrm>
        </p:grpSpPr>
        <p:sp>
          <p:nvSpPr>
            <p:cNvPr id="4378" name="Rectangle 282">
              <a:extLst>
                <a:ext uri="{FF2B5EF4-FFF2-40B4-BE49-F238E27FC236}">
                  <a16:creationId xmlns:a16="http://schemas.microsoft.com/office/drawing/2014/main" id="{2D372822-7986-EE8B-E8A4-A49736F9FF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4" y="4627"/>
              <a:ext cx="2041" cy="22"/>
            </a:xfrm>
            <a:prstGeom prst="rect">
              <a:avLst/>
            </a:prstGeom>
            <a:solidFill>
              <a:srgbClr val="996633"/>
            </a:soli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83" name="Rectangle 287">
              <a:extLst>
                <a:ext uri="{FF2B5EF4-FFF2-40B4-BE49-F238E27FC236}">
                  <a16:creationId xmlns:a16="http://schemas.microsoft.com/office/drawing/2014/main" id="{23D6664D-38FD-7116-2C47-A02EFF9655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30" y="4650"/>
              <a:ext cx="1950" cy="2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1176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84" name="Rectangle 288">
              <a:extLst>
                <a:ext uri="{FF2B5EF4-FFF2-40B4-BE49-F238E27FC236}">
                  <a16:creationId xmlns:a16="http://schemas.microsoft.com/office/drawing/2014/main" id="{DB378B37-5CD7-7961-FF8C-CD89731254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2" y="4786"/>
              <a:ext cx="1906" cy="2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1176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86" name="Freeform 290">
              <a:extLst>
                <a:ext uri="{FF2B5EF4-FFF2-40B4-BE49-F238E27FC236}">
                  <a16:creationId xmlns:a16="http://schemas.microsoft.com/office/drawing/2014/main" id="{66D71F80-99E5-EF5C-C97B-24A6310CB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2" y="4672"/>
              <a:ext cx="250" cy="250"/>
            </a:xfrm>
            <a:custGeom>
              <a:avLst/>
              <a:gdLst>
                <a:gd name="T0" fmla="*/ 0 w 250"/>
                <a:gd name="T1" fmla="*/ 250 h 250"/>
                <a:gd name="T2" fmla="*/ 250 w 250"/>
                <a:gd name="T3" fmla="*/ 0 h 250"/>
                <a:gd name="T4" fmla="*/ 227 w 250"/>
                <a:gd name="T5" fmla="*/ 0 h 250"/>
                <a:gd name="T6" fmla="*/ 0 w 250"/>
                <a:gd name="T7" fmla="*/ 227 h 250"/>
                <a:gd name="T8" fmla="*/ 0 w 250"/>
                <a:gd name="T9" fmla="*/ 25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0" h="250">
                  <a:moveTo>
                    <a:pt x="0" y="250"/>
                  </a:moveTo>
                  <a:lnTo>
                    <a:pt x="250" y="0"/>
                  </a:lnTo>
                  <a:lnTo>
                    <a:pt x="227" y="0"/>
                  </a:lnTo>
                  <a:lnTo>
                    <a:pt x="0" y="227"/>
                  </a:lnTo>
                  <a:lnTo>
                    <a:pt x="0" y="25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1176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3175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387" name="Freeform 291">
              <a:extLst>
                <a:ext uri="{FF2B5EF4-FFF2-40B4-BE49-F238E27FC236}">
                  <a16:creationId xmlns:a16="http://schemas.microsoft.com/office/drawing/2014/main" id="{4FE142D2-2DF0-FC41-0D16-DAF113FF8D9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9208" y="4672"/>
              <a:ext cx="250" cy="250"/>
            </a:xfrm>
            <a:custGeom>
              <a:avLst/>
              <a:gdLst>
                <a:gd name="T0" fmla="*/ 0 w 250"/>
                <a:gd name="T1" fmla="*/ 250 h 250"/>
                <a:gd name="T2" fmla="*/ 250 w 250"/>
                <a:gd name="T3" fmla="*/ 0 h 250"/>
                <a:gd name="T4" fmla="*/ 227 w 250"/>
                <a:gd name="T5" fmla="*/ 0 h 250"/>
                <a:gd name="T6" fmla="*/ 0 w 250"/>
                <a:gd name="T7" fmla="*/ 227 h 250"/>
                <a:gd name="T8" fmla="*/ 0 w 250"/>
                <a:gd name="T9" fmla="*/ 25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0" h="250">
                  <a:moveTo>
                    <a:pt x="0" y="250"/>
                  </a:moveTo>
                  <a:lnTo>
                    <a:pt x="250" y="0"/>
                  </a:lnTo>
                  <a:lnTo>
                    <a:pt x="227" y="0"/>
                  </a:lnTo>
                  <a:lnTo>
                    <a:pt x="0" y="227"/>
                  </a:lnTo>
                  <a:lnTo>
                    <a:pt x="0" y="25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1176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3175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379" name="Rectangle 283">
              <a:extLst>
                <a:ext uri="{FF2B5EF4-FFF2-40B4-BE49-F238E27FC236}">
                  <a16:creationId xmlns:a16="http://schemas.microsoft.com/office/drawing/2014/main" id="{E982EFA9-89C5-E5D7-ACE7-CB59E5A5B5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30" y="4650"/>
              <a:ext cx="22" cy="748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1176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80" name="Rectangle 284">
              <a:extLst>
                <a:ext uri="{FF2B5EF4-FFF2-40B4-BE49-F238E27FC236}">
                  <a16:creationId xmlns:a16="http://schemas.microsoft.com/office/drawing/2014/main" id="{FA6984E3-8778-8D8E-700E-87C5FC6E1A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58" y="4650"/>
              <a:ext cx="22" cy="748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1176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81" name="Rectangle 285">
              <a:extLst>
                <a:ext uri="{FF2B5EF4-FFF2-40B4-BE49-F238E27FC236}">
                  <a16:creationId xmlns:a16="http://schemas.microsoft.com/office/drawing/2014/main" id="{9555CAAB-BC2E-A2CC-5F77-49726C9ED7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58" y="5375"/>
              <a:ext cx="23" cy="22"/>
            </a:xfrm>
            <a:prstGeom prst="rect">
              <a:avLst/>
            </a:prstGeom>
            <a:solidFill>
              <a:srgbClr val="333333"/>
            </a:soli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82" name="Rectangle 286">
              <a:extLst>
                <a:ext uri="{FF2B5EF4-FFF2-40B4-BE49-F238E27FC236}">
                  <a16:creationId xmlns:a16="http://schemas.microsoft.com/office/drawing/2014/main" id="{E19CB18E-84DD-4BEB-6955-B018C58F23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30" y="5375"/>
              <a:ext cx="23" cy="22"/>
            </a:xfrm>
            <a:prstGeom prst="rect">
              <a:avLst/>
            </a:prstGeom>
            <a:solidFill>
              <a:srgbClr val="333333"/>
            </a:soli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395" name="Group 299">
            <a:extLst>
              <a:ext uri="{FF2B5EF4-FFF2-40B4-BE49-F238E27FC236}">
                <a16:creationId xmlns:a16="http://schemas.microsoft.com/office/drawing/2014/main" id="{E396815B-E320-C5B4-8ADD-8FD703457B53}"/>
              </a:ext>
            </a:extLst>
          </p:cNvPr>
          <p:cNvGrpSpPr>
            <a:grpSpLocks/>
          </p:cNvGrpSpPr>
          <p:nvPr/>
        </p:nvGrpSpPr>
        <p:grpSpPr bwMode="auto">
          <a:xfrm>
            <a:off x="828675" y="8640763"/>
            <a:ext cx="2055813" cy="820737"/>
            <a:chOff x="7484" y="5443"/>
            <a:chExt cx="2044" cy="816"/>
          </a:xfrm>
        </p:grpSpPr>
        <p:sp>
          <p:nvSpPr>
            <p:cNvPr id="4388" name="Rectangle 292">
              <a:extLst>
                <a:ext uri="{FF2B5EF4-FFF2-40B4-BE49-F238E27FC236}">
                  <a16:creationId xmlns:a16="http://schemas.microsoft.com/office/drawing/2014/main" id="{F75E2233-84DE-40A1-3DBB-2A755849E8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4" y="5466"/>
              <a:ext cx="2041" cy="45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89" name="Rectangle 293">
              <a:extLst>
                <a:ext uri="{FF2B5EF4-FFF2-40B4-BE49-F238E27FC236}">
                  <a16:creationId xmlns:a16="http://schemas.microsoft.com/office/drawing/2014/main" id="{20344414-BE35-C2A0-1599-5F09D7E676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4" y="5511"/>
              <a:ext cx="46" cy="748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90" name="Rectangle 294">
              <a:extLst>
                <a:ext uri="{FF2B5EF4-FFF2-40B4-BE49-F238E27FC236}">
                  <a16:creationId xmlns:a16="http://schemas.microsoft.com/office/drawing/2014/main" id="{28406F5F-C4F1-AA4B-FF48-551356E4F4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4" y="6236"/>
              <a:ext cx="48" cy="22"/>
            </a:xfrm>
            <a:prstGeom prst="rect">
              <a:avLst/>
            </a:prstGeom>
            <a:solidFill>
              <a:srgbClr val="333333"/>
            </a:soli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91" name="Rectangle 295">
              <a:extLst>
                <a:ext uri="{FF2B5EF4-FFF2-40B4-BE49-F238E27FC236}">
                  <a16:creationId xmlns:a16="http://schemas.microsoft.com/office/drawing/2014/main" id="{4545CC4F-01B8-9E1D-9EB4-DF845C22BA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4" y="5443"/>
              <a:ext cx="2041" cy="23"/>
            </a:xfrm>
            <a:prstGeom prst="rect">
              <a:avLst/>
            </a:prstGeom>
            <a:solidFill>
              <a:srgbClr val="996633"/>
            </a:soli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92" name="Rectangle 296">
              <a:extLst>
                <a:ext uri="{FF2B5EF4-FFF2-40B4-BE49-F238E27FC236}">
                  <a16:creationId xmlns:a16="http://schemas.microsoft.com/office/drawing/2014/main" id="{6DF90D9E-6919-29FB-3528-54F03CF4AD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80" y="5511"/>
              <a:ext cx="46" cy="748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93" name="Rectangle 297">
              <a:extLst>
                <a:ext uri="{FF2B5EF4-FFF2-40B4-BE49-F238E27FC236}">
                  <a16:creationId xmlns:a16="http://schemas.microsoft.com/office/drawing/2014/main" id="{76497B30-D8B0-3DF6-65BA-B0D89F4406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80" y="6236"/>
              <a:ext cx="48" cy="22"/>
            </a:xfrm>
            <a:prstGeom prst="rect">
              <a:avLst/>
            </a:prstGeom>
            <a:solidFill>
              <a:srgbClr val="333333"/>
            </a:soli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396" name="Rectangle 300">
            <a:extLst>
              <a:ext uri="{FF2B5EF4-FFF2-40B4-BE49-F238E27FC236}">
                <a16:creationId xmlns:a16="http://schemas.microsoft.com/office/drawing/2014/main" id="{0D1EAD35-F214-2E94-2FE5-71468F2976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44913" y="9074150"/>
            <a:ext cx="2159000" cy="809625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Meeting Table</a:t>
            </a:r>
          </a:p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(1200x450)</a:t>
            </a:r>
          </a:p>
        </p:txBody>
      </p:sp>
      <p:sp>
        <p:nvSpPr>
          <p:cNvPr id="4397" name="Rectangle 301">
            <a:extLst>
              <a:ext uri="{FF2B5EF4-FFF2-40B4-BE49-F238E27FC236}">
                <a16:creationId xmlns:a16="http://schemas.microsoft.com/office/drawing/2014/main" id="{2014444F-3D8F-7E70-6C3A-2633AF1446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3450" y="9074150"/>
            <a:ext cx="1349375" cy="809625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Meeting</a:t>
            </a:r>
          </a:p>
          <a:p>
            <a:pPr algn="ctr"/>
            <a:r>
              <a:rPr lang="en-US" altLang="ja-JP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Table</a:t>
            </a:r>
          </a:p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(750x450)</a:t>
            </a:r>
          </a:p>
        </p:txBody>
      </p:sp>
      <p:sp>
        <p:nvSpPr>
          <p:cNvPr id="4398" name="Rectangle 302">
            <a:extLst>
              <a:ext uri="{FF2B5EF4-FFF2-40B4-BE49-F238E27FC236}">
                <a16:creationId xmlns:a16="http://schemas.microsoft.com/office/drawing/2014/main" id="{9E0EDF6C-84A6-8632-31F0-086BF441C9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02600" y="6697663"/>
            <a:ext cx="2698750" cy="1079500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Meeting Table</a:t>
            </a:r>
          </a:p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(1500x600)</a:t>
            </a:r>
          </a:p>
        </p:txBody>
      </p:sp>
      <p:sp>
        <p:nvSpPr>
          <p:cNvPr id="4399" name="Rectangle 303">
            <a:extLst>
              <a:ext uri="{FF2B5EF4-FFF2-40B4-BE49-F238E27FC236}">
                <a16:creationId xmlns:a16="http://schemas.microsoft.com/office/drawing/2014/main" id="{A5194C6F-B062-682E-6B47-9CFCA7D576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45813" y="8424863"/>
            <a:ext cx="3238500" cy="1079500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Meeting Table</a:t>
            </a:r>
          </a:p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(1800x600)</a:t>
            </a:r>
          </a:p>
        </p:txBody>
      </p:sp>
      <p:sp>
        <p:nvSpPr>
          <p:cNvPr id="4400" name="Oval 304">
            <a:extLst>
              <a:ext uri="{FF2B5EF4-FFF2-40B4-BE49-F238E27FC236}">
                <a16:creationId xmlns:a16="http://schemas.microsoft.com/office/drawing/2014/main" id="{9A935775-3CDF-E8F6-A328-4263E74BA5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25650" y="6624638"/>
            <a:ext cx="1619250" cy="1619250"/>
          </a:xfrm>
          <a:prstGeom prst="ellipse">
            <a:avLst/>
          </a:prstGeom>
          <a:gradFill rotWithShape="1">
            <a:gsLst>
              <a:gs pos="0">
                <a:srgbClr val="B2B2B2"/>
              </a:gs>
              <a:gs pos="100000">
                <a:srgbClr val="B2B2B2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96969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Meeting Table</a:t>
            </a:r>
          </a:p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(900x900)</a:t>
            </a:r>
            <a:endParaRPr lang="en-US" altLang="ja-JP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01" name="Oval 305">
            <a:extLst>
              <a:ext uri="{FF2B5EF4-FFF2-40B4-BE49-F238E27FC236}">
                <a16:creationId xmlns:a16="http://schemas.microsoft.com/office/drawing/2014/main" id="{0499CD37-2E30-28EB-D45D-72DE67DBC3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89363" y="6661150"/>
            <a:ext cx="1079500" cy="1079500"/>
          </a:xfrm>
          <a:prstGeom prst="ellipse">
            <a:avLst/>
          </a:prstGeom>
          <a:gradFill rotWithShape="1">
            <a:gsLst>
              <a:gs pos="0">
                <a:srgbClr val="B2B2B2"/>
              </a:gs>
              <a:gs pos="100000">
                <a:srgbClr val="B2B2B2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96969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Meeting Table</a:t>
            </a:r>
          </a:p>
          <a:p>
            <a:pPr algn="ctr"/>
            <a:r>
              <a:rPr lang="en-US" altLang="ja-JP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(600x600)</a:t>
            </a:r>
            <a:endParaRPr lang="en-US" altLang="ja-JP" sz="10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409" name="Group 313">
            <a:extLst>
              <a:ext uri="{FF2B5EF4-FFF2-40B4-BE49-F238E27FC236}">
                <a16:creationId xmlns:a16="http://schemas.microsoft.com/office/drawing/2014/main" id="{73426C8D-8693-9E53-6937-EBC969BBA7CA}"/>
              </a:ext>
            </a:extLst>
          </p:cNvPr>
          <p:cNvGrpSpPr>
            <a:grpSpLocks/>
          </p:cNvGrpSpPr>
          <p:nvPr/>
        </p:nvGrpSpPr>
        <p:grpSpPr bwMode="auto">
          <a:xfrm>
            <a:off x="14870113" y="8605838"/>
            <a:ext cx="1620837" cy="1960562"/>
            <a:chOff x="11091" y="4730"/>
            <a:chExt cx="1021" cy="1235"/>
          </a:xfrm>
        </p:grpSpPr>
        <p:sp>
          <p:nvSpPr>
            <p:cNvPr id="4403" name="Rectangle 307">
              <a:extLst>
                <a:ext uri="{FF2B5EF4-FFF2-40B4-BE49-F238E27FC236}">
                  <a16:creationId xmlns:a16="http://schemas.microsoft.com/office/drawing/2014/main" id="{FC903D96-7F27-8119-1832-8FA18AF4FE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7" y="4763"/>
              <a:ext cx="90" cy="1134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04" name="AutoShape 308">
              <a:extLst>
                <a:ext uri="{FF2B5EF4-FFF2-40B4-BE49-F238E27FC236}">
                  <a16:creationId xmlns:a16="http://schemas.microsoft.com/office/drawing/2014/main" id="{DDEAC269-7565-FE50-6C1A-4B353B5E85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04" y="5897"/>
              <a:ext cx="794" cy="2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05" name="Oval 309">
              <a:extLst>
                <a:ext uri="{FF2B5EF4-FFF2-40B4-BE49-F238E27FC236}">
                  <a16:creationId xmlns:a16="http://schemas.microsoft.com/office/drawing/2014/main" id="{E30D8B65-1D62-2DCE-E13C-9C1140E722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27" y="5920"/>
              <a:ext cx="45" cy="45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06" name="Oval 310">
              <a:extLst>
                <a:ext uri="{FF2B5EF4-FFF2-40B4-BE49-F238E27FC236}">
                  <a16:creationId xmlns:a16="http://schemas.microsoft.com/office/drawing/2014/main" id="{4E239E08-D85E-2BF9-0127-11C132C8AC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79" y="5920"/>
              <a:ext cx="45" cy="45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07" name="Oval 311">
              <a:extLst>
                <a:ext uri="{FF2B5EF4-FFF2-40B4-BE49-F238E27FC236}">
                  <a16:creationId xmlns:a16="http://schemas.microsoft.com/office/drawing/2014/main" id="{C5177D18-C0B4-060A-C8F9-EC203671C1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53" y="5920"/>
              <a:ext cx="45" cy="45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08" name="Rectangle 312">
              <a:extLst>
                <a:ext uri="{FF2B5EF4-FFF2-40B4-BE49-F238E27FC236}">
                  <a16:creationId xmlns:a16="http://schemas.microsoft.com/office/drawing/2014/main" id="{FADC8D3F-DA69-5E10-04A3-7436573CBB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7" y="4763"/>
              <a:ext cx="90" cy="45"/>
            </a:xfrm>
            <a:prstGeom prst="rect">
              <a:avLst/>
            </a:prstGeom>
            <a:solidFill>
              <a:srgbClr val="333333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02" name="AutoShape 306">
              <a:extLst>
                <a:ext uri="{FF2B5EF4-FFF2-40B4-BE49-F238E27FC236}">
                  <a16:creationId xmlns:a16="http://schemas.microsoft.com/office/drawing/2014/main" id="{F3DF5DD0-EB30-A674-A47D-55CAC48C70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91" y="4730"/>
              <a:ext cx="1021" cy="4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9900">
                    <a:gamma/>
                    <a:shade val="46275"/>
                    <a:invGamma/>
                  </a:srgbClr>
                </a:gs>
                <a:gs pos="50000">
                  <a:srgbClr val="CC9900"/>
                </a:gs>
                <a:gs pos="100000">
                  <a:srgbClr val="CC990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>
            <a:extLst>
              <a:ext uri="{FF2B5EF4-FFF2-40B4-BE49-F238E27FC236}">
                <a16:creationId xmlns:a16="http://schemas.microsoft.com/office/drawing/2014/main" id="{81BC3E34-B54E-E2F7-C8C6-F377B6EE16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882775" cy="61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9314" tIns="64657" rIns="129314" bIns="64657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646113"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293813"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939925"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586038"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3043238"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500438"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957638"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414838"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3200" b="1">
                <a:ea typeface="メイリオ" panose="020B0604030504040204" pitchFamily="50" charset="-128"/>
              </a:rPr>
              <a:t>パーツ群</a:t>
            </a:r>
          </a:p>
        </p:txBody>
      </p:sp>
      <p:sp>
        <p:nvSpPr>
          <p:cNvPr id="5332" name="Rectangle 212">
            <a:extLst>
              <a:ext uri="{FF2B5EF4-FFF2-40B4-BE49-F238E27FC236}">
                <a16:creationId xmlns:a16="http://schemas.microsoft.com/office/drawing/2014/main" id="{3A2AA1DD-6C1E-51F8-62CB-3046E460CB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6825" y="1223963"/>
            <a:ext cx="2159000" cy="1258887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Counter</a:t>
            </a:r>
          </a:p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(1200x700)</a:t>
            </a:r>
          </a:p>
        </p:txBody>
      </p:sp>
      <p:sp>
        <p:nvSpPr>
          <p:cNvPr id="5333" name="Rectangle 213">
            <a:extLst>
              <a:ext uri="{FF2B5EF4-FFF2-40B4-BE49-F238E27FC236}">
                <a16:creationId xmlns:a16="http://schemas.microsoft.com/office/drawing/2014/main" id="{15F64A93-009F-D31D-C9A3-8CE66CE40D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80288" y="1223963"/>
            <a:ext cx="2698750" cy="1258887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Counter</a:t>
            </a:r>
          </a:p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(1500x700)</a:t>
            </a:r>
          </a:p>
        </p:txBody>
      </p:sp>
      <p:sp>
        <p:nvSpPr>
          <p:cNvPr id="5334" name="Rectangle 214">
            <a:extLst>
              <a:ext uri="{FF2B5EF4-FFF2-40B4-BE49-F238E27FC236}">
                <a16:creationId xmlns:a16="http://schemas.microsoft.com/office/drawing/2014/main" id="{78FAF419-7B69-9840-8BF3-EEEA20F291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8413" y="2592388"/>
            <a:ext cx="2159000" cy="827087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Counter</a:t>
            </a:r>
          </a:p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(1200x460)</a:t>
            </a:r>
          </a:p>
        </p:txBody>
      </p:sp>
      <p:sp>
        <p:nvSpPr>
          <p:cNvPr id="5335" name="Rectangle 215">
            <a:extLst>
              <a:ext uri="{FF2B5EF4-FFF2-40B4-BE49-F238E27FC236}">
                <a16:creationId xmlns:a16="http://schemas.microsoft.com/office/drawing/2014/main" id="{193A54C8-D838-F251-59E7-948E1682ED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81875" y="2592388"/>
            <a:ext cx="2698750" cy="827087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Counter</a:t>
            </a:r>
          </a:p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(1500x460)</a:t>
            </a:r>
          </a:p>
        </p:txBody>
      </p:sp>
      <p:grpSp>
        <p:nvGrpSpPr>
          <p:cNvPr id="5343" name="Group 223">
            <a:extLst>
              <a:ext uri="{FF2B5EF4-FFF2-40B4-BE49-F238E27FC236}">
                <a16:creationId xmlns:a16="http://schemas.microsoft.com/office/drawing/2014/main" id="{D90CADF2-2149-E4DF-33A3-BF7DD5F80774}"/>
              </a:ext>
            </a:extLst>
          </p:cNvPr>
          <p:cNvGrpSpPr>
            <a:grpSpLocks/>
          </p:cNvGrpSpPr>
          <p:nvPr/>
        </p:nvGrpSpPr>
        <p:grpSpPr bwMode="auto">
          <a:xfrm>
            <a:off x="954088" y="1908175"/>
            <a:ext cx="2700337" cy="1296988"/>
            <a:chOff x="227" y="2971"/>
            <a:chExt cx="1701" cy="817"/>
          </a:xfrm>
        </p:grpSpPr>
        <p:sp>
          <p:nvSpPr>
            <p:cNvPr id="5344" name="Rectangle 224">
              <a:extLst>
                <a:ext uri="{FF2B5EF4-FFF2-40B4-BE49-F238E27FC236}">
                  <a16:creationId xmlns:a16="http://schemas.microsoft.com/office/drawing/2014/main" id="{CE7BE92E-7061-3668-0BC3-E86D4B2450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" y="2971"/>
              <a:ext cx="1701" cy="794"/>
            </a:xfrm>
            <a:prstGeom prst="rect">
              <a:avLst/>
            </a:prstGeom>
            <a:gradFill rotWithShape="1">
              <a:gsLst>
                <a:gs pos="0">
                  <a:srgbClr val="E7E0B7">
                    <a:gamma/>
                    <a:shade val="46275"/>
                    <a:invGamma/>
                  </a:srgbClr>
                </a:gs>
                <a:gs pos="100000">
                  <a:srgbClr val="E7E0B7"/>
                </a:gs>
              </a:gsLst>
              <a:lin ang="5400000" scaled="1"/>
            </a:gradFill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45" name="Rectangle 225">
              <a:extLst>
                <a:ext uri="{FF2B5EF4-FFF2-40B4-BE49-F238E27FC236}">
                  <a16:creationId xmlns:a16="http://schemas.microsoft.com/office/drawing/2014/main" id="{09131787-68E4-933D-E63E-99B1833BAA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" y="2971"/>
              <a:ext cx="1701" cy="23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54118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46" name="Rectangle 226">
              <a:extLst>
                <a:ext uri="{FF2B5EF4-FFF2-40B4-BE49-F238E27FC236}">
                  <a16:creationId xmlns:a16="http://schemas.microsoft.com/office/drawing/2014/main" id="{F661BE63-EF7D-C139-247A-C1DBFE1D9D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" y="3742"/>
              <a:ext cx="1701" cy="46"/>
            </a:xfrm>
            <a:prstGeom prst="rect">
              <a:avLst/>
            </a:prstGeom>
            <a:solidFill>
              <a:srgbClr val="333333"/>
            </a:solidFill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47" name="Rectangle 227">
              <a:extLst>
                <a:ext uri="{FF2B5EF4-FFF2-40B4-BE49-F238E27FC236}">
                  <a16:creationId xmlns:a16="http://schemas.microsoft.com/office/drawing/2014/main" id="{03C98D91-9C12-1B46-B997-BE073870FD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" y="2994"/>
              <a:ext cx="23" cy="794"/>
            </a:xfrm>
            <a:prstGeom prst="rect">
              <a:avLst/>
            </a:prstGeom>
            <a:solidFill>
              <a:srgbClr val="E7E0B7"/>
            </a:solidFill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48" name="Rectangle 228">
              <a:extLst>
                <a:ext uri="{FF2B5EF4-FFF2-40B4-BE49-F238E27FC236}">
                  <a16:creationId xmlns:a16="http://schemas.microsoft.com/office/drawing/2014/main" id="{EF5CB761-B7C8-408D-1B95-5C667B9CBA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5" y="2994"/>
              <a:ext cx="23" cy="794"/>
            </a:xfrm>
            <a:prstGeom prst="rect">
              <a:avLst/>
            </a:prstGeom>
            <a:solidFill>
              <a:srgbClr val="E7E0B7"/>
            </a:solidFill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49" name="Rectangle 229">
              <a:extLst>
                <a:ext uri="{FF2B5EF4-FFF2-40B4-BE49-F238E27FC236}">
                  <a16:creationId xmlns:a16="http://schemas.microsoft.com/office/drawing/2014/main" id="{14DE0A0F-9CA9-61C6-4C2E-2D79C29B0C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" y="3720"/>
              <a:ext cx="1655" cy="22"/>
            </a:xfrm>
            <a:prstGeom prst="rect">
              <a:avLst/>
            </a:prstGeom>
            <a:solidFill>
              <a:srgbClr val="E7E0B7"/>
            </a:solidFill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50" name="Rectangle 230">
              <a:extLst>
                <a:ext uri="{FF2B5EF4-FFF2-40B4-BE49-F238E27FC236}">
                  <a16:creationId xmlns:a16="http://schemas.microsoft.com/office/drawing/2014/main" id="{0D8DDA18-9EA0-ECF9-9F71-88EF12D904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" y="3175"/>
              <a:ext cx="1655" cy="22"/>
            </a:xfrm>
            <a:prstGeom prst="rect">
              <a:avLst/>
            </a:prstGeom>
            <a:solidFill>
              <a:srgbClr val="E7E0B7"/>
            </a:solidFill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51" name="Rectangle 231">
              <a:extLst>
                <a:ext uri="{FF2B5EF4-FFF2-40B4-BE49-F238E27FC236}">
                  <a16:creationId xmlns:a16="http://schemas.microsoft.com/office/drawing/2014/main" id="{C8CAED53-B633-23BB-8BEF-DB51DA712E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" y="3448"/>
              <a:ext cx="1655" cy="22"/>
            </a:xfrm>
            <a:prstGeom prst="rect">
              <a:avLst/>
            </a:prstGeom>
            <a:solidFill>
              <a:srgbClr val="E7E0B7"/>
            </a:solidFill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52" name="Rectangle 232">
              <a:extLst>
                <a:ext uri="{FF2B5EF4-FFF2-40B4-BE49-F238E27FC236}">
                  <a16:creationId xmlns:a16="http://schemas.microsoft.com/office/drawing/2014/main" id="{EC590F20-0E9A-B513-D8F4-31A66A07AE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" y="2994"/>
              <a:ext cx="23" cy="794"/>
            </a:xfrm>
            <a:prstGeom prst="rect">
              <a:avLst/>
            </a:prstGeom>
            <a:solidFill>
              <a:srgbClr val="E7E0B7"/>
            </a:solidFill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5353" name="Text Box 233">
            <a:extLst>
              <a:ext uri="{FF2B5EF4-FFF2-40B4-BE49-F238E27FC236}">
                <a16:creationId xmlns:a16="http://schemas.microsoft.com/office/drawing/2014/main" id="{0FAF1F2D-85C3-97D9-D42E-3C29158558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6388" y="1476375"/>
            <a:ext cx="145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ja-JP" altLang="en-US" sz="2000" b="1">
                <a:ea typeface="メイリオ" panose="020B0604030504040204" pitchFamily="50" charset="-128"/>
              </a:rPr>
              <a:t>カウンター</a:t>
            </a:r>
          </a:p>
        </p:txBody>
      </p:sp>
      <p:sp>
        <p:nvSpPr>
          <p:cNvPr id="5354" name="Line 234">
            <a:extLst>
              <a:ext uri="{FF2B5EF4-FFF2-40B4-BE49-F238E27FC236}">
                <a16:creationId xmlns:a16="http://schemas.microsoft.com/office/drawing/2014/main" id="{B4DFEF15-CD99-C757-8BB3-4DFF099F2452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3673475"/>
            <a:ext cx="21386800" cy="0"/>
          </a:xfrm>
          <a:prstGeom prst="line">
            <a:avLst/>
          </a:prstGeom>
          <a:noFill/>
          <a:ln w="25400">
            <a:solidFill>
              <a:srgbClr val="FF99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5355" name="Group 235">
            <a:extLst>
              <a:ext uri="{FF2B5EF4-FFF2-40B4-BE49-F238E27FC236}">
                <a16:creationId xmlns:a16="http://schemas.microsoft.com/office/drawing/2014/main" id="{2A8390F9-4986-6D01-3992-CC705B64E0A4}"/>
              </a:ext>
            </a:extLst>
          </p:cNvPr>
          <p:cNvGrpSpPr>
            <a:grpSpLocks/>
          </p:cNvGrpSpPr>
          <p:nvPr/>
        </p:nvGrpSpPr>
        <p:grpSpPr bwMode="auto">
          <a:xfrm>
            <a:off x="684213" y="3960813"/>
            <a:ext cx="3240087" cy="3241675"/>
            <a:chOff x="5421" y="4604"/>
            <a:chExt cx="2041" cy="2042"/>
          </a:xfrm>
        </p:grpSpPr>
        <p:sp>
          <p:nvSpPr>
            <p:cNvPr id="5356" name="Rectangle 236">
              <a:extLst>
                <a:ext uri="{FF2B5EF4-FFF2-40B4-BE49-F238E27FC236}">
                  <a16:creationId xmlns:a16="http://schemas.microsoft.com/office/drawing/2014/main" id="{AFA6578C-AE98-E74E-AEA3-29A820BB91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43" y="5103"/>
              <a:ext cx="1996" cy="23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57" name="Rectangle 237">
              <a:extLst>
                <a:ext uri="{FF2B5EF4-FFF2-40B4-BE49-F238E27FC236}">
                  <a16:creationId xmlns:a16="http://schemas.microsoft.com/office/drawing/2014/main" id="{73B899C2-3FBA-1816-5354-5F1B19D87B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9" y="4604"/>
              <a:ext cx="1905" cy="1020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4902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58" name="Rectangle 238">
              <a:extLst>
                <a:ext uri="{FF2B5EF4-FFF2-40B4-BE49-F238E27FC236}">
                  <a16:creationId xmlns:a16="http://schemas.microsoft.com/office/drawing/2014/main" id="{20E3A905-81A4-90B7-A060-A5F9FF4B70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1" y="4627"/>
              <a:ext cx="1860" cy="975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0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359" name="Group 239">
              <a:extLst>
                <a:ext uri="{FF2B5EF4-FFF2-40B4-BE49-F238E27FC236}">
                  <a16:creationId xmlns:a16="http://schemas.microsoft.com/office/drawing/2014/main" id="{33D033F1-4946-DD23-1937-BA82A1C4B92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21" y="5512"/>
              <a:ext cx="68" cy="45"/>
              <a:chOff x="5421" y="5217"/>
              <a:chExt cx="68" cy="45"/>
            </a:xfrm>
          </p:grpSpPr>
          <p:sp>
            <p:nvSpPr>
              <p:cNvPr id="5360" name="AutoShape 240">
                <a:extLst>
                  <a:ext uri="{FF2B5EF4-FFF2-40B4-BE49-F238E27FC236}">
                    <a16:creationId xmlns:a16="http://schemas.microsoft.com/office/drawing/2014/main" id="{109CEDE0-CF92-5265-3CB5-C6C607FAB6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1" y="5228"/>
                <a:ext cx="68" cy="23"/>
              </a:xfrm>
              <a:prstGeom prst="hexagon">
                <a:avLst>
                  <a:gd name="adj" fmla="val 73913"/>
                  <a:gd name="vf" fmla="val 11547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54118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361" name="Rectangle 241">
                <a:extLst>
                  <a:ext uri="{FF2B5EF4-FFF2-40B4-BE49-F238E27FC236}">
                    <a16:creationId xmlns:a16="http://schemas.microsoft.com/office/drawing/2014/main" id="{BBCD3C5A-A2C3-56B3-515D-F3B60D4327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1" y="5217"/>
                <a:ext cx="23" cy="45"/>
              </a:xfrm>
              <a:prstGeom prst="rect">
                <a:avLst/>
              </a:prstGeom>
              <a:gradFill rotWithShape="1">
                <a:gsLst>
                  <a:gs pos="0">
                    <a:schemeClr val="tx2"/>
                  </a:gs>
                  <a:gs pos="50000">
                    <a:schemeClr val="tx2">
                      <a:gamma/>
                      <a:tint val="63529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362" name="Group 242">
              <a:extLst>
                <a:ext uri="{FF2B5EF4-FFF2-40B4-BE49-F238E27FC236}">
                  <a16:creationId xmlns:a16="http://schemas.microsoft.com/office/drawing/2014/main" id="{16B9DA61-2942-BADC-7A02-F3FA3E282F04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7394" y="5512"/>
              <a:ext cx="68" cy="45"/>
              <a:chOff x="5421" y="5217"/>
              <a:chExt cx="68" cy="45"/>
            </a:xfrm>
          </p:grpSpPr>
          <p:sp>
            <p:nvSpPr>
              <p:cNvPr id="5363" name="AutoShape 243">
                <a:extLst>
                  <a:ext uri="{FF2B5EF4-FFF2-40B4-BE49-F238E27FC236}">
                    <a16:creationId xmlns:a16="http://schemas.microsoft.com/office/drawing/2014/main" id="{A9C35DEA-D5FC-4DC8-C355-BEADBB9BBA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1" y="5228"/>
                <a:ext cx="68" cy="23"/>
              </a:xfrm>
              <a:prstGeom prst="hexagon">
                <a:avLst>
                  <a:gd name="adj" fmla="val 73913"/>
                  <a:gd name="vf" fmla="val 11547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54118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364" name="Rectangle 244">
                <a:extLst>
                  <a:ext uri="{FF2B5EF4-FFF2-40B4-BE49-F238E27FC236}">
                    <a16:creationId xmlns:a16="http://schemas.microsoft.com/office/drawing/2014/main" id="{E0DD963E-33E6-2D74-DFCD-26E36F0594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1" y="5217"/>
                <a:ext cx="23" cy="45"/>
              </a:xfrm>
              <a:prstGeom prst="rect">
                <a:avLst/>
              </a:prstGeom>
              <a:gradFill rotWithShape="1">
                <a:gsLst>
                  <a:gs pos="0">
                    <a:schemeClr val="tx2"/>
                  </a:gs>
                  <a:gs pos="50000">
                    <a:schemeClr val="tx2">
                      <a:gamma/>
                      <a:tint val="63529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365" name="Rectangle 245">
              <a:extLst>
                <a:ext uri="{FF2B5EF4-FFF2-40B4-BE49-F238E27FC236}">
                  <a16:creationId xmlns:a16="http://schemas.microsoft.com/office/drawing/2014/main" id="{C0CF8744-35DF-9F9E-1D88-C12DC3580E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66" y="5648"/>
              <a:ext cx="1950" cy="45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tint val="38039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66" name="Rectangle 246">
              <a:extLst>
                <a:ext uri="{FF2B5EF4-FFF2-40B4-BE49-F238E27FC236}">
                  <a16:creationId xmlns:a16="http://schemas.microsoft.com/office/drawing/2014/main" id="{6EE6D68A-D19D-1A9B-1221-F3F5A00342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66" y="5693"/>
              <a:ext cx="1950" cy="2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38039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367" name="Group 247">
              <a:extLst>
                <a:ext uri="{FF2B5EF4-FFF2-40B4-BE49-F238E27FC236}">
                  <a16:creationId xmlns:a16="http://schemas.microsoft.com/office/drawing/2014/main" id="{1BDCC6E2-8651-93FF-D7E0-08D728BCD88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21" y="5058"/>
              <a:ext cx="68" cy="1588"/>
              <a:chOff x="5421" y="4763"/>
              <a:chExt cx="68" cy="1588"/>
            </a:xfrm>
          </p:grpSpPr>
          <p:grpSp>
            <p:nvGrpSpPr>
              <p:cNvPr id="5368" name="Group 248">
                <a:extLst>
                  <a:ext uri="{FF2B5EF4-FFF2-40B4-BE49-F238E27FC236}">
                    <a16:creationId xmlns:a16="http://schemas.microsoft.com/office/drawing/2014/main" id="{0FA6223C-7669-CF89-2C12-2024C73FB3E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421" y="4763"/>
                <a:ext cx="68" cy="1588"/>
                <a:chOff x="5421" y="4763"/>
                <a:chExt cx="68" cy="1588"/>
              </a:xfrm>
            </p:grpSpPr>
            <p:sp>
              <p:nvSpPr>
                <p:cNvPr id="5369" name="AutoShape 249">
                  <a:extLst>
                    <a:ext uri="{FF2B5EF4-FFF2-40B4-BE49-F238E27FC236}">
                      <a16:creationId xmlns:a16="http://schemas.microsoft.com/office/drawing/2014/main" id="{A834320C-0DE9-1707-B5BE-BFD09EF2E5B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32" y="4786"/>
                  <a:ext cx="45" cy="1497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28627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370" name="AutoShape 250">
                  <a:extLst>
                    <a:ext uri="{FF2B5EF4-FFF2-40B4-BE49-F238E27FC236}">
                      <a16:creationId xmlns:a16="http://schemas.microsoft.com/office/drawing/2014/main" id="{6DAB6528-C1BC-1BAB-314E-AA2795CD64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32" y="4763"/>
                  <a:ext cx="45" cy="2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333333"/>
                    </a:gs>
                    <a:gs pos="50000">
                      <a:srgbClr val="333333">
                        <a:gamma/>
                        <a:tint val="7372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5371" name="Group 251">
                  <a:extLst>
                    <a:ext uri="{FF2B5EF4-FFF2-40B4-BE49-F238E27FC236}">
                      <a16:creationId xmlns:a16="http://schemas.microsoft.com/office/drawing/2014/main" id="{746F7769-2493-D13F-A5E2-B23C3A5DDF4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421" y="6260"/>
                  <a:ext cx="68" cy="91"/>
                  <a:chOff x="5421" y="5194"/>
                  <a:chExt cx="68" cy="136"/>
                </a:xfrm>
              </p:grpSpPr>
              <p:grpSp>
                <p:nvGrpSpPr>
                  <p:cNvPr id="5372" name="Group 252">
                    <a:extLst>
                      <a:ext uri="{FF2B5EF4-FFF2-40B4-BE49-F238E27FC236}">
                        <a16:creationId xmlns:a16="http://schemas.microsoft.com/office/drawing/2014/main" id="{BDB24280-81EB-0C58-F1AD-DC4E50EB666C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421" y="5217"/>
                    <a:ext cx="68" cy="113"/>
                    <a:chOff x="5421" y="5217"/>
                    <a:chExt cx="90" cy="136"/>
                  </a:xfrm>
                </p:grpSpPr>
                <p:sp>
                  <p:nvSpPr>
                    <p:cNvPr id="5373" name="AutoShape 253">
                      <a:extLst>
                        <a:ext uri="{FF2B5EF4-FFF2-40B4-BE49-F238E27FC236}">
                          <a16:creationId xmlns:a16="http://schemas.microsoft.com/office/drawing/2014/main" id="{597EDAAB-A329-5145-5CA8-D9FC9CA2822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421" y="5217"/>
                      <a:ext cx="45" cy="136"/>
                    </a:xfrm>
                    <a:prstGeom prst="roundRect">
                      <a:avLst>
                        <a:gd name="adj" fmla="val 28889"/>
                      </a:avLst>
                    </a:prstGeom>
                    <a:gradFill rotWithShape="1">
                      <a:gsLst>
                        <a:gs pos="0">
                          <a:srgbClr val="333333"/>
                        </a:gs>
                        <a:gs pos="50000">
                          <a:srgbClr val="333333">
                            <a:gamma/>
                            <a:tint val="33725"/>
                            <a:invGamma/>
                          </a:srgbClr>
                        </a:gs>
                        <a:gs pos="100000">
                          <a:srgbClr val="333333"/>
                        </a:gs>
                      </a:gsLst>
                      <a:lin ang="5400000" scaled="1"/>
                    </a:gradFill>
                    <a:ln w="3175">
                      <a:solidFill>
                        <a:srgbClr val="333333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374" name="AutoShape 254">
                      <a:extLst>
                        <a:ext uri="{FF2B5EF4-FFF2-40B4-BE49-F238E27FC236}">
                          <a16:creationId xmlns:a16="http://schemas.microsoft.com/office/drawing/2014/main" id="{6B87B657-3D86-2374-0564-9EB8A6B4BC4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466" y="5217"/>
                      <a:ext cx="45" cy="136"/>
                    </a:xfrm>
                    <a:prstGeom prst="roundRect">
                      <a:avLst>
                        <a:gd name="adj" fmla="val 28889"/>
                      </a:avLst>
                    </a:prstGeom>
                    <a:gradFill rotWithShape="1">
                      <a:gsLst>
                        <a:gs pos="0">
                          <a:srgbClr val="333333"/>
                        </a:gs>
                        <a:gs pos="50000">
                          <a:srgbClr val="333333">
                            <a:gamma/>
                            <a:tint val="33725"/>
                            <a:invGamma/>
                          </a:srgbClr>
                        </a:gs>
                        <a:gs pos="100000">
                          <a:srgbClr val="333333"/>
                        </a:gs>
                      </a:gsLst>
                      <a:lin ang="5400000" scaled="1"/>
                    </a:gradFill>
                    <a:ln w="3175">
                      <a:solidFill>
                        <a:srgbClr val="333333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sp>
                <p:nvSpPr>
                  <p:cNvPr id="5375" name="Rectangle 255">
                    <a:extLst>
                      <a:ext uri="{FF2B5EF4-FFF2-40B4-BE49-F238E27FC236}">
                        <a16:creationId xmlns:a16="http://schemas.microsoft.com/office/drawing/2014/main" id="{DB55F1C0-9B2E-23CC-ADD5-6F93FE0D6CE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421" y="5194"/>
                    <a:ext cx="68" cy="9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1">
                          <a:gamma/>
                          <a:tint val="54118"/>
                          <a:invGamma/>
                        </a:schemeClr>
                      </a:gs>
                      <a:gs pos="100000">
                        <a:schemeClr val="tx1"/>
                      </a:gs>
                    </a:gsLst>
                    <a:lin ang="5400000" scaled="1"/>
                  </a:gra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5376" name="Rectangle 256">
                <a:extLst>
                  <a:ext uri="{FF2B5EF4-FFF2-40B4-BE49-F238E27FC236}">
                    <a16:creationId xmlns:a16="http://schemas.microsoft.com/office/drawing/2014/main" id="{B9ED38D3-D354-A6B6-A117-8DA451D8F3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1" y="6237"/>
                <a:ext cx="68" cy="23"/>
              </a:xfrm>
              <a:prstGeom prst="rect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45882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377" name="Group 257">
              <a:extLst>
                <a:ext uri="{FF2B5EF4-FFF2-40B4-BE49-F238E27FC236}">
                  <a16:creationId xmlns:a16="http://schemas.microsoft.com/office/drawing/2014/main" id="{89417014-56C4-AB9A-2717-4EF9F995440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94" y="5058"/>
              <a:ext cx="68" cy="1588"/>
              <a:chOff x="7394" y="4763"/>
              <a:chExt cx="68" cy="1588"/>
            </a:xfrm>
          </p:grpSpPr>
          <p:grpSp>
            <p:nvGrpSpPr>
              <p:cNvPr id="5378" name="Group 258">
                <a:extLst>
                  <a:ext uri="{FF2B5EF4-FFF2-40B4-BE49-F238E27FC236}">
                    <a16:creationId xmlns:a16="http://schemas.microsoft.com/office/drawing/2014/main" id="{5A4760AA-9E27-37EF-AE7A-E5DA61B7D22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394" y="4763"/>
                <a:ext cx="68" cy="1588"/>
                <a:chOff x="7394" y="4763"/>
                <a:chExt cx="68" cy="1588"/>
              </a:xfrm>
            </p:grpSpPr>
            <p:sp>
              <p:nvSpPr>
                <p:cNvPr id="5379" name="AutoShape 259">
                  <a:extLst>
                    <a:ext uri="{FF2B5EF4-FFF2-40B4-BE49-F238E27FC236}">
                      <a16:creationId xmlns:a16="http://schemas.microsoft.com/office/drawing/2014/main" id="{F61E9167-694E-CD73-2E76-D7D413D59B7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406" y="4786"/>
                  <a:ext cx="45" cy="1497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28627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380" name="AutoShape 260">
                  <a:extLst>
                    <a:ext uri="{FF2B5EF4-FFF2-40B4-BE49-F238E27FC236}">
                      <a16:creationId xmlns:a16="http://schemas.microsoft.com/office/drawing/2014/main" id="{2723736E-0C92-A9BE-9D58-3B735A60FE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406" y="4763"/>
                  <a:ext cx="45" cy="21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333333"/>
                    </a:gs>
                    <a:gs pos="50000">
                      <a:srgbClr val="333333">
                        <a:gamma/>
                        <a:tint val="7372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5381" name="Group 261">
                  <a:extLst>
                    <a:ext uri="{FF2B5EF4-FFF2-40B4-BE49-F238E27FC236}">
                      <a16:creationId xmlns:a16="http://schemas.microsoft.com/office/drawing/2014/main" id="{9A32ABC1-6ED6-C89E-3206-CCC172DCCAD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7394" y="6260"/>
                  <a:ext cx="68" cy="91"/>
                  <a:chOff x="5421" y="5194"/>
                  <a:chExt cx="68" cy="136"/>
                </a:xfrm>
              </p:grpSpPr>
              <p:grpSp>
                <p:nvGrpSpPr>
                  <p:cNvPr id="5382" name="Group 262">
                    <a:extLst>
                      <a:ext uri="{FF2B5EF4-FFF2-40B4-BE49-F238E27FC236}">
                        <a16:creationId xmlns:a16="http://schemas.microsoft.com/office/drawing/2014/main" id="{E44EC9B1-A183-EAD9-3670-FA452D2020C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421" y="5217"/>
                    <a:ext cx="68" cy="113"/>
                    <a:chOff x="5421" y="5217"/>
                    <a:chExt cx="90" cy="136"/>
                  </a:xfrm>
                </p:grpSpPr>
                <p:sp>
                  <p:nvSpPr>
                    <p:cNvPr id="5383" name="AutoShape 263">
                      <a:extLst>
                        <a:ext uri="{FF2B5EF4-FFF2-40B4-BE49-F238E27FC236}">
                          <a16:creationId xmlns:a16="http://schemas.microsoft.com/office/drawing/2014/main" id="{58270246-25A9-ABEB-1ACA-0AD35C01CDC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421" y="5217"/>
                      <a:ext cx="45" cy="136"/>
                    </a:xfrm>
                    <a:prstGeom prst="roundRect">
                      <a:avLst>
                        <a:gd name="adj" fmla="val 28889"/>
                      </a:avLst>
                    </a:prstGeom>
                    <a:gradFill rotWithShape="1">
                      <a:gsLst>
                        <a:gs pos="0">
                          <a:srgbClr val="333333"/>
                        </a:gs>
                        <a:gs pos="50000">
                          <a:srgbClr val="333333">
                            <a:gamma/>
                            <a:tint val="33725"/>
                            <a:invGamma/>
                          </a:srgbClr>
                        </a:gs>
                        <a:gs pos="100000">
                          <a:srgbClr val="333333"/>
                        </a:gs>
                      </a:gsLst>
                      <a:lin ang="5400000" scaled="1"/>
                    </a:gradFill>
                    <a:ln w="3175">
                      <a:solidFill>
                        <a:srgbClr val="333333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5384" name="AutoShape 264">
                      <a:extLst>
                        <a:ext uri="{FF2B5EF4-FFF2-40B4-BE49-F238E27FC236}">
                          <a16:creationId xmlns:a16="http://schemas.microsoft.com/office/drawing/2014/main" id="{9E92F7A7-076F-CD76-22A8-CFAD37129D5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466" y="5217"/>
                      <a:ext cx="45" cy="136"/>
                    </a:xfrm>
                    <a:prstGeom prst="roundRect">
                      <a:avLst>
                        <a:gd name="adj" fmla="val 28889"/>
                      </a:avLst>
                    </a:prstGeom>
                    <a:gradFill rotWithShape="1">
                      <a:gsLst>
                        <a:gs pos="0">
                          <a:srgbClr val="333333"/>
                        </a:gs>
                        <a:gs pos="50000">
                          <a:srgbClr val="333333">
                            <a:gamma/>
                            <a:tint val="33725"/>
                            <a:invGamma/>
                          </a:srgbClr>
                        </a:gs>
                        <a:gs pos="100000">
                          <a:srgbClr val="333333"/>
                        </a:gs>
                      </a:gsLst>
                      <a:lin ang="5400000" scaled="1"/>
                    </a:gradFill>
                    <a:ln w="3175">
                      <a:solidFill>
                        <a:srgbClr val="333333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  <p:sp>
                <p:nvSpPr>
                  <p:cNvPr id="5385" name="Rectangle 265">
                    <a:extLst>
                      <a:ext uri="{FF2B5EF4-FFF2-40B4-BE49-F238E27FC236}">
                        <a16:creationId xmlns:a16="http://schemas.microsoft.com/office/drawing/2014/main" id="{7D03D93B-25D5-5FBF-7F68-FE0D5F6F859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421" y="5194"/>
                    <a:ext cx="68" cy="91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1">
                          <a:gamma/>
                          <a:tint val="54118"/>
                          <a:invGamma/>
                        </a:schemeClr>
                      </a:gs>
                      <a:gs pos="100000">
                        <a:schemeClr val="tx1"/>
                      </a:gs>
                    </a:gsLst>
                    <a:lin ang="5400000" scaled="1"/>
                  </a:gradFill>
                  <a:ln w="3175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5386" name="Rectangle 266">
                <a:extLst>
                  <a:ext uri="{FF2B5EF4-FFF2-40B4-BE49-F238E27FC236}">
                    <a16:creationId xmlns:a16="http://schemas.microsoft.com/office/drawing/2014/main" id="{7E1A08C5-38A7-D0AA-FCF3-2215DFB38B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4" y="6237"/>
                <a:ext cx="68" cy="23"/>
              </a:xfrm>
              <a:prstGeom prst="rect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45882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387" name="Group 267">
            <a:extLst>
              <a:ext uri="{FF2B5EF4-FFF2-40B4-BE49-F238E27FC236}">
                <a16:creationId xmlns:a16="http://schemas.microsoft.com/office/drawing/2014/main" id="{7BB88928-BAB1-AE12-5A48-5843B183927A}"/>
              </a:ext>
            </a:extLst>
          </p:cNvPr>
          <p:cNvGrpSpPr>
            <a:grpSpLocks/>
          </p:cNvGrpSpPr>
          <p:nvPr/>
        </p:nvGrpSpPr>
        <p:grpSpPr bwMode="auto">
          <a:xfrm>
            <a:off x="5041900" y="3925888"/>
            <a:ext cx="3311525" cy="901700"/>
            <a:chOff x="5398" y="3901"/>
            <a:chExt cx="2086" cy="568"/>
          </a:xfrm>
        </p:grpSpPr>
        <p:sp>
          <p:nvSpPr>
            <p:cNvPr id="5388" name="Rectangle 268">
              <a:extLst>
                <a:ext uri="{FF2B5EF4-FFF2-40B4-BE49-F238E27FC236}">
                  <a16:creationId xmlns:a16="http://schemas.microsoft.com/office/drawing/2014/main" id="{9A279405-AC82-81D3-13D9-7B90DFB06D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66" y="4173"/>
              <a:ext cx="1950" cy="46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tint val="34902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89" name="Rectangle 269">
              <a:extLst>
                <a:ext uri="{FF2B5EF4-FFF2-40B4-BE49-F238E27FC236}">
                  <a16:creationId xmlns:a16="http://schemas.microsoft.com/office/drawing/2014/main" id="{D0AB7043-1715-CDB1-350B-705B5E6E82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66" y="4219"/>
              <a:ext cx="1950" cy="22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tint val="34902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390" name="Group 270">
              <a:extLst>
                <a:ext uri="{FF2B5EF4-FFF2-40B4-BE49-F238E27FC236}">
                  <a16:creationId xmlns:a16="http://schemas.microsoft.com/office/drawing/2014/main" id="{33BF8468-A469-523F-1E2A-4AFFD8DD13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21" y="3902"/>
              <a:ext cx="45" cy="567"/>
              <a:chOff x="5421" y="3765"/>
              <a:chExt cx="45" cy="567"/>
            </a:xfrm>
          </p:grpSpPr>
          <p:sp>
            <p:nvSpPr>
              <p:cNvPr id="5391" name="Rectangle 271">
                <a:extLst>
                  <a:ext uri="{FF2B5EF4-FFF2-40B4-BE49-F238E27FC236}">
                    <a16:creationId xmlns:a16="http://schemas.microsoft.com/office/drawing/2014/main" id="{B09C8EC9-111F-7F21-E0EF-79EBE4470E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1" y="3765"/>
                <a:ext cx="45" cy="567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34902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392" name="Rectangle 272">
                <a:extLst>
                  <a:ext uri="{FF2B5EF4-FFF2-40B4-BE49-F238E27FC236}">
                    <a16:creationId xmlns:a16="http://schemas.microsoft.com/office/drawing/2014/main" id="{A000B0CE-03E3-174F-84C8-B73D70ACF7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1" y="3765"/>
                <a:ext cx="45" cy="23"/>
              </a:xfrm>
              <a:prstGeom prst="rect">
                <a:avLst/>
              </a:prstGeom>
              <a:solidFill>
                <a:srgbClr val="333333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393" name="Rectangle 273">
                <a:extLst>
                  <a:ext uri="{FF2B5EF4-FFF2-40B4-BE49-F238E27FC236}">
                    <a16:creationId xmlns:a16="http://schemas.microsoft.com/office/drawing/2014/main" id="{0B41CC42-969C-280F-F400-12BC6A7E84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1" y="4309"/>
                <a:ext cx="45" cy="23"/>
              </a:xfrm>
              <a:prstGeom prst="rect">
                <a:avLst/>
              </a:prstGeom>
              <a:solidFill>
                <a:srgbClr val="333333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394" name="Group 274">
              <a:extLst>
                <a:ext uri="{FF2B5EF4-FFF2-40B4-BE49-F238E27FC236}">
                  <a16:creationId xmlns:a16="http://schemas.microsoft.com/office/drawing/2014/main" id="{E21B01E5-731C-6DE5-7627-7769A4C66D9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416" y="3901"/>
              <a:ext cx="45" cy="567"/>
              <a:chOff x="5421" y="3765"/>
              <a:chExt cx="45" cy="567"/>
            </a:xfrm>
          </p:grpSpPr>
          <p:sp>
            <p:nvSpPr>
              <p:cNvPr id="5395" name="Rectangle 275">
                <a:extLst>
                  <a:ext uri="{FF2B5EF4-FFF2-40B4-BE49-F238E27FC236}">
                    <a16:creationId xmlns:a16="http://schemas.microsoft.com/office/drawing/2014/main" id="{E0AE3152-B3A9-EFA1-E89A-DE757A576E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1" y="3765"/>
                <a:ext cx="45" cy="567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34902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396" name="Rectangle 276">
                <a:extLst>
                  <a:ext uri="{FF2B5EF4-FFF2-40B4-BE49-F238E27FC236}">
                    <a16:creationId xmlns:a16="http://schemas.microsoft.com/office/drawing/2014/main" id="{337AC128-0484-4005-99F4-3AF068F146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1" y="3765"/>
                <a:ext cx="45" cy="23"/>
              </a:xfrm>
              <a:prstGeom prst="rect">
                <a:avLst/>
              </a:prstGeom>
              <a:solidFill>
                <a:srgbClr val="333333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397" name="Rectangle 277">
                <a:extLst>
                  <a:ext uri="{FF2B5EF4-FFF2-40B4-BE49-F238E27FC236}">
                    <a16:creationId xmlns:a16="http://schemas.microsoft.com/office/drawing/2014/main" id="{F8C58AE6-6597-90C0-E313-759BCD3B66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1" y="4309"/>
                <a:ext cx="45" cy="23"/>
              </a:xfrm>
              <a:prstGeom prst="rect">
                <a:avLst/>
              </a:prstGeom>
              <a:solidFill>
                <a:srgbClr val="333333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398" name="Group 278">
              <a:extLst>
                <a:ext uri="{FF2B5EF4-FFF2-40B4-BE49-F238E27FC236}">
                  <a16:creationId xmlns:a16="http://schemas.microsoft.com/office/drawing/2014/main" id="{29F3B638-47FF-D27C-2BD4-36CF946772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98" y="4128"/>
              <a:ext cx="91" cy="45"/>
              <a:chOff x="5421" y="5217"/>
              <a:chExt cx="68" cy="45"/>
            </a:xfrm>
          </p:grpSpPr>
          <p:sp>
            <p:nvSpPr>
              <p:cNvPr id="5399" name="AutoShape 279">
                <a:extLst>
                  <a:ext uri="{FF2B5EF4-FFF2-40B4-BE49-F238E27FC236}">
                    <a16:creationId xmlns:a16="http://schemas.microsoft.com/office/drawing/2014/main" id="{0D50D726-1C6A-6D8B-4A77-B71FEC5196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1" y="5228"/>
                <a:ext cx="68" cy="23"/>
              </a:xfrm>
              <a:prstGeom prst="hexagon">
                <a:avLst>
                  <a:gd name="adj" fmla="val 73913"/>
                  <a:gd name="vf" fmla="val 11547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54118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00" name="Rectangle 280">
                <a:extLst>
                  <a:ext uri="{FF2B5EF4-FFF2-40B4-BE49-F238E27FC236}">
                    <a16:creationId xmlns:a16="http://schemas.microsoft.com/office/drawing/2014/main" id="{90106305-9EC7-332D-062A-58E9955F46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1" y="5217"/>
                <a:ext cx="23" cy="45"/>
              </a:xfrm>
              <a:prstGeom prst="rect">
                <a:avLst/>
              </a:prstGeom>
              <a:gradFill rotWithShape="1">
                <a:gsLst>
                  <a:gs pos="0">
                    <a:schemeClr val="tx2"/>
                  </a:gs>
                  <a:gs pos="50000">
                    <a:schemeClr val="tx2">
                      <a:gamma/>
                      <a:tint val="63529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401" name="Group 281">
              <a:extLst>
                <a:ext uri="{FF2B5EF4-FFF2-40B4-BE49-F238E27FC236}">
                  <a16:creationId xmlns:a16="http://schemas.microsoft.com/office/drawing/2014/main" id="{5C4292BA-9F98-FD8F-C526-255B110B7B64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7394" y="4128"/>
              <a:ext cx="90" cy="45"/>
              <a:chOff x="5421" y="5217"/>
              <a:chExt cx="68" cy="45"/>
            </a:xfrm>
          </p:grpSpPr>
          <p:sp>
            <p:nvSpPr>
              <p:cNvPr id="5402" name="AutoShape 282">
                <a:extLst>
                  <a:ext uri="{FF2B5EF4-FFF2-40B4-BE49-F238E27FC236}">
                    <a16:creationId xmlns:a16="http://schemas.microsoft.com/office/drawing/2014/main" id="{00C4EF21-28EF-AE8E-C82E-2B12A6C227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1" y="5228"/>
                <a:ext cx="68" cy="23"/>
              </a:xfrm>
              <a:prstGeom prst="hexagon">
                <a:avLst>
                  <a:gd name="adj" fmla="val 73913"/>
                  <a:gd name="vf" fmla="val 11547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54118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03" name="Rectangle 283">
                <a:extLst>
                  <a:ext uri="{FF2B5EF4-FFF2-40B4-BE49-F238E27FC236}">
                    <a16:creationId xmlns:a16="http://schemas.microsoft.com/office/drawing/2014/main" id="{13A4DF4B-E785-B67D-1E74-28BCE78AEB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1" y="5217"/>
                <a:ext cx="23" cy="45"/>
              </a:xfrm>
              <a:prstGeom prst="rect">
                <a:avLst/>
              </a:prstGeom>
              <a:gradFill rotWithShape="1">
                <a:gsLst>
                  <a:gs pos="0">
                    <a:schemeClr val="tx2"/>
                  </a:gs>
                  <a:gs pos="50000">
                    <a:schemeClr val="tx2">
                      <a:gamma/>
                      <a:tint val="63529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404" name="Rectangle 284">
              <a:extLst>
                <a:ext uri="{FF2B5EF4-FFF2-40B4-BE49-F238E27FC236}">
                  <a16:creationId xmlns:a16="http://schemas.microsoft.com/office/drawing/2014/main" id="{7ED10B80-06E6-05C4-850D-B96BC99A10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9" y="4105"/>
              <a:ext cx="1905" cy="91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34902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05" name="AutoShape 285">
              <a:extLst>
                <a:ext uri="{FF2B5EF4-FFF2-40B4-BE49-F238E27FC236}">
                  <a16:creationId xmlns:a16="http://schemas.microsoft.com/office/drawing/2014/main" id="{F98511A5-FDE7-46C6-23D6-F24C191F95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21" y="4083"/>
              <a:ext cx="45" cy="136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06" name="AutoShape 286">
              <a:extLst>
                <a:ext uri="{FF2B5EF4-FFF2-40B4-BE49-F238E27FC236}">
                  <a16:creationId xmlns:a16="http://schemas.microsoft.com/office/drawing/2014/main" id="{92BA108F-80F5-0767-D46E-A423BE1AC4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16" y="4083"/>
              <a:ext cx="45" cy="136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407" name="Group 287">
            <a:extLst>
              <a:ext uri="{FF2B5EF4-FFF2-40B4-BE49-F238E27FC236}">
                <a16:creationId xmlns:a16="http://schemas.microsoft.com/office/drawing/2014/main" id="{2CDE4BDA-E434-349A-B870-EBA81EBA6079}"/>
              </a:ext>
            </a:extLst>
          </p:cNvPr>
          <p:cNvGrpSpPr>
            <a:grpSpLocks/>
          </p:cNvGrpSpPr>
          <p:nvPr/>
        </p:nvGrpSpPr>
        <p:grpSpPr bwMode="auto">
          <a:xfrm>
            <a:off x="5041900" y="4899025"/>
            <a:ext cx="2268538" cy="900113"/>
            <a:chOff x="7530" y="3901"/>
            <a:chExt cx="1429" cy="567"/>
          </a:xfrm>
        </p:grpSpPr>
        <p:grpSp>
          <p:nvGrpSpPr>
            <p:cNvPr id="5408" name="Group 288">
              <a:extLst>
                <a:ext uri="{FF2B5EF4-FFF2-40B4-BE49-F238E27FC236}">
                  <a16:creationId xmlns:a16="http://schemas.microsoft.com/office/drawing/2014/main" id="{BD9C65C0-87B8-4A25-0AAB-DA452E3B085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52" y="3901"/>
              <a:ext cx="45" cy="567"/>
              <a:chOff x="5421" y="3765"/>
              <a:chExt cx="45" cy="567"/>
            </a:xfrm>
          </p:grpSpPr>
          <p:sp>
            <p:nvSpPr>
              <p:cNvPr id="5409" name="Rectangle 289">
                <a:extLst>
                  <a:ext uri="{FF2B5EF4-FFF2-40B4-BE49-F238E27FC236}">
                    <a16:creationId xmlns:a16="http://schemas.microsoft.com/office/drawing/2014/main" id="{2454CD0D-1CB0-29A9-2435-EBFE95731D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1" y="3765"/>
                <a:ext cx="45" cy="567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34902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10" name="Rectangle 290">
                <a:extLst>
                  <a:ext uri="{FF2B5EF4-FFF2-40B4-BE49-F238E27FC236}">
                    <a16:creationId xmlns:a16="http://schemas.microsoft.com/office/drawing/2014/main" id="{B9907371-B7CC-B958-201C-9778DD54B2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1" y="3765"/>
                <a:ext cx="45" cy="23"/>
              </a:xfrm>
              <a:prstGeom prst="rect">
                <a:avLst/>
              </a:prstGeom>
              <a:solidFill>
                <a:srgbClr val="333333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11" name="Rectangle 291">
                <a:extLst>
                  <a:ext uri="{FF2B5EF4-FFF2-40B4-BE49-F238E27FC236}">
                    <a16:creationId xmlns:a16="http://schemas.microsoft.com/office/drawing/2014/main" id="{C6F7F120-F781-A913-0930-10C339567A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1" y="4309"/>
                <a:ext cx="45" cy="23"/>
              </a:xfrm>
              <a:prstGeom prst="rect">
                <a:avLst/>
              </a:prstGeom>
              <a:solidFill>
                <a:srgbClr val="333333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412" name="Group 292">
              <a:extLst>
                <a:ext uri="{FF2B5EF4-FFF2-40B4-BE49-F238E27FC236}">
                  <a16:creationId xmlns:a16="http://schemas.microsoft.com/office/drawing/2014/main" id="{C0FB8477-93BF-92B3-6D72-1D464FA9A7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891" y="3901"/>
              <a:ext cx="45" cy="567"/>
              <a:chOff x="5421" y="3765"/>
              <a:chExt cx="45" cy="567"/>
            </a:xfrm>
          </p:grpSpPr>
          <p:sp>
            <p:nvSpPr>
              <p:cNvPr id="5413" name="Rectangle 293">
                <a:extLst>
                  <a:ext uri="{FF2B5EF4-FFF2-40B4-BE49-F238E27FC236}">
                    <a16:creationId xmlns:a16="http://schemas.microsoft.com/office/drawing/2014/main" id="{EE271F73-B796-CBB8-2955-76FF8AEC17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1" y="3765"/>
                <a:ext cx="45" cy="567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34902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14" name="Rectangle 294">
                <a:extLst>
                  <a:ext uri="{FF2B5EF4-FFF2-40B4-BE49-F238E27FC236}">
                    <a16:creationId xmlns:a16="http://schemas.microsoft.com/office/drawing/2014/main" id="{73424B16-5D45-DF62-0B50-AC8EF543BC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1" y="3765"/>
                <a:ext cx="45" cy="23"/>
              </a:xfrm>
              <a:prstGeom prst="rect">
                <a:avLst/>
              </a:prstGeom>
              <a:solidFill>
                <a:srgbClr val="333333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15" name="Rectangle 295">
                <a:extLst>
                  <a:ext uri="{FF2B5EF4-FFF2-40B4-BE49-F238E27FC236}">
                    <a16:creationId xmlns:a16="http://schemas.microsoft.com/office/drawing/2014/main" id="{59BB95AE-0172-6609-E196-1E0CFEAD3A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1" y="4309"/>
                <a:ext cx="45" cy="23"/>
              </a:xfrm>
              <a:prstGeom prst="rect">
                <a:avLst/>
              </a:prstGeom>
              <a:solidFill>
                <a:srgbClr val="333333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416" name="Rectangle 296">
              <a:extLst>
                <a:ext uri="{FF2B5EF4-FFF2-40B4-BE49-F238E27FC236}">
                  <a16:creationId xmlns:a16="http://schemas.microsoft.com/office/drawing/2014/main" id="{FC268019-6D01-5C6F-FFA6-2A935C9030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98" y="4173"/>
              <a:ext cx="1292" cy="46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tint val="34902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17" name="Rectangle 297">
              <a:extLst>
                <a:ext uri="{FF2B5EF4-FFF2-40B4-BE49-F238E27FC236}">
                  <a16:creationId xmlns:a16="http://schemas.microsoft.com/office/drawing/2014/main" id="{0F664033-07C9-A122-ED24-BF4227313D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98" y="4219"/>
              <a:ext cx="1292" cy="22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tint val="34902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418" name="Group 298">
              <a:extLst>
                <a:ext uri="{FF2B5EF4-FFF2-40B4-BE49-F238E27FC236}">
                  <a16:creationId xmlns:a16="http://schemas.microsoft.com/office/drawing/2014/main" id="{83BC8A6A-37DB-C541-9C7D-B8DD179EFE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30" y="4128"/>
              <a:ext cx="113" cy="45"/>
              <a:chOff x="5421" y="5217"/>
              <a:chExt cx="68" cy="45"/>
            </a:xfrm>
          </p:grpSpPr>
          <p:sp>
            <p:nvSpPr>
              <p:cNvPr id="5419" name="AutoShape 299">
                <a:extLst>
                  <a:ext uri="{FF2B5EF4-FFF2-40B4-BE49-F238E27FC236}">
                    <a16:creationId xmlns:a16="http://schemas.microsoft.com/office/drawing/2014/main" id="{3BC310B5-82E1-43C5-FD0F-22C6678F59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1" y="5228"/>
                <a:ext cx="68" cy="23"/>
              </a:xfrm>
              <a:prstGeom prst="hexagon">
                <a:avLst>
                  <a:gd name="adj" fmla="val 73913"/>
                  <a:gd name="vf" fmla="val 11547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54118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20" name="Rectangle 300">
                <a:extLst>
                  <a:ext uri="{FF2B5EF4-FFF2-40B4-BE49-F238E27FC236}">
                    <a16:creationId xmlns:a16="http://schemas.microsoft.com/office/drawing/2014/main" id="{36080B79-54CC-2DBF-D1C4-F0D3A66CA8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1" y="5217"/>
                <a:ext cx="23" cy="45"/>
              </a:xfrm>
              <a:prstGeom prst="rect">
                <a:avLst/>
              </a:prstGeom>
              <a:gradFill rotWithShape="1">
                <a:gsLst>
                  <a:gs pos="0">
                    <a:schemeClr val="tx2"/>
                  </a:gs>
                  <a:gs pos="50000">
                    <a:schemeClr val="tx2">
                      <a:gamma/>
                      <a:tint val="63529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421" name="Group 301">
              <a:extLst>
                <a:ext uri="{FF2B5EF4-FFF2-40B4-BE49-F238E27FC236}">
                  <a16:creationId xmlns:a16="http://schemas.microsoft.com/office/drawing/2014/main" id="{346FB515-73B2-6894-3780-46D1833CB4FB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8868" y="4128"/>
              <a:ext cx="91" cy="45"/>
              <a:chOff x="5421" y="5217"/>
              <a:chExt cx="68" cy="45"/>
            </a:xfrm>
          </p:grpSpPr>
          <p:sp>
            <p:nvSpPr>
              <p:cNvPr id="5422" name="AutoShape 302">
                <a:extLst>
                  <a:ext uri="{FF2B5EF4-FFF2-40B4-BE49-F238E27FC236}">
                    <a16:creationId xmlns:a16="http://schemas.microsoft.com/office/drawing/2014/main" id="{EA2103E5-301E-9E7A-66AE-360C74E257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1" y="5228"/>
                <a:ext cx="68" cy="23"/>
              </a:xfrm>
              <a:prstGeom prst="hexagon">
                <a:avLst>
                  <a:gd name="adj" fmla="val 73913"/>
                  <a:gd name="vf" fmla="val 11547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54118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23" name="Rectangle 303">
                <a:extLst>
                  <a:ext uri="{FF2B5EF4-FFF2-40B4-BE49-F238E27FC236}">
                    <a16:creationId xmlns:a16="http://schemas.microsoft.com/office/drawing/2014/main" id="{F242A5D4-F14E-0E59-7562-FBD87D9BAC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1" y="5217"/>
                <a:ext cx="23" cy="45"/>
              </a:xfrm>
              <a:prstGeom prst="rect">
                <a:avLst/>
              </a:prstGeom>
              <a:gradFill rotWithShape="1">
                <a:gsLst>
                  <a:gs pos="0">
                    <a:schemeClr val="tx2"/>
                  </a:gs>
                  <a:gs pos="50000">
                    <a:schemeClr val="tx2">
                      <a:gamma/>
                      <a:tint val="63529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424" name="Rectangle 304">
              <a:extLst>
                <a:ext uri="{FF2B5EF4-FFF2-40B4-BE49-F238E27FC236}">
                  <a16:creationId xmlns:a16="http://schemas.microsoft.com/office/drawing/2014/main" id="{0B466080-8975-98A6-FE91-0291F36DF2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21" y="4105"/>
              <a:ext cx="1247" cy="91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34902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25" name="AutoShape 305">
              <a:extLst>
                <a:ext uri="{FF2B5EF4-FFF2-40B4-BE49-F238E27FC236}">
                  <a16:creationId xmlns:a16="http://schemas.microsoft.com/office/drawing/2014/main" id="{016A81B6-5FB6-7071-8AB2-E9A5D5739C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2" y="4083"/>
              <a:ext cx="45" cy="136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26" name="AutoShape 306">
              <a:extLst>
                <a:ext uri="{FF2B5EF4-FFF2-40B4-BE49-F238E27FC236}">
                  <a16:creationId xmlns:a16="http://schemas.microsoft.com/office/drawing/2014/main" id="{28A6358D-DD75-FAA5-0CB7-36779377E5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91" y="4083"/>
              <a:ext cx="45" cy="136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5427" name="Text Box 307">
            <a:extLst>
              <a:ext uri="{FF2B5EF4-FFF2-40B4-BE49-F238E27FC236}">
                <a16:creationId xmlns:a16="http://schemas.microsoft.com/office/drawing/2014/main" id="{D25B2030-D56D-642A-D9ED-0EA1353E15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89663" y="4465638"/>
            <a:ext cx="10175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White Board</a:t>
            </a:r>
          </a:p>
          <a:p>
            <a:pPr algn="ctr"/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(1800x500)</a:t>
            </a:r>
          </a:p>
        </p:txBody>
      </p:sp>
      <p:sp>
        <p:nvSpPr>
          <p:cNvPr id="5428" name="Text Box 308">
            <a:extLst>
              <a:ext uri="{FF2B5EF4-FFF2-40B4-BE49-F238E27FC236}">
                <a16:creationId xmlns:a16="http://schemas.microsoft.com/office/drawing/2014/main" id="{E670F583-C2E4-2CB6-2F6D-EC72B728CC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67375" y="5438775"/>
            <a:ext cx="10175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White Board</a:t>
            </a:r>
          </a:p>
          <a:p>
            <a:pPr algn="ctr"/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(1200x500)</a:t>
            </a:r>
          </a:p>
        </p:txBody>
      </p:sp>
      <p:sp>
        <p:nvSpPr>
          <p:cNvPr id="5429" name="Text Box 309">
            <a:extLst>
              <a:ext uri="{FF2B5EF4-FFF2-40B4-BE49-F238E27FC236}">
                <a16:creationId xmlns:a16="http://schemas.microsoft.com/office/drawing/2014/main" id="{3F8A05B8-401C-8186-BE8C-A3B93B26E9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23975" y="6084888"/>
            <a:ext cx="1962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ja-JP" altLang="en-US" sz="2000" b="1">
                <a:ea typeface="メイリオ" panose="020B0604030504040204" pitchFamily="50" charset="-128"/>
              </a:rPr>
              <a:t>ホワイトボード</a:t>
            </a:r>
          </a:p>
        </p:txBody>
      </p:sp>
      <p:sp>
        <p:nvSpPr>
          <p:cNvPr id="5430" name="Line 310">
            <a:extLst>
              <a:ext uri="{FF2B5EF4-FFF2-40B4-BE49-F238E27FC236}">
                <a16:creationId xmlns:a16="http://schemas.microsoft.com/office/drawing/2014/main" id="{02FDF988-4141-5483-8A60-679954B0B57C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7453313"/>
            <a:ext cx="21386800" cy="0"/>
          </a:xfrm>
          <a:prstGeom prst="line">
            <a:avLst/>
          </a:prstGeom>
          <a:noFill/>
          <a:ln w="25400">
            <a:solidFill>
              <a:srgbClr val="FF99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5431" name="Group 311">
            <a:extLst>
              <a:ext uri="{FF2B5EF4-FFF2-40B4-BE49-F238E27FC236}">
                <a16:creationId xmlns:a16="http://schemas.microsoft.com/office/drawing/2014/main" id="{30A4E04D-7466-8341-E27E-9ABA4B7B6370}"/>
              </a:ext>
            </a:extLst>
          </p:cNvPr>
          <p:cNvGrpSpPr>
            <a:grpSpLocks/>
          </p:cNvGrpSpPr>
          <p:nvPr/>
        </p:nvGrpSpPr>
        <p:grpSpPr bwMode="auto">
          <a:xfrm>
            <a:off x="5005388" y="8137525"/>
            <a:ext cx="1620837" cy="719138"/>
            <a:chOff x="5715" y="2745"/>
            <a:chExt cx="1021" cy="453"/>
          </a:xfrm>
        </p:grpSpPr>
        <p:sp>
          <p:nvSpPr>
            <p:cNvPr id="5432" name="AutoShape 312">
              <a:extLst>
                <a:ext uri="{FF2B5EF4-FFF2-40B4-BE49-F238E27FC236}">
                  <a16:creationId xmlns:a16="http://schemas.microsoft.com/office/drawing/2014/main" id="{961FFC8B-D74C-FAF1-5334-516A68EE55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83" y="2745"/>
              <a:ext cx="23" cy="45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9412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3" name="AutoShape 313">
              <a:extLst>
                <a:ext uri="{FF2B5EF4-FFF2-40B4-BE49-F238E27FC236}">
                  <a16:creationId xmlns:a16="http://schemas.microsoft.com/office/drawing/2014/main" id="{8B2F6083-1F1D-C36C-8630-B4AC28EFFD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45" y="2745"/>
              <a:ext cx="23" cy="45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9412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4" name="AutoShape 314">
              <a:extLst>
                <a:ext uri="{FF2B5EF4-FFF2-40B4-BE49-F238E27FC236}">
                  <a16:creationId xmlns:a16="http://schemas.microsoft.com/office/drawing/2014/main" id="{EFD8AE80-A2E9-1C6C-07E7-05E80A9644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45" y="2847"/>
              <a:ext cx="23" cy="24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9412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5" name="AutoShape 315">
              <a:extLst>
                <a:ext uri="{FF2B5EF4-FFF2-40B4-BE49-F238E27FC236}">
                  <a16:creationId xmlns:a16="http://schemas.microsoft.com/office/drawing/2014/main" id="{8DD173B8-3660-2F73-F372-04AC226C9B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83" y="2847"/>
              <a:ext cx="23" cy="24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9412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6" name="Rectangle 316">
              <a:extLst>
                <a:ext uri="{FF2B5EF4-FFF2-40B4-BE49-F238E27FC236}">
                  <a16:creationId xmlns:a16="http://schemas.microsoft.com/office/drawing/2014/main" id="{B7C228BA-7D6B-9B9C-AD0A-2C145BF769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8" y="2960"/>
              <a:ext cx="975" cy="23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9412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7" name="Oval 317">
              <a:extLst>
                <a:ext uri="{FF2B5EF4-FFF2-40B4-BE49-F238E27FC236}">
                  <a16:creationId xmlns:a16="http://schemas.microsoft.com/office/drawing/2014/main" id="{FA7579A7-6815-829A-EF2E-59AB446F6F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5" y="2949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9412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8" name="Oval 318">
              <a:extLst>
                <a:ext uri="{FF2B5EF4-FFF2-40B4-BE49-F238E27FC236}">
                  <a16:creationId xmlns:a16="http://schemas.microsoft.com/office/drawing/2014/main" id="{2290AF03-7D29-4F6F-A2D4-0E9CB7E6CE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91" y="2949"/>
              <a:ext cx="45" cy="45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9412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439" name="Group 319">
            <a:extLst>
              <a:ext uri="{FF2B5EF4-FFF2-40B4-BE49-F238E27FC236}">
                <a16:creationId xmlns:a16="http://schemas.microsoft.com/office/drawing/2014/main" id="{2557D04F-80CC-A0F4-1759-3C30EA42ED2E}"/>
              </a:ext>
            </a:extLst>
          </p:cNvPr>
          <p:cNvGrpSpPr>
            <a:grpSpLocks/>
          </p:cNvGrpSpPr>
          <p:nvPr/>
        </p:nvGrpSpPr>
        <p:grpSpPr bwMode="auto">
          <a:xfrm>
            <a:off x="9432925" y="8137525"/>
            <a:ext cx="1081088" cy="719138"/>
            <a:chOff x="5942" y="3278"/>
            <a:chExt cx="681" cy="453"/>
          </a:xfrm>
        </p:grpSpPr>
        <p:sp>
          <p:nvSpPr>
            <p:cNvPr id="5440" name="AutoShape 320">
              <a:extLst>
                <a:ext uri="{FF2B5EF4-FFF2-40B4-BE49-F238E27FC236}">
                  <a16:creationId xmlns:a16="http://schemas.microsoft.com/office/drawing/2014/main" id="{C21707D6-12D2-2637-0DBC-52B212404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32" y="3278"/>
              <a:ext cx="23" cy="45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9412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41" name="AutoShape 321">
              <a:extLst>
                <a:ext uri="{FF2B5EF4-FFF2-40B4-BE49-F238E27FC236}">
                  <a16:creationId xmlns:a16="http://schemas.microsoft.com/office/drawing/2014/main" id="{3B7AB30B-5CF6-9121-F3D6-01D5D85D9B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32" y="3380"/>
              <a:ext cx="23" cy="24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9412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42" name="AutoShape 322">
              <a:extLst>
                <a:ext uri="{FF2B5EF4-FFF2-40B4-BE49-F238E27FC236}">
                  <a16:creationId xmlns:a16="http://schemas.microsoft.com/office/drawing/2014/main" id="{9310557A-6C56-23BC-687C-A4AA762C5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0" y="3278"/>
              <a:ext cx="23" cy="45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9412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43" name="AutoShape 323">
              <a:extLst>
                <a:ext uri="{FF2B5EF4-FFF2-40B4-BE49-F238E27FC236}">
                  <a16:creationId xmlns:a16="http://schemas.microsoft.com/office/drawing/2014/main" id="{22798F12-7FDC-ED28-2E58-5097B4136F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0" y="3380"/>
              <a:ext cx="23" cy="24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9412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44" name="Rectangle 324">
              <a:extLst>
                <a:ext uri="{FF2B5EF4-FFF2-40B4-BE49-F238E27FC236}">
                  <a16:creationId xmlns:a16="http://schemas.microsoft.com/office/drawing/2014/main" id="{4709A457-3254-A8A5-DB3E-175C996F44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5" y="3493"/>
              <a:ext cx="635" cy="22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9412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45" name="Oval 325">
              <a:extLst>
                <a:ext uri="{FF2B5EF4-FFF2-40B4-BE49-F238E27FC236}">
                  <a16:creationId xmlns:a16="http://schemas.microsoft.com/office/drawing/2014/main" id="{F9356F5B-3619-1B3C-A2A0-33D557EBA0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2" y="3481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9412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46" name="Oval 326">
              <a:extLst>
                <a:ext uri="{FF2B5EF4-FFF2-40B4-BE49-F238E27FC236}">
                  <a16:creationId xmlns:a16="http://schemas.microsoft.com/office/drawing/2014/main" id="{762889AC-D753-2892-35E0-1E53335BFF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77" y="3481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9412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5447" name="Text Box 327">
            <a:extLst>
              <a:ext uri="{FF2B5EF4-FFF2-40B4-BE49-F238E27FC236}">
                <a16:creationId xmlns:a16="http://schemas.microsoft.com/office/drawing/2014/main" id="{9DD7B53A-6839-394D-0583-E693900F7B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35600" y="8496300"/>
            <a:ext cx="7604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partition</a:t>
            </a:r>
          </a:p>
          <a:p>
            <a:pPr algn="ctr"/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(900x400)</a:t>
            </a:r>
          </a:p>
        </p:txBody>
      </p:sp>
      <p:sp>
        <p:nvSpPr>
          <p:cNvPr id="5448" name="Text Box 328">
            <a:extLst>
              <a:ext uri="{FF2B5EF4-FFF2-40B4-BE49-F238E27FC236}">
                <a16:creationId xmlns:a16="http://schemas.microsoft.com/office/drawing/2014/main" id="{8DB1C53F-B76F-50DC-625E-CCE3764E5C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93263" y="8496300"/>
            <a:ext cx="7604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partition</a:t>
            </a:r>
          </a:p>
          <a:p>
            <a:pPr algn="ctr"/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(600x400)</a:t>
            </a:r>
          </a:p>
        </p:txBody>
      </p:sp>
      <p:sp>
        <p:nvSpPr>
          <p:cNvPr id="5449" name="Text Box 329">
            <a:extLst>
              <a:ext uri="{FF2B5EF4-FFF2-40B4-BE49-F238E27FC236}">
                <a16:creationId xmlns:a16="http://schemas.microsoft.com/office/drawing/2014/main" id="{DEE366B0-A998-DCCE-7C88-0CD33EC1A5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8763" y="9180513"/>
            <a:ext cx="95567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partition(900)</a:t>
            </a:r>
          </a:p>
        </p:txBody>
      </p:sp>
      <p:sp>
        <p:nvSpPr>
          <p:cNvPr id="5450" name="Text Box 330">
            <a:extLst>
              <a:ext uri="{FF2B5EF4-FFF2-40B4-BE49-F238E27FC236}">
                <a16:creationId xmlns:a16="http://schemas.microsoft.com/office/drawing/2014/main" id="{11BCA8EC-2C85-BD30-3915-8987CBDF2D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94838" y="9180513"/>
            <a:ext cx="95567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partition(600)</a:t>
            </a:r>
          </a:p>
        </p:txBody>
      </p:sp>
      <p:sp>
        <p:nvSpPr>
          <p:cNvPr id="5451" name="Text Box 331">
            <a:extLst>
              <a:ext uri="{FF2B5EF4-FFF2-40B4-BE49-F238E27FC236}">
                <a16:creationId xmlns:a16="http://schemas.microsoft.com/office/drawing/2014/main" id="{1515625F-F647-7298-ADD4-1F0C137C57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8763" y="9575800"/>
            <a:ext cx="9556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partition(900)</a:t>
            </a:r>
          </a:p>
        </p:txBody>
      </p:sp>
      <p:sp>
        <p:nvSpPr>
          <p:cNvPr id="5452" name="Text Box 332">
            <a:extLst>
              <a:ext uri="{FF2B5EF4-FFF2-40B4-BE49-F238E27FC236}">
                <a16:creationId xmlns:a16="http://schemas.microsoft.com/office/drawing/2014/main" id="{0A552E85-7581-585E-16B7-607A776EC0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94838" y="9575800"/>
            <a:ext cx="9556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partition(600)</a:t>
            </a:r>
          </a:p>
        </p:txBody>
      </p:sp>
      <p:grpSp>
        <p:nvGrpSpPr>
          <p:cNvPr id="5453" name="Group 333">
            <a:extLst>
              <a:ext uri="{FF2B5EF4-FFF2-40B4-BE49-F238E27FC236}">
                <a16:creationId xmlns:a16="http://schemas.microsoft.com/office/drawing/2014/main" id="{2B09EA65-CAA5-F5F9-2098-883A5AEEC889}"/>
              </a:ext>
            </a:extLst>
          </p:cNvPr>
          <p:cNvGrpSpPr>
            <a:grpSpLocks/>
          </p:cNvGrpSpPr>
          <p:nvPr/>
        </p:nvGrpSpPr>
        <p:grpSpPr bwMode="auto">
          <a:xfrm>
            <a:off x="5005388" y="9109075"/>
            <a:ext cx="1622425" cy="73025"/>
            <a:chOff x="5715" y="3357"/>
            <a:chExt cx="1022" cy="46"/>
          </a:xfrm>
        </p:grpSpPr>
        <p:sp>
          <p:nvSpPr>
            <p:cNvPr id="5454" name="AutoShape 334">
              <a:extLst>
                <a:ext uri="{FF2B5EF4-FFF2-40B4-BE49-F238E27FC236}">
                  <a16:creationId xmlns:a16="http://schemas.microsoft.com/office/drawing/2014/main" id="{FA6E6841-307C-BE50-D839-455D95EB73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5" y="3357"/>
              <a:ext cx="1021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55" name="Oval 335">
              <a:extLst>
                <a:ext uri="{FF2B5EF4-FFF2-40B4-BE49-F238E27FC236}">
                  <a16:creationId xmlns:a16="http://schemas.microsoft.com/office/drawing/2014/main" id="{9C28B548-0DC1-6826-35EE-52D55A2D5D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5" y="3357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E7E0B7">
                    <a:gamma/>
                    <a:tint val="0"/>
                    <a:invGamma/>
                  </a:srgbClr>
                </a:gs>
                <a:gs pos="100000">
                  <a:srgbClr val="E7E0B7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56" name="Oval 336">
              <a:extLst>
                <a:ext uri="{FF2B5EF4-FFF2-40B4-BE49-F238E27FC236}">
                  <a16:creationId xmlns:a16="http://schemas.microsoft.com/office/drawing/2014/main" id="{6F8EB4E7-D417-6490-90B4-A1218B18C3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91" y="3357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E7E0B7">
                    <a:gamma/>
                    <a:tint val="0"/>
                    <a:invGamma/>
                  </a:srgbClr>
                </a:gs>
                <a:gs pos="100000">
                  <a:srgbClr val="E7E0B7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457" name="Group 337">
            <a:extLst>
              <a:ext uri="{FF2B5EF4-FFF2-40B4-BE49-F238E27FC236}">
                <a16:creationId xmlns:a16="http://schemas.microsoft.com/office/drawing/2014/main" id="{1BEA89D5-5165-BF23-44CC-F9BBDFBAA792}"/>
              </a:ext>
            </a:extLst>
          </p:cNvPr>
          <p:cNvGrpSpPr>
            <a:grpSpLocks/>
          </p:cNvGrpSpPr>
          <p:nvPr/>
        </p:nvGrpSpPr>
        <p:grpSpPr bwMode="auto">
          <a:xfrm>
            <a:off x="9432925" y="9109075"/>
            <a:ext cx="1081088" cy="73025"/>
            <a:chOff x="6804" y="3357"/>
            <a:chExt cx="681" cy="46"/>
          </a:xfrm>
        </p:grpSpPr>
        <p:sp>
          <p:nvSpPr>
            <p:cNvPr id="5458" name="AutoShape 338">
              <a:extLst>
                <a:ext uri="{FF2B5EF4-FFF2-40B4-BE49-F238E27FC236}">
                  <a16:creationId xmlns:a16="http://schemas.microsoft.com/office/drawing/2014/main" id="{C8297E1B-B229-9068-839F-FA2B1BADAA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04" y="3357"/>
              <a:ext cx="680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59" name="Oval 339">
              <a:extLst>
                <a:ext uri="{FF2B5EF4-FFF2-40B4-BE49-F238E27FC236}">
                  <a16:creationId xmlns:a16="http://schemas.microsoft.com/office/drawing/2014/main" id="{D84F8EC1-3F2D-0F3F-BB0B-A32E822BE6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04" y="3357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E7E0B7">
                    <a:gamma/>
                    <a:tint val="0"/>
                    <a:invGamma/>
                  </a:srgbClr>
                </a:gs>
                <a:gs pos="100000">
                  <a:srgbClr val="E7E0B7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60" name="Oval 340">
              <a:extLst>
                <a:ext uri="{FF2B5EF4-FFF2-40B4-BE49-F238E27FC236}">
                  <a16:creationId xmlns:a16="http://schemas.microsoft.com/office/drawing/2014/main" id="{87F46F5A-41B6-F52B-4CBA-5330CA9EB1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39" y="3357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E7E0B7">
                    <a:gamma/>
                    <a:tint val="0"/>
                    <a:invGamma/>
                  </a:srgbClr>
                </a:gs>
                <a:gs pos="100000">
                  <a:srgbClr val="E7E0B7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461" name="Group 341">
            <a:extLst>
              <a:ext uri="{FF2B5EF4-FFF2-40B4-BE49-F238E27FC236}">
                <a16:creationId xmlns:a16="http://schemas.microsoft.com/office/drawing/2014/main" id="{CE568791-48A2-34ED-69CC-DF581F3BF538}"/>
              </a:ext>
            </a:extLst>
          </p:cNvPr>
          <p:cNvGrpSpPr>
            <a:grpSpLocks/>
          </p:cNvGrpSpPr>
          <p:nvPr/>
        </p:nvGrpSpPr>
        <p:grpSpPr bwMode="auto">
          <a:xfrm>
            <a:off x="5005388" y="9504363"/>
            <a:ext cx="1622425" cy="73025"/>
            <a:chOff x="5715" y="3606"/>
            <a:chExt cx="1022" cy="46"/>
          </a:xfrm>
        </p:grpSpPr>
        <p:sp>
          <p:nvSpPr>
            <p:cNvPr id="5462" name="AutoShape 342">
              <a:extLst>
                <a:ext uri="{FF2B5EF4-FFF2-40B4-BE49-F238E27FC236}">
                  <a16:creationId xmlns:a16="http://schemas.microsoft.com/office/drawing/2014/main" id="{574C834F-7A4D-075C-DF1F-05C111C97B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5" y="3606"/>
              <a:ext cx="1021" cy="45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63" name="AutoShape 343">
              <a:extLst>
                <a:ext uri="{FF2B5EF4-FFF2-40B4-BE49-F238E27FC236}">
                  <a16:creationId xmlns:a16="http://schemas.microsoft.com/office/drawing/2014/main" id="{3689F6C5-EEB7-6D9A-63F1-048870F95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5" y="3606"/>
              <a:ext cx="46" cy="46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rgbClr val="E7E0B7">
                    <a:gamma/>
                    <a:shade val="46275"/>
                    <a:invGamma/>
                  </a:srgbClr>
                </a:gs>
                <a:gs pos="100000">
                  <a:srgbClr val="E7E0B7"/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64" name="AutoShape 344">
              <a:extLst>
                <a:ext uri="{FF2B5EF4-FFF2-40B4-BE49-F238E27FC236}">
                  <a16:creationId xmlns:a16="http://schemas.microsoft.com/office/drawing/2014/main" id="{79A5A250-859E-5C7C-21C3-987364766F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91" y="3606"/>
              <a:ext cx="46" cy="46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rgbClr val="E7E0B7">
                    <a:gamma/>
                    <a:shade val="46275"/>
                    <a:invGamma/>
                  </a:srgbClr>
                </a:gs>
                <a:gs pos="100000">
                  <a:srgbClr val="E7E0B7"/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465" name="Group 345">
            <a:extLst>
              <a:ext uri="{FF2B5EF4-FFF2-40B4-BE49-F238E27FC236}">
                <a16:creationId xmlns:a16="http://schemas.microsoft.com/office/drawing/2014/main" id="{64981CB2-5408-922A-5C4D-674BAD001322}"/>
              </a:ext>
            </a:extLst>
          </p:cNvPr>
          <p:cNvGrpSpPr>
            <a:grpSpLocks/>
          </p:cNvGrpSpPr>
          <p:nvPr/>
        </p:nvGrpSpPr>
        <p:grpSpPr bwMode="auto">
          <a:xfrm>
            <a:off x="9432925" y="9504363"/>
            <a:ext cx="1081088" cy="73025"/>
            <a:chOff x="6804" y="3606"/>
            <a:chExt cx="681" cy="46"/>
          </a:xfrm>
        </p:grpSpPr>
        <p:sp>
          <p:nvSpPr>
            <p:cNvPr id="5466" name="AutoShape 346">
              <a:extLst>
                <a:ext uri="{FF2B5EF4-FFF2-40B4-BE49-F238E27FC236}">
                  <a16:creationId xmlns:a16="http://schemas.microsoft.com/office/drawing/2014/main" id="{7F28F31D-9986-0301-52A1-03F1F61A5F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04" y="3606"/>
              <a:ext cx="680" cy="45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67" name="AutoShape 347">
              <a:extLst>
                <a:ext uri="{FF2B5EF4-FFF2-40B4-BE49-F238E27FC236}">
                  <a16:creationId xmlns:a16="http://schemas.microsoft.com/office/drawing/2014/main" id="{EAC1D591-95D8-1612-BCB4-83B6207692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04" y="3606"/>
              <a:ext cx="46" cy="46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rgbClr val="E7E0B7">
                    <a:gamma/>
                    <a:shade val="46275"/>
                    <a:invGamma/>
                  </a:srgbClr>
                </a:gs>
                <a:gs pos="100000">
                  <a:srgbClr val="E7E0B7"/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68" name="AutoShape 348">
              <a:extLst>
                <a:ext uri="{FF2B5EF4-FFF2-40B4-BE49-F238E27FC236}">
                  <a16:creationId xmlns:a16="http://schemas.microsoft.com/office/drawing/2014/main" id="{5FFFE3FB-6DF8-D922-CF41-B21D4AC9C7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39" y="3606"/>
              <a:ext cx="46" cy="46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rgbClr val="E7E0B7">
                    <a:gamma/>
                    <a:shade val="46275"/>
                    <a:invGamma/>
                  </a:srgbClr>
                </a:gs>
                <a:gs pos="100000">
                  <a:srgbClr val="E7E0B7"/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469" name="Group 349">
            <a:extLst>
              <a:ext uri="{FF2B5EF4-FFF2-40B4-BE49-F238E27FC236}">
                <a16:creationId xmlns:a16="http://schemas.microsoft.com/office/drawing/2014/main" id="{786A9BB2-9A06-9FC2-8FC0-2DA50FCA0472}"/>
              </a:ext>
            </a:extLst>
          </p:cNvPr>
          <p:cNvGrpSpPr>
            <a:grpSpLocks/>
          </p:cNvGrpSpPr>
          <p:nvPr/>
        </p:nvGrpSpPr>
        <p:grpSpPr bwMode="auto">
          <a:xfrm>
            <a:off x="6662738" y="9109075"/>
            <a:ext cx="1443037" cy="73025"/>
            <a:chOff x="6825" y="3357"/>
            <a:chExt cx="909" cy="46"/>
          </a:xfrm>
        </p:grpSpPr>
        <p:sp>
          <p:nvSpPr>
            <p:cNvPr id="5470" name="AutoShape 350">
              <a:extLst>
                <a:ext uri="{FF2B5EF4-FFF2-40B4-BE49-F238E27FC236}">
                  <a16:creationId xmlns:a16="http://schemas.microsoft.com/office/drawing/2014/main" id="{B646FBBC-3C4C-13FD-6714-654E39FC23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5" y="3357"/>
              <a:ext cx="907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71" name="Oval 351">
              <a:extLst>
                <a:ext uri="{FF2B5EF4-FFF2-40B4-BE49-F238E27FC236}">
                  <a16:creationId xmlns:a16="http://schemas.microsoft.com/office/drawing/2014/main" id="{33B3D2BC-F774-0F23-9489-780F958946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5" y="3357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E7E0B7">
                    <a:gamma/>
                    <a:tint val="0"/>
                    <a:invGamma/>
                  </a:srgbClr>
                </a:gs>
                <a:gs pos="100000">
                  <a:srgbClr val="E7E0B7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72" name="Oval 352">
              <a:extLst>
                <a:ext uri="{FF2B5EF4-FFF2-40B4-BE49-F238E27FC236}">
                  <a16:creationId xmlns:a16="http://schemas.microsoft.com/office/drawing/2014/main" id="{65773FF8-458A-E9AB-8B16-E8F2686B0E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8" y="3357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E7E0B7">
                    <a:gamma/>
                    <a:tint val="0"/>
                    <a:invGamma/>
                  </a:srgbClr>
                </a:gs>
                <a:gs pos="100000">
                  <a:srgbClr val="E7E0B7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473" name="Group 353">
            <a:extLst>
              <a:ext uri="{FF2B5EF4-FFF2-40B4-BE49-F238E27FC236}">
                <a16:creationId xmlns:a16="http://schemas.microsoft.com/office/drawing/2014/main" id="{2A175C43-6160-9C0E-F5BD-73493691566C}"/>
              </a:ext>
            </a:extLst>
          </p:cNvPr>
          <p:cNvGrpSpPr>
            <a:grpSpLocks/>
          </p:cNvGrpSpPr>
          <p:nvPr/>
        </p:nvGrpSpPr>
        <p:grpSpPr bwMode="auto">
          <a:xfrm>
            <a:off x="6662738" y="9504363"/>
            <a:ext cx="1444625" cy="73025"/>
            <a:chOff x="6825" y="3606"/>
            <a:chExt cx="910" cy="46"/>
          </a:xfrm>
        </p:grpSpPr>
        <p:sp>
          <p:nvSpPr>
            <p:cNvPr id="5474" name="AutoShape 354">
              <a:extLst>
                <a:ext uri="{FF2B5EF4-FFF2-40B4-BE49-F238E27FC236}">
                  <a16:creationId xmlns:a16="http://schemas.microsoft.com/office/drawing/2014/main" id="{CA5ED5CD-333C-9D3C-57D1-FA953A2287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5" y="3606"/>
              <a:ext cx="907" cy="45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75" name="AutoShape 355">
              <a:extLst>
                <a:ext uri="{FF2B5EF4-FFF2-40B4-BE49-F238E27FC236}">
                  <a16:creationId xmlns:a16="http://schemas.microsoft.com/office/drawing/2014/main" id="{997B7983-57A8-DC4D-A4AB-AC4AE6DDBF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5" y="3606"/>
              <a:ext cx="46" cy="46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rgbClr val="E7E0B7">
                    <a:gamma/>
                    <a:shade val="46275"/>
                    <a:invGamma/>
                  </a:srgbClr>
                </a:gs>
                <a:gs pos="100000">
                  <a:srgbClr val="E7E0B7"/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76" name="AutoShape 356">
              <a:extLst>
                <a:ext uri="{FF2B5EF4-FFF2-40B4-BE49-F238E27FC236}">
                  <a16:creationId xmlns:a16="http://schemas.microsoft.com/office/drawing/2014/main" id="{520743A9-BE19-2121-A406-112FDE5A1D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9" y="3606"/>
              <a:ext cx="46" cy="46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rgbClr val="E7E0B7">
                    <a:gamma/>
                    <a:shade val="46275"/>
                    <a:invGamma/>
                  </a:srgbClr>
                </a:gs>
                <a:gs pos="100000">
                  <a:srgbClr val="E7E0B7"/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477" name="Group 357">
            <a:extLst>
              <a:ext uri="{FF2B5EF4-FFF2-40B4-BE49-F238E27FC236}">
                <a16:creationId xmlns:a16="http://schemas.microsoft.com/office/drawing/2014/main" id="{9DCC9888-8674-2884-8620-155E8C4B7B83}"/>
              </a:ext>
            </a:extLst>
          </p:cNvPr>
          <p:cNvGrpSpPr>
            <a:grpSpLocks/>
          </p:cNvGrpSpPr>
          <p:nvPr/>
        </p:nvGrpSpPr>
        <p:grpSpPr bwMode="auto">
          <a:xfrm>
            <a:off x="8139113" y="9109075"/>
            <a:ext cx="1260475" cy="73025"/>
            <a:chOff x="7689" y="3357"/>
            <a:chExt cx="794" cy="46"/>
          </a:xfrm>
        </p:grpSpPr>
        <p:sp>
          <p:nvSpPr>
            <p:cNvPr id="5478" name="AutoShape 358">
              <a:extLst>
                <a:ext uri="{FF2B5EF4-FFF2-40B4-BE49-F238E27FC236}">
                  <a16:creationId xmlns:a16="http://schemas.microsoft.com/office/drawing/2014/main" id="{12F40901-7A21-3625-2C38-F8D5C22BA9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9" y="3357"/>
              <a:ext cx="793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79" name="Oval 359">
              <a:extLst>
                <a:ext uri="{FF2B5EF4-FFF2-40B4-BE49-F238E27FC236}">
                  <a16:creationId xmlns:a16="http://schemas.microsoft.com/office/drawing/2014/main" id="{2E6D482F-3DFF-03AF-C177-2F4EF20ED2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9" y="3357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E7E0B7">
                    <a:gamma/>
                    <a:tint val="0"/>
                    <a:invGamma/>
                  </a:srgbClr>
                </a:gs>
                <a:gs pos="100000">
                  <a:srgbClr val="E7E0B7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80" name="Oval 360">
              <a:extLst>
                <a:ext uri="{FF2B5EF4-FFF2-40B4-BE49-F238E27FC236}">
                  <a16:creationId xmlns:a16="http://schemas.microsoft.com/office/drawing/2014/main" id="{00F77861-27D1-0D8E-A4D7-4A9BBBF368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37" y="3357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E7E0B7">
                    <a:gamma/>
                    <a:tint val="0"/>
                    <a:invGamma/>
                  </a:srgbClr>
                </a:gs>
                <a:gs pos="100000">
                  <a:srgbClr val="E7E0B7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481" name="Group 361">
            <a:extLst>
              <a:ext uri="{FF2B5EF4-FFF2-40B4-BE49-F238E27FC236}">
                <a16:creationId xmlns:a16="http://schemas.microsoft.com/office/drawing/2014/main" id="{F3D38B31-431C-D1CB-5520-AE639CAA9ACE}"/>
              </a:ext>
            </a:extLst>
          </p:cNvPr>
          <p:cNvGrpSpPr>
            <a:grpSpLocks/>
          </p:cNvGrpSpPr>
          <p:nvPr/>
        </p:nvGrpSpPr>
        <p:grpSpPr bwMode="auto">
          <a:xfrm>
            <a:off x="8139113" y="9504363"/>
            <a:ext cx="1262062" cy="73025"/>
            <a:chOff x="7689" y="3606"/>
            <a:chExt cx="795" cy="46"/>
          </a:xfrm>
        </p:grpSpPr>
        <p:sp>
          <p:nvSpPr>
            <p:cNvPr id="5482" name="AutoShape 362">
              <a:extLst>
                <a:ext uri="{FF2B5EF4-FFF2-40B4-BE49-F238E27FC236}">
                  <a16:creationId xmlns:a16="http://schemas.microsoft.com/office/drawing/2014/main" id="{5F3CC42E-6FFB-38C4-88B8-0B117C5EB0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9" y="3606"/>
              <a:ext cx="793" cy="45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83" name="AutoShape 363">
              <a:extLst>
                <a:ext uri="{FF2B5EF4-FFF2-40B4-BE49-F238E27FC236}">
                  <a16:creationId xmlns:a16="http://schemas.microsoft.com/office/drawing/2014/main" id="{4CC574DF-76FC-6C11-9487-8331911922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9" y="3606"/>
              <a:ext cx="46" cy="46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rgbClr val="E7E0B7">
                    <a:gamma/>
                    <a:shade val="46275"/>
                    <a:invGamma/>
                  </a:srgbClr>
                </a:gs>
                <a:gs pos="100000">
                  <a:srgbClr val="E7E0B7"/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84" name="AutoShape 364">
              <a:extLst>
                <a:ext uri="{FF2B5EF4-FFF2-40B4-BE49-F238E27FC236}">
                  <a16:creationId xmlns:a16="http://schemas.microsoft.com/office/drawing/2014/main" id="{C0A06EEC-E40F-BCBE-CF88-1D11A3697A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38" y="3606"/>
              <a:ext cx="46" cy="46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rgbClr val="E7E0B7">
                    <a:gamma/>
                    <a:shade val="46275"/>
                    <a:invGamma/>
                  </a:srgbClr>
                </a:gs>
                <a:gs pos="100000">
                  <a:srgbClr val="E7E0B7"/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5485" name="Text Box 365">
            <a:extLst>
              <a:ext uri="{FF2B5EF4-FFF2-40B4-BE49-F238E27FC236}">
                <a16:creationId xmlns:a16="http://schemas.microsoft.com/office/drawing/2014/main" id="{D43FDA73-E2EE-E5A9-60DE-032EF5C961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93100" y="9180513"/>
            <a:ext cx="95567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partition(700)</a:t>
            </a:r>
          </a:p>
        </p:txBody>
      </p:sp>
      <p:sp>
        <p:nvSpPr>
          <p:cNvPr id="5486" name="Text Box 366">
            <a:extLst>
              <a:ext uri="{FF2B5EF4-FFF2-40B4-BE49-F238E27FC236}">
                <a16:creationId xmlns:a16="http://schemas.microsoft.com/office/drawing/2014/main" id="{DDB19BFD-0245-5078-D1F1-81469F21E7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94688" y="9575800"/>
            <a:ext cx="9556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partition(700)</a:t>
            </a:r>
          </a:p>
        </p:txBody>
      </p:sp>
      <p:sp>
        <p:nvSpPr>
          <p:cNvPr id="5487" name="Text Box 367">
            <a:extLst>
              <a:ext uri="{FF2B5EF4-FFF2-40B4-BE49-F238E27FC236}">
                <a16:creationId xmlns:a16="http://schemas.microsoft.com/office/drawing/2014/main" id="{47C50B9D-E175-DB8C-C303-CABE9E2823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07213" y="9180513"/>
            <a:ext cx="95567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partition(800)</a:t>
            </a:r>
          </a:p>
        </p:txBody>
      </p:sp>
      <p:sp>
        <p:nvSpPr>
          <p:cNvPr id="5488" name="Text Box 368">
            <a:extLst>
              <a:ext uri="{FF2B5EF4-FFF2-40B4-BE49-F238E27FC236}">
                <a16:creationId xmlns:a16="http://schemas.microsoft.com/office/drawing/2014/main" id="{1A4CAA76-2B50-CEF9-3279-7951353AA1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07213" y="9575800"/>
            <a:ext cx="9556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partition(800)</a:t>
            </a:r>
          </a:p>
        </p:txBody>
      </p:sp>
      <p:grpSp>
        <p:nvGrpSpPr>
          <p:cNvPr id="5489" name="Group 369">
            <a:extLst>
              <a:ext uri="{FF2B5EF4-FFF2-40B4-BE49-F238E27FC236}">
                <a16:creationId xmlns:a16="http://schemas.microsoft.com/office/drawing/2014/main" id="{39870C34-37A9-83F9-3493-867AB279D780}"/>
              </a:ext>
            </a:extLst>
          </p:cNvPr>
          <p:cNvGrpSpPr>
            <a:grpSpLocks/>
          </p:cNvGrpSpPr>
          <p:nvPr/>
        </p:nvGrpSpPr>
        <p:grpSpPr bwMode="auto">
          <a:xfrm>
            <a:off x="8139113" y="8137525"/>
            <a:ext cx="1260475" cy="719138"/>
            <a:chOff x="7689" y="2745"/>
            <a:chExt cx="794" cy="453"/>
          </a:xfrm>
        </p:grpSpPr>
        <p:sp>
          <p:nvSpPr>
            <p:cNvPr id="5490" name="AutoShape 370">
              <a:extLst>
                <a:ext uri="{FF2B5EF4-FFF2-40B4-BE49-F238E27FC236}">
                  <a16:creationId xmlns:a16="http://schemas.microsoft.com/office/drawing/2014/main" id="{D1D34927-9A78-2CBE-D4C2-6325171CE3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92" y="2745"/>
              <a:ext cx="23" cy="45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9412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91" name="AutoShape 371">
              <a:extLst>
                <a:ext uri="{FF2B5EF4-FFF2-40B4-BE49-F238E27FC236}">
                  <a16:creationId xmlns:a16="http://schemas.microsoft.com/office/drawing/2014/main" id="{BD418791-6E11-2DCF-8DCD-8F9A5AE3B3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92" y="2847"/>
              <a:ext cx="23" cy="24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9412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92" name="AutoShape 372">
              <a:extLst>
                <a:ext uri="{FF2B5EF4-FFF2-40B4-BE49-F238E27FC236}">
                  <a16:creationId xmlns:a16="http://schemas.microsoft.com/office/drawing/2014/main" id="{FB6C870C-ED33-9C60-E46D-4784D1CF38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57" y="2745"/>
              <a:ext cx="23" cy="45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9412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93" name="AutoShape 373">
              <a:extLst>
                <a:ext uri="{FF2B5EF4-FFF2-40B4-BE49-F238E27FC236}">
                  <a16:creationId xmlns:a16="http://schemas.microsoft.com/office/drawing/2014/main" id="{BFDF50F8-38D1-75B2-C496-0AD8ACA102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57" y="2847"/>
              <a:ext cx="23" cy="24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9412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94" name="Rectangle 374">
              <a:extLst>
                <a:ext uri="{FF2B5EF4-FFF2-40B4-BE49-F238E27FC236}">
                  <a16:creationId xmlns:a16="http://schemas.microsoft.com/office/drawing/2014/main" id="{FEC613FF-77B6-1D96-1401-4C169B88EA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11" y="2960"/>
              <a:ext cx="749" cy="22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9412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95" name="Oval 375">
              <a:extLst>
                <a:ext uri="{FF2B5EF4-FFF2-40B4-BE49-F238E27FC236}">
                  <a16:creationId xmlns:a16="http://schemas.microsoft.com/office/drawing/2014/main" id="{B97B7E89-F472-4C18-537A-3D1FEE25A7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9" y="2948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9412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96" name="Oval 376">
              <a:extLst>
                <a:ext uri="{FF2B5EF4-FFF2-40B4-BE49-F238E27FC236}">
                  <a16:creationId xmlns:a16="http://schemas.microsoft.com/office/drawing/2014/main" id="{58F7472F-14D0-22E4-B4BE-C8AC7FAFC6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37" y="2948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9412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5497" name="Text Box 377">
            <a:extLst>
              <a:ext uri="{FF2B5EF4-FFF2-40B4-BE49-F238E27FC236}">
                <a16:creationId xmlns:a16="http://schemas.microsoft.com/office/drawing/2014/main" id="{A6E0E4D5-D790-08CD-C327-90B8DD288B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9938" y="8496300"/>
            <a:ext cx="7604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partition</a:t>
            </a:r>
          </a:p>
          <a:p>
            <a:pPr algn="ctr"/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(700x400)</a:t>
            </a:r>
          </a:p>
        </p:txBody>
      </p:sp>
      <p:grpSp>
        <p:nvGrpSpPr>
          <p:cNvPr id="5498" name="Group 378">
            <a:extLst>
              <a:ext uri="{FF2B5EF4-FFF2-40B4-BE49-F238E27FC236}">
                <a16:creationId xmlns:a16="http://schemas.microsoft.com/office/drawing/2014/main" id="{AE02BB40-2B0B-EEBD-919E-C1273480B065}"/>
              </a:ext>
            </a:extLst>
          </p:cNvPr>
          <p:cNvGrpSpPr>
            <a:grpSpLocks/>
          </p:cNvGrpSpPr>
          <p:nvPr/>
        </p:nvGrpSpPr>
        <p:grpSpPr bwMode="auto">
          <a:xfrm>
            <a:off x="6662738" y="8137525"/>
            <a:ext cx="1439862" cy="719138"/>
            <a:chOff x="6759" y="2745"/>
            <a:chExt cx="907" cy="453"/>
          </a:xfrm>
        </p:grpSpPr>
        <p:sp>
          <p:nvSpPr>
            <p:cNvPr id="5499" name="AutoShape 379">
              <a:extLst>
                <a:ext uri="{FF2B5EF4-FFF2-40B4-BE49-F238E27FC236}">
                  <a16:creationId xmlns:a16="http://schemas.microsoft.com/office/drawing/2014/main" id="{46666353-EA9B-3067-9532-F431DC12F4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75" y="2745"/>
              <a:ext cx="23" cy="45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9412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00" name="AutoShape 380">
              <a:extLst>
                <a:ext uri="{FF2B5EF4-FFF2-40B4-BE49-F238E27FC236}">
                  <a16:creationId xmlns:a16="http://schemas.microsoft.com/office/drawing/2014/main" id="{0B66F971-BE4A-C9B4-B76B-8146FEFD74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75" y="2847"/>
              <a:ext cx="23" cy="24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9412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01" name="AutoShape 381">
              <a:extLst>
                <a:ext uri="{FF2B5EF4-FFF2-40B4-BE49-F238E27FC236}">
                  <a16:creationId xmlns:a16="http://schemas.microsoft.com/office/drawing/2014/main" id="{BEEC15CA-8855-022C-FCA0-717CFEE622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7" y="2745"/>
              <a:ext cx="23" cy="45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9412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02" name="AutoShape 382">
              <a:extLst>
                <a:ext uri="{FF2B5EF4-FFF2-40B4-BE49-F238E27FC236}">
                  <a16:creationId xmlns:a16="http://schemas.microsoft.com/office/drawing/2014/main" id="{EC1D1E5F-F832-7E84-6371-075B632B15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7" y="2847"/>
              <a:ext cx="23" cy="24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9412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03" name="Rectangle 383">
              <a:extLst>
                <a:ext uri="{FF2B5EF4-FFF2-40B4-BE49-F238E27FC236}">
                  <a16:creationId xmlns:a16="http://schemas.microsoft.com/office/drawing/2014/main" id="{C7CAC745-DF96-1C84-BA3A-24F70C65AB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81" y="2960"/>
              <a:ext cx="862" cy="22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9412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04" name="Oval 384">
              <a:extLst>
                <a:ext uri="{FF2B5EF4-FFF2-40B4-BE49-F238E27FC236}">
                  <a16:creationId xmlns:a16="http://schemas.microsoft.com/office/drawing/2014/main" id="{6EFDDAF9-237C-EC21-7390-923D113FB6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59" y="2948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9412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05" name="Oval 385">
              <a:extLst>
                <a:ext uri="{FF2B5EF4-FFF2-40B4-BE49-F238E27FC236}">
                  <a16:creationId xmlns:a16="http://schemas.microsoft.com/office/drawing/2014/main" id="{2AC72069-E3B6-548A-3900-7D92488AE2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20" y="2948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9412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5506" name="Text Box 386">
            <a:extLst>
              <a:ext uri="{FF2B5EF4-FFF2-40B4-BE49-F238E27FC236}">
                <a16:creationId xmlns:a16="http://schemas.microsoft.com/office/drawing/2014/main" id="{535660E8-A27E-969B-32D0-5E478E4118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85000" y="8496300"/>
            <a:ext cx="7604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partition</a:t>
            </a:r>
          </a:p>
          <a:p>
            <a:pPr algn="ctr"/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(800x400)</a:t>
            </a:r>
          </a:p>
        </p:txBody>
      </p:sp>
      <p:grpSp>
        <p:nvGrpSpPr>
          <p:cNvPr id="5507" name="Group 387">
            <a:extLst>
              <a:ext uri="{FF2B5EF4-FFF2-40B4-BE49-F238E27FC236}">
                <a16:creationId xmlns:a16="http://schemas.microsoft.com/office/drawing/2014/main" id="{9AB96BDC-B039-45ED-7762-C38BA5507824}"/>
              </a:ext>
            </a:extLst>
          </p:cNvPr>
          <p:cNvGrpSpPr>
            <a:grpSpLocks/>
          </p:cNvGrpSpPr>
          <p:nvPr/>
        </p:nvGrpSpPr>
        <p:grpSpPr bwMode="auto">
          <a:xfrm>
            <a:off x="1763713" y="8066088"/>
            <a:ext cx="1081087" cy="1803400"/>
            <a:chOff x="8006" y="4854"/>
            <a:chExt cx="681" cy="1136"/>
          </a:xfrm>
        </p:grpSpPr>
        <p:sp>
          <p:nvSpPr>
            <p:cNvPr id="5508" name="Rectangle 388">
              <a:extLst>
                <a:ext uri="{FF2B5EF4-FFF2-40B4-BE49-F238E27FC236}">
                  <a16:creationId xmlns:a16="http://schemas.microsoft.com/office/drawing/2014/main" id="{456FB7D3-75A0-EBA1-269E-05E64E78E3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06" y="4854"/>
              <a:ext cx="680" cy="1111"/>
            </a:xfrm>
            <a:prstGeom prst="rect">
              <a:avLst/>
            </a:prstGeom>
            <a:gradFill rotWithShape="1">
              <a:gsLst>
                <a:gs pos="0">
                  <a:srgbClr val="E7E0B7"/>
                </a:gs>
                <a:gs pos="50000">
                  <a:srgbClr val="E7E0B7">
                    <a:gamma/>
                    <a:tint val="0"/>
                    <a:invGamma/>
                  </a:srgbClr>
                </a:gs>
                <a:gs pos="100000">
                  <a:srgbClr val="E7E0B7"/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09" name="Rectangle 389">
              <a:extLst>
                <a:ext uri="{FF2B5EF4-FFF2-40B4-BE49-F238E27FC236}">
                  <a16:creationId xmlns:a16="http://schemas.microsoft.com/office/drawing/2014/main" id="{B4AFA30A-C03F-69C8-1965-B0588E9611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29" y="4876"/>
              <a:ext cx="635" cy="1089"/>
            </a:xfrm>
            <a:prstGeom prst="rect">
              <a:avLst/>
            </a:prstGeom>
            <a:pattFill prst="smConfetti">
              <a:fgClr>
                <a:srgbClr val="0066FF"/>
              </a:fgClr>
              <a:bgClr>
                <a:schemeClr val="accent2"/>
              </a:bgClr>
            </a:patt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10" name="Rectangle 390">
              <a:extLst>
                <a:ext uri="{FF2B5EF4-FFF2-40B4-BE49-F238E27FC236}">
                  <a16:creationId xmlns:a16="http://schemas.microsoft.com/office/drawing/2014/main" id="{CD783A98-D490-C8BC-FFEF-4C0C5C27A3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06" y="5967"/>
              <a:ext cx="23" cy="23"/>
            </a:xfrm>
            <a:prstGeom prst="rect">
              <a:avLst/>
            </a:prstGeom>
            <a:gradFill rotWithShape="1">
              <a:gsLst>
                <a:gs pos="0">
                  <a:srgbClr val="E7E0B7"/>
                </a:gs>
                <a:gs pos="100000">
                  <a:srgbClr val="E7E0B7">
                    <a:gamma/>
                    <a:tint val="0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11" name="Rectangle 391">
              <a:extLst>
                <a:ext uri="{FF2B5EF4-FFF2-40B4-BE49-F238E27FC236}">
                  <a16:creationId xmlns:a16="http://schemas.microsoft.com/office/drawing/2014/main" id="{0ADD7685-EA72-5E1D-3AE0-18457286CE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64" y="5965"/>
              <a:ext cx="23" cy="23"/>
            </a:xfrm>
            <a:prstGeom prst="rect">
              <a:avLst/>
            </a:prstGeom>
            <a:gradFill rotWithShape="1">
              <a:gsLst>
                <a:gs pos="0">
                  <a:srgbClr val="E7E0B7"/>
                </a:gs>
                <a:gs pos="100000">
                  <a:srgbClr val="E7E0B7">
                    <a:gamma/>
                    <a:tint val="0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5512" name="Text Box 392">
            <a:extLst>
              <a:ext uri="{FF2B5EF4-FFF2-40B4-BE49-F238E27FC236}">
                <a16:creationId xmlns:a16="http://schemas.microsoft.com/office/drawing/2014/main" id="{F0B234CB-CD05-9028-31F4-92309B915E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22388" y="7634288"/>
            <a:ext cx="1962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ja-JP" altLang="en-US" sz="2000" b="1">
                <a:ea typeface="メイリオ" panose="020B0604030504040204" pitchFamily="50" charset="-128"/>
              </a:rPr>
              <a:t>パーテーション</a:t>
            </a:r>
          </a:p>
        </p:txBody>
      </p:sp>
      <p:grpSp>
        <p:nvGrpSpPr>
          <p:cNvPr id="5513" name="Group 393">
            <a:extLst>
              <a:ext uri="{FF2B5EF4-FFF2-40B4-BE49-F238E27FC236}">
                <a16:creationId xmlns:a16="http://schemas.microsoft.com/office/drawing/2014/main" id="{ACF73DD7-4E4B-2E2C-891C-4AD955B5248C}"/>
              </a:ext>
            </a:extLst>
          </p:cNvPr>
          <p:cNvGrpSpPr>
            <a:grpSpLocks/>
          </p:cNvGrpSpPr>
          <p:nvPr/>
        </p:nvGrpSpPr>
        <p:grpSpPr bwMode="auto">
          <a:xfrm>
            <a:off x="4733925" y="10512425"/>
            <a:ext cx="1079500" cy="1079500"/>
            <a:chOff x="612" y="8006"/>
            <a:chExt cx="657" cy="657"/>
          </a:xfrm>
        </p:grpSpPr>
        <p:grpSp>
          <p:nvGrpSpPr>
            <p:cNvPr id="5514" name="Group 394">
              <a:extLst>
                <a:ext uri="{FF2B5EF4-FFF2-40B4-BE49-F238E27FC236}">
                  <a16:creationId xmlns:a16="http://schemas.microsoft.com/office/drawing/2014/main" id="{3F5605D9-3D57-3247-89FB-1BDE3965030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2" y="8006"/>
              <a:ext cx="657" cy="657"/>
              <a:chOff x="1383" y="8365"/>
              <a:chExt cx="657" cy="657"/>
            </a:xfrm>
          </p:grpSpPr>
          <p:grpSp>
            <p:nvGrpSpPr>
              <p:cNvPr id="5515" name="Group 395">
                <a:extLst>
                  <a:ext uri="{FF2B5EF4-FFF2-40B4-BE49-F238E27FC236}">
                    <a16:creationId xmlns:a16="http://schemas.microsoft.com/office/drawing/2014/main" id="{E17B2297-2EB3-A580-8B74-098D8346C59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23" y="8365"/>
                <a:ext cx="176" cy="657"/>
                <a:chOff x="852" y="7961"/>
                <a:chExt cx="176" cy="657"/>
              </a:xfrm>
            </p:grpSpPr>
            <p:sp>
              <p:nvSpPr>
                <p:cNvPr id="5516" name="Freeform 396">
                  <a:extLst>
                    <a:ext uri="{FF2B5EF4-FFF2-40B4-BE49-F238E27FC236}">
                      <a16:creationId xmlns:a16="http://schemas.microsoft.com/office/drawing/2014/main" id="{973F4118-B3B8-C9BC-C4F7-401A4D7CF4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52" y="8301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solidFill>
                  <a:schemeClr val="bg1">
                    <a:alpha val="50000"/>
                  </a:schemeClr>
                </a:solidFill>
                <a:ln w="3175" cap="flat" cmpd="sng">
                  <a:solidFill>
                    <a:srgbClr val="C0C0C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17" name="Freeform 397">
                  <a:extLst>
                    <a:ext uri="{FF2B5EF4-FFF2-40B4-BE49-F238E27FC236}">
                      <a16:creationId xmlns:a16="http://schemas.microsoft.com/office/drawing/2014/main" id="{D35B379C-C2B6-8FEB-E85E-4CEB151B31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0800000">
                  <a:off x="852" y="7961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solidFill>
                  <a:schemeClr val="bg1">
                    <a:alpha val="50000"/>
                  </a:schemeClr>
                </a:solidFill>
                <a:ln w="3175" cap="flat" cmpd="sng">
                  <a:solidFill>
                    <a:srgbClr val="C0C0C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518" name="Group 398">
                <a:extLst>
                  <a:ext uri="{FF2B5EF4-FFF2-40B4-BE49-F238E27FC236}">
                    <a16:creationId xmlns:a16="http://schemas.microsoft.com/office/drawing/2014/main" id="{970B0E3A-D658-4E76-C55B-1FBA7D42A2D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1624" y="8365"/>
                <a:ext cx="176" cy="657"/>
                <a:chOff x="975" y="8074"/>
                <a:chExt cx="176" cy="657"/>
              </a:xfrm>
            </p:grpSpPr>
            <p:sp>
              <p:nvSpPr>
                <p:cNvPr id="5519" name="Freeform 399">
                  <a:extLst>
                    <a:ext uri="{FF2B5EF4-FFF2-40B4-BE49-F238E27FC236}">
                      <a16:creationId xmlns:a16="http://schemas.microsoft.com/office/drawing/2014/main" id="{CAE0D6F5-8010-4100-6968-A630AE3E26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75" y="8414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solidFill>
                  <a:schemeClr val="bg1">
                    <a:alpha val="50000"/>
                  </a:schemeClr>
                </a:solidFill>
                <a:ln w="3175" cap="flat" cmpd="sng">
                  <a:solidFill>
                    <a:srgbClr val="C0C0C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20" name="Freeform 400">
                  <a:extLst>
                    <a:ext uri="{FF2B5EF4-FFF2-40B4-BE49-F238E27FC236}">
                      <a16:creationId xmlns:a16="http://schemas.microsoft.com/office/drawing/2014/main" id="{632DB2F6-6964-AD8A-D55C-B4D1FB7DCD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0800000">
                  <a:off x="975" y="8074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solidFill>
                  <a:schemeClr val="bg1">
                    <a:alpha val="50000"/>
                  </a:schemeClr>
                </a:solidFill>
                <a:ln w="3175" cap="flat" cmpd="sng">
                  <a:solidFill>
                    <a:srgbClr val="C0C0C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521" name="Group 401">
                <a:extLst>
                  <a:ext uri="{FF2B5EF4-FFF2-40B4-BE49-F238E27FC236}">
                    <a16:creationId xmlns:a16="http://schemas.microsoft.com/office/drawing/2014/main" id="{66B3E9B8-45E5-B8C1-0F19-978A36734E4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1452" y="8437"/>
                <a:ext cx="545" cy="545"/>
                <a:chOff x="725" y="8115"/>
                <a:chExt cx="657" cy="657"/>
              </a:xfrm>
            </p:grpSpPr>
            <p:grpSp>
              <p:nvGrpSpPr>
                <p:cNvPr id="5522" name="Group 402">
                  <a:extLst>
                    <a:ext uri="{FF2B5EF4-FFF2-40B4-BE49-F238E27FC236}">
                      <a16:creationId xmlns:a16="http://schemas.microsoft.com/office/drawing/2014/main" id="{A9E45C25-C1D1-EE51-E077-2B040B2B9D7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965" y="8115"/>
                  <a:ext cx="176" cy="657"/>
                  <a:chOff x="852" y="7961"/>
                  <a:chExt cx="176" cy="657"/>
                </a:xfrm>
              </p:grpSpPr>
              <p:sp>
                <p:nvSpPr>
                  <p:cNvPr id="5523" name="Freeform 403">
                    <a:extLst>
                      <a:ext uri="{FF2B5EF4-FFF2-40B4-BE49-F238E27FC236}">
                        <a16:creationId xmlns:a16="http://schemas.microsoft.com/office/drawing/2014/main" id="{A8F8B8EF-4C9D-78A4-68D2-1CEBB320E75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52" y="8301"/>
                    <a:ext cx="176" cy="317"/>
                  </a:xfrm>
                  <a:custGeom>
                    <a:avLst/>
                    <a:gdLst>
                      <a:gd name="T0" fmla="*/ 113 w 226"/>
                      <a:gd name="T1" fmla="*/ 0 h 408"/>
                      <a:gd name="T2" fmla="*/ 0 w 226"/>
                      <a:gd name="T3" fmla="*/ 136 h 408"/>
                      <a:gd name="T4" fmla="*/ 113 w 226"/>
                      <a:gd name="T5" fmla="*/ 408 h 408"/>
                      <a:gd name="T6" fmla="*/ 226 w 226"/>
                      <a:gd name="T7" fmla="*/ 136 h 408"/>
                      <a:gd name="T8" fmla="*/ 113 w 226"/>
                      <a:gd name="T9" fmla="*/ 0 h 4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26" h="408">
                        <a:moveTo>
                          <a:pt x="113" y="0"/>
                        </a:moveTo>
                        <a:cubicBezTo>
                          <a:pt x="75" y="0"/>
                          <a:pt x="0" y="68"/>
                          <a:pt x="0" y="136"/>
                        </a:cubicBezTo>
                        <a:cubicBezTo>
                          <a:pt x="0" y="204"/>
                          <a:pt x="75" y="408"/>
                          <a:pt x="113" y="408"/>
                        </a:cubicBezTo>
                        <a:cubicBezTo>
                          <a:pt x="151" y="408"/>
                          <a:pt x="226" y="204"/>
                          <a:pt x="226" y="136"/>
                        </a:cubicBezTo>
                        <a:cubicBezTo>
                          <a:pt x="226" y="68"/>
                          <a:pt x="151" y="0"/>
                          <a:pt x="113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alpha val="50000"/>
                    </a:schemeClr>
                  </a:solidFill>
                  <a:ln w="3175" cap="flat" cmpd="sng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5524" name="Freeform 404">
                    <a:extLst>
                      <a:ext uri="{FF2B5EF4-FFF2-40B4-BE49-F238E27FC236}">
                        <a16:creationId xmlns:a16="http://schemas.microsoft.com/office/drawing/2014/main" id="{85CE50A3-D69C-B065-0540-262D11D3E76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0800000">
                    <a:off x="852" y="7961"/>
                    <a:ext cx="176" cy="317"/>
                  </a:xfrm>
                  <a:custGeom>
                    <a:avLst/>
                    <a:gdLst>
                      <a:gd name="T0" fmla="*/ 113 w 226"/>
                      <a:gd name="T1" fmla="*/ 0 h 408"/>
                      <a:gd name="T2" fmla="*/ 0 w 226"/>
                      <a:gd name="T3" fmla="*/ 136 h 408"/>
                      <a:gd name="T4" fmla="*/ 113 w 226"/>
                      <a:gd name="T5" fmla="*/ 408 h 408"/>
                      <a:gd name="T6" fmla="*/ 226 w 226"/>
                      <a:gd name="T7" fmla="*/ 136 h 408"/>
                      <a:gd name="T8" fmla="*/ 113 w 226"/>
                      <a:gd name="T9" fmla="*/ 0 h 4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26" h="408">
                        <a:moveTo>
                          <a:pt x="113" y="0"/>
                        </a:moveTo>
                        <a:cubicBezTo>
                          <a:pt x="75" y="0"/>
                          <a:pt x="0" y="68"/>
                          <a:pt x="0" y="136"/>
                        </a:cubicBezTo>
                        <a:cubicBezTo>
                          <a:pt x="0" y="204"/>
                          <a:pt x="75" y="408"/>
                          <a:pt x="113" y="408"/>
                        </a:cubicBezTo>
                        <a:cubicBezTo>
                          <a:pt x="151" y="408"/>
                          <a:pt x="226" y="204"/>
                          <a:pt x="226" y="136"/>
                        </a:cubicBezTo>
                        <a:cubicBezTo>
                          <a:pt x="226" y="68"/>
                          <a:pt x="151" y="0"/>
                          <a:pt x="113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alpha val="50000"/>
                    </a:schemeClr>
                  </a:solidFill>
                  <a:ln w="3175" cap="flat" cmpd="sng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525" name="Group 405">
                  <a:extLst>
                    <a:ext uri="{FF2B5EF4-FFF2-40B4-BE49-F238E27FC236}">
                      <a16:creationId xmlns:a16="http://schemas.microsoft.com/office/drawing/2014/main" id="{37FFC455-E0D2-CA48-099E-43FC2BB9D21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5400000">
                  <a:off x="966" y="8115"/>
                  <a:ext cx="176" cy="657"/>
                  <a:chOff x="975" y="8074"/>
                  <a:chExt cx="176" cy="657"/>
                </a:xfrm>
              </p:grpSpPr>
              <p:sp>
                <p:nvSpPr>
                  <p:cNvPr id="5526" name="Freeform 406">
                    <a:extLst>
                      <a:ext uri="{FF2B5EF4-FFF2-40B4-BE49-F238E27FC236}">
                        <a16:creationId xmlns:a16="http://schemas.microsoft.com/office/drawing/2014/main" id="{BC050166-5DF0-D4D6-AC42-AF81DFD4864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75" y="8414"/>
                    <a:ext cx="176" cy="317"/>
                  </a:xfrm>
                  <a:custGeom>
                    <a:avLst/>
                    <a:gdLst>
                      <a:gd name="T0" fmla="*/ 113 w 226"/>
                      <a:gd name="T1" fmla="*/ 0 h 408"/>
                      <a:gd name="T2" fmla="*/ 0 w 226"/>
                      <a:gd name="T3" fmla="*/ 136 h 408"/>
                      <a:gd name="T4" fmla="*/ 113 w 226"/>
                      <a:gd name="T5" fmla="*/ 408 h 408"/>
                      <a:gd name="T6" fmla="*/ 226 w 226"/>
                      <a:gd name="T7" fmla="*/ 136 h 408"/>
                      <a:gd name="T8" fmla="*/ 113 w 226"/>
                      <a:gd name="T9" fmla="*/ 0 h 4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26" h="408">
                        <a:moveTo>
                          <a:pt x="113" y="0"/>
                        </a:moveTo>
                        <a:cubicBezTo>
                          <a:pt x="75" y="0"/>
                          <a:pt x="0" y="68"/>
                          <a:pt x="0" y="136"/>
                        </a:cubicBezTo>
                        <a:cubicBezTo>
                          <a:pt x="0" y="204"/>
                          <a:pt x="75" y="408"/>
                          <a:pt x="113" y="408"/>
                        </a:cubicBezTo>
                        <a:cubicBezTo>
                          <a:pt x="151" y="408"/>
                          <a:pt x="226" y="204"/>
                          <a:pt x="226" y="136"/>
                        </a:cubicBezTo>
                        <a:cubicBezTo>
                          <a:pt x="226" y="68"/>
                          <a:pt x="151" y="0"/>
                          <a:pt x="113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alpha val="50000"/>
                    </a:schemeClr>
                  </a:solidFill>
                  <a:ln w="3175" cap="flat" cmpd="sng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5527" name="Freeform 407">
                    <a:extLst>
                      <a:ext uri="{FF2B5EF4-FFF2-40B4-BE49-F238E27FC236}">
                        <a16:creationId xmlns:a16="http://schemas.microsoft.com/office/drawing/2014/main" id="{40B32DE0-514D-16DE-4A8C-8675096BBA3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0800000">
                    <a:off x="975" y="8074"/>
                    <a:ext cx="176" cy="317"/>
                  </a:xfrm>
                  <a:custGeom>
                    <a:avLst/>
                    <a:gdLst>
                      <a:gd name="T0" fmla="*/ 113 w 226"/>
                      <a:gd name="T1" fmla="*/ 0 h 408"/>
                      <a:gd name="T2" fmla="*/ 0 w 226"/>
                      <a:gd name="T3" fmla="*/ 136 h 408"/>
                      <a:gd name="T4" fmla="*/ 113 w 226"/>
                      <a:gd name="T5" fmla="*/ 408 h 408"/>
                      <a:gd name="T6" fmla="*/ 226 w 226"/>
                      <a:gd name="T7" fmla="*/ 136 h 408"/>
                      <a:gd name="T8" fmla="*/ 113 w 226"/>
                      <a:gd name="T9" fmla="*/ 0 h 4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26" h="408">
                        <a:moveTo>
                          <a:pt x="113" y="0"/>
                        </a:moveTo>
                        <a:cubicBezTo>
                          <a:pt x="75" y="0"/>
                          <a:pt x="0" y="68"/>
                          <a:pt x="0" y="136"/>
                        </a:cubicBezTo>
                        <a:cubicBezTo>
                          <a:pt x="0" y="204"/>
                          <a:pt x="75" y="408"/>
                          <a:pt x="113" y="408"/>
                        </a:cubicBezTo>
                        <a:cubicBezTo>
                          <a:pt x="151" y="408"/>
                          <a:pt x="226" y="204"/>
                          <a:pt x="226" y="136"/>
                        </a:cubicBezTo>
                        <a:cubicBezTo>
                          <a:pt x="226" y="68"/>
                          <a:pt x="151" y="0"/>
                          <a:pt x="113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alpha val="50000"/>
                    </a:schemeClr>
                  </a:solidFill>
                  <a:ln w="3175" cap="flat" cmpd="sng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528" name="Group 408">
                <a:extLst>
                  <a:ext uri="{FF2B5EF4-FFF2-40B4-BE49-F238E27FC236}">
                    <a16:creationId xmlns:a16="http://schemas.microsoft.com/office/drawing/2014/main" id="{B8C5A7E5-0D30-201A-C492-3391442CE47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1520" y="8505"/>
                <a:ext cx="408" cy="408"/>
                <a:chOff x="725" y="8115"/>
                <a:chExt cx="657" cy="657"/>
              </a:xfrm>
            </p:grpSpPr>
            <p:grpSp>
              <p:nvGrpSpPr>
                <p:cNvPr id="5529" name="Group 409">
                  <a:extLst>
                    <a:ext uri="{FF2B5EF4-FFF2-40B4-BE49-F238E27FC236}">
                      <a16:creationId xmlns:a16="http://schemas.microsoft.com/office/drawing/2014/main" id="{805ABC58-520D-F79F-291C-331C21BC93A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965" y="8115"/>
                  <a:ext cx="176" cy="657"/>
                  <a:chOff x="852" y="7961"/>
                  <a:chExt cx="176" cy="657"/>
                </a:xfrm>
              </p:grpSpPr>
              <p:sp>
                <p:nvSpPr>
                  <p:cNvPr id="5530" name="Freeform 410">
                    <a:extLst>
                      <a:ext uri="{FF2B5EF4-FFF2-40B4-BE49-F238E27FC236}">
                        <a16:creationId xmlns:a16="http://schemas.microsoft.com/office/drawing/2014/main" id="{D8AD4475-8B3B-C706-08A3-0EEA7DEA287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52" y="8301"/>
                    <a:ext cx="176" cy="317"/>
                  </a:xfrm>
                  <a:custGeom>
                    <a:avLst/>
                    <a:gdLst>
                      <a:gd name="T0" fmla="*/ 113 w 226"/>
                      <a:gd name="T1" fmla="*/ 0 h 408"/>
                      <a:gd name="T2" fmla="*/ 0 w 226"/>
                      <a:gd name="T3" fmla="*/ 136 h 408"/>
                      <a:gd name="T4" fmla="*/ 113 w 226"/>
                      <a:gd name="T5" fmla="*/ 408 h 408"/>
                      <a:gd name="T6" fmla="*/ 226 w 226"/>
                      <a:gd name="T7" fmla="*/ 136 h 408"/>
                      <a:gd name="T8" fmla="*/ 113 w 226"/>
                      <a:gd name="T9" fmla="*/ 0 h 4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26" h="408">
                        <a:moveTo>
                          <a:pt x="113" y="0"/>
                        </a:moveTo>
                        <a:cubicBezTo>
                          <a:pt x="75" y="0"/>
                          <a:pt x="0" y="68"/>
                          <a:pt x="0" y="136"/>
                        </a:cubicBezTo>
                        <a:cubicBezTo>
                          <a:pt x="0" y="204"/>
                          <a:pt x="75" y="408"/>
                          <a:pt x="113" y="408"/>
                        </a:cubicBezTo>
                        <a:cubicBezTo>
                          <a:pt x="151" y="408"/>
                          <a:pt x="226" y="204"/>
                          <a:pt x="226" y="136"/>
                        </a:cubicBezTo>
                        <a:cubicBezTo>
                          <a:pt x="226" y="68"/>
                          <a:pt x="151" y="0"/>
                          <a:pt x="113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alpha val="50000"/>
                    </a:schemeClr>
                  </a:solidFill>
                  <a:ln w="3175" cap="flat" cmpd="sng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5531" name="Freeform 411">
                    <a:extLst>
                      <a:ext uri="{FF2B5EF4-FFF2-40B4-BE49-F238E27FC236}">
                        <a16:creationId xmlns:a16="http://schemas.microsoft.com/office/drawing/2014/main" id="{0B9439EC-4DE6-1F6F-D8EA-460CFA3126A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0800000">
                    <a:off x="852" y="7961"/>
                    <a:ext cx="176" cy="317"/>
                  </a:xfrm>
                  <a:custGeom>
                    <a:avLst/>
                    <a:gdLst>
                      <a:gd name="T0" fmla="*/ 113 w 226"/>
                      <a:gd name="T1" fmla="*/ 0 h 408"/>
                      <a:gd name="T2" fmla="*/ 0 w 226"/>
                      <a:gd name="T3" fmla="*/ 136 h 408"/>
                      <a:gd name="T4" fmla="*/ 113 w 226"/>
                      <a:gd name="T5" fmla="*/ 408 h 408"/>
                      <a:gd name="T6" fmla="*/ 226 w 226"/>
                      <a:gd name="T7" fmla="*/ 136 h 408"/>
                      <a:gd name="T8" fmla="*/ 113 w 226"/>
                      <a:gd name="T9" fmla="*/ 0 h 4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26" h="408">
                        <a:moveTo>
                          <a:pt x="113" y="0"/>
                        </a:moveTo>
                        <a:cubicBezTo>
                          <a:pt x="75" y="0"/>
                          <a:pt x="0" y="68"/>
                          <a:pt x="0" y="136"/>
                        </a:cubicBezTo>
                        <a:cubicBezTo>
                          <a:pt x="0" y="204"/>
                          <a:pt x="75" y="408"/>
                          <a:pt x="113" y="408"/>
                        </a:cubicBezTo>
                        <a:cubicBezTo>
                          <a:pt x="151" y="408"/>
                          <a:pt x="226" y="204"/>
                          <a:pt x="226" y="136"/>
                        </a:cubicBezTo>
                        <a:cubicBezTo>
                          <a:pt x="226" y="68"/>
                          <a:pt x="151" y="0"/>
                          <a:pt x="113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alpha val="50000"/>
                    </a:schemeClr>
                  </a:solidFill>
                  <a:ln w="3175" cap="flat" cmpd="sng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532" name="Group 412">
                  <a:extLst>
                    <a:ext uri="{FF2B5EF4-FFF2-40B4-BE49-F238E27FC236}">
                      <a16:creationId xmlns:a16="http://schemas.microsoft.com/office/drawing/2014/main" id="{6F93B83A-9236-97A9-D255-DB10B76AB07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5400000">
                  <a:off x="966" y="8115"/>
                  <a:ext cx="176" cy="657"/>
                  <a:chOff x="975" y="8074"/>
                  <a:chExt cx="176" cy="657"/>
                </a:xfrm>
              </p:grpSpPr>
              <p:sp>
                <p:nvSpPr>
                  <p:cNvPr id="5533" name="Freeform 413">
                    <a:extLst>
                      <a:ext uri="{FF2B5EF4-FFF2-40B4-BE49-F238E27FC236}">
                        <a16:creationId xmlns:a16="http://schemas.microsoft.com/office/drawing/2014/main" id="{001D33C1-5695-A8D1-AA99-1B94DEDEDD6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75" y="8414"/>
                    <a:ext cx="176" cy="317"/>
                  </a:xfrm>
                  <a:custGeom>
                    <a:avLst/>
                    <a:gdLst>
                      <a:gd name="T0" fmla="*/ 113 w 226"/>
                      <a:gd name="T1" fmla="*/ 0 h 408"/>
                      <a:gd name="T2" fmla="*/ 0 w 226"/>
                      <a:gd name="T3" fmla="*/ 136 h 408"/>
                      <a:gd name="T4" fmla="*/ 113 w 226"/>
                      <a:gd name="T5" fmla="*/ 408 h 408"/>
                      <a:gd name="T6" fmla="*/ 226 w 226"/>
                      <a:gd name="T7" fmla="*/ 136 h 408"/>
                      <a:gd name="T8" fmla="*/ 113 w 226"/>
                      <a:gd name="T9" fmla="*/ 0 h 4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26" h="408">
                        <a:moveTo>
                          <a:pt x="113" y="0"/>
                        </a:moveTo>
                        <a:cubicBezTo>
                          <a:pt x="75" y="0"/>
                          <a:pt x="0" y="68"/>
                          <a:pt x="0" y="136"/>
                        </a:cubicBezTo>
                        <a:cubicBezTo>
                          <a:pt x="0" y="204"/>
                          <a:pt x="75" y="408"/>
                          <a:pt x="113" y="408"/>
                        </a:cubicBezTo>
                        <a:cubicBezTo>
                          <a:pt x="151" y="408"/>
                          <a:pt x="226" y="204"/>
                          <a:pt x="226" y="136"/>
                        </a:cubicBezTo>
                        <a:cubicBezTo>
                          <a:pt x="226" y="68"/>
                          <a:pt x="151" y="0"/>
                          <a:pt x="113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alpha val="50000"/>
                    </a:schemeClr>
                  </a:solidFill>
                  <a:ln w="3175" cap="flat" cmpd="sng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5534" name="Freeform 414">
                    <a:extLst>
                      <a:ext uri="{FF2B5EF4-FFF2-40B4-BE49-F238E27FC236}">
                        <a16:creationId xmlns:a16="http://schemas.microsoft.com/office/drawing/2014/main" id="{22277424-CCC4-8091-5998-35DF321B6E4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0800000">
                    <a:off x="975" y="8074"/>
                    <a:ext cx="176" cy="317"/>
                  </a:xfrm>
                  <a:custGeom>
                    <a:avLst/>
                    <a:gdLst>
                      <a:gd name="T0" fmla="*/ 113 w 226"/>
                      <a:gd name="T1" fmla="*/ 0 h 408"/>
                      <a:gd name="T2" fmla="*/ 0 w 226"/>
                      <a:gd name="T3" fmla="*/ 136 h 408"/>
                      <a:gd name="T4" fmla="*/ 113 w 226"/>
                      <a:gd name="T5" fmla="*/ 408 h 408"/>
                      <a:gd name="T6" fmla="*/ 226 w 226"/>
                      <a:gd name="T7" fmla="*/ 136 h 408"/>
                      <a:gd name="T8" fmla="*/ 113 w 226"/>
                      <a:gd name="T9" fmla="*/ 0 h 4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26" h="408">
                        <a:moveTo>
                          <a:pt x="113" y="0"/>
                        </a:moveTo>
                        <a:cubicBezTo>
                          <a:pt x="75" y="0"/>
                          <a:pt x="0" y="68"/>
                          <a:pt x="0" y="136"/>
                        </a:cubicBezTo>
                        <a:cubicBezTo>
                          <a:pt x="0" y="204"/>
                          <a:pt x="75" y="408"/>
                          <a:pt x="113" y="408"/>
                        </a:cubicBezTo>
                        <a:cubicBezTo>
                          <a:pt x="151" y="408"/>
                          <a:pt x="226" y="204"/>
                          <a:pt x="226" y="136"/>
                        </a:cubicBezTo>
                        <a:cubicBezTo>
                          <a:pt x="226" y="68"/>
                          <a:pt x="151" y="0"/>
                          <a:pt x="113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alpha val="50000"/>
                    </a:schemeClr>
                  </a:solidFill>
                  <a:ln w="3175" cap="flat" cmpd="sng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5535" name="Oval 415">
              <a:extLst>
                <a:ext uri="{FF2B5EF4-FFF2-40B4-BE49-F238E27FC236}">
                  <a16:creationId xmlns:a16="http://schemas.microsoft.com/office/drawing/2014/main" id="{C68C9D6E-CCF7-055A-F6EF-24A71D4E2F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" y="8164"/>
              <a:ext cx="340" cy="340"/>
            </a:xfrm>
            <a:prstGeom prst="ellipse">
              <a:avLst/>
            </a:prstGeom>
            <a:noFill/>
            <a:ln w="254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36" name="Oval 416">
              <a:extLst>
                <a:ext uri="{FF2B5EF4-FFF2-40B4-BE49-F238E27FC236}">
                  <a16:creationId xmlns:a16="http://schemas.microsoft.com/office/drawing/2014/main" id="{B7C68629-78A7-27D8-6847-E923655795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7" y="8211"/>
              <a:ext cx="249" cy="249"/>
            </a:xfrm>
            <a:prstGeom prst="ellipse">
              <a:avLst/>
            </a:prstGeom>
            <a:noFill/>
            <a:ln w="6350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537" name="Group 417">
            <a:extLst>
              <a:ext uri="{FF2B5EF4-FFF2-40B4-BE49-F238E27FC236}">
                <a16:creationId xmlns:a16="http://schemas.microsoft.com/office/drawing/2014/main" id="{DA3B2DD9-79DA-F641-EF7D-897F4E7E2EA4}"/>
              </a:ext>
            </a:extLst>
          </p:cNvPr>
          <p:cNvGrpSpPr>
            <a:grpSpLocks/>
          </p:cNvGrpSpPr>
          <p:nvPr/>
        </p:nvGrpSpPr>
        <p:grpSpPr bwMode="auto">
          <a:xfrm>
            <a:off x="1763713" y="10910888"/>
            <a:ext cx="1046162" cy="1763712"/>
            <a:chOff x="1678" y="6373"/>
            <a:chExt cx="1225" cy="2064"/>
          </a:xfrm>
        </p:grpSpPr>
        <p:sp>
          <p:nvSpPr>
            <p:cNvPr id="5538" name="AutoShape 418">
              <a:extLst>
                <a:ext uri="{FF2B5EF4-FFF2-40B4-BE49-F238E27FC236}">
                  <a16:creationId xmlns:a16="http://schemas.microsoft.com/office/drawing/2014/main" id="{D10B3FDB-4C32-7E4F-9589-63013830CC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0" y="6396"/>
              <a:ext cx="113" cy="179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800000">
                    <a:gamma/>
                    <a:shade val="46275"/>
                    <a:invGamma/>
                  </a:srgbClr>
                </a:gs>
                <a:gs pos="5000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39" name="Rectangle 419">
              <a:extLst>
                <a:ext uri="{FF2B5EF4-FFF2-40B4-BE49-F238E27FC236}">
                  <a16:creationId xmlns:a16="http://schemas.microsoft.com/office/drawing/2014/main" id="{00F8F4DD-704B-9EF9-D7B0-DB3D42263E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1" y="8142"/>
              <a:ext cx="340" cy="46"/>
            </a:xfrm>
            <a:prstGeom prst="rect">
              <a:avLst/>
            </a:prstGeom>
            <a:gradFill rotWithShape="1">
              <a:gsLst>
                <a:gs pos="0">
                  <a:srgbClr val="000080">
                    <a:gamma/>
                    <a:shade val="46275"/>
                    <a:invGamma/>
                  </a:srgbClr>
                </a:gs>
                <a:gs pos="50000">
                  <a:srgbClr val="000080"/>
                </a:gs>
                <a:gs pos="100000">
                  <a:srgbClr val="00008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40" name="AutoShape 420">
              <a:extLst>
                <a:ext uri="{FF2B5EF4-FFF2-40B4-BE49-F238E27FC236}">
                  <a16:creationId xmlns:a16="http://schemas.microsoft.com/office/drawing/2014/main" id="{1BB24186-7AE0-D434-6425-C385FE477B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2" y="8188"/>
              <a:ext cx="317" cy="249"/>
            </a:xfrm>
            <a:custGeom>
              <a:avLst/>
              <a:gdLst>
                <a:gd name="G0" fmla="+- 2478 0 0"/>
                <a:gd name="G1" fmla="+- 21600 0 2478"/>
                <a:gd name="G2" fmla="*/ 2478 1 2"/>
                <a:gd name="G3" fmla="+- 21600 0 G2"/>
                <a:gd name="G4" fmla="+/ 2478 21600 2"/>
                <a:gd name="G5" fmla="+/ G1 0 2"/>
                <a:gd name="G6" fmla="*/ 21600 21600 2478"/>
                <a:gd name="G7" fmla="*/ G6 1 2"/>
                <a:gd name="G8" fmla="+- 21600 0 G7"/>
                <a:gd name="G9" fmla="*/ 21600 1 2"/>
                <a:gd name="G10" fmla="+- 2478 0 G9"/>
                <a:gd name="G11" fmla="?: G10 G8 0"/>
                <a:gd name="G12" fmla="?: G10 G7 21600"/>
                <a:gd name="T0" fmla="*/ 20361 w 21600"/>
                <a:gd name="T1" fmla="*/ 10800 h 21600"/>
                <a:gd name="T2" fmla="*/ 10800 w 21600"/>
                <a:gd name="T3" fmla="*/ 21600 h 21600"/>
                <a:gd name="T4" fmla="*/ 1239 w 21600"/>
                <a:gd name="T5" fmla="*/ 10800 h 21600"/>
                <a:gd name="T6" fmla="*/ 10800 w 21600"/>
                <a:gd name="T7" fmla="*/ 0 h 21600"/>
                <a:gd name="T8" fmla="*/ 3039 w 21600"/>
                <a:gd name="T9" fmla="*/ 3039 h 21600"/>
                <a:gd name="T10" fmla="*/ 18561 w 21600"/>
                <a:gd name="T11" fmla="*/ 1856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478" y="21600"/>
                  </a:lnTo>
                  <a:lnTo>
                    <a:pt x="19122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80">
                    <a:gamma/>
                    <a:shade val="46275"/>
                    <a:invGamma/>
                  </a:srgbClr>
                </a:gs>
                <a:gs pos="50000">
                  <a:srgbClr val="000080"/>
                </a:gs>
                <a:gs pos="100000">
                  <a:srgbClr val="00008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541" name="Group 421">
              <a:extLst>
                <a:ext uri="{FF2B5EF4-FFF2-40B4-BE49-F238E27FC236}">
                  <a16:creationId xmlns:a16="http://schemas.microsoft.com/office/drawing/2014/main" id="{01EBB37C-1BB1-5AB8-45B1-596666542E9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87" y="6373"/>
              <a:ext cx="340" cy="227"/>
              <a:chOff x="1079" y="8501"/>
              <a:chExt cx="657" cy="658"/>
            </a:xfrm>
          </p:grpSpPr>
          <p:grpSp>
            <p:nvGrpSpPr>
              <p:cNvPr id="5542" name="Group 422">
                <a:extLst>
                  <a:ext uri="{FF2B5EF4-FFF2-40B4-BE49-F238E27FC236}">
                    <a16:creationId xmlns:a16="http://schemas.microsoft.com/office/drawing/2014/main" id="{FA847013-8640-9362-82DD-B9F036181A1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5543" name="Freeform 423">
                  <a:extLst>
                    <a:ext uri="{FF2B5EF4-FFF2-40B4-BE49-F238E27FC236}">
                      <a16:creationId xmlns:a16="http://schemas.microsoft.com/office/drawing/2014/main" id="{0125579E-166F-110A-7916-87064AB9A2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44" name="Freeform 424">
                  <a:extLst>
                    <a:ext uri="{FF2B5EF4-FFF2-40B4-BE49-F238E27FC236}">
                      <a16:creationId xmlns:a16="http://schemas.microsoft.com/office/drawing/2014/main" id="{18BA3932-1CC2-4148-2051-192D402602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545" name="Group 425">
                <a:extLst>
                  <a:ext uri="{FF2B5EF4-FFF2-40B4-BE49-F238E27FC236}">
                    <a16:creationId xmlns:a16="http://schemas.microsoft.com/office/drawing/2014/main" id="{08E628B0-6382-B922-4E06-D19B93EAD9D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5546" name="Freeform 426">
                  <a:extLst>
                    <a:ext uri="{FF2B5EF4-FFF2-40B4-BE49-F238E27FC236}">
                      <a16:creationId xmlns:a16="http://schemas.microsoft.com/office/drawing/2014/main" id="{B23867DD-5AE4-5D7B-9288-3535E80338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47" name="Freeform 427">
                  <a:extLst>
                    <a:ext uri="{FF2B5EF4-FFF2-40B4-BE49-F238E27FC236}">
                      <a16:creationId xmlns:a16="http://schemas.microsoft.com/office/drawing/2014/main" id="{C39C148D-91F0-89CF-1916-328D68DC2F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548" name="Group 428">
                <a:extLst>
                  <a:ext uri="{FF2B5EF4-FFF2-40B4-BE49-F238E27FC236}">
                    <a16:creationId xmlns:a16="http://schemas.microsoft.com/office/drawing/2014/main" id="{63E97E3F-53AE-7715-75F7-E788215B9D5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8100000"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5549" name="Freeform 429">
                  <a:extLst>
                    <a:ext uri="{FF2B5EF4-FFF2-40B4-BE49-F238E27FC236}">
                      <a16:creationId xmlns:a16="http://schemas.microsoft.com/office/drawing/2014/main" id="{05B98E2F-971F-D258-04FB-626846CF2C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50" name="Freeform 430">
                  <a:extLst>
                    <a:ext uri="{FF2B5EF4-FFF2-40B4-BE49-F238E27FC236}">
                      <a16:creationId xmlns:a16="http://schemas.microsoft.com/office/drawing/2014/main" id="{C53C3CCF-F60B-ECC8-FEC4-C3AB1ED26F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551" name="Group 431">
                <a:extLst>
                  <a:ext uri="{FF2B5EF4-FFF2-40B4-BE49-F238E27FC236}">
                    <a16:creationId xmlns:a16="http://schemas.microsoft.com/office/drawing/2014/main" id="{8CD9BF1C-6E6C-B9B3-4824-95F5B29CB36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1080" y="8785"/>
                <a:ext cx="657" cy="91"/>
                <a:chOff x="1044" y="8777"/>
                <a:chExt cx="657" cy="176"/>
              </a:xfrm>
            </p:grpSpPr>
            <p:sp>
              <p:nvSpPr>
                <p:cNvPr id="5552" name="Freeform 432">
                  <a:extLst>
                    <a:ext uri="{FF2B5EF4-FFF2-40B4-BE49-F238E27FC236}">
                      <a16:creationId xmlns:a16="http://schemas.microsoft.com/office/drawing/2014/main" id="{E2EA80A4-4C3D-7367-541D-8109515A8D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53" name="Freeform 433">
                  <a:extLst>
                    <a:ext uri="{FF2B5EF4-FFF2-40B4-BE49-F238E27FC236}">
                      <a16:creationId xmlns:a16="http://schemas.microsoft.com/office/drawing/2014/main" id="{823E97B5-D5B0-BBAE-5BB1-336026FC73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554" name="Group 434">
              <a:extLst>
                <a:ext uri="{FF2B5EF4-FFF2-40B4-BE49-F238E27FC236}">
                  <a16:creationId xmlns:a16="http://schemas.microsoft.com/office/drawing/2014/main" id="{279145B8-EC09-1686-5210-53A049D08C5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60" y="7553"/>
              <a:ext cx="340" cy="272"/>
              <a:chOff x="1248" y="7802"/>
              <a:chExt cx="342" cy="329"/>
            </a:xfrm>
          </p:grpSpPr>
          <p:sp>
            <p:nvSpPr>
              <p:cNvPr id="5555" name="Freeform 435">
                <a:extLst>
                  <a:ext uri="{FF2B5EF4-FFF2-40B4-BE49-F238E27FC236}">
                    <a16:creationId xmlns:a16="http://schemas.microsoft.com/office/drawing/2014/main" id="{03A4C6C8-29C8-9294-2133-19EA2625BDB5}"/>
                  </a:ext>
                </a:extLst>
              </p:cNvPr>
              <p:cNvSpPr>
                <a:spLocks/>
              </p:cNvSpPr>
              <p:nvPr/>
            </p:nvSpPr>
            <p:spPr bwMode="auto">
              <a:xfrm rot="4256023">
                <a:off x="1354" y="7764"/>
                <a:ext cx="116" cy="327"/>
              </a:xfrm>
              <a:custGeom>
                <a:avLst/>
                <a:gdLst>
                  <a:gd name="T0" fmla="*/ 113 w 226"/>
                  <a:gd name="T1" fmla="*/ 0 h 408"/>
                  <a:gd name="T2" fmla="*/ 0 w 226"/>
                  <a:gd name="T3" fmla="*/ 136 h 408"/>
                  <a:gd name="T4" fmla="*/ 113 w 226"/>
                  <a:gd name="T5" fmla="*/ 408 h 408"/>
                  <a:gd name="T6" fmla="*/ 226 w 226"/>
                  <a:gd name="T7" fmla="*/ 136 h 408"/>
                  <a:gd name="T8" fmla="*/ 113 w 226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408">
                    <a:moveTo>
                      <a:pt x="113" y="0"/>
                    </a:moveTo>
                    <a:cubicBezTo>
                      <a:pt x="75" y="0"/>
                      <a:pt x="0" y="68"/>
                      <a:pt x="0" y="136"/>
                    </a:cubicBezTo>
                    <a:cubicBezTo>
                      <a:pt x="0" y="204"/>
                      <a:pt x="75" y="408"/>
                      <a:pt x="113" y="408"/>
                    </a:cubicBezTo>
                    <a:cubicBezTo>
                      <a:pt x="151" y="408"/>
                      <a:pt x="226" y="204"/>
                      <a:pt x="226" y="136"/>
                    </a:cubicBezTo>
                    <a:cubicBezTo>
                      <a:pt x="226" y="68"/>
                      <a:pt x="151" y="0"/>
                      <a:pt x="113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9966">
                      <a:gamma/>
                      <a:shade val="46275"/>
                      <a:invGamma/>
                    </a:srgbClr>
                  </a:gs>
                  <a:gs pos="100000">
                    <a:srgbClr val="339966"/>
                  </a:gs>
                </a:gsLst>
                <a:lin ang="5400000" scaled="1"/>
              </a:gradFill>
              <a:ln w="3175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556" name="Freeform 436">
                <a:extLst>
                  <a:ext uri="{FF2B5EF4-FFF2-40B4-BE49-F238E27FC236}">
                    <a16:creationId xmlns:a16="http://schemas.microsoft.com/office/drawing/2014/main" id="{AA9273B9-E67D-20E9-1504-6CB9B4E01C20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1393" y="7702"/>
                <a:ext cx="89" cy="289"/>
              </a:xfrm>
              <a:custGeom>
                <a:avLst/>
                <a:gdLst>
                  <a:gd name="T0" fmla="*/ 113 w 226"/>
                  <a:gd name="T1" fmla="*/ 0 h 408"/>
                  <a:gd name="T2" fmla="*/ 0 w 226"/>
                  <a:gd name="T3" fmla="*/ 136 h 408"/>
                  <a:gd name="T4" fmla="*/ 113 w 226"/>
                  <a:gd name="T5" fmla="*/ 408 h 408"/>
                  <a:gd name="T6" fmla="*/ 226 w 226"/>
                  <a:gd name="T7" fmla="*/ 136 h 408"/>
                  <a:gd name="T8" fmla="*/ 113 w 226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408">
                    <a:moveTo>
                      <a:pt x="113" y="0"/>
                    </a:moveTo>
                    <a:cubicBezTo>
                      <a:pt x="75" y="0"/>
                      <a:pt x="0" y="68"/>
                      <a:pt x="0" y="136"/>
                    </a:cubicBezTo>
                    <a:cubicBezTo>
                      <a:pt x="0" y="204"/>
                      <a:pt x="75" y="408"/>
                      <a:pt x="113" y="408"/>
                    </a:cubicBezTo>
                    <a:cubicBezTo>
                      <a:pt x="151" y="408"/>
                      <a:pt x="226" y="204"/>
                      <a:pt x="226" y="136"/>
                    </a:cubicBezTo>
                    <a:cubicBezTo>
                      <a:pt x="226" y="68"/>
                      <a:pt x="151" y="0"/>
                      <a:pt x="113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9966">
                      <a:gamma/>
                      <a:shade val="46275"/>
                      <a:invGamma/>
                    </a:srgbClr>
                  </a:gs>
                  <a:gs pos="100000">
                    <a:srgbClr val="339966"/>
                  </a:gs>
                </a:gsLst>
                <a:lin ang="5400000" scaled="1"/>
              </a:gradFill>
              <a:ln w="3175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557" name="Freeform 437">
                <a:extLst>
                  <a:ext uri="{FF2B5EF4-FFF2-40B4-BE49-F238E27FC236}">
                    <a16:creationId xmlns:a16="http://schemas.microsoft.com/office/drawing/2014/main" id="{AF8113DD-D275-9FEB-4060-4178BE549554}"/>
                  </a:ext>
                </a:extLst>
              </p:cNvPr>
              <p:cNvSpPr>
                <a:spLocks/>
              </p:cNvSpPr>
              <p:nvPr/>
            </p:nvSpPr>
            <p:spPr bwMode="auto">
              <a:xfrm rot="1360628">
                <a:off x="1474" y="7847"/>
                <a:ext cx="116" cy="284"/>
              </a:xfrm>
              <a:custGeom>
                <a:avLst/>
                <a:gdLst>
                  <a:gd name="T0" fmla="*/ 113 w 226"/>
                  <a:gd name="T1" fmla="*/ 0 h 408"/>
                  <a:gd name="T2" fmla="*/ 0 w 226"/>
                  <a:gd name="T3" fmla="*/ 136 h 408"/>
                  <a:gd name="T4" fmla="*/ 113 w 226"/>
                  <a:gd name="T5" fmla="*/ 408 h 408"/>
                  <a:gd name="T6" fmla="*/ 226 w 226"/>
                  <a:gd name="T7" fmla="*/ 136 h 408"/>
                  <a:gd name="T8" fmla="*/ 113 w 226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408">
                    <a:moveTo>
                      <a:pt x="113" y="0"/>
                    </a:moveTo>
                    <a:cubicBezTo>
                      <a:pt x="75" y="0"/>
                      <a:pt x="0" y="68"/>
                      <a:pt x="0" y="136"/>
                    </a:cubicBezTo>
                    <a:cubicBezTo>
                      <a:pt x="0" y="204"/>
                      <a:pt x="75" y="408"/>
                      <a:pt x="113" y="408"/>
                    </a:cubicBezTo>
                    <a:cubicBezTo>
                      <a:pt x="151" y="408"/>
                      <a:pt x="226" y="204"/>
                      <a:pt x="226" y="136"/>
                    </a:cubicBezTo>
                    <a:cubicBezTo>
                      <a:pt x="226" y="68"/>
                      <a:pt x="151" y="0"/>
                      <a:pt x="113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9966">
                      <a:gamma/>
                      <a:shade val="46275"/>
                      <a:invGamma/>
                    </a:srgbClr>
                  </a:gs>
                  <a:gs pos="100000">
                    <a:srgbClr val="339966"/>
                  </a:gs>
                </a:gsLst>
                <a:lin ang="5400000" scaled="1"/>
              </a:gradFill>
              <a:ln w="3175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558" name="Group 438">
              <a:extLst>
                <a:ext uri="{FF2B5EF4-FFF2-40B4-BE49-F238E27FC236}">
                  <a16:creationId xmlns:a16="http://schemas.microsoft.com/office/drawing/2014/main" id="{AA88805A-E362-2BDA-9837-1A277D1AF91D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2291" y="7643"/>
              <a:ext cx="340" cy="272"/>
              <a:chOff x="1248" y="7802"/>
              <a:chExt cx="342" cy="329"/>
            </a:xfrm>
          </p:grpSpPr>
          <p:sp>
            <p:nvSpPr>
              <p:cNvPr id="5559" name="Freeform 439">
                <a:extLst>
                  <a:ext uri="{FF2B5EF4-FFF2-40B4-BE49-F238E27FC236}">
                    <a16:creationId xmlns:a16="http://schemas.microsoft.com/office/drawing/2014/main" id="{CCCFD614-59D1-600C-936E-BDFCE423DED5}"/>
                  </a:ext>
                </a:extLst>
              </p:cNvPr>
              <p:cNvSpPr>
                <a:spLocks/>
              </p:cNvSpPr>
              <p:nvPr/>
            </p:nvSpPr>
            <p:spPr bwMode="auto">
              <a:xfrm rot="4256023">
                <a:off x="1354" y="7764"/>
                <a:ext cx="116" cy="327"/>
              </a:xfrm>
              <a:custGeom>
                <a:avLst/>
                <a:gdLst>
                  <a:gd name="T0" fmla="*/ 113 w 226"/>
                  <a:gd name="T1" fmla="*/ 0 h 408"/>
                  <a:gd name="T2" fmla="*/ 0 w 226"/>
                  <a:gd name="T3" fmla="*/ 136 h 408"/>
                  <a:gd name="T4" fmla="*/ 113 w 226"/>
                  <a:gd name="T5" fmla="*/ 408 h 408"/>
                  <a:gd name="T6" fmla="*/ 226 w 226"/>
                  <a:gd name="T7" fmla="*/ 136 h 408"/>
                  <a:gd name="T8" fmla="*/ 113 w 226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408">
                    <a:moveTo>
                      <a:pt x="113" y="0"/>
                    </a:moveTo>
                    <a:cubicBezTo>
                      <a:pt x="75" y="0"/>
                      <a:pt x="0" y="68"/>
                      <a:pt x="0" y="136"/>
                    </a:cubicBezTo>
                    <a:cubicBezTo>
                      <a:pt x="0" y="204"/>
                      <a:pt x="75" y="408"/>
                      <a:pt x="113" y="408"/>
                    </a:cubicBezTo>
                    <a:cubicBezTo>
                      <a:pt x="151" y="408"/>
                      <a:pt x="226" y="204"/>
                      <a:pt x="226" y="136"/>
                    </a:cubicBezTo>
                    <a:cubicBezTo>
                      <a:pt x="226" y="68"/>
                      <a:pt x="151" y="0"/>
                      <a:pt x="113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9966">
                      <a:gamma/>
                      <a:shade val="46275"/>
                      <a:invGamma/>
                    </a:srgbClr>
                  </a:gs>
                  <a:gs pos="100000">
                    <a:srgbClr val="339966"/>
                  </a:gs>
                </a:gsLst>
                <a:lin ang="5400000" scaled="1"/>
              </a:gradFill>
              <a:ln w="3175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560" name="Freeform 440">
                <a:extLst>
                  <a:ext uri="{FF2B5EF4-FFF2-40B4-BE49-F238E27FC236}">
                    <a16:creationId xmlns:a16="http://schemas.microsoft.com/office/drawing/2014/main" id="{D5FAFE8C-D32B-D8CF-9DC2-F9374FAD5D83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1393" y="7702"/>
                <a:ext cx="89" cy="289"/>
              </a:xfrm>
              <a:custGeom>
                <a:avLst/>
                <a:gdLst>
                  <a:gd name="T0" fmla="*/ 113 w 226"/>
                  <a:gd name="T1" fmla="*/ 0 h 408"/>
                  <a:gd name="T2" fmla="*/ 0 w 226"/>
                  <a:gd name="T3" fmla="*/ 136 h 408"/>
                  <a:gd name="T4" fmla="*/ 113 w 226"/>
                  <a:gd name="T5" fmla="*/ 408 h 408"/>
                  <a:gd name="T6" fmla="*/ 226 w 226"/>
                  <a:gd name="T7" fmla="*/ 136 h 408"/>
                  <a:gd name="T8" fmla="*/ 113 w 226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408">
                    <a:moveTo>
                      <a:pt x="113" y="0"/>
                    </a:moveTo>
                    <a:cubicBezTo>
                      <a:pt x="75" y="0"/>
                      <a:pt x="0" y="68"/>
                      <a:pt x="0" y="136"/>
                    </a:cubicBezTo>
                    <a:cubicBezTo>
                      <a:pt x="0" y="204"/>
                      <a:pt x="75" y="408"/>
                      <a:pt x="113" y="408"/>
                    </a:cubicBezTo>
                    <a:cubicBezTo>
                      <a:pt x="151" y="408"/>
                      <a:pt x="226" y="204"/>
                      <a:pt x="226" y="136"/>
                    </a:cubicBezTo>
                    <a:cubicBezTo>
                      <a:pt x="226" y="68"/>
                      <a:pt x="151" y="0"/>
                      <a:pt x="113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9966">
                      <a:gamma/>
                      <a:shade val="46275"/>
                      <a:invGamma/>
                    </a:srgbClr>
                  </a:gs>
                  <a:gs pos="100000">
                    <a:srgbClr val="339966"/>
                  </a:gs>
                </a:gsLst>
                <a:lin ang="5400000" scaled="1"/>
              </a:gradFill>
              <a:ln w="3175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561" name="Freeform 441">
                <a:extLst>
                  <a:ext uri="{FF2B5EF4-FFF2-40B4-BE49-F238E27FC236}">
                    <a16:creationId xmlns:a16="http://schemas.microsoft.com/office/drawing/2014/main" id="{E856CBBD-D20A-36CF-D5FB-A04EB557F261}"/>
                  </a:ext>
                </a:extLst>
              </p:cNvPr>
              <p:cNvSpPr>
                <a:spLocks/>
              </p:cNvSpPr>
              <p:nvPr/>
            </p:nvSpPr>
            <p:spPr bwMode="auto">
              <a:xfrm rot="1360628">
                <a:off x="1474" y="7847"/>
                <a:ext cx="116" cy="284"/>
              </a:xfrm>
              <a:custGeom>
                <a:avLst/>
                <a:gdLst>
                  <a:gd name="T0" fmla="*/ 113 w 226"/>
                  <a:gd name="T1" fmla="*/ 0 h 408"/>
                  <a:gd name="T2" fmla="*/ 0 w 226"/>
                  <a:gd name="T3" fmla="*/ 136 h 408"/>
                  <a:gd name="T4" fmla="*/ 113 w 226"/>
                  <a:gd name="T5" fmla="*/ 408 h 408"/>
                  <a:gd name="T6" fmla="*/ 226 w 226"/>
                  <a:gd name="T7" fmla="*/ 136 h 408"/>
                  <a:gd name="T8" fmla="*/ 113 w 226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408">
                    <a:moveTo>
                      <a:pt x="113" y="0"/>
                    </a:moveTo>
                    <a:cubicBezTo>
                      <a:pt x="75" y="0"/>
                      <a:pt x="0" y="68"/>
                      <a:pt x="0" y="136"/>
                    </a:cubicBezTo>
                    <a:cubicBezTo>
                      <a:pt x="0" y="204"/>
                      <a:pt x="75" y="408"/>
                      <a:pt x="113" y="408"/>
                    </a:cubicBezTo>
                    <a:cubicBezTo>
                      <a:pt x="151" y="408"/>
                      <a:pt x="226" y="204"/>
                      <a:pt x="226" y="136"/>
                    </a:cubicBezTo>
                    <a:cubicBezTo>
                      <a:pt x="226" y="68"/>
                      <a:pt x="151" y="0"/>
                      <a:pt x="113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9966">
                      <a:gamma/>
                      <a:shade val="46275"/>
                      <a:invGamma/>
                    </a:srgbClr>
                  </a:gs>
                  <a:gs pos="100000">
                    <a:srgbClr val="339966"/>
                  </a:gs>
                </a:gsLst>
                <a:lin ang="5400000" scaled="1"/>
              </a:gradFill>
              <a:ln w="3175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562" name="Group 442">
              <a:extLst>
                <a:ext uri="{FF2B5EF4-FFF2-40B4-BE49-F238E27FC236}">
                  <a16:creationId xmlns:a16="http://schemas.microsoft.com/office/drawing/2014/main" id="{EAC5AD47-02DF-6F24-FB7E-393EFDD6D7C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15" y="6918"/>
              <a:ext cx="499" cy="340"/>
              <a:chOff x="1079" y="8501"/>
              <a:chExt cx="657" cy="658"/>
            </a:xfrm>
          </p:grpSpPr>
          <p:grpSp>
            <p:nvGrpSpPr>
              <p:cNvPr id="5563" name="Group 443">
                <a:extLst>
                  <a:ext uri="{FF2B5EF4-FFF2-40B4-BE49-F238E27FC236}">
                    <a16:creationId xmlns:a16="http://schemas.microsoft.com/office/drawing/2014/main" id="{9A1C1F34-02E4-C182-7F85-FAF5B119C55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5564" name="Freeform 444">
                  <a:extLst>
                    <a:ext uri="{FF2B5EF4-FFF2-40B4-BE49-F238E27FC236}">
                      <a16:creationId xmlns:a16="http://schemas.microsoft.com/office/drawing/2014/main" id="{01DCD2EE-3A49-1C7D-0F0E-6A1F683EAD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65" name="Freeform 445">
                  <a:extLst>
                    <a:ext uri="{FF2B5EF4-FFF2-40B4-BE49-F238E27FC236}">
                      <a16:creationId xmlns:a16="http://schemas.microsoft.com/office/drawing/2014/main" id="{0AA49776-9ACA-E5A0-B4E1-609F93DCD9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566" name="Group 446">
                <a:extLst>
                  <a:ext uri="{FF2B5EF4-FFF2-40B4-BE49-F238E27FC236}">
                    <a16:creationId xmlns:a16="http://schemas.microsoft.com/office/drawing/2014/main" id="{43C2324B-63EC-0A5A-BF91-BC3E01322D4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5567" name="Freeform 447">
                  <a:extLst>
                    <a:ext uri="{FF2B5EF4-FFF2-40B4-BE49-F238E27FC236}">
                      <a16:creationId xmlns:a16="http://schemas.microsoft.com/office/drawing/2014/main" id="{50B82FB0-5B7F-4D5C-2359-5E7445E331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68" name="Freeform 448">
                  <a:extLst>
                    <a:ext uri="{FF2B5EF4-FFF2-40B4-BE49-F238E27FC236}">
                      <a16:creationId xmlns:a16="http://schemas.microsoft.com/office/drawing/2014/main" id="{45B4B9AB-F090-F394-9023-E4E039263C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569" name="Group 449">
                <a:extLst>
                  <a:ext uri="{FF2B5EF4-FFF2-40B4-BE49-F238E27FC236}">
                    <a16:creationId xmlns:a16="http://schemas.microsoft.com/office/drawing/2014/main" id="{D7375098-C403-CF9A-5392-55FB33179D2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8100000"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5570" name="Freeform 450">
                  <a:extLst>
                    <a:ext uri="{FF2B5EF4-FFF2-40B4-BE49-F238E27FC236}">
                      <a16:creationId xmlns:a16="http://schemas.microsoft.com/office/drawing/2014/main" id="{A3CCBA07-03D6-9556-E931-B2A4721F85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71" name="Freeform 451">
                  <a:extLst>
                    <a:ext uri="{FF2B5EF4-FFF2-40B4-BE49-F238E27FC236}">
                      <a16:creationId xmlns:a16="http://schemas.microsoft.com/office/drawing/2014/main" id="{8C93FD1A-9DA3-2C59-419A-1F11985199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572" name="Group 452">
                <a:extLst>
                  <a:ext uri="{FF2B5EF4-FFF2-40B4-BE49-F238E27FC236}">
                    <a16:creationId xmlns:a16="http://schemas.microsoft.com/office/drawing/2014/main" id="{AFC5EAF0-B277-0EB1-D416-AF3BB61875F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1080" y="8785"/>
                <a:ext cx="657" cy="91"/>
                <a:chOff x="1044" y="8777"/>
                <a:chExt cx="657" cy="176"/>
              </a:xfrm>
            </p:grpSpPr>
            <p:sp>
              <p:nvSpPr>
                <p:cNvPr id="5573" name="Freeform 453">
                  <a:extLst>
                    <a:ext uri="{FF2B5EF4-FFF2-40B4-BE49-F238E27FC236}">
                      <a16:creationId xmlns:a16="http://schemas.microsoft.com/office/drawing/2014/main" id="{AA0AEF80-8D76-0004-A401-8DB377BFB2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74" name="Freeform 454">
                  <a:extLst>
                    <a:ext uri="{FF2B5EF4-FFF2-40B4-BE49-F238E27FC236}">
                      <a16:creationId xmlns:a16="http://schemas.microsoft.com/office/drawing/2014/main" id="{C2C4E94D-509E-5995-2591-88FE86948B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575" name="Group 455">
              <a:extLst>
                <a:ext uri="{FF2B5EF4-FFF2-40B4-BE49-F238E27FC236}">
                  <a16:creationId xmlns:a16="http://schemas.microsoft.com/office/drawing/2014/main" id="{901E58E1-5665-B27D-51AD-591998C9D8A8}"/>
                </a:ext>
              </a:extLst>
            </p:cNvPr>
            <p:cNvGrpSpPr>
              <a:grpSpLocks/>
            </p:cNvGrpSpPr>
            <p:nvPr/>
          </p:nvGrpSpPr>
          <p:grpSpPr bwMode="auto">
            <a:xfrm rot="2700000">
              <a:off x="2302" y="6998"/>
              <a:ext cx="499" cy="340"/>
              <a:chOff x="1079" y="8501"/>
              <a:chExt cx="657" cy="658"/>
            </a:xfrm>
          </p:grpSpPr>
          <p:grpSp>
            <p:nvGrpSpPr>
              <p:cNvPr id="5576" name="Group 456">
                <a:extLst>
                  <a:ext uri="{FF2B5EF4-FFF2-40B4-BE49-F238E27FC236}">
                    <a16:creationId xmlns:a16="http://schemas.microsoft.com/office/drawing/2014/main" id="{48AA7CF0-DE2A-B1DD-8FB2-1795AE842C1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5577" name="Freeform 457">
                  <a:extLst>
                    <a:ext uri="{FF2B5EF4-FFF2-40B4-BE49-F238E27FC236}">
                      <a16:creationId xmlns:a16="http://schemas.microsoft.com/office/drawing/2014/main" id="{41CD1A04-E1AB-5EC5-B5E2-123709BA4F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78" name="Freeform 458">
                  <a:extLst>
                    <a:ext uri="{FF2B5EF4-FFF2-40B4-BE49-F238E27FC236}">
                      <a16:creationId xmlns:a16="http://schemas.microsoft.com/office/drawing/2014/main" id="{9A8333FB-3C80-1F41-85BF-375967AF82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579" name="Group 459">
                <a:extLst>
                  <a:ext uri="{FF2B5EF4-FFF2-40B4-BE49-F238E27FC236}">
                    <a16:creationId xmlns:a16="http://schemas.microsoft.com/office/drawing/2014/main" id="{F8993C40-7B26-BEE3-C6EF-496DB48F5B6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5580" name="Freeform 460">
                  <a:extLst>
                    <a:ext uri="{FF2B5EF4-FFF2-40B4-BE49-F238E27FC236}">
                      <a16:creationId xmlns:a16="http://schemas.microsoft.com/office/drawing/2014/main" id="{94294A34-B69A-1657-1997-8DFB27381A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81" name="Freeform 461">
                  <a:extLst>
                    <a:ext uri="{FF2B5EF4-FFF2-40B4-BE49-F238E27FC236}">
                      <a16:creationId xmlns:a16="http://schemas.microsoft.com/office/drawing/2014/main" id="{A7DE83B0-7D32-4A34-BD23-1F73CDE55B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582" name="Group 462">
                <a:extLst>
                  <a:ext uri="{FF2B5EF4-FFF2-40B4-BE49-F238E27FC236}">
                    <a16:creationId xmlns:a16="http://schemas.microsoft.com/office/drawing/2014/main" id="{4B58D907-A09C-CC3E-5F02-AA23A6E55F8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8100000"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5583" name="Freeform 463">
                  <a:extLst>
                    <a:ext uri="{FF2B5EF4-FFF2-40B4-BE49-F238E27FC236}">
                      <a16:creationId xmlns:a16="http://schemas.microsoft.com/office/drawing/2014/main" id="{26227470-A412-73BA-877D-57E7254C07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84" name="Freeform 464">
                  <a:extLst>
                    <a:ext uri="{FF2B5EF4-FFF2-40B4-BE49-F238E27FC236}">
                      <a16:creationId xmlns:a16="http://schemas.microsoft.com/office/drawing/2014/main" id="{52CA276D-2AD4-A2EE-63E8-F02BB2CD77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585" name="Group 465">
                <a:extLst>
                  <a:ext uri="{FF2B5EF4-FFF2-40B4-BE49-F238E27FC236}">
                    <a16:creationId xmlns:a16="http://schemas.microsoft.com/office/drawing/2014/main" id="{03F8DE1C-2DA4-2EE8-3716-D78548B403C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1080" y="8785"/>
                <a:ext cx="657" cy="91"/>
                <a:chOff x="1044" y="8777"/>
                <a:chExt cx="657" cy="176"/>
              </a:xfrm>
            </p:grpSpPr>
            <p:sp>
              <p:nvSpPr>
                <p:cNvPr id="5586" name="Freeform 466">
                  <a:extLst>
                    <a:ext uri="{FF2B5EF4-FFF2-40B4-BE49-F238E27FC236}">
                      <a16:creationId xmlns:a16="http://schemas.microsoft.com/office/drawing/2014/main" id="{D951D836-9D8E-5141-5812-CCCCE2B643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87" name="Freeform 467">
                  <a:extLst>
                    <a:ext uri="{FF2B5EF4-FFF2-40B4-BE49-F238E27FC236}">
                      <a16:creationId xmlns:a16="http://schemas.microsoft.com/office/drawing/2014/main" id="{B7A55DAE-F471-B736-15ED-3AD716285B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588" name="Group 468">
              <a:extLst>
                <a:ext uri="{FF2B5EF4-FFF2-40B4-BE49-F238E27FC236}">
                  <a16:creationId xmlns:a16="http://schemas.microsoft.com/office/drawing/2014/main" id="{520C297D-86DA-D4C3-66D1-5DF235A91D5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78" y="7462"/>
              <a:ext cx="340" cy="272"/>
              <a:chOff x="1248" y="7802"/>
              <a:chExt cx="342" cy="329"/>
            </a:xfrm>
          </p:grpSpPr>
          <p:sp>
            <p:nvSpPr>
              <p:cNvPr id="5589" name="Freeform 469">
                <a:extLst>
                  <a:ext uri="{FF2B5EF4-FFF2-40B4-BE49-F238E27FC236}">
                    <a16:creationId xmlns:a16="http://schemas.microsoft.com/office/drawing/2014/main" id="{AF6B0AF3-4768-BDD3-936F-ACA8A8FF6E07}"/>
                  </a:ext>
                </a:extLst>
              </p:cNvPr>
              <p:cNvSpPr>
                <a:spLocks/>
              </p:cNvSpPr>
              <p:nvPr/>
            </p:nvSpPr>
            <p:spPr bwMode="auto">
              <a:xfrm rot="4256023">
                <a:off x="1354" y="7764"/>
                <a:ext cx="116" cy="327"/>
              </a:xfrm>
              <a:custGeom>
                <a:avLst/>
                <a:gdLst>
                  <a:gd name="T0" fmla="*/ 113 w 226"/>
                  <a:gd name="T1" fmla="*/ 0 h 408"/>
                  <a:gd name="T2" fmla="*/ 0 w 226"/>
                  <a:gd name="T3" fmla="*/ 136 h 408"/>
                  <a:gd name="T4" fmla="*/ 113 w 226"/>
                  <a:gd name="T5" fmla="*/ 408 h 408"/>
                  <a:gd name="T6" fmla="*/ 226 w 226"/>
                  <a:gd name="T7" fmla="*/ 136 h 408"/>
                  <a:gd name="T8" fmla="*/ 113 w 226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408">
                    <a:moveTo>
                      <a:pt x="113" y="0"/>
                    </a:moveTo>
                    <a:cubicBezTo>
                      <a:pt x="75" y="0"/>
                      <a:pt x="0" y="68"/>
                      <a:pt x="0" y="136"/>
                    </a:cubicBezTo>
                    <a:cubicBezTo>
                      <a:pt x="0" y="204"/>
                      <a:pt x="75" y="408"/>
                      <a:pt x="113" y="408"/>
                    </a:cubicBezTo>
                    <a:cubicBezTo>
                      <a:pt x="151" y="408"/>
                      <a:pt x="226" y="204"/>
                      <a:pt x="226" y="136"/>
                    </a:cubicBezTo>
                    <a:cubicBezTo>
                      <a:pt x="226" y="68"/>
                      <a:pt x="151" y="0"/>
                      <a:pt x="113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9966">
                      <a:gamma/>
                      <a:shade val="46275"/>
                      <a:invGamma/>
                    </a:srgbClr>
                  </a:gs>
                  <a:gs pos="100000">
                    <a:srgbClr val="339966"/>
                  </a:gs>
                </a:gsLst>
                <a:lin ang="5400000" scaled="1"/>
              </a:gradFill>
              <a:ln w="3175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590" name="Freeform 470">
                <a:extLst>
                  <a:ext uri="{FF2B5EF4-FFF2-40B4-BE49-F238E27FC236}">
                    <a16:creationId xmlns:a16="http://schemas.microsoft.com/office/drawing/2014/main" id="{87A00DCF-8591-7177-6DB5-C4A13EF4369C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1393" y="7702"/>
                <a:ext cx="89" cy="289"/>
              </a:xfrm>
              <a:custGeom>
                <a:avLst/>
                <a:gdLst>
                  <a:gd name="T0" fmla="*/ 113 w 226"/>
                  <a:gd name="T1" fmla="*/ 0 h 408"/>
                  <a:gd name="T2" fmla="*/ 0 w 226"/>
                  <a:gd name="T3" fmla="*/ 136 h 408"/>
                  <a:gd name="T4" fmla="*/ 113 w 226"/>
                  <a:gd name="T5" fmla="*/ 408 h 408"/>
                  <a:gd name="T6" fmla="*/ 226 w 226"/>
                  <a:gd name="T7" fmla="*/ 136 h 408"/>
                  <a:gd name="T8" fmla="*/ 113 w 226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408">
                    <a:moveTo>
                      <a:pt x="113" y="0"/>
                    </a:moveTo>
                    <a:cubicBezTo>
                      <a:pt x="75" y="0"/>
                      <a:pt x="0" y="68"/>
                      <a:pt x="0" y="136"/>
                    </a:cubicBezTo>
                    <a:cubicBezTo>
                      <a:pt x="0" y="204"/>
                      <a:pt x="75" y="408"/>
                      <a:pt x="113" y="408"/>
                    </a:cubicBezTo>
                    <a:cubicBezTo>
                      <a:pt x="151" y="408"/>
                      <a:pt x="226" y="204"/>
                      <a:pt x="226" y="136"/>
                    </a:cubicBezTo>
                    <a:cubicBezTo>
                      <a:pt x="226" y="68"/>
                      <a:pt x="151" y="0"/>
                      <a:pt x="113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9966">
                      <a:gamma/>
                      <a:shade val="46275"/>
                      <a:invGamma/>
                    </a:srgbClr>
                  </a:gs>
                  <a:gs pos="100000">
                    <a:srgbClr val="339966"/>
                  </a:gs>
                </a:gsLst>
                <a:lin ang="5400000" scaled="1"/>
              </a:gradFill>
              <a:ln w="3175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591" name="Freeform 471">
                <a:extLst>
                  <a:ext uri="{FF2B5EF4-FFF2-40B4-BE49-F238E27FC236}">
                    <a16:creationId xmlns:a16="http://schemas.microsoft.com/office/drawing/2014/main" id="{E3CA1613-A6E3-07D3-C5F7-ED5782B593B4}"/>
                  </a:ext>
                </a:extLst>
              </p:cNvPr>
              <p:cNvSpPr>
                <a:spLocks/>
              </p:cNvSpPr>
              <p:nvPr/>
            </p:nvSpPr>
            <p:spPr bwMode="auto">
              <a:xfrm rot="1360628">
                <a:off x="1474" y="7847"/>
                <a:ext cx="116" cy="284"/>
              </a:xfrm>
              <a:custGeom>
                <a:avLst/>
                <a:gdLst>
                  <a:gd name="T0" fmla="*/ 113 w 226"/>
                  <a:gd name="T1" fmla="*/ 0 h 408"/>
                  <a:gd name="T2" fmla="*/ 0 w 226"/>
                  <a:gd name="T3" fmla="*/ 136 h 408"/>
                  <a:gd name="T4" fmla="*/ 113 w 226"/>
                  <a:gd name="T5" fmla="*/ 408 h 408"/>
                  <a:gd name="T6" fmla="*/ 226 w 226"/>
                  <a:gd name="T7" fmla="*/ 136 h 408"/>
                  <a:gd name="T8" fmla="*/ 113 w 226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408">
                    <a:moveTo>
                      <a:pt x="113" y="0"/>
                    </a:moveTo>
                    <a:cubicBezTo>
                      <a:pt x="75" y="0"/>
                      <a:pt x="0" y="68"/>
                      <a:pt x="0" y="136"/>
                    </a:cubicBezTo>
                    <a:cubicBezTo>
                      <a:pt x="0" y="204"/>
                      <a:pt x="75" y="408"/>
                      <a:pt x="113" y="408"/>
                    </a:cubicBezTo>
                    <a:cubicBezTo>
                      <a:pt x="151" y="408"/>
                      <a:pt x="226" y="204"/>
                      <a:pt x="226" y="136"/>
                    </a:cubicBezTo>
                    <a:cubicBezTo>
                      <a:pt x="226" y="68"/>
                      <a:pt x="151" y="0"/>
                      <a:pt x="113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9966">
                      <a:gamma/>
                      <a:shade val="46275"/>
                      <a:invGamma/>
                    </a:srgbClr>
                  </a:gs>
                  <a:gs pos="100000">
                    <a:srgbClr val="339966"/>
                  </a:gs>
                </a:gsLst>
                <a:lin ang="5400000" scaled="1"/>
              </a:gradFill>
              <a:ln w="3175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592" name="Group 472">
              <a:extLst>
                <a:ext uri="{FF2B5EF4-FFF2-40B4-BE49-F238E27FC236}">
                  <a16:creationId xmlns:a16="http://schemas.microsoft.com/office/drawing/2014/main" id="{A4182D34-8124-A128-5754-EA7FB9EBAA03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2563" y="7439"/>
              <a:ext cx="340" cy="272"/>
              <a:chOff x="1248" y="7802"/>
              <a:chExt cx="342" cy="329"/>
            </a:xfrm>
          </p:grpSpPr>
          <p:sp>
            <p:nvSpPr>
              <p:cNvPr id="5593" name="Freeform 473">
                <a:extLst>
                  <a:ext uri="{FF2B5EF4-FFF2-40B4-BE49-F238E27FC236}">
                    <a16:creationId xmlns:a16="http://schemas.microsoft.com/office/drawing/2014/main" id="{25A193E0-A07E-3066-EF95-E5B813910551}"/>
                  </a:ext>
                </a:extLst>
              </p:cNvPr>
              <p:cNvSpPr>
                <a:spLocks/>
              </p:cNvSpPr>
              <p:nvPr/>
            </p:nvSpPr>
            <p:spPr bwMode="auto">
              <a:xfrm rot="4256023">
                <a:off x="1354" y="7764"/>
                <a:ext cx="116" cy="327"/>
              </a:xfrm>
              <a:custGeom>
                <a:avLst/>
                <a:gdLst>
                  <a:gd name="T0" fmla="*/ 113 w 226"/>
                  <a:gd name="T1" fmla="*/ 0 h 408"/>
                  <a:gd name="T2" fmla="*/ 0 w 226"/>
                  <a:gd name="T3" fmla="*/ 136 h 408"/>
                  <a:gd name="T4" fmla="*/ 113 w 226"/>
                  <a:gd name="T5" fmla="*/ 408 h 408"/>
                  <a:gd name="T6" fmla="*/ 226 w 226"/>
                  <a:gd name="T7" fmla="*/ 136 h 408"/>
                  <a:gd name="T8" fmla="*/ 113 w 226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408">
                    <a:moveTo>
                      <a:pt x="113" y="0"/>
                    </a:moveTo>
                    <a:cubicBezTo>
                      <a:pt x="75" y="0"/>
                      <a:pt x="0" y="68"/>
                      <a:pt x="0" y="136"/>
                    </a:cubicBezTo>
                    <a:cubicBezTo>
                      <a:pt x="0" y="204"/>
                      <a:pt x="75" y="408"/>
                      <a:pt x="113" y="408"/>
                    </a:cubicBezTo>
                    <a:cubicBezTo>
                      <a:pt x="151" y="408"/>
                      <a:pt x="226" y="204"/>
                      <a:pt x="226" y="136"/>
                    </a:cubicBezTo>
                    <a:cubicBezTo>
                      <a:pt x="226" y="68"/>
                      <a:pt x="151" y="0"/>
                      <a:pt x="113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9966">
                      <a:gamma/>
                      <a:shade val="46275"/>
                      <a:invGamma/>
                    </a:srgbClr>
                  </a:gs>
                  <a:gs pos="100000">
                    <a:srgbClr val="339966"/>
                  </a:gs>
                </a:gsLst>
                <a:lin ang="5400000" scaled="1"/>
              </a:gradFill>
              <a:ln w="3175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594" name="Freeform 474">
                <a:extLst>
                  <a:ext uri="{FF2B5EF4-FFF2-40B4-BE49-F238E27FC236}">
                    <a16:creationId xmlns:a16="http://schemas.microsoft.com/office/drawing/2014/main" id="{FDCFEF9B-5780-D292-F11C-E5DF931EA26C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1393" y="7702"/>
                <a:ext cx="89" cy="289"/>
              </a:xfrm>
              <a:custGeom>
                <a:avLst/>
                <a:gdLst>
                  <a:gd name="T0" fmla="*/ 113 w 226"/>
                  <a:gd name="T1" fmla="*/ 0 h 408"/>
                  <a:gd name="T2" fmla="*/ 0 w 226"/>
                  <a:gd name="T3" fmla="*/ 136 h 408"/>
                  <a:gd name="T4" fmla="*/ 113 w 226"/>
                  <a:gd name="T5" fmla="*/ 408 h 408"/>
                  <a:gd name="T6" fmla="*/ 226 w 226"/>
                  <a:gd name="T7" fmla="*/ 136 h 408"/>
                  <a:gd name="T8" fmla="*/ 113 w 226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408">
                    <a:moveTo>
                      <a:pt x="113" y="0"/>
                    </a:moveTo>
                    <a:cubicBezTo>
                      <a:pt x="75" y="0"/>
                      <a:pt x="0" y="68"/>
                      <a:pt x="0" y="136"/>
                    </a:cubicBezTo>
                    <a:cubicBezTo>
                      <a:pt x="0" y="204"/>
                      <a:pt x="75" y="408"/>
                      <a:pt x="113" y="408"/>
                    </a:cubicBezTo>
                    <a:cubicBezTo>
                      <a:pt x="151" y="408"/>
                      <a:pt x="226" y="204"/>
                      <a:pt x="226" y="136"/>
                    </a:cubicBezTo>
                    <a:cubicBezTo>
                      <a:pt x="226" y="68"/>
                      <a:pt x="151" y="0"/>
                      <a:pt x="113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9966">
                      <a:gamma/>
                      <a:shade val="46275"/>
                      <a:invGamma/>
                    </a:srgbClr>
                  </a:gs>
                  <a:gs pos="100000">
                    <a:srgbClr val="339966"/>
                  </a:gs>
                </a:gsLst>
                <a:lin ang="5400000" scaled="1"/>
              </a:gradFill>
              <a:ln w="3175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595" name="Freeform 475">
                <a:extLst>
                  <a:ext uri="{FF2B5EF4-FFF2-40B4-BE49-F238E27FC236}">
                    <a16:creationId xmlns:a16="http://schemas.microsoft.com/office/drawing/2014/main" id="{4584ED71-2BBD-1D4B-C595-CAF03AE8D127}"/>
                  </a:ext>
                </a:extLst>
              </p:cNvPr>
              <p:cNvSpPr>
                <a:spLocks/>
              </p:cNvSpPr>
              <p:nvPr/>
            </p:nvSpPr>
            <p:spPr bwMode="auto">
              <a:xfrm rot="1360628">
                <a:off x="1474" y="7847"/>
                <a:ext cx="116" cy="284"/>
              </a:xfrm>
              <a:custGeom>
                <a:avLst/>
                <a:gdLst>
                  <a:gd name="T0" fmla="*/ 113 w 226"/>
                  <a:gd name="T1" fmla="*/ 0 h 408"/>
                  <a:gd name="T2" fmla="*/ 0 w 226"/>
                  <a:gd name="T3" fmla="*/ 136 h 408"/>
                  <a:gd name="T4" fmla="*/ 113 w 226"/>
                  <a:gd name="T5" fmla="*/ 408 h 408"/>
                  <a:gd name="T6" fmla="*/ 226 w 226"/>
                  <a:gd name="T7" fmla="*/ 136 h 408"/>
                  <a:gd name="T8" fmla="*/ 113 w 226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408">
                    <a:moveTo>
                      <a:pt x="113" y="0"/>
                    </a:moveTo>
                    <a:cubicBezTo>
                      <a:pt x="75" y="0"/>
                      <a:pt x="0" y="68"/>
                      <a:pt x="0" y="136"/>
                    </a:cubicBezTo>
                    <a:cubicBezTo>
                      <a:pt x="0" y="204"/>
                      <a:pt x="75" y="408"/>
                      <a:pt x="113" y="408"/>
                    </a:cubicBezTo>
                    <a:cubicBezTo>
                      <a:pt x="151" y="408"/>
                      <a:pt x="226" y="204"/>
                      <a:pt x="226" y="136"/>
                    </a:cubicBezTo>
                    <a:cubicBezTo>
                      <a:pt x="226" y="68"/>
                      <a:pt x="151" y="0"/>
                      <a:pt x="113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9966">
                      <a:gamma/>
                      <a:shade val="46275"/>
                      <a:invGamma/>
                    </a:srgbClr>
                  </a:gs>
                  <a:gs pos="100000">
                    <a:srgbClr val="339966"/>
                  </a:gs>
                </a:gsLst>
                <a:lin ang="5400000" scaled="1"/>
              </a:gradFill>
              <a:ln w="3175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596" name="Group 476">
              <a:extLst>
                <a:ext uri="{FF2B5EF4-FFF2-40B4-BE49-F238E27FC236}">
                  <a16:creationId xmlns:a16="http://schemas.microsoft.com/office/drawing/2014/main" id="{08A5E5F0-84D0-E179-9AC5-5A573CE80C6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69" y="7190"/>
              <a:ext cx="499" cy="340"/>
              <a:chOff x="1079" y="8501"/>
              <a:chExt cx="657" cy="658"/>
            </a:xfrm>
          </p:grpSpPr>
          <p:grpSp>
            <p:nvGrpSpPr>
              <p:cNvPr id="5597" name="Group 477">
                <a:extLst>
                  <a:ext uri="{FF2B5EF4-FFF2-40B4-BE49-F238E27FC236}">
                    <a16:creationId xmlns:a16="http://schemas.microsoft.com/office/drawing/2014/main" id="{584817BA-F1AB-DEBE-986F-3E99D061CE9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5598" name="Freeform 478">
                  <a:extLst>
                    <a:ext uri="{FF2B5EF4-FFF2-40B4-BE49-F238E27FC236}">
                      <a16:creationId xmlns:a16="http://schemas.microsoft.com/office/drawing/2014/main" id="{D21B59A3-E7C3-7BE7-7CAF-BC997C0304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99" name="Freeform 479">
                  <a:extLst>
                    <a:ext uri="{FF2B5EF4-FFF2-40B4-BE49-F238E27FC236}">
                      <a16:creationId xmlns:a16="http://schemas.microsoft.com/office/drawing/2014/main" id="{6F3FE59F-EEC1-9F65-C584-4A9249A32E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00" name="Group 480">
                <a:extLst>
                  <a:ext uri="{FF2B5EF4-FFF2-40B4-BE49-F238E27FC236}">
                    <a16:creationId xmlns:a16="http://schemas.microsoft.com/office/drawing/2014/main" id="{EED79B0A-67A6-7161-CB22-BE770E8B4A6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5601" name="Freeform 481">
                  <a:extLst>
                    <a:ext uri="{FF2B5EF4-FFF2-40B4-BE49-F238E27FC236}">
                      <a16:creationId xmlns:a16="http://schemas.microsoft.com/office/drawing/2014/main" id="{26801EF1-BDDE-095E-FC4A-E38626B0C7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02" name="Freeform 482">
                  <a:extLst>
                    <a:ext uri="{FF2B5EF4-FFF2-40B4-BE49-F238E27FC236}">
                      <a16:creationId xmlns:a16="http://schemas.microsoft.com/office/drawing/2014/main" id="{0F6131CD-93B5-E9A4-E700-27CBEA4DA2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03" name="Group 483">
                <a:extLst>
                  <a:ext uri="{FF2B5EF4-FFF2-40B4-BE49-F238E27FC236}">
                    <a16:creationId xmlns:a16="http://schemas.microsoft.com/office/drawing/2014/main" id="{91C0D2C8-187E-03C2-E927-77D7F490AC3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8100000"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5604" name="Freeform 484">
                  <a:extLst>
                    <a:ext uri="{FF2B5EF4-FFF2-40B4-BE49-F238E27FC236}">
                      <a16:creationId xmlns:a16="http://schemas.microsoft.com/office/drawing/2014/main" id="{4F34D1E4-A487-C0C2-49EC-DD4A6ADAD8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05" name="Freeform 485">
                  <a:extLst>
                    <a:ext uri="{FF2B5EF4-FFF2-40B4-BE49-F238E27FC236}">
                      <a16:creationId xmlns:a16="http://schemas.microsoft.com/office/drawing/2014/main" id="{441B96BE-08BA-C207-C3A6-5DE1278E63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06" name="Group 486">
                <a:extLst>
                  <a:ext uri="{FF2B5EF4-FFF2-40B4-BE49-F238E27FC236}">
                    <a16:creationId xmlns:a16="http://schemas.microsoft.com/office/drawing/2014/main" id="{22C5F74F-9210-B4E2-BFA9-8C7B561908C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1080" y="8785"/>
                <a:ext cx="657" cy="91"/>
                <a:chOff x="1044" y="8777"/>
                <a:chExt cx="657" cy="176"/>
              </a:xfrm>
            </p:grpSpPr>
            <p:sp>
              <p:nvSpPr>
                <p:cNvPr id="5607" name="Freeform 487">
                  <a:extLst>
                    <a:ext uri="{FF2B5EF4-FFF2-40B4-BE49-F238E27FC236}">
                      <a16:creationId xmlns:a16="http://schemas.microsoft.com/office/drawing/2014/main" id="{D88AF2F8-AE09-E1A4-494D-6EFEC82344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08" name="Freeform 488">
                  <a:extLst>
                    <a:ext uri="{FF2B5EF4-FFF2-40B4-BE49-F238E27FC236}">
                      <a16:creationId xmlns:a16="http://schemas.microsoft.com/office/drawing/2014/main" id="{49216EFD-7855-506E-26FB-D5988848B4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609" name="Group 489">
              <a:extLst>
                <a:ext uri="{FF2B5EF4-FFF2-40B4-BE49-F238E27FC236}">
                  <a16:creationId xmlns:a16="http://schemas.microsoft.com/office/drawing/2014/main" id="{5F8A4061-A97B-566B-3D57-353A71409222}"/>
                </a:ext>
              </a:extLst>
            </p:cNvPr>
            <p:cNvGrpSpPr>
              <a:grpSpLocks/>
            </p:cNvGrpSpPr>
            <p:nvPr/>
          </p:nvGrpSpPr>
          <p:grpSpPr bwMode="auto">
            <a:xfrm rot="2700000">
              <a:off x="1984" y="7315"/>
              <a:ext cx="499" cy="340"/>
              <a:chOff x="1079" y="8501"/>
              <a:chExt cx="657" cy="658"/>
            </a:xfrm>
          </p:grpSpPr>
          <p:grpSp>
            <p:nvGrpSpPr>
              <p:cNvPr id="5610" name="Group 490">
                <a:extLst>
                  <a:ext uri="{FF2B5EF4-FFF2-40B4-BE49-F238E27FC236}">
                    <a16:creationId xmlns:a16="http://schemas.microsoft.com/office/drawing/2014/main" id="{7A46377E-40AE-DFC9-F9CB-C63347DDBD6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5611" name="Freeform 491">
                  <a:extLst>
                    <a:ext uri="{FF2B5EF4-FFF2-40B4-BE49-F238E27FC236}">
                      <a16:creationId xmlns:a16="http://schemas.microsoft.com/office/drawing/2014/main" id="{A81FB982-9EC3-30B3-BF5C-4AD5246AD0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12" name="Freeform 492">
                  <a:extLst>
                    <a:ext uri="{FF2B5EF4-FFF2-40B4-BE49-F238E27FC236}">
                      <a16:creationId xmlns:a16="http://schemas.microsoft.com/office/drawing/2014/main" id="{508448DD-802D-0DE1-E11F-11189FBF47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13" name="Group 493">
                <a:extLst>
                  <a:ext uri="{FF2B5EF4-FFF2-40B4-BE49-F238E27FC236}">
                    <a16:creationId xmlns:a16="http://schemas.microsoft.com/office/drawing/2014/main" id="{36E3773C-5A4D-7191-11D6-328000CF127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5614" name="Freeform 494">
                  <a:extLst>
                    <a:ext uri="{FF2B5EF4-FFF2-40B4-BE49-F238E27FC236}">
                      <a16:creationId xmlns:a16="http://schemas.microsoft.com/office/drawing/2014/main" id="{AF65F5ED-5A1D-F257-8D3B-DA8871919F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15" name="Freeform 495">
                  <a:extLst>
                    <a:ext uri="{FF2B5EF4-FFF2-40B4-BE49-F238E27FC236}">
                      <a16:creationId xmlns:a16="http://schemas.microsoft.com/office/drawing/2014/main" id="{982FCE9C-0A01-7B4C-E42A-E4323ED4DF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16" name="Group 496">
                <a:extLst>
                  <a:ext uri="{FF2B5EF4-FFF2-40B4-BE49-F238E27FC236}">
                    <a16:creationId xmlns:a16="http://schemas.microsoft.com/office/drawing/2014/main" id="{FFB3C3B6-5F52-1952-1AE5-4AC0D1C924A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8100000"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5617" name="Freeform 497">
                  <a:extLst>
                    <a:ext uri="{FF2B5EF4-FFF2-40B4-BE49-F238E27FC236}">
                      <a16:creationId xmlns:a16="http://schemas.microsoft.com/office/drawing/2014/main" id="{3FBBD9BE-CB76-2B7B-6CBA-274FBD73A0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18" name="Freeform 498">
                  <a:extLst>
                    <a:ext uri="{FF2B5EF4-FFF2-40B4-BE49-F238E27FC236}">
                      <a16:creationId xmlns:a16="http://schemas.microsoft.com/office/drawing/2014/main" id="{B52A66A3-4612-5B03-7D75-625C346A55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19" name="Group 499">
                <a:extLst>
                  <a:ext uri="{FF2B5EF4-FFF2-40B4-BE49-F238E27FC236}">
                    <a16:creationId xmlns:a16="http://schemas.microsoft.com/office/drawing/2014/main" id="{81B2A263-C6CF-5A3A-E004-FC67AE319E1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1080" y="8785"/>
                <a:ext cx="657" cy="91"/>
                <a:chOff x="1044" y="8777"/>
                <a:chExt cx="657" cy="176"/>
              </a:xfrm>
            </p:grpSpPr>
            <p:sp>
              <p:nvSpPr>
                <p:cNvPr id="5620" name="Freeform 500">
                  <a:extLst>
                    <a:ext uri="{FF2B5EF4-FFF2-40B4-BE49-F238E27FC236}">
                      <a16:creationId xmlns:a16="http://schemas.microsoft.com/office/drawing/2014/main" id="{3F2689FD-18EE-BAED-788A-805BF647C1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21" name="Freeform 501">
                  <a:extLst>
                    <a:ext uri="{FF2B5EF4-FFF2-40B4-BE49-F238E27FC236}">
                      <a16:creationId xmlns:a16="http://schemas.microsoft.com/office/drawing/2014/main" id="{03441D02-3FEA-72FC-E8C4-9D32C88117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622" name="Group 502">
              <a:extLst>
                <a:ext uri="{FF2B5EF4-FFF2-40B4-BE49-F238E27FC236}">
                  <a16:creationId xmlns:a16="http://schemas.microsoft.com/office/drawing/2014/main" id="{022047B5-35B8-1EE6-FA4C-6F0760B20D90}"/>
                </a:ext>
              </a:extLst>
            </p:cNvPr>
            <p:cNvGrpSpPr>
              <a:grpSpLocks/>
            </p:cNvGrpSpPr>
            <p:nvPr/>
          </p:nvGrpSpPr>
          <p:grpSpPr bwMode="auto">
            <a:xfrm rot="2700000">
              <a:off x="2075" y="7088"/>
              <a:ext cx="499" cy="340"/>
              <a:chOff x="1079" y="8501"/>
              <a:chExt cx="657" cy="658"/>
            </a:xfrm>
          </p:grpSpPr>
          <p:grpSp>
            <p:nvGrpSpPr>
              <p:cNvPr id="5623" name="Group 503">
                <a:extLst>
                  <a:ext uri="{FF2B5EF4-FFF2-40B4-BE49-F238E27FC236}">
                    <a16:creationId xmlns:a16="http://schemas.microsoft.com/office/drawing/2014/main" id="{3A343ADA-B5B8-68AE-F2D2-C5869E55B06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5624" name="Freeform 504">
                  <a:extLst>
                    <a:ext uri="{FF2B5EF4-FFF2-40B4-BE49-F238E27FC236}">
                      <a16:creationId xmlns:a16="http://schemas.microsoft.com/office/drawing/2014/main" id="{EA6E5159-70A8-1DA6-77D8-E798422092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25" name="Freeform 505">
                  <a:extLst>
                    <a:ext uri="{FF2B5EF4-FFF2-40B4-BE49-F238E27FC236}">
                      <a16:creationId xmlns:a16="http://schemas.microsoft.com/office/drawing/2014/main" id="{B4354B92-947A-81C3-1FAF-A46D1831B6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26" name="Group 506">
                <a:extLst>
                  <a:ext uri="{FF2B5EF4-FFF2-40B4-BE49-F238E27FC236}">
                    <a16:creationId xmlns:a16="http://schemas.microsoft.com/office/drawing/2014/main" id="{FBA2E16B-6055-6A29-6357-ED5EB38454D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5627" name="Freeform 507">
                  <a:extLst>
                    <a:ext uri="{FF2B5EF4-FFF2-40B4-BE49-F238E27FC236}">
                      <a16:creationId xmlns:a16="http://schemas.microsoft.com/office/drawing/2014/main" id="{0A8AEA19-EC62-5EBF-FF5B-F15F47A976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28" name="Freeform 508">
                  <a:extLst>
                    <a:ext uri="{FF2B5EF4-FFF2-40B4-BE49-F238E27FC236}">
                      <a16:creationId xmlns:a16="http://schemas.microsoft.com/office/drawing/2014/main" id="{A90A1C0E-EF7E-EC69-9D43-D3ADFCEED6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29" name="Group 509">
                <a:extLst>
                  <a:ext uri="{FF2B5EF4-FFF2-40B4-BE49-F238E27FC236}">
                    <a16:creationId xmlns:a16="http://schemas.microsoft.com/office/drawing/2014/main" id="{72954F7C-0B92-E142-1F2D-84AF775A5F0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8100000"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5630" name="Freeform 510">
                  <a:extLst>
                    <a:ext uri="{FF2B5EF4-FFF2-40B4-BE49-F238E27FC236}">
                      <a16:creationId xmlns:a16="http://schemas.microsoft.com/office/drawing/2014/main" id="{516E502F-09DC-78C7-8EDA-F3FA11B8F5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31" name="Freeform 511">
                  <a:extLst>
                    <a:ext uri="{FF2B5EF4-FFF2-40B4-BE49-F238E27FC236}">
                      <a16:creationId xmlns:a16="http://schemas.microsoft.com/office/drawing/2014/main" id="{095DFC55-6446-0910-0393-051BF16E43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32" name="Group 512">
                <a:extLst>
                  <a:ext uri="{FF2B5EF4-FFF2-40B4-BE49-F238E27FC236}">
                    <a16:creationId xmlns:a16="http://schemas.microsoft.com/office/drawing/2014/main" id="{7AF214DA-9C85-2E40-EF9B-B57ECEAC9D8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1080" y="8785"/>
                <a:ext cx="657" cy="91"/>
                <a:chOff x="1044" y="8777"/>
                <a:chExt cx="657" cy="176"/>
              </a:xfrm>
            </p:grpSpPr>
            <p:sp>
              <p:nvSpPr>
                <p:cNvPr id="5633" name="Freeform 513">
                  <a:extLst>
                    <a:ext uri="{FF2B5EF4-FFF2-40B4-BE49-F238E27FC236}">
                      <a16:creationId xmlns:a16="http://schemas.microsoft.com/office/drawing/2014/main" id="{2D8D000E-6409-2DAC-A4A7-377AC94665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34" name="Freeform 514">
                  <a:extLst>
                    <a:ext uri="{FF2B5EF4-FFF2-40B4-BE49-F238E27FC236}">
                      <a16:creationId xmlns:a16="http://schemas.microsoft.com/office/drawing/2014/main" id="{E6257FFD-8FFC-A373-147C-42D077A812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635" name="Group 515">
              <a:extLst>
                <a:ext uri="{FF2B5EF4-FFF2-40B4-BE49-F238E27FC236}">
                  <a16:creationId xmlns:a16="http://schemas.microsoft.com/office/drawing/2014/main" id="{8CD31545-3E74-51D6-6386-AD9145E4759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77" y="6827"/>
              <a:ext cx="411" cy="412"/>
              <a:chOff x="1079" y="8501"/>
              <a:chExt cx="657" cy="658"/>
            </a:xfrm>
          </p:grpSpPr>
          <p:grpSp>
            <p:nvGrpSpPr>
              <p:cNvPr id="5636" name="Group 516">
                <a:extLst>
                  <a:ext uri="{FF2B5EF4-FFF2-40B4-BE49-F238E27FC236}">
                    <a16:creationId xmlns:a16="http://schemas.microsoft.com/office/drawing/2014/main" id="{9440B679-092E-C8F2-B415-C8977D6E1DE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5637" name="Freeform 517">
                  <a:extLst>
                    <a:ext uri="{FF2B5EF4-FFF2-40B4-BE49-F238E27FC236}">
                      <a16:creationId xmlns:a16="http://schemas.microsoft.com/office/drawing/2014/main" id="{56EAA17D-48D2-5FD6-6661-6A37136C28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38" name="Freeform 518">
                  <a:extLst>
                    <a:ext uri="{FF2B5EF4-FFF2-40B4-BE49-F238E27FC236}">
                      <a16:creationId xmlns:a16="http://schemas.microsoft.com/office/drawing/2014/main" id="{8F9F960F-C56D-C09E-5541-78DD8E9ABA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39" name="Group 519">
                <a:extLst>
                  <a:ext uri="{FF2B5EF4-FFF2-40B4-BE49-F238E27FC236}">
                    <a16:creationId xmlns:a16="http://schemas.microsoft.com/office/drawing/2014/main" id="{2B78C959-9C88-E522-1F58-F6E79366B23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5640" name="Freeform 520">
                  <a:extLst>
                    <a:ext uri="{FF2B5EF4-FFF2-40B4-BE49-F238E27FC236}">
                      <a16:creationId xmlns:a16="http://schemas.microsoft.com/office/drawing/2014/main" id="{8318F23A-DB03-6EAA-FC48-B43EE4A2B6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41" name="Freeform 521">
                  <a:extLst>
                    <a:ext uri="{FF2B5EF4-FFF2-40B4-BE49-F238E27FC236}">
                      <a16:creationId xmlns:a16="http://schemas.microsoft.com/office/drawing/2014/main" id="{27E61C87-2179-0DEE-1D65-7A88073DC0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42" name="Group 522">
                <a:extLst>
                  <a:ext uri="{FF2B5EF4-FFF2-40B4-BE49-F238E27FC236}">
                    <a16:creationId xmlns:a16="http://schemas.microsoft.com/office/drawing/2014/main" id="{8F46FA8C-7315-4A56-CA6F-76F88F5F59A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8100000"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5643" name="Freeform 523">
                  <a:extLst>
                    <a:ext uri="{FF2B5EF4-FFF2-40B4-BE49-F238E27FC236}">
                      <a16:creationId xmlns:a16="http://schemas.microsoft.com/office/drawing/2014/main" id="{F532CF05-68DF-68DC-1E74-B9630B8B2D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44" name="Freeform 524">
                  <a:extLst>
                    <a:ext uri="{FF2B5EF4-FFF2-40B4-BE49-F238E27FC236}">
                      <a16:creationId xmlns:a16="http://schemas.microsoft.com/office/drawing/2014/main" id="{5447A73F-6091-DCA4-F6AD-305BA76FBE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45" name="Group 525">
                <a:extLst>
                  <a:ext uri="{FF2B5EF4-FFF2-40B4-BE49-F238E27FC236}">
                    <a16:creationId xmlns:a16="http://schemas.microsoft.com/office/drawing/2014/main" id="{ACE2AD19-A8C9-4C2C-F1A9-5B9C934BABC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1080" y="8785"/>
                <a:ext cx="657" cy="91"/>
                <a:chOff x="1044" y="8777"/>
                <a:chExt cx="657" cy="176"/>
              </a:xfrm>
            </p:grpSpPr>
            <p:sp>
              <p:nvSpPr>
                <p:cNvPr id="5646" name="Freeform 526">
                  <a:extLst>
                    <a:ext uri="{FF2B5EF4-FFF2-40B4-BE49-F238E27FC236}">
                      <a16:creationId xmlns:a16="http://schemas.microsoft.com/office/drawing/2014/main" id="{1D433CE1-ADA7-6FF4-1D16-DFAA3FE678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47" name="Freeform 527">
                  <a:extLst>
                    <a:ext uri="{FF2B5EF4-FFF2-40B4-BE49-F238E27FC236}">
                      <a16:creationId xmlns:a16="http://schemas.microsoft.com/office/drawing/2014/main" id="{7DA1CBE5-BC10-EE80-D4EE-1608618E26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648" name="Group 528">
              <a:extLst>
                <a:ext uri="{FF2B5EF4-FFF2-40B4-BE49-F238E27FC236}">
                  <a16:creationId xmlns:a16="http://schemas.microsoft.com/office/drawing/2014/main" id="{93D54149-7914-7527-DECF-1E9B8223B47D}"/>
                </a:ext>
              </a:extLst>
            </p:cNvPr>
            <p:cNvGrpSpPr>
              <a:grpSpLocks/>
            </p:cNvGrpSpPr>
            <p:nvPr/>
          </p:nvGrpSpPr>
          <p:grpSpPr bwMode="auto">
            <a:xfrm rot="1795891">
              <a:off x="2019" y="6487"/>
              <a:ext cx="340" cy="227"/>
              <a:chOff x="1079" y="8501"/>
              <a:chExt cx="657" cy="658"/>
            </a:xfrm>
          </p:grpSpPr>
          <p:grpSp>
            <p:nvGrpSpPr>
              <p:cNvPr id="5649" name="Group 529">
                <a:extLst>
                  <a:ext uri="{FF2B5EF4-FFF2-40B4-BE49-F238E27FC236}">
                    <a16:creationId xmlns:a16="http://schemas.microsoft.com/office/drawing/2014/main" id="{E3E85079-A337-129F-329D-96A0BB45351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5650" name="Freeform 530">
                  <a:extLst>
                    <a:ext uri="{FF2B5EF4-FFF2-40B4-BE49-F238E27FC236}">
                      <a16:creationId xmlns:a16="http://schemas.microsoft.com/office/drawing/2014/main" id="{62C2AD1F-6348-D552-FD56-E81523D6B0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51" name="Freeform 531">
                  <a:extLst>
                    <a:ext uri="{FF2B5EF4-FFF2-40B4-BE49-F238E27FC236}">
                      <a16:creationId xmlns:a16="http://schemas.microsoft.com/office/drawing/2014/main" id="{ECC215EF-27F3-53CC-759E-8DBF50B60B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52" name="Group 532">
                <a:extLst>
                  <a:ext uri="{FF2B5EF4-FFF2-40B4-BE49-F238E27FC236}">
                    <a16:creationId xmlns:a16="http://schemas.microsoft.com/office/drawing/2014/main" id="{B27FCFB4-A888-1294-78A8-EC3366A9967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5653" name="Freeform 533">
                  <a:extLst>
                    <a:ext uri="{FF2B5EF4-FFF2-40B4-BE49-F238E27FC236}">
                      <a16:creationId xmlns:a16="http://schemas.microsoft.com/office/drawing/2014/main" id="{F0D83438-80D4-2D3B-502C-EF92223088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54" name="Freeform 534">
                  <a:extLst>
                    <a:ext uri="{FF2B5EF4-FFF2-40B4-BE49-F238E27FC236}">
                      <a16:creationId xmlns:a16="http://schemas.microsoft.com/office/drawing/2014/main" id="{55C41983-3C4D-56BD-6BD8-F176EE890A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55" name="Group 535">
                <a:extLst>
                  <a:ext uri="{FF2B5EF4-FFF2-40B4-BE49-F238E27FC236}">
                    <a16:creationId xmlns:a16="http://schemas.microsoft.com/office/drawing/2014/main" id="{C35F2B41-8E12-27D8-FF9C-40C58F29A79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8100000"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5656" name="Freeform 536">
                  <a:extLst>
                    <a:ext uri="{FF2B5EF4-FFF2-40B4-BE49-F238E27FC236}">
                      <a16:creationId xmlns:a16="http://schemas.microsoft.com/office/drawing/2014/main" id="{C94CF62A-4A33-C8BC-7C97-9DA1B646CF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57" name="Freeform 537">
                  <a:extLst>
                    <a:ext uri="{FF2B5EF4-FFF2-40B4-BE49-F238E27FC236}">
                      <a16:creationId xmlns:a16="http://schemas.microsoft.com/office/drawing/2014/main" id="{762CDD80-1526-5B6D-D922-0EEC6572CB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58" name="Group 538">
                <a:extLst>
                  <a:ext uri="{FF2B5EF4-FFF2-40B4-BE49-F238E27FC236}">
                    <a16:creationId xmlns:a16="http://schemas.microsoft.com/office/drawing/2014/main" id="{B9A63116-C152-E288-72E9-7C9119CE534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1080" y="8785"/>
                <a:ext cx="657" cy="91"/>
                <a:chOff x="1044" y="8777"/>
                <a:chExt cx="657" cy="176"/>
              </a:xfrm>
            </p:grpSpPr>
            <p:sp>
              <p:nvSpPr>
                <p:cNvPr id="5659" name="Freeform 539">
                  <a:extLst>
                    <a:ext uri="{FF2B5EF4-FFF2-40B4-BE49-F238E27FC236}">
                      <a16:creationId xmlns:a16="http://schemas.microsoft.com/office/drawing/2014/main" id="{1599BEFB-A783-423D-0785-AFD2B331E1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60" name="Freeform 540">
                  <a:extLst>
                    <a:ext uri="{FF2B5EF4-FFF2-40B4-BE49-F238E27FC236}">
                      <a16:creationId xmlns:a16="http://schemas.microsoft.com/office/drawing/2014/main" id="{D67B89C4-4098-A672-1102-960A3FEA61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661" name="Group 541">
              <a:extLst>
                <a:ext uri="{FF2B5EF4-FFF2-40B4-BE49-F238E27FC236}">
                  <a16:creationId xmlns:a16="http://schemas.microsoft.com/office/drawing/2014/main" id="{2F1D14AB-F2D1-6227-03DF-382DED714CE8}"/>
                </a:ext>
              </a:extLst>
            </p:cNvPr>
            <p:cNvGrpSpPr>
              <a:grpSpLocks/>
            </p:cNvGrpSpPr>
            <p:nvPr/>
          </p:nvGrpSpPr>
          <p:grpSpPr bwMode="auto">
            <a:xfrm rot="1795891">
              <a:off x="2177" y="6509"/>
              <a:ext cx="340" cy="227"/>
              <a:chOff x="1079" y="8501"/>
              <a:chExt cx="657" cy="658"/>
            </a:xfrm>
          </p:grpSpPr>
          <p:grpSp>
            <p:nvGrpSpPr>
              <p:cNvPr id="5662" name="Group 542">
                <a:extLst>
                  <a:ext uri="{FF2B5EF4-FFF2-40B4-BE49-F238E27FC236}">
                    <a16:creationId xmlns:a16="http://schemas.microsoft.com/office/drawing/2014/main" id="{5699C55D-33AC-245C-13A1-12681E15A94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5663" name="Freeform 543">
                  <a:extLst>
                    <a:ext uri="{FF2B5EF4-FFF2-40B4-BE49-F238E27FC236}">
                      <a16:creationId xmlns:a16="http://schemas.microsoft.com/office/drawing/2014/main" id="{4A7F3306-66E1-7697-81A4-21F07B1A16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64" name="Freeform 544">
                  <a:extLst>
                    <a:ext uri="{FF2B5EF4-FFF2-40B4-BE49-F238E27FC236}">
                      <a16:creationId xmlns:a16="http://schemas.microsoft.com/office/drawing/2014/main" id="{62C40681-C503-4515-2DAF-447A0C15F3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65" name="Group 545">
                <a:extLst>
                  <a:ext uri="{FF2B5EF4-FFF2-40B4-BE49-F238E27FC236}">
                    <a16:creationId xmlns:a16="http://schemas.microsoft.com/office/drawing/2014/main" id="{D8F32DA3-75F4-B741-BCD0-EC20F8CF66E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5666" name="Freeform 546">
                  <a:extLst>
                    <a:ext uri="{FF2B5EF4-FFF2-40B4-BE49-F238E27FC236}">
                      <a16:creationId xmlns:a16="http://schemas.microsoft.com/office/drawing/2014/main" id="{8FC2E7F6-A511-F054-B63C-96FEC4F311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67" name="Freeform 547">
                  <a:extLst>
                    <a:ext uri="{FF2B5EF4-FFF2-40B4-BE49-F238E27FC236}">
                      <a16:creationId xmlns:a16="http://schemas.microsoft.com/office/drawing/2014/main" id="{2021901C-5BF4-AF48-C45C-35389EE447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68" name="Group 548">
                <a:extLst>
                  <a:ext uri="{FF2B5EF4-FFF2-40B4-BE49-F238E27FC236}">
                    <a16:creationId xmlns:a16="http://schemas.microsoft.com/office/drawing/2014/main" id="{2D89754A-BEFC-497A-C46C-71BAF97C038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8100000"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5669" name="Freeform 549">
                  <a:extLst>
                    <a:ext uri="{FF2B5EF4-FFF2-40B4-BE49-F238E27FC236}">
                      <a16:creationId xmlns:a16="http://schemas.microsoft.com/office/drawing/2014/main" id="{298C0FDF-3DA8-285C-E262-45615BD7BC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70" name="Freeform 550">
                  <a:extLst>
                    <a:ext uri="{FF2B5EF4-FFF2-40B4-BE49-F238E27FC236}">
                      <a16:creationId xmlns:a16="http://schemas.microsoft.com/office/drawing/2014/main" id="{EA4D86BE-63E0-15F4-2740-55F3841EE5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71" name="Group 551">
                <a:extLst>
                  <a:ext uri="{FF2B5EF4-FFF2-40B4-BE49-F238E27FC236}">
                    <a16:creationId xmlns:a16="http://schemas.microsoft.com/office/drawing/2014/main" id="{75D10DFE-7424-7B44-3322-69C23015CA7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1080" y="8785"/>
                <a:ext cx="657" cy="91"/>
                <a:chOff x="1044" y="8777"/>
                <a:chExt cx="657" cy="176"/>
              </a:xfrm>
            </p:grpSpPr>
            <p:sp>
              <p:nvSpPr>
                <p:cNvPr id="5672" name="Freeform 552">
                  <a:extLst>
                    <a:ext uri="{FF2B5EF4-FFF2-40B4-BE49-F238E27FC236}">
                      <a16:creationId xmlns:a16="http://schemas.microsoft.com/office/drawing/2014/main" id="{50C481AA-6A91-0C76-FBD8-148B9A9FF8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73" name="Freeform 553">
                  <a:extLst>
                    <a:ext uri="{FF2B5EF4-FFF2-40B4-BE49-F238E27FC236}">
                      <a16:creationId xmlns:a16="http://schemas.microsoft.com/office/drawing/2014/main" id="{72936767-1F66-D601-F02A-6C64FC096D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674" name="Group 554">
              <a:extLst>
                <a:ext uri="{FF2B5EF4-FFF2-40B4-BE49-F238E27FC236}">
                  <a16:creationId xmlns:a16="http://schemas.microsoft.com/office/drawing/2014/main" id="{A05AE6D6-3EC3-C7B8-3BA6-4CE82FB5DC64}"/>
                </a:ext>
              </a:extLst>
            </p:cNvPr>
            <p:cNvGrpSpPr>
              <a:grpSpLocks/>
            </p:cNvGrpSpPr>
            <p:nvPr/>
          </p:nvGrpSpPr>
          <p:grpSpPr bwMode="auto">
            <a:xfrm rot="1795891">
              <a:off x="1906" y="6623"/>
              <a:ext cx="340" cy="227"/>
              <a:chOff x="1079" y="8501"/>
              <a:chExt cx="657" cy="658"/>
            </a:xfrm>
          </p:grpSpPr>
          <p:grpSp>
            <p:nvGrpSpPr>
              <p:cNvPr id="5675" name="Group 555">
                <a:extLst>
                  <a:ext uri="{FF2B5EF4-FFF2-40B4-BE49-F238E27FC236}">
                    <a16:creationId xmlns:a16="http://schemas.microsoft.com/office/drawing/2014/main" id="{57853B81-CE26-5BB4-0CB3-C0D7055CDBB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5676" name="Freeform 556">
                  <a:extLst>
                    <a:ext uri="{FF2B5EF4-FFF2-40B4-BE49-F238E27FC236}">
                      <a16:creationId xmlns:a16="http://schemas.microsoft.com/office/drawing/2014/main" id="{784BCA55-F8C3-56A8-4924-4031828815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77" name="Freeform 557">
                  <a:extLst>
                    <a:ext uri="{FF2B5EF4-FFF2-40B4-BE49-F238E27FC236}">
                      <a16:creationId xmlns:a16="http://schemas.microsoft.com/office/drawing/2014/main" id="{C040924B-D1EF-10A5-410F-F0D8826FA8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78" name="Group 558">
                <a:extLst>
                  <a:ext uri="{FF2B5EF4-FFF2-40B4-BE49-F238E27FC236}">
                    <a16:creationId xmlns:a16="http://schemas.microsoft.com/office/drawing/2014/main" id="{95F1E003-AE7C-83F8-0B36-E316DDC761E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5679" name="Freeform 559">
                  <a:extLst>
                    <a:ext uri="{FF2B5EF4-FFF2-40B4-BE49-F238E27FC236}">
                      <a16:creationId xmlns:a16="http://schemas.microsoft.com/office/drawing/2014/main" id="{EF90A210-FCC4-E52E-E108-28FDAEAA8C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80" name="Freeform 560">
                  <a:extLst>
                    <a:ext uri="{FF2B5EF4-FFF2-40B4-BE49-F238E27FC236}">
                      <a16:creationId xmlns:a16="http://schemas.microsoft.com/office/drawing/2014/main" id="{5AEC876D-6325-755B-B6EB-0060746E10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81" name="Group 561">
                <a:extLst>
                  <a:ext uri="{FF2B5EF4-FFF2-40B4-BE49-F238E27FC236}">
                    <a16:creationId xmlns:a16="http://schemas.microsoft.com/office/drawing/2014/main" id="{3B88529C-1BCD-6D58-E430-9FAD7A082AD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8100000"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5682" name="Freeform 562">
                  <a:extLst>
                    <a:ext uri="{FF2B5EF4-FFF2-40B4-BE49-F238E27FC236}">
                      <a16:creationId xmlns:a16="http://schemas.microsoft.com/office/drawing/2014/main" id="{85B5B396-4FD1-69A0-8A19-D313080254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83" name="Freeform 563">
                  <a:extLst>
                    <a:ext uri="{FF2B5EF4-FFF2-40B4-BE49-F238E27FC236}">
                      <a16:creationId xmlns:a16="http://schemas.microsoft.com/office/drawing/2014/main" id="{98AFAD1C-B80D-4CF6-3E2F-8BC8132380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84" name="Group 564">
                <a:extLst>
                  <a:ext uri="{FF2B5EF4-FFF2-40B4-BE49-F238E27FC236}">
                    <a16:creationId xmlns:a16="http://schemas.microsoft.com/office/drawing/2014/main" id="{EBCC91EE-8F06-34FB-CB5D-15169DCE87D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1080" y="8785"/>
                <a:ext cx="657" cy="91"/>
                <a:chOff x="1044" y="8777"/>
                <a:chExt cx="657" cy="176"/>
              </a:xfrm>
            </p:grpSpPr>
            <p:sp>
              <p:nvSpPr>
                <p:cNvPr id="5685" name="Freeform 565">
                  <a:extLst>
                    <a:ext uri="{FF2B5EF4-FFF2-40B4-BE49-F238E27FC236}">
                      <a16:creationId xmlns:a16="http://schemas.microsoft.com/office/drawing/2014/main" id="{9E01F5EC-0F1B-617E-6129-333166376E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86" name="Freeform 566">
                  <a:extLst>
                    <a:ext uri="{FF2B5EF4-FFF2-40B4-BE49-F238E27FC236}">
                      <a16:creationId xmlns:a16="http://schemas.microsoft.com/office/drawing/2014/main" id="{BA96716E-0F10-89CA-789A-AD9FE53DA3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687" name="Group 567">
              <a:extLst>
                <a:ext uri="{FF2B5EF4-FFF2-40B4-BE49-F238E27FC236}">
                  <a16:creationId xmlns:a16="http://schemas.microsoft.com/office/drawing/2014/main" id="{5BCA1705-2A6E-656D-8200-BD5D0B3CFF73}"/>
                </a:ext>
              </a:extLst>
            </p:cNvPr>
            <p:cNvGrpSpPr>
              <a:grpSpLocks/>
            </p:cNvGrpSpPr>
            <p:nvPr/>
          </p:nvGrpSpPr>
          <p:grpSpPr bwMode="auto">
            <a:xfrm rot="975612">
              <a:off x="2109" y="6691"/>
              <a:ext cx="340" cy="227"/>
              <a:chOff x="1079" y="8501"/>
              <a:chExt cx="657" cy="658"/>
            </a:xfrm>
          </p:grpSpPr>
          <p:grpSp>
            <p:nvGrpSpPr>
              <p:cNvPr id="5688" name="Group 568">
                <a:extLst>
                  <a:ext uri="{FF2B5EF4-FFF2-40B4-BE49-F238E27FC236}">
                    <a16:creationId xmlns:a16="http://schemas.microsoft.com/office/drawing/2014/main" id="{456A189C-9472-95AF-E3D5-6B192B9790A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5689" name="Freeform 569">
                  <a:extLst>
                    <a:ext uri="{FF2B5EF4-FFF2-40B4-BE49-F238E27FC236}">
                      <a16:creationId xmlns:a16="http://schemas.microsoft.com/office/drawing/2014/main" id="{E62BD678-77F2-97D3-C747-04BBA9973F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90" name="Freeform 570">
                  <a:extLst>
                    <a:ext uri="{FF2B5EF4-FFF2-40B4-BE49-F238E27FC236}">
                      <a16:creationId xmlns:a16="http://schemas.microsoft.com/office/drawing/2014/main" id="{6FB8D540-56D5-E44A-8E13-42FB904538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91" name="Group 571">
                <a:extLst>
                  <a:ext uri="{FF2B5EF4-FFF2-40B4-BE49-F238E27FC236}">
                    <a16:creationId xmlns:a16="http://schemas.microsoft.com/office/drawing/2014/main" id="{A7E4021E-BCDC-0133-1AF2-B71054354C8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5692" name="Freeform 572">
                  <a:extLst>
                    <a:ext uri="{FF2B5EF4-FFF2-40B4-BE49-F238E27FC236}">
                      <a16:creationId xmlns:a16="http://schemas.microsoft.com/office/drawing/2014/main" id="{E76F626F-ED50-2150-F86E-62A1536EA8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93" name="Freeform 573">
                  <a:extLst>
                    <a:ext uri="{FF2B5EF4-FFF2-40B4-BE49-F238E27FC236}">
                      <a16:creationId xmlns:a16="http://schemas.microsoft.com/office/drawing/2014/main" id="{1A3443DA-5774-B661-FE3C-9D0BCB9315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94" name="Group 574">
                <a:extLst>
                  <a:ext uri="{FF2B5EF4-FFF2-40B4-BE49-F238E27FC236}">
                    <a16:creationId xmlns:a16="http://schemas.microsoft.com/office/drawing/2014/main" id="{471C99E8-C100-E359-EEF3-5EBA3B28670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8100000"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5695" name="Freeform 575">
                  <a:extLst>
                    <a:ext uri="{FF2B5EF4-FFF2-40B4-BE49-F238E27FC236}">
                      <a16:creationId xmlns:a16="http://schemas.microsoft.com/office/drawing/2014/main" id="{E56FC9A0-D446-D2A6-004A-94220C86D1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96" name="Freeform 576">
                  <a:extLst>
                    <a:ext uri="{FF2B5EF4-FFF2-40B4-BE49-F238E27FC236}">
                      <a16:creationId xmlns:a16="http://schemas.microsoft.com/office/drawing/2014/main" id="{C66F66F3-0854-6A51-E6AE-5E0F0DA143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697" name="Group 577">
                <a:extLst>
                  <a:ext uri="{FF2B5EF4-FFF2-40B4-BE49-F238E27FC236}">
                    <a16:creationId xmlns:a16="http://schemas.microsoft.com/office/drawing/2014/main" id="{FEE77A61-ADA3-2D92-7C33-0478A76F8AA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1080" y="8785"/>
                <a:ext cx="657" cy="91"/>
                <a:chOff x="1044" y="8777"/>
                <a:chExt cx="657" cy="176"/>
              </a:xfrm>
            </p:grpSpPr>
            <p:sp>
              <p:nvSpPr>
                <p:cNvPr id="5698" name="Freeform 578">
                  <a:extLst>
                    <a:ext uri="{FF2B5EF4-FFF2-40B4-BE49-F238E27FC236}">
                      <a16:creationId xmlns:a16="http://schemas.microsoft.com/office/drawing/2014/main" id="{F78C1FA6-88C9-3A19-546E-0581EA74E2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99" name="Freeform 579">
                  <a:extLst>
                    <a:ext uri="{FF2B5EF4-FFF2-40B4-BE49-F238E27FC236}">
                      <a16:creationId xmlns:a16="http://schemas.microsoft.com/office/drawing/2014/main" id="{E79DD21A-82D8-488E-134C-9FCA1949C4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700" name="Group 580">
              <a:extLst>
                <a:ext uri="{FF2B5EF4-FFF2-40B4-BE49-F238E27FC236}">
                  <a16:creationId xmlns:a16="http://schemas.microsoft.com/office/drawing/2014/main" id="{3F8C1AB6-EA9D-D5E7-30CF-9CC7568B8308}"/>
                </a:ext>
              </a:extLst>
            </p:cNvPr>
            <p:cNvGrpSpPr>
              <a:grpSpLocks/>
            </p:cNvGrpSpPr>
            <p:nvPr/>
          </p:nvGrpSpPr>
          <p:grpSpPr bwMode="auto">
            <a:xfrm rot="-738629">
              <a:off x="2268" y="6713"/>
              <a:ext cx="340" cy="227"/>
              <a:chOff x="1079" y="8501"/>
              <a:chExt cx="657" cy="658"/>
            </a:xfrm>
          </p:grpSpPr>
          <p:grpSp>
            <p:nvGrpSpPr>
              <p:cNvPr id="5701" name="Group 581">
                <a:extLst>
                  <a:ext uri="{FF2B5EF4-FFF2-40B4-BE49-F238E27FC236}">
                    <a16:creationId xmlns:a16="http://schemas.microsoft.com/office/drawing/2014/main" id="{A28E89A3-541B-666C-920B-7EC7B743829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5702" name="Freeform 582">
                  <a:extLst>
                    <a:ext uri="{FF2B5EF4-FFF2-40B4-BE49-F238E27FC236}">
                      <a16:creationId xmlns:a16="http://schemas.microsoft.com/office/drawing/2014/main" id="{40D78B40-BD21-A187-85A3-5A6987C192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703" name="Freeform 583">
                  <a:extLst>
                    <a:ext uri="{FF2B5EF4-FFF2-40B4-BE49-F238E27FC236}">
                      <a16:creationId xmlns:a16="http://schemas.microsoft.com/office/drawing/2014/main" id="{52DF613C-308C-3728-268A-70A97965A2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704" name="Group 584">
                <a:extLst>
                  <a:ext uri="{FF2B5EF4-FFF2-40B4-BE49-F238E27FC236}">
                    <a16:creationId xmlns:a16="http://schemas.microsoft.com/office/drawing/2014/main" id="{B4DB639B-D6C9-3394-6DDB-E4F7065167C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5705" name="Freeform 585">
                  <a:extLst>
                    <a:ext uri="{FF2B5EF4-FFF2-40B4-BE49-F238E27FC236}">
                      <a16:creationId xmlns:a16="http://schemas.microsoft.com/office/drawing/2014/main" id="{3F0B1EC7-E9EF-3AEF-DDF5-6DAD527871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706" name="Freeform 586">
                  <a:extLst>
                    <a:ext uri="{FF2B5EF4-FFF2-40B4-BE49-F238E27FC236}">
                      <a16:creationId xmlns:a16="http://schemas.microsoft.com/office/drawing/2014/main" id="{1EEBE4F0-205F-1799-C0D6-CDE114AF65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707" name="Group 587">
                <a:extLst>
                  <a:ext uri="{FF2B5EF4-FFF2-40B4-BE49-F238E27FC236}">
                    <a16:creationId xmlns:a16="http://schemas.microsoft.com/office/drawing/2014/main" id="{E0AD90C9-F833-2D2E-4D62-58D9311BD87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8100000"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5708" name="Freeform 588">
                  <a:extLst>
                    <a:ext uri="{FF2B5EF4-FFF2-40B4-BE49-F238E27FC236}">
                      <a16:creationId xmlns:a16="http://schemas.microsoft.com/office/drawing/2014/main" id="{3535D2D5-CE11-081C-95DB-D8489EE104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709" name="Freeform 589">
                  <a:extLst>
                    <a:ext uri="{FF2B5EF4-FFF2-40B4-BE49-F238E27FC236}">
                      <a16:creationId xmlns:a16="http://schemas.microsoft.com/office/drawing/2014/main" id="{05061163-7081-33C5-5279-E82390C1A8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710" name="Group 590">
                <a:extLst>
                  <a:ext uri="{FF2B5EF4-FFF2-40B4-BE49-F238E27FC236}">
                    <a16:creationId xmlns:a16="http://schemas.microsoft.com/office/drawing/2014/main" id="{347D0D6D-6909-841E-CCFF-D8200EE9386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1080" y="8785"/>
                <a:ext cx="657" cy="91"/>
                <a:chOff x="1044" y="8777"/>
                <a:chExt cx="657" cy="176"/>
              </a:xfrm>
            </p:grpSpPr>
            <p:sp>
              <p:nvSpPr>
                <p:cNvPr id="5711" name="Freeform 591">
                  <a:extLst>
                    <a:ext uri="{FF2B5EF4-FFF2-40B4-BE49-F238E27FC236}">
                      <a16:creationId xmlns:a16="http://schemas.microsoft.com/office/drawing/2014/main" id="{90C12EDC-4D37-4BD8-0764-A38F0CB590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712" name="Freeform 592">
                  <a:extLst>
                    <a:ext uri="{FF2B5EF4-FFF2-40B4-BE49-F238E27FC236}">
                      <a16:creationId xmlns:a16="http://schemas.microsoft.com/office/drawing/2014/main" id="{5169B8FE-5FB3-CBBE-8071-683FEEC63D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713" name="Group 593">
              <a:extLst>
                <a:ext uri="{FF2B5EF4-FFF2-40B4-BE49-F238E27FC236}">
                  <a16:creationId xmlns:a16="http://schemas.microsoft.com/office/drawing/2014/main" id="{4289FF19-BCC5-EEA1-C317-F615642B0096}"/>
                </a:ext>
              </a:extLst>
            </p:cNvPr>
            <p:cNvGrpSpPr>
              <a:grpSpLocks/>
            </p:cNvGrpSpPr>
            <p:nvPr/>
          </p:nvGrpSpPr>
          <p:grpSpPr bwMode="auto">
            <a:xfrm rot="1106097" flipH="1">
              <a:off x="2427" y="7553"/>
              <a:ext cx="340" cy="272"/>
              <a:chOff x="1248" y="7802"/>
              <a:chExt cx="342" cy="329"/>
            </a:xfrm>
          </p:grpSpPr>
          <p:sp>
            <p:nvSpPr>
              <p:cNvPr id="5714" name="Freeform 594">
                <a:extLst>
                  <a:ext uri="{FF2B5EF4-FFF2-40B4-BE49-F238E27FC236}">
                    <a16:creationId xmlns:a16="http://schemas.microsoft.com/office/drawing/2014/main" id="{2E4658CB-ABF6-FFD3-00A0-E09388E6267D}"/>
                  </a:ext>
                </a:extLst>
              </p:cNvPr>
              <p:cNvSpPr>
                <a:spLocks/>
              </p:cNvSpPr>
              <p:nvPr/>
            </p:nvSpPr>
            <p:spPr bwMode="auto">
              <a:xfrm rot="4256023">
                <a:off x="1354" y="7764"/>
                <a:ext cx="116" cy="327"/>
              </a:xfrm>
              <a:custGeom>
                <a:avLst/>
                <a:gdLst>
                  <a:gd name="T0" fmla="*/ 113 w 226"/>
                  <a:gd name="T1" fmla="*/ 0 h 408"/>
                  <a:gd name="T2" fmla="*/ 0 w 226"/>
                  <a:gd name="T3" fmla="*/ 136 h 408"/>
                  <a:gd name="T4" fmla="*/ 113 w 226"/>
                  <a:gd name="T5" fmla="*/ 408 h 408"/>
                  <a:gd name="T6" fmla="*/ 226 w 226"/>
                  <a:gd name="T7" fmla="*/ 136 h 408"/>
                  <a:gd name="T8" fmla="*/ 113 w 226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408">
                    <a:moveTo>
                      <a:pt x="113" y="0"/>
                    </a:moveTo>
                    <a:cubicBezTo>
                      <a:pt x="75" y="0"/>
                      <a:pt x="0" y="68"/>
                      <a:pt x="0" y="136"/>
                    </a:cubicBezTo>
                    <a:cubicBezTo>
                      <a:pt x="0" y="204"/>
                      <a:pt x="75" y="408"/>
                      <a:pt x="113" y="408"/>
                    </a:cubicBezTo>
                    <a:cubicBezTo>
                      <a:pt x="151" y="408"/>
                      <a:pt x="226" y="204"/>
                      <a:pt x="226" y="136"/>
                    </a:cubicBezTo>
                    <a:cubicBezTo>
                      <a:pt x="226" y="68"/>
                      <a:pt x="151" y="0"/>
                      <a:pt x="113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9966">
                      <a:gamma/>
                      <a:shade val="46275"/>
                      <a:invGamma/>
                    </a:srgbClr>
                  </a:gs>
                  <a:gs pos="100000">
                    <a:srgbClr val="339966"/>
                  </a:gs>
                </a:gsLst>
                <a:lin ang="5400000" scaled="1"/>
              </a:gradFill>
              <a:ln w="3175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715" name="Freeform 595">
                <a:extLst>
                  <a:ext uri="{FF2B5EF4-FFF2-40B4-BE49-F238E27FC236}">
                    <a16:creationId xmlns:a16="http://schemas.microsoft.com/office/drawing/2014/main" id="{2AD3DBAD-2B06-F64B-A131-D9F4B23681A6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1393" y="7702"/>
                <a:ext cx="89" cy="289"/>
              </a:xfrm>
              <a:custGeom>
                <a:avLst/>
                <a:gdLst>
                  <a:gd name="T0" fmla="*/ 113 w 226"/>
                  <a:gd name="T1" fmla="*/ 0 h 408"/>
                  <a:gd name="T2" fmla="*/ 0 w 226"/>
                  <a:gd name="T3" fmla="*/ 136 h 408"/>
                  <a:gd name="T4" fmla="*/ 113 w 226"/>
                  <a:gd name="T5" fmla="*/ 408 h 408"/>
                  <a:gd name="T6" fmla="*/ 226 w 226"/>
                  <a:gd name="T7" fmla="*/ 136 h 408"/>
                  <a:gd name="T8" fmla="*/ 113 w 226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408">
                    <a:moveTo>
                      <a:pt x="113" y="0"/>
                    </a:moveTo>
                    <a:cubicBezTo>
                      <a:pt x="75" y="0"/>
                      <a:pt x="0" y="68"/>
                      <a:pt x="0" y="136"/>
                    </a:cubicBezTo>
                    <a:cubicBezTo>
                      <a:pt x="0" y="204"/>
                      <a:pt x="75" y="408"/>
                      <a:pt x="113" y="408"/>
                    </a:cubicBezTo>
                    <a:cubicBezTo>
                      <a:pt x="151" y="408"/>
                      <a:pt x="226" y="204"/>
                      <a:pt x="226" y="136"/>
                    </a:cubicBezTo>
                    <a:cubicBezTo>
                      <a:pt x="226" y="68"/>
                      <a:pt x="151" y="0"/>
                      <a:pt x="113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9966">
                      <a:gamma/>
                      <a:shade val="46275"/>
                      <a:invGamma/>
                    </a:srgbClr>
                  </a:gs>
                  <a:gs pos="100000">
                    <a:srgbClr val="339966"/>
                  </a:gs>
                </a:gsLst>
                <a:lin ang="5400000" scaled="1"/>
              </a:gradFill>
              <a:ln w="3175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716" name="Freeform 596">
                <a:extLst>
                  <a:ext uri="{FF2B5EF4-FFF2-40B4-BE49-F238E27FC236}">
                    <a16:creationId xmlns:a16="http://schemas.microsoft.com/office/drawing/2014/main" id="{A4453669-7822-9B46-5770-FFD83C2D61F5}"/>
                  </a:ext>
                </a:extLst>
              </p:cNvPr>
              <p:cNvSpPr>
                <a:spLocks/>
              </p:cNvSpPr>
              <p:nvPr/>
            </p:nvSpPr>
            <p:spPr bwMode="auto">
              <a:xfrm rot="1360628">
                <a:off x="1474" y="7847"/>
                <a:ext cx="116" cy="284"/>
              </a:xfrm>
              <a:custGeom>
                <a:avLst/>
                <a:gdLst>
                  <a:gd name="T0" fmla="*/ 113 w 226"/>
                  <a:gd name="T1" fmla="*/ 0 h 408"/>
                  <a:gd name="T2" fmla="*/ 0 w 226"/>
                  <a:gd name="T3" fmla="*/ 136 h 408"/>
                  <a:gd name="T4" fmla="*/ 113 w 226"/>
                  <a:gd name="T5" fmla="*/ 408 h 408"/>
                  <a:gd name="T6" fmla="*/ 226 w 226"/>
                  <a:gd name="T7" fmla="*/ 136 h 408"/>
                  <a:gd name="T8" fmla="*/ 113 w 226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408">
                    <a:moveTo>
                      <a:pt x="113" y="0"/>
                    </a:moveTo>
                    <a:cubicBezTo>
                      <a:pt x="75" y="0"/>
                      <a:pt x="0" y="68"/>
                      <a:pt x="0" y="136"/>
                    </a:cubicBezTo>
                    <a:cubicBezTo>
                      <a:pt x="0" y="204"/>
                      <a:pt x="75" y="408"/>
                      <a:pt x="113" y="408"/>
                    </a:cubicBezTo>
                    <a:cubicBezTo>
                      <a:pt x="151" y="408"/>
                      <a:pt x="226" y="204"/>
                      <a:pt x="226" y="136"/>
                    </a:cubicBezTo>
                    <a:cubicBezTo>
                      <a:pt x="226" y="68"/>
                      <a:pt x="151" y="0"/>
                      <a:pt x="113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9966">
                      <a:gamma/>
                      <a:shade val="46275"/>
                      <a:invGamma/>
                    </a:srgbClr>
                  </a:gs>
                  <a:gs pos="100000">
                    <a:srgbClr val="339966"/>
                  </a:gs>
                </a:gsLst>
                <a:lin ang="5400000" scaled="1"/>
              </a:gradFill>
              <a:ln w="3175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717" name="Group 597">
              <a:extLst>
                <a:ext uri="{FF2B5EF4-FFF2-40B4-BE49-F238E27FC236}">
                  <a16:creationId xmlns:a16="http://schemas.microsoft.com/office/drawing/2014/main" id="{B914815A-F5CB-0CE8-7D3F-C05585314200}"/>
                </a:ext>
              </a:extLst>
            </p:cNvPr>
            <p:cNvGrpSpPr>
              <a:grpSpLocks/>
            </p:cNvGrpSpPr>
            <p:nvPr/>
          </p:nvGrpSpPr>
          <p:grpSpPr bwMode="auto">
            <a:xfrm rot="2700000">
              <a:off x="2233" y="7247"/>
              <a:ext cx="499" cy="340"/>
              <a:chOff x="1079" y="8501"/>
              <a:chExt cx="657" cy="658"/>
            </a:xfrm>
          </p:grpSpPr>
          <p:grpSp>
            <p:nvGrpSpPr>
              <p:cNvPr id="5718" name="Group 598">
                <a:extLst>
                  <a:ext uri="{FF2B5EF4-FFF2-40B4-BE49-F238E27FC236}">
                    <a16:creationId xmlns:a16="http://schemas.microsoft.com/office/drawing/2014/main" id="{6EDAD9AB-3C68-5E2B-2666-EFE48BD2D8F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5719" name="Freeform 599">
                  <a:extLst>
                    <a:ext uri="{FF2B5EF4-FFF2-40B4-BE49-F238E27FC236}">
                      <a16:creationId xmlns:a16="http://schemas.microsoft.com/office/drawing/2014/main" id="{F85222EE-906E-29D3-C270-715E7A93F4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720" name="Freeform 600">
                  <a:extLst>
                    <a:ext uri="{FF2B5EF4-FFF2-40B4-BE49-F238E27FC236}">
                      <a16:creationId xmlns:a16="http://schemas.microsoft.com/office/drawing/2014/main" id="{A9BE46C6-E180-74E6-573F-948AC5FED2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721" name="Group 601">
                <a:extLst>
                  <a:ext uri="{FF2B5EF4-FFF2-40B4-BE49-F238E27FC236}">
                    <a16:creationId xmlns:a16="http://schemas.microsoft.com/office/drawing/2014/main" id="{391B1222-F35E-C7F6-9460-FC6964F58A8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5722" name="Freeform 602">
                  <a:extLst>
                    <a:ext uri="{FF2B5EF4-FFF2-40B4-BE49-F238E27FC236}">
                      <a16:creationId xmlns:a16="http://schemas.microsoft.com/office/drawing/2014/main" id="{EDFDEE71-A6D9-8359-216F-D479B9F7B6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723" name="Freeform 603">
                  <a:extLst>
                    <a:ext uri="{FF2B5EF4-FFF2-40B4-BE49-F238E27FC236}">
                      <a16:creationId xmlns:a16="http://schemas.microsoft.com/office/drawing/2014/main" id="{CDCEB7BA-9E76-9F51-1836-0E5FEFF5FB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724" name="Group 604">
                <a:extLst>
                  <a:ext uri="{FF2B5EF4-FFF2-40B4-BE49-F238E27FC236}">
                    <a16:creationId xmlns:a16="http://schemas.microsoft.com/office/drawing/2014/main" id="{4F39C10C-E2E0-0078-964C-A86D6CA14A6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8100000"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5725" name="Freeform 605">
                  <a:extLst>
                    <a:ext uri="{FF2B5EF4-FFF2-40B4-BE49-F238E27FC236}">
                      <a16:creationId xmlns:a16="http://schemas.microsoft.com/office/drawing/2014/main" id="{DEB9B1EA-1A7B-B35C-9152-EDDD0DAFF6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726" name="Freeform 606">
                  <a:extLst>
                    <a:ext uri="{FF2B5EF4-FFF2-40B4-BE49-F238E27FC236}">
                      <a16:creationId xmlns:a16="http://schemas.microsoft.com/office/drawing/2014/main" id="{F9984DEC-9151-FA6D-472C-ED8DAA7792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727" name="Group 607">
                <a:extLst>
                  <a:ext uri="{FF2B5EF4-FFF2-40B4-BE49-F238E27FC236}">
                    <a16:creationId xmlns:a16="http://schemas.microsoft.com/office/drawing/2014/main" id="{9ECD2FCB-0231-9F88-6E25-C12454DCD52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1080" y="8785"/>
                <a:ext cx="657" cy="91"/>
                <a:chOff x="1044" y="8777"/>
                <a:chExt cx="657" cy="176"/>
              </a:xfrm>
            </p:grpSpPr>
            <p:sp>
              <p:nvSpPr>
                <p:cNvPr id="5728" name="Freeform 608">
                  <a:extLst>
                    <a:ext uri="{FF2B5EF4-FFF2-40B4-BE49-F238E27FC236}">
                      <a16:creationId xmlns:a16="http://schemas.microsoft.com/office/drawing/2014/main" id="{1E823B8E-CB6B-412F-BAF9-2C2821D3B3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729" name="Freeform 609">
                  <a:extLst>
                    <a:ext uri="{FF2B5EF4-FFF2-40B4-BE49-F238E27FC236}">
                      <a16:creationId xmlns:a16="http://schemas.microsoft.com/office/drawing/2014/main" id="{F0F77CB5-955F-50D2-666F-78EE33C89B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730" name="Group 610">
              <a:extLst>
                <a:ext uri="{FF2B5EF4-FFF2-40B4-BE49-F238E27FC236}">
                  <a16:creationId xmlns:a16="http://schemas.microsoft.com/office/drawing/2014/main" id="{934B6020-C15A-0854-6462-E1792FC400D5}"/>
                </a:ext>
              </a:extLst>
            </p:cNvPr>
            <p:cNvGrpSpPr>
              <a:grpSpLocks/>
            </p:cNvGrpSpPr>
            <p:nvPr/>
          </p:nvGrpSpPr>
          <p:grpSpPr bwMode="auto">
            <a:xfrm rot="1795891">
              <a:off x="1951" y="6781"/>
              <a:ext cx="340" cy="227"/>
              <a:chOff x="1079" y="8501"/>
              <a:chExt cx="657" cy="658"/>
            </a:xfrm>
          </p:grpSpPr>
          <p:grpSp>
            <p:nvGrpSpPr>
              <p:cNvPr id="5731" name="Group 611">
                <a:extLst>
                  <a:ext uri="{FF2B5EF4-FFF2-40B4-BE49-F238E27FC236}">
                    <a16:creationId xmlns:a16="http://schemas.microsoft.com/office/drawing/2014/main" id="{9F01B804-DBC0-EC34-9538-8AEA0038267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5732" name="Freeform 612">
                  <a:extLst>
                    <a:ext uri="{FF2B5EF4-FFF2-40B4-BE49-F238E27FC236}">
                      <a16:creationId xmlns:a16="http://schemas.microsoft.com/office/drawing/2014/main" id="{ADDAF154-5CBE-8C5A-FE49-5B0D071955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733" name="Freeform 613">
                  <a:extLst>
                    <a:ext uri="{FF2B5EF4-FFF2-40B4-BE49-F238E27FC236}">
                      <a16:creationId xmlns:a16="http://schemas.microsoft.com/office/drawing/2014/main" id="{C2E52FF3-2A10-61D0-6C68-A2C6980A1F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734" name="Group 614">
                <a:extLst>
                  <a:ext uri="{FF2B5EF4-FFF2-40B4-BE49-F238E27FC236}">
                    <a16:creationId xmlns:a16="http://schemas.microsoft.com/office/drawing/2014/main" id="{6F47B518-E5B6-FD88-86A5-74CE58A7C49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5735" name="Freeform 615">
                  <a:extLst>
                    <a:ext uri="{FF2B5EF4-FFF2-40B4-BE49-F238E27FC236}">
                      <a16:creationId xmlns:a16="http://schemas.microsoft.com/office/drawing/2014/main" id="{DECCAC7B-BA43-A060-41FC-A1E802E779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736" name="Freeform 616">
                  <a:extLst>
                    <a:ext uri="{FF2B5EF4-FFF2-40B4-BE49-F238E27FC236}">
                      <a16:creationId xmlns:a16="http://schemas.microsoft.com/office/drawing/2014/main" id="{1F300026-2B95-1E73-7CBA-CE496A7A2B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737" name="Group 617">
                <a:extLst>
                  <a:ext uri="{FF2B5EF4-FFF2-40B4-BE49-F238E27FC236}">
                    <a16:creationId xmlns:a16="http://schemas.microsoft.com/office/drawing/2014/main" id="{0C59E8E4-A4EA-606F-D07D-950C20D1657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8100000">
                <a:off x="1079" y="8784"/>
                <a:ext cx="657" cy="91"/>
                <a:chOff x="1044" y="8777"/>
                <a:chExt cx="657" cy="176"/>
              </a:xfrm>
            </p:grpSpPr>
            <p:sp>
              <p:nvSpPr>
                <p:cNvPr id="5738" name="Freeform 618">
                  <a:extLst>
                    <a:ext uri="{FF2B5EF4-FFF2-40B4-BE49-F238E27FC236}">
                      <a16:creationId xmlns:a16="http://schemas.microsoft.com/office/drawing/2014/main" id="{E74AC01E-306F-ED60-4058-562C1438B3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739" name="Freeform 619">
                  <a:extLst>
                    <a:ext uri="{FF2B5EF4-FFF2-40B4-BE49-F238E27FC236}">
                      <a16:creationId xmlns:a16="http://schemas.microsoft.com/office/drawing/2014/main" id="{8B6FCFFC-58DA-4F08-5805-2719BD862F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740" name="Group 620">
                <a:extLst>
                  <a:ext uri="{FF2B5EF4-FFF2-40B4-BE49-F238E27FC236}">
                    <a16:creationId xmlns:a16="http://schemas.microsoft.com/office/drawing/2014/main" id="{C5D3FEBD-40C3-FA4A-D1E9-421A8410FEF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1080" y="8785"/>
                <a:ext cx="657" cy="91"/>
                <a:chOff x="1044" y="8777"/>
                <a:chExt cx="657" cy="176"/>
              </a:xfrm>
            </p:grpSpPr>
            <p:sp>
              <p:nvSpPr>
                <p:cNvPr id="5741" name="Freeform 621">
                  <a:extLst>
                    <a:ext uri="{FF2B5EF4-FFF2-40B4-BE49-F238E27FC236}">
                      <a16:creationId xmlns:a16="http://schemas.microsoft.com/office/drawing/2014/main" id="{BEA213C4-4924-35AE-BD44-0BA5A31E05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400000">
                  <a:off x="111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742" name="Freeform 622">
                  <a:extLst>
                    <a:ext uri="{FF2B5EF4-FFF2-40B4-BE49-F238E27FC236}">
                      <a16:creationId xmlns:a16="http://schemas.microsoft.com/office/drawing/2014/main" id="{766CE44B-F192-472B-C75D-8408B8C27A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1455" y="8706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339966">
                        <a:gamma/>
                        <a:shade val="46275"/>
                        <a:invGamma/>
                      </a:srgbClr>
                    </a:gs>
                    <a:gs pos="100000">
                      <a:srgbClr val="339966"/>
                    </a:gs>
                  </a:gsLst>
                  <a:lin ang="5400000" scaled="1"/>
                </a:gradFill>
                <a:ln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sp>
        <p:nvSpPr>
          <p:cNvPr id="5743" name="Text Box 623">
            <a:extLst>
              <a:ext uri="{FF2B5EF4-FFF2-40B4-BE49-F238E27FC236}">
                <a16:creationId xmlns:a16="http://schemas.microsoft.com/office/drawing/2014/main" id="{59AA5A73-5A99-BC28-EB1A-BF6C161C7A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97438" y="11341100"/>
            <a:ext cx="7604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Plant</a:t>
            </a:r>
          </a:p>
          <a:p>
            <a:pPr algn="ctr"/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(600x600)</a:t>
            </a:r>
          </a:p>
        </p:txBody>
      </p:sp>
      <p:sp>
        <p:nvSpPr>
          <p:cNvPr id="5744" name="Text Box 624">
            <a:extLst>
              <a:ext uri="{FF2B5EF4-FFF2-40B4-BE49-F238E27FC236}">
                <a16:creationId xmlns:a16="http://schemas.microsoft.com/office/drawing/2014/main" id="{0987486B-6607-61A3-E800-2AA66A0F7C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3388" y="10406063"/>
            <a:ext cx="1200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ja-JP" altLang="en-US" sz="2000" b="1">
                <a:ea typeface="メイリオ" panose="020B0604030504040204" pitchFamily="50" charset="-128"/>
              </a:rPr>
              <a:t>観葉植物</a:t>
            </a:r>
          </a:p>
        </p:txBody>
      </p:sp>
      <p:sp>
        <p:nvSpPr>
          <p:cNvPr id="5745" name="Line 625">
            <a:extLst>
              <a:ext uri="{FF2B5EF4-FFF2-40B4-BE49-F238E27FC236}">
                <a16:creationId xmlns:a16="http://schemas.microsoft.com/office/drawing/2014/main" id="{42025A70-2DAA-281D-58DF-96DDFAE3214B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10190163"/>
            <a:ext cx="21386800" cy="0"/>
          </a:xfrm>
          <a:prstGeom prst="line">
            <a:avLst/>
          </a:prstGeom>
          <a:noFill/>
          <a:ln w="25400">
            <a:solidFill>
              <a:srgbClr val="FF99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748" name="Line 628">
            <a:extLst>
              <a:ext uri="{FF2B5EF4-FFF2-40B4-BE49-F238E27FC236}">
                <a16:creationId xmlns:a16="http://schemas.microsoft.com/office/drawing/2014/main" id="{8BDF92E6-60B3-BF3C-0D95-7337A6B19A8A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12817475"/>
            <a:ext cx="21386800" cy="0"/>
          </a:xfrm>
          <a:prstGeom prst="line">
            <a:avLst/>
          </a:prstGeom>
          <a:noFill/>
          <a:ln w="25400">
            <a:solidFill>
              <a:srgbClr val="FF99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5838" name="Group 718">
            <a:extLst>
              <a:ext uri="{FF2B5EF4-FFF2-40B4-BE49-F238E27FC236}">
                <a16:creationId xmlns:a16="http://schemas.microsoft.com/office/drawing/2014/main" id="{1825B914-F992-6D0D-6883-D0FC5C9719F6}"/>
              </a:ext>
            </a:extLst>
          </p:cNvPr>
          <p:cNvGrpSpPr>
            <a:grpSpLocks/>
          </p:cNvGrpSpPr>
          <p:nvPr/>
        </p:nvGrpSpPr>
        <p:grpSpPr bwMode="auto">
          <a:xfrm>
            <a:off x="6013450" y="13609638"/>
            <a:ext cx="809625" cy="900112"/>
            <a:chOff x="3788" y="8573"/>
            <a:chExt cx="510" cy="567"/>
          </a:xfrm>
        </p:grpSpPr>
        <p:grpSp>
          <p:nvGrpSpPr>
            <p:cNvPr id="5762" name="Group 642">
              <a:extLst>
                <a:ext uri="{FF2B5EF4-FFF2-40B4-BE49-F238E27FC236}">
                  <a16:creationId xmlns:a16="http://schemas.microsoft.com/office/drawing/2014/main" id="{897D1B77-D2CA-A56D-8544-F6CD1C365B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88" y="8573"/>
              <a:ext cx="510" cy="567"/>
              <a:chOff x="5489" y="8573"/>
              <a:chExt cx="510" cy="567"/>
            </a:xfrm>
          </p:grpSpPr>
          <p:sp>
            <p:nvSpPr>
              <p:cNvPr id="5756" name="AutoShape 636">
                <a:extLst>
                  <a:ext uri="{FF2B5EF4-FFF2-40B4-BE49-F238E27FC236}">
                    <a16:creationId xmlns:a16="http://schemas.microsoft.com/office/drawing/2014/main" id="{C38A866A-EE8A-90F3-3904-DEC47448F7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9" y="8573"/>
                <a:ext cx="510" cy="510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2540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58" name="AutoShape 638">
                <a:extLst>
                  <a:ext uri="{FF2B5EF4-FFF2-40B4-BE49-F238E27FC236}">
                    <a16:creationId xmlns:a16="http://schemas.microsoft.com/office/drawing/2014/main" id="{08F16CBA-454C-9E6A-6F99-F162AE4A0D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19" y="8602"/>
                <a:ext cx="449" cy="454"/>
              </a:xfrm>
              <a:prstGeom prst="roundRect">
                <a:avLst>
                  <a:gd name="adj" fmla="val 12528"/>
                </a:avLst>
              </a:prstGeom>
              <a:solidFill>
                <a:schemeClr val="bg1"/>
              </a:solidFill>
              <a:ln w="3175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55" name="AutoShape 635">
                <a:extLst>
                  <a:ext uri="{FF2B5EF4-FFF2-40B4-BE49-F238E27FC236}">
                    <a16:creationId xmlns:a16="http://schemas.microsoft.com/office/drawing/2014/main" id="{D3B05213-D63C-35A2-2502-205266484A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9" y="8630"/>
                <a:ext cx="510" cy="510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2540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57" name="AutoShape 637">
                <a:extLst>
                  <a:ext uri="{FF2B5EF4-FFF2-40B4-BE49-F238E27FC236}">
                    <a16:creationId xmlns:a16="http://schemas.microsoft.com/office/drawing/2014/main" id="{B5662232-97DD-9E84-0147-35824A6A2A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19" y="8658"/>
                <a:ext cx="449" cy="454"/>
              </a:xfrm>
              <a:prstGeom prst="roundRect">
                <a:avLst>
                  <a:gd name="adj" fmla="val 12528"/>
                </a:avLst>
              </a:prstGeom>
              <a:solidFill>
                <a:schemeClr val="bg1"/>
              </a:solidFill>
              <a:ln w="3175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59" name="AutoShape 639">
                <a:extLst>
                  <a:ext uri="{FF2B5EF4-FFF2-40B4-BE49-F238E27FC236}">
                    <a16:creationId xmlns:a16="http://schemas.microsoft.com/office/drawing/2014/main" id="{68F92E80-422B-381B-2F22-3375B4CD88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0" y="8709"/>
                <a:ext cx="408" cy="386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1270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61" name="AutoShape 641">
                <a:extLst>
                  <a:ext uri="{FF2B5EF4-FFF2-40B4-BE49-F238E27FC236}">
                    <a16:creationId xmlns:a16="http://schemas.microsoft.com/office/drawing/2014/main" id="{85B6481D-4C05-A32C-0ECF-5EA65E98F8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29" y="8664"/>
                <a:ext cx="431" cy="91"/>
              </a:xfrm>
              <a:prstGeom prst="roundRect">
                <a:avLst>
                  <a:gd name="adj" fmla="val 33088"/>
                </a:avLst>
              </a:prstGeom>
              <a:solidFill>
                <a:schemeClr val="bg1"/>
              </a:solidFill>
              <a:ln w="1270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764" name="Text Box 644">
              <a:extLst>
                <a:ext uri="{FF2B5EF4-FFF2-40B4-BE49-F238E27FC236}">
                  <a16:creationId xmlns:a16="http://schemas.microsoft.com/office/drawing/2014/main" id="{453CB835-5A24-FD2C-59A2-498A0DBBD2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88" y="8777"/>
              <a:ext cx="479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Chair</a:t>
              </a:r>
            </a:p>
            <a:p>
              <a:pPr algn="ctr"/>
              <a:r>
                <a:rPr lang="en-US" altLang="ja-JP" sz="8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(450x500)</a:t>
              </a:r>
            </a:p>
          </p:txBody>
        </p:sp>
      </p:grpSp>
      <p:grpSp>
        <p:nvGrpSpPr>
          <p:cNvPr id="5837" name="Group 717">
            <a:extLst>
              <a:ext uri="{FF2B5EF4-FFF2-40B4-BE49-F238E27FC236}">
                <a16:creationId xmlns:a16="http://schemas.microsoft.com/office/drawing/2014/main" id="{21F9AAEA-8BA9-3306-59A6-413362EB3F07}"/>
              </a:ext>
            </a:extLst>
          </p:cNvPr>
          <p:cNvGrpSpPr>
            <a:grpSpLocks/>
          </p:cNvGrpSpPr>
          <p:nvPr/>
        </p:nvGrpSpPr>
        <p:grpSpPr bwMode="auto">
          <a:xfrm>
            <a:off x="4892675" y="13682663"/>
            <a:ext cx="760413" cy="719137"/>
            <a:chOff x="3082" y="8619"/>
            <a:chExt cx="479" cy="453"/>
          </a:xfrm>
        </p:grpSpPr>
        <p:grpSp>
          <p:nvGrpSpPr>
            <p:cNvPr id="5753" name="Group 633">
              <a:extLst>
                <a:ext uri="{FF2B5EF4-FFF2-40B4-BE49-F238E27FC236}">
                  <a16:creationId xmlns:a16="http://schemas.microsoft.com/office/drawing/2014/main" id="{071935B8-7225-A880-57D6-312D1F4CFD1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85" y="8619"/>
              <a:ext cx="453" cy="453"/>
              <a:chOff x="5466" y="8619"/>
              <a:chExt cx="453" cy="453"/>
            </a:xfrm>
          </p:grpSpPr>
          <p:sp>
            <p:nvSpPr>
              <p:cNvPr id="5751" name="AutoShape 631">
                <a:extLst>
                  <a:ext uri="{FF2B5EF4-FFF2-40B4-BE49-F238E27FC236}">
                    <a16:creationId xmlns:a16="http://schemas.microsoft.com/office/drawing/2014/main" id="{74735033-0975-8403-4B47-A995CAC92C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6" y="8822"/>
                <a:ext cx="453" cy="4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2540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52" name="AutoShape 632">
                <a:extLst>
                  <a:ext uri="{FF2B5EF4-FFF2-40B4-BE49-F238E27FC236}">
                    <a16:creationId xmlns:a16="http://schemas.microsoft.com/office/drawing/2014/main" id="{29902D82-3DB4-5F0B-FD3F-E692901E61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5467" y="8823"/>
                <a:ext cx="453" cy="4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2540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49" name="Oval 629">
                <a:extLst>
                  <a:ext uri="{FF2B5EF4-FFF2-40B4-BE49-F238E27FC236}">
                    <a16:creationId xmlns:a16="http://schemas.microsoft.com/office/drawing/2014/main" id="{AC9C379E-AB67-D1F6-6E65-C1F8C4299B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11" y="8663"/>
                <a:ext cx="363" cy="363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50" name="Oval 630">
                <a:extLst>
                  <a:ext uri="{FF2B5EF4-FFF2-40B4-BE49-F238E27FC236}">
                    <a16:creationId xmlns:a16="http://schemas.microsoft.com/office/drawing/2014/main" id="{04E31777-3B64-4DC7-CB8E-4C50927D9F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57" y="8708"/>
                <a:ext cx="272" cy="272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765" name="Text Box 645">
              <a:extLst>
                <a:ext uri="{FF2B5EF4-FFF2-40B4-BE49-F238E27FC236}">
                  <a16:creationId xmlns:a16="http://schemas.microsoft.com/office/drawing/2014/main" id="{E1FBCD33-5512-1D34-D9A8-642F58E8C00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82" y="8709"/>
              <a:ext cx="479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Chair</a:t>
              </a:r>
            </a:p>
            <a:p>
              <a:pPr algn="ctr"/>
              <a:r>
                <a:rPr lang="en-US" altLang="ja-JP" sz="8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(400x400)</a:t>
              </a:r>
            </a:p>
          </p:txBody>
        </p:sp>
      </p:grpSp>
      <p:sp>
        <p:nvSpPr>
          <p:cNvPr id="5766" name="Text Box 646">
            <a:extLst>
              <a:ext uri="{FF2B5EF4-FFF2-40B4-BE49-F238E27FC236}">
                <a16:creationId xmlns:a16="http://schemas.microsoft.com/office/drawing/2014/main" id="{766429F1-E6B8-A59F-93D3-6F4823F6E8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9788" y="13033375"/>
            <a:ext cx="2978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ja-JP" altLang="en-US" sz="2000" b="1">
                <a:ea typeface="メイリオ" panose="020B0604030504040204" pitchFamily="50" charset="-128"/>
              </a:rPr>
              <a:t>椅子（ミーティング用）</a:t>
            </a:r>
          </a:p>
        </p:txBody>
      </p:sp>
      <p:grpSp>
        <p:nvGrpSpPr>
          <p:cNvPr id="5813" name="Group 693">
            <a:extLst>
              <a:ext uri="{FF2B5EF4-FFF2-40B4-BE49-F238E27FC236}">
                <a16:creationId xmlns:a16="http://schemas.microsoft.com/office/drawing/2014/main" id="{34E12464-8E6E-7977-8657-ED3BBFFAF0A1}"/>
              </a:ext>
            </a:extLst>
          </p:cNvPr>
          <p:cNvGrpSpPr>
            <a:grpSpLocks/>
          </p:cNvGrpSpPr>
          <p:nvPr/>
        </p:nvGrpSpPr>
        <p:grpSpPr bwMode="auto">
          <a:xfrm>
            <a:off x="1620838" y="13609638"/>
            <a:ext cx="554037" cy="936625"/>
            <a:chOff x="4854" y="8142"/>
            <a:chExt cx="725" cy="1225"/>
          </a:xfrm>
        </p:grpSpPr>
        <p:sp>
          <p:nvSpPr>
            <p:cNvPr id="5814" name="AutoShape 694">
              <a:extLst>
                <a:ext uri="{FF2B5EF4-FFF2-40B4-BE49-F238E27FC236}">
                  <a16:creationId xmlns:a16="http://schemas.microsoft.com/office/drawing/2014/main" id="{97D0BEE1-00A9-6ACB-B505-3113325F3C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8" y="8800"/>
              <a:ext cx="658" cy="567"/>
            </a:xfrm>
            <a:prstGeom prst="roundRect">
              <a:avLst>
                <a:gd name="adj" fmla="val 9421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2549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15" name="AutoShape 695">
              <a:extLst>
                <a:ext uri="{FF2B5EF4-FFF2-40B4-BE49-F238E27FC236}">
                  <a16:creationId xmlns:a16="http://schemas.microsoft.com/office/drawing/2014/main" id="{67B819D5-6BF8-49C4-29D9-EE05079CCF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22" y="8811"/>
              <a:ext cx="589" cy="511"/>
            </a:xfrm>
            <a:prstGeom prst="roundRect">
              <a:avLst>
                <a:gd name="adj" fmla="val 5944"/>
              </a:avLst>
            </a:prstGeom>
            <a:solidFill>
              <a:schemeClr val="bg1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16" name="AutoShape 696">
              <a:extLst>
                <a:ext uri="{FF2B5EF4-FFF2-40B4-BE49-F238E27FC236}">
                  <a16:creationId xmlns:a16="http://schemas.microsoft.com/office/drawing/2014/main" id="{DAB369AD-4345-22F7-FB74-247B5AD3EE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22" y="8165"/>
              <a:ext cx="589" cy="1066"/>
            </a:xfrm>
            <a:prstGeom prst="roundRect">
              <a:avLst>
                <a:gd name="adj" fmla="val 5944"/>
              </a:avLst>
            </a:prstGeom>
            <a:solidFill>
              <a:srgbClr val="969696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17" name="AutoShape 697">
              <a:extLst>
                <a:ext uri="{FF2B5EF4-FFF2-40B4-BE49-F238E27FC236}">
                  <a16:creationId xmlns:a16="http://schemas.microsoft.com/office/drawing/2014/main" id="{1E5EAA63-AD10-7E7C-6093-4CC15D267C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4" y="8823"/>
              <a:ext cx="545" cy="385"/>
            </a:xfrm>
            <a:prstGeom prst="roundRect">
              <a:avLst>
                <a:gd name="adj" fmla="val 5944"/>
              </a:avLst>
            </a:prstGeom>
            <a:solidFill>
              <a:schemeClr val="bg1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18" name="AutoShape 698">
              <a:extLst>
                <a:ext uri="{FF2B5EF4-FFF2-40B4-BE49-F238E27FC236}">
                  <a16:creationId xmlns:a16="http://schemas.microsoft.com/office/drawing/2014/main" id="{D5BEFFF7-7815-7386-77F9-05FEA8E170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7" y="8142"/>
              <a:ext cx="658" cy="672"/>
            </a:xfrm>
            <a:prstGeom prst="roundRect">
              <a:avLst>
                <a:gd name="adj" fmla="val 9421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2549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19" name="AutoShape 699">
              <a:extLst>
                <a:ext uri="{FF2B5EF4-FFF2-40B4-BE49-F238E27FC236}">
                  <a16:creationId xmlns:a16="http://schemas.microsoft.com/office/drawing/2014/main" id="{62F83761-43D4-87CC-0253-2DA1D1F3A3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22" y="8165"/>
              <a:ext cx="589" cy="635"/>
            </a:xfrm>
            <a:prstGeom prst="roundRect">
              <a:avLst>
                <a:gd name="adj" fmla="val 5944"/>
              </a:avLst>
            </a:prstGeom>
            <a:solidFill>
              <a:schemeClr val="bg1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20" name="AutoShape 700">
              <a:extLst>
                <a:ext uri="{FF2B5EF4-FFF2-40B4-BE49-F238E27FC236}">
                  <a16:creationId xmlns:a16="http://schemas.microsoft.com/office/drawing/2014/main" id="{19BB1FFA-AAF1-5631-17D5-3CE36826C6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4" y="8188"/>
              <a:ext cx="545" cy="18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21" name="Rectangle 701">
              <a:extLst>
                <a:ext uri="{FF2B5EF4-FFF2-40B4-BE49-F238E27FC236}">
                  <a16:creationId xmlns:a16="http://schemas.microsoft.com/office/drawing/2014/main" id="{F04CC0A8-BEF9-1656-FAA2-C7BF6980A6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22" y="8369"/>
              <a:ext cx="589" cy="2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22" name="AutoShape 702">
              <a:extLst>
                <a:ext uri="{FF2B5EF4-FFF2-40B4-BE49-F238E27FC236}">
                  <a16:creationId xmlns:a16="http://schemas.microsoft.com/office/drawing/2014/main" id="{8953C514-780B-1CB5-F620-96012C2060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6" y="8777"/>
              <a:ext cx="681" cy="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23" name="AutoShape 703">
              <a:extLst>
                <a:ext uri="{FF2B5EF4-FFF2-40B4-BE49-F238E27FC236}">
                  <a16:creationId xmlns:a16="http://schemas.microsoft.com/office/drawing/2014/main" id="{0D5EF7B7-5599-07C0-058E-47B122DFF5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4" y="8800"/>
              <a:ext cx="725" cy="4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824" name="Group 704">
            <a:extLst>
              <a:ext uri="{FF2B5EF4-FFF2-40B4-BE49-F238E27FC236}">
                <a16:creationId xmlns:a16="http://schemas.microsoft.com/office/drawing/2014/main" id="{94FFBC9B-D2EC-50B5-C88A-F25D0BDB618F}"/>
              </a:ext>
            </a:extLst>
          </p:cNvPr>
          <p:cNvGrpSpPr>
            <a:grpSpLocks/>
          </p:cNvGrpSpPr>
          <p:nvPr/>
        </p:nvGrpSpPr>
        <p:grpSpPr bwMode="auto">
          <a:xfrm>
            <a:off x="2305050" y="14043025"/>
            <a:ext cx="428625" cy="503238"/>
            <a:chOff x="5783" y="8709"/>
            <a:chExt cx="561" cy="658"/>
          </a:xfrm>
        </p:grpSpPr>
        <p:sp>
          <p:nvSpPr>
            <p:cNvPr id="5825" name="AutoShape 705">
              <a:extLst>
                <a:ext uri="{FF2B5EF4-FFF2-40B4-BE49-F238E27FC236}">
                  <a16:creationId xmlns:a16="http://schemas.microsoft.com/office/drawing/2014/main" id="{C8496103-1B83-A66E-CA11-A46EB460D6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1" y="8709"/>
              <a:ext cx="431" cy="6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26" name="Rectangle 706">
              <a:extLst>
                <a:ext uri="{FF2B5EF4-FFF2-40B4-BE49-F238E27FC236}">
                  <a16:creationId xmlns:a16="http://schemas.microsoft.com/office/drawing/2014/main" id="{4E08E111-801F-C5EC-626D-2A6E72C90E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29" y="8718"/>
              <a:ext cx="476" cy="59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50000">
                  <a:srgbClr val="EAEAEA">
                    <a:gamma/>
                    <a:tint val="0"/>
                    <a:invGamma/>
                  </a:srgbClr>
                </a:gs>
                <a:gs pos="100000">
                  <a:srgbClr val="EAEAEA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27" name="Freeform 707">
              <a:extLst>
                <a:ext uri="{FF2B5EF4-FFF2-40B4-BE49-F238E27FC236}">
                  <a16:creationId xmlns:a16="http://schemas.microsoft.com/office/drawing/2014/main" id="{FEFD4AC0-F8DD-AA8A-4560-10E0F93E3E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3" y="8777"/>
              <a:ext cx="288" cy="590"/>
            </a:xfrm>
            <a:custGeom>
              <a:avLst/>
              <a:gdLst>
                <a:gd name="T0" fmla="*/ 45 w 342"/>
                <a:gd name="T1" fmla="*/ 136 h 703"/>
                <a:gd name="T2" fmla="*/ 45 w 342"/>
                <a:gd name="T3" fmla="*/ 703 h 703"/>
                <a:gd name="T4" fmla="*/ 0 w 342"/>
                <a:gd name="T5" fmla="*/ 703 h 703"/>
                <a:gd name="T6" fmla="*/ 0 w 342"/>
                <a:gd name="T7" fmla="*/ 136 h 703"/>
                <a:gd name="T8" fmla="*/ 1 w 342"/>
                <a:gd name="T9" fmla="*/ 110 h 703"/>
                <a:gd name="T10" fmla="*/ 10 w 342"/>
                <a:gd name="T11" fmla="*/ 80 h 703"/>
                <a:gd name="T12" fmla="*/ 22 w 342"/>
                <a:gd name="T13" fmla="*/ 59 h 703"/>
                <a:gd name="T14" fmla="*/ 39 w 342"/>
                <a:gd name="T15" fmla="*/ 41 h 703"/>
                <a:gd name="T16" fmla="*/ 61 w 342"/>
                <a:gd name="T17" fmla="*/ 21 h 703"/>
                <a:gd name="T18" fmla="*/ 88 w 342"/>
                <a:gd name="T19" fmla="*/ 8 h 703"/>
                <a:gd name="T20" fmla="*/ 111 w 342"/>
                <a:gd name="T21" fmla="*/ 2 h 703"/>
                <a:gd name="T22" fmla="*/ 136 w 342"/>
                <a:gd name="T23" fmla="*/ 0 h 703"/>
                <a:gd name="T24" fmla="*/ 342 w 342"/>
                <a:gd name="T25" fmla="*/ 0 h 703"/>
                <a:gd name="T26" fmla="*/ 342 w 342"/>
                <a:gd name="T27" fmla="*/ 45 h 703"/>
                <a:gd name="T28" fmla="*/ 136 w 342"/>
                <a:gd name="T29" fmla="*/ 45 h 703"/>
                <a:gd name="T30" fmla="*/ 120 w 342"/>
                <a:gd name="T31" fmla="*/ 45 h 703"/>
                <a:gd name="T32" fmla="*/ 105 w 342"/>
                <a:gd name="T33" fmla="*/ 50 h 703"/>
                <a:gd name="T34" fmla="*/ 84 w 342"/>
                <a:gd name="T35" fmla="*/ 59 h 703"/>
                <a:gd name="T36" fmla="*/ 72 w 342"/>
                <a:gd name="T37" fmla="*/ 71 h 703"/>
                <a:gd name="T38" fmla="*/ 60 w 342"/>
                <a:gd name="T39" fmla="*/ 84 h 703"/>
                <a:gd name="T40" fmla="*/ 54 w 342"/>
                <a:gd name="T41" fmla="*/ 99 h 703"/>
                <a:gd name="T42" fmla="*/ 46 w 342"/>
                <a:gd name="T43" fmla="*/ 119 h 703"/>
                <a:gd name="T44" fmla="*/ 45 w 342"/>
                <a:gd name="T45" fmla="*/ 136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42" h="703">
                  <a:moveTo>
                    <a:pt x="45" y="136"/>
                  </a:moveTo>
                  <a:lnTo>
                    <a:pt x="45" y="703"/>
                  </a:lnTo>
                  <a:lnTo>
                    <a:pt x="0" y="703"/>
                  </a:lnTo>
                  <a:lnTo>
                    <a:pt x="0" y="136"/>
                  </a:lnTo>
                  <a:lnTo>
                    <a:pt x="1" y="110"/>
                  </a:lnTo>
                  <a:lnTo>
                    <a:pt x="10" y="80"/>
                  </a:lnTo>
                  <a:lnTo>
                    <a:pt x="22" y="59"/>
                  </a:lnTo>
                  <a:lnTo>
                    <a:pt x="39" y="41"/>
                  </a:lnTo>
                  <a:lnTo>
                    <a:pt x="61" y="21"/>
                  </a:lnTo>
                  <a:lnTo>
                    <a:pt x="88" y="8"/>
                  </a:lnTo>
                  <a:lnTo>
                    <a:pt x="111" y="2"/>
                  </a:lnTo>
                  <a:lnTo>
                    <a:pt x="136" y="0"/>
                  </a:lnTo>
                  <a:lnTo>
                    <a:pt x="342" y="0"/>
                  </a:lnTo>
                  <a:lnTo>
                    <a:pt x="342" y="45"/>
                  </a:lnTo>
                  <a:lnTo>
                    <a:pt x="136" y="45"/>
                  </a:lnTo>
                  <a:lnTo>
                    <a:pt x="120" y="45"/>
                  </a:lnTo>
                  <a:lnTo>
                    <a:pt x="105" y="50"/>
                  </a:lnTo>
                  <a:lnTo>
                    <a:pt x="84" y="59"/>
                  </a:lnTo>
                  <a:lnTo>
                    <a:pt x="72" y="71"/>
                  </a:lnTo>
                  <a:lnTo>
                    <a:pt x="60" y="84"/>
                  </a:lnTo>
                  <a:lnTo>
                    <a:pt x="54" y="99"/>
                  </a:lnTo>
                  <a:lnTo>
                    <a:pt x="46" y="119"/>
                  </a:lnTo>
                  <a:lnTo>
                    <a:pt x="45" y="136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828" name="Rectangle 708">
              <a:extLst>
                <a:ext uri="{FF2B5EF4-FFF2-40B4-BE49-F238E27FC236}">
                  <a16:creationId xmlns:a16="http://schemas.microsoft.com/office/drawing/2014/main" id="{E70AB441-F5BC-F8C2-3E29-403ABC3B89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83" y="8882"/>
              <a:ext cx="35" cy="485"/>
            </a:xfrm>
            <a:prstGeom prst="rect">
              <a:avLst/>
            </a:prstGeom>
            <a:gradFill rotWithShape="1">
              <a:gsLst>
                <a:gs pos="0">
                  <a:srgbClr val="FFFFFF">
                    <a:gamma/>
                    <a:tint val="73725"/>
                    <a:invGamma/>
                    <a:alpha val="0"/>
                  </a:srgbClr>
                </a:gs>
                <a:gs pos="50000">
                  <a:srgbClr val="FFFFFF">
                    <a:alpha val="60001"/>
                  </a:srgbClr>
                </a:gs>
                <a:gs pos="100000">
                  <a:srgbClr val="FFFFFF">
                    <a:gamma/>
                    <a:tint val="73725"/>
                    <a:invGamma/>
                    <a:alpha val="0"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29" name="Rectangle 709">
              <a:extLst>
                <a:ext uri="{FF2B5EF4-FFF2-40B4-BE49-F238E27FC236}">
                  <a16:creationId xmlns:a16="http://schemas.microsoft.com/office/drawing/2014/main" id="{C57D8ABC-E6A4-C910-697B-2177A1B9A95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963" y="8708"/>
              <a:ext cx="37" cy="175"/>
            </a:xfrm>
            <a:prstGeom prst="rect">
              <a:avLst/>
            </a:prstGeom>
            <a:gradFill rotWithShape="1">
              <a:gsLst>
                <a:gs pos="0">
                  <a:srgbClr val="FFFFFF">
                    <a:gamma/>
                    <a:tint val="73725"/>
                    <a:invGamma/>
                    <a:alpha val="0"/>
                  </a:srgbClr>
                </a:gs>
                <a:gs pos="50000">
                  <a:srgbClr val="FFFFFF">
                    <a:alpha val="60001"/>
                  </a:srgbClr>
                </a:gs>
                <a:gs pos="100000">
                  <a:srgbClr val="FFFFFF">
                    <a:gamma/>
                    <a:tint val="73725"/>
                    <a:invGamma/>
                    <a:alpha val="0"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30" name="Rectangle 710">
              <a:extLst>
                <a:ext uri="{FF2B5EF4-FFF2-40B4-BE49-F238E27FC236}">
                  <a16:creationId xmlns:a16="http://schemas.microsoft.com/office/drawing/2014/main" id="{7DA7E328-8A9F-B101-0698-5C9D2F71C3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83" y="9344"/>
              <a:ext cx="37" cy="22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31" name="Freeform 711">
              <a:extLst>
                <a:ext uri="{FF2B5EF4-FFF2-40B4-BE49-F238E27FC236}">
                  <a16:creationId xmlns:a16="http://schemas.microsoft.com/office/drawing/2014/main" id="{9E2D60B3-3160-9546-6012-66F363E90E3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056" y="8777"/>
              <a:ext cx="288" cy="590"/>
            </a:xfrm>
            <a:custGeom>
              <a:avLst/>
              <a:gdLst>
                <a:gd name="T0" fmla="*/ 45 w 342"/>
                <a:gd name="T1" fmla="*/ 136 h 703"/>
                <a:gd name="T2" fmla="*/ 45 w 342"/>
                <a:gd name="T3" fmla="*/ 703 h 703"/>
                <a:gd name="T4" fmla="*/ 0 w 342"/>
                <a:gd name="T5" fmla="*/ 703 h 703"/>
                <a:gd name="T6" fmla="*/ 0 w 342"/>
                <a:gd name="T7" fmla="*/ 136 h 703"/>
                <a:gd name="T8" fmla="*/ 1 w 342"/>
                <a:gd name="T9" fmla="*/ 110 h 703"/>
                <a:gd name="T10" fmla="*/ 10 w 342"/>
                <a:gd name="T11" fmla="*/ 80 h 703"/>
                <a:gd name="T12" fmla="*/ 22 w 342"/>
                <a:gd name="T13" fmla="*/ 59 h 703"/>
                <a:gd name="T14" fmla="*/ 39 w 342"/>
                <a:gd name="T15" fmla="*/ 41 h 703"/>
                <a:gd name="T16" fmla="*/ 61 w 342"/>
                <a:gd name="T17" fmla="*/ 21 h 703"/>
                <a:gd name="T18" fmla="*/ 88 w 342"/>
                <a:gd name="T19" fmla="*/ 8 h 703"/>
                <a:gd name="T20" fmla="*/ 111 w 342"/>
                <a:gd name="T21" fmla="*/ 2 h 703"/>
                <a:gd name="T22" fmla="*/ 136 w 342"/>
                <a:gd name="T23" fmla="*/ 0 h 703"/>
                <a:gd name="T24" fmla="*/ 342 w 342"/>
                <a:gd name="T25" fmla="*/ 0 h 703"/>
                <a:gd name="T26" fmla="*/ 342 w 342"/>
                <a:gd name="T27" fmla="*/ 45 h 703"/>
                <a:gd name="T28" fmla="*/ 136 w 342"/>
                <a:gd name="T29" fmla="*/ 45 h 703"/>
                <a:gd name="T30" fmla="*/ 120 w 342"/>
                <a:gd name="T31" fmla="*/ 45 h 703"/>
                <a:gd name="T32" fmla="*/ 105 w 342"/>
                <a:gd name="T33" fmla="*/ 50 h 703"/>
                <a:gd name="T34" fmla="*/ 84 w 342"/>
                <a:gd name="T35" fmla="*/ 59 h 703"/>
                <a:gd name="T36" fmla="*/ 72 w 342"/>
                <a:gd name="T37" fmla="*/ 71 h 703"/>
                <a:gd name="T38" fmla="*/ 60 w 342"/>
                <a:gd name="T39" fmla="*/ 84 h 703"/>
                <a:gd name="T40" fmla="*/ 54 w 342"/>
                <a:gd name="T41" fmla="*/ 99 h 703"/>
                <a:gd name="T42" fmla="*/ 46 w 342"/>
                <a:gd name="T43" fmla="*/ 119 h 703"/>
                <a:gd name="T44" fmla="*/ 45 w 342"/>
                <a:gd name="T45" fmla="*/ 136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42" h="703">
                  <a:moveTo>
                    <a:pt x="45" y="136"/>
                  </a:moveTo>
                  <a:lnTo>
                    <a:pt x="45" y="703"/>
                  </a:lnTo>
                  <a:lnTo>
                    <a:pt x="0" y="703"/>
                  </a:lnTo>
                  <a:lnTo>
                    <a:pt x="0" y="136"/>
                  </a:lnTo>
                  <a:lnTo>
                    <a:pt x="1" y="110"/>
                  </a:lnTo>
                  <a:lnTo>
                    <a:pt x="10" y="80"/>
                  </a:lnTo>
                  <a:lnTo>
                    <a:pt x="22" y="59"/>
                  </a:lnTo>
                  <a:lnTo>
                    <a:pt x="39" y="41"/>
                  </a:lnTo>
                  <a:lnTo>
                    <a:pt x="61" y="21"/>
                  </a:lnTo>
                  <a:lnTo>
                    <a:pt x="88" y="8"/>
                  </a:lnTo>
                  <a:lnTo>
                    <a:pt x="111" y="2"/>
                  </a:lnTo>
                  <a:lnTo>
                    <a:pt x="136" y="0"/>
                  </a:lnTo>
                  <a:lnTo>
                    <a:pt x="342" y="0"/>
                  </a:lnTo>
                  <a:lnTo>
                    <a:pt x="342" y="45"/>
                  </a:lnTo>
                  <a:lnTo>
                    <a:pt x="136" y="45"/>
                  </a:lnTo>
                  <a:lnTo>
                    <a:pt x="120" y="45"/>
                  </a:lnTo>
                  <a:lnTo>
                    <a:pt x="105" y="50"/>
                  </a:lnTo>
                  <a:lnTo>
                    <a:pt x="84" y="59"/>
                  </a:lnTo>
                  <a:lnTo>
                    <a:pt x="72" y="71"/>
                  </a:lnTo>
                  <a:lnTo>
                    <a:pt x="60" y="84"/>
                  </a:lnTo>
                  <a:lnTo>
                    <a:pt x="54" y="99"/>
                  </a:lnTo>
                  <a:lnTo>
                    <a:pt x="46" y="119"/>
                  </a:lnTo>
                  <a:lnTo>
                    <a:pt x="45" y="136"/>
                  </a:lnTo>
                  <a:close/>
                </a:path>
              </a:pathLst>
            </a:custGeom>
            <a:solidFill>
              <a:srgbClr val="C0C0C0"/>
            </a:solidFill>
            <a:ln w="3175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832" name="Rectangle 712">
              <a:extLst>
                <a:ext uri="{FF2B5EF4-FFF2-40B4-BE49-F238E27FC236}">
                  <a16:creationId xmlns:a16="http://schemas.microsoft.com/office/drawing/2014/main" id="{6A8C1462-94DD-638C-9193-FCAA91B7D21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6309" y="8882"/>
              <a:ext cx="35" cy="485"/>
            </a:xfrm>
            <a:prstGeom prst="rect">
              <a:avLst/>
            </a:prstGeom>
            <a:gradFill rotWithShape="1">
              <a:gsLst>
                <a:gs pos="0">
                  <a:srgbClr val="FFFFFF">
                    <a:gamma/>
                    <a:tint val="73725"/>
                    <a:invGamma/>
                    <a:alpha val="0"/>
                  </a:srgbClr>
                </a:gs>
                <a:gs pos="50000">
                  <a:srgbClr val="FFFFFF">
                    <a:alpha val="60001"/>
                  </a:srgbClr>
                </a:gs>
                <a:gs pos="100000">
                  <a:srgbClr val="FFFFFF">
                    <a:gamma/>
                    <a:tint val="73725"/>
                    <a:invGamma/>
                    <a:alpha val="0"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33" name="Rectangle 713">
              <a:extLst>
                <a:ext uri="{FF2B5EF4-FFF2-40B4-BE49-F238E27FC236}">
                  <a16:creationId xmlns:a16="http://schemas.microsoft.com/office/drawing/2014/main" id="{4D3153FD-6C7A-255A-EE61-9439180C385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 flipH="1">
              <a:off x="6127" y="8708"/>
              <a:ext cx="37" cy="175"/>
            </a:xfrm>
            <a:prstGeom prst="rect">
              <a:avLst/>
            </a:prstGeom>
            <a:gradFill rotWithShape="1">
              <a:gsLst>
                <a:gs pos="0">
                  <a:srgbClr val="FFFFFF">
                    <a:gamma/>
                    <a:tint val="73725"/>
                    <a:invGamma/>
                    <a:alpha val="0"/>
                  </a:srgbClr>
                </a:gs>
                <a:gs pos="50000">
                  <a:srgbClr val="FFFFFF">
                    <a:alpha val="60001"/>
                  </a:srgbClr>
                </a:gs>
                <a:gs pos="100000">
                  <a:srgbClr val="FFFFFF">
                    <a:gamma/>
                    <a:tint val="73725"/>
                    <a:invGamma/>
                    <a:alpha val="0"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34" name="Rectangle 714">
              <a:extLst>
                <a:ext uri="{FF2B5EF4-FFF2-40B4-BE49-F238E27FC236}">
                  <a16:creationId xmlns:a16="http://schemas.microsoft.com/office/drawing/2014/main" id="{F82CDFEE-DB3A-6A9E-5636-493FE69AF0F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6307" y="9344"/>
              <a:ext cx="37" cy="22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35" name="AutoShape 715">
              <a:extLst>
                <a:ext uri="{FF2B5EF4-FFF2-40B4-BE49-F238E27FC236}">
                  <a16:creationId xmlns:a16="http://schemas.microsoft.com/office/drawing/2014/main" id="{29DF53B0-1743-14B6-17B8-3E1AFB4001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3" y="8777"/>
              <a:ext cx="37" cy="58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36" name="Rectangle 716">
              <a:extLst>
                <a:ext uri="{FF2B5EF4-FFF2-40B4-BE49-F238E27FC236}">
                  <a16:creationId xmlns:a16="http://schemas.microsoft.com/office/drawing/2014/main" id="{F1CD524C-40EE-E414-E26C-BF07401C47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3" y="9344"/>
              <a:ext cx="37" cy="22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>
            <a:extLst>
              <a:ext uri="{FF2B5EF4-FFF2-40B4-BE49-F238E27FC236}">
                <a16:creationId xmlns:a16="http://schemas.microsoft.com/office/drawing/2014/main" id="{8E8BAC4C-F5E6-18F9-BF25-A2EB731BB5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882775" cy="61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9314" tIns="64657" rIns="129314" bIns="64657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646113"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293813"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939925"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586038"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3043238"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500438"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957638"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414838"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3200" b="1">
                <a:ea typeface="メイリオ" panose="020B0604030504040204" pitchFamily="50" charset="-128"/>
              </a:rPr>
              <a:t>パーツ群</a:t>
            </a:r>
          </a:p>
        </p:txBody>
      </p:sp>
      <p:grpSp>
        <p:nvGrpSpPr>
          <p:cNvPr id="9310" name="Group 94">
            <a:extLst>
              <a:ext uri="{FF2B5EF4-FFF2-40B4-BE49-F238E27FC236}">
                <a16:creationId xmlns:a16="http://schemas.microsoft.com/office/drawing/2014/main" id="{6BEB0AD8-3D9F-8024-E2F6-CC609B22CE73}"/>
              </a:ext>
            </a:extLst>
          </p:cNvPr>
          <p:cNvGrpSpPr>
            <a:grpSpLocks/>
          </p:cNvGrpSpPr>
          <p:nvPr/>
        </p:nvGrpSpPr>
        <p:grpSpPr bwMode="auto">
          <a:xfrm>
            <a:off x="1046163" y="1081088"/>
            <a:ext cx="1971675" cy="2195512"/>
            <a:chOff x="6985" y="6487"/>
            <a:chExt cx="2607" cy="2904"/>
          </a:xfrm>
        </p:grpSpPr>
        <p:grpSp>
          <p:nvGrpSpPr>
            <p:cNvPr id="9311" name="Group 95">
              <a:extLst>
                <a:ext uri="{FF2B5EF4-FFF2-40B4-BE49-F238E27FC236}">
                  <a16:creationId xmlns:a16="http://schemas.microsoft.com/office/drawing/2014/main" id="{C64399E2-83A0-472B-738D-D1FC8E4CF4B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185" y="9254"/>
              <a:ext cx="98" cy="137"/>
              <a:chOff x="9639" y="8301"/>
              <a:chExt cx="227" cy="318"/>
            </a:xfrm>
          </p:grpSpPr>
          <p:sp>
            <p:nvSpPr>
              <p:cNvPr id="9312" name="AutoShape 96">
                <a:extLst>
                  <a:ext uri="{FF2B5EF4-FFF2-40B4-BE49-F238E27FC236}">
                    <a16:creationId xmlns:a16="http://schemas.microsoft.com/office/drawing/2014/main" id="{C6A46B49-6590-D7AF-F603-54E0E8AE8F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62" y="8324"/>
                <a:ext cx="90" cy="295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13" name="AutoShape 97">
                <a:extLst>
                  <a:ext uri="{FF2B5EF4-FFF2-40B4-BE49-F238E27FC236}">
                    <a16:creationId xmlns:a16="http://schemas.microsoft.com/office/drawing/2014/main" id="{070F9B4B-292D-DD2F-061B-F0F5983841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52" y="8324"/>
                <a:ext cx="90" cy="295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14" name="AutoShape 98">
                <a:extLst>
                  <a:ext uri="{FF2B5EF4-FFF2-40B4-BE49-F238E27FC236}">
                    <a16:creationId xmlns:a16="http://schemas.microsoft.com/office/drawing/2014/main" id="{1EB2EE9F-6D1D-8B6E-3823-3FA51FE0F0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9" y="8301"/>
                <a:ext cx="227" cy="159"/>
              </a:xfrm>
              <a:prstGeom prst="roundRect">
                <a:avLst>
                  <a:gd name="adj" fmla="val 7546"/>
                </a:avLst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9315" name="Group 99">
              <a:extLst>
                <a:ext uri="{FF2B5EF4-FFF2-40B4-BE49-F238E27FC236}">
                  <a16:creationId xmlns:a16="http://schemas.microsoft.com/office/drawing/2014/main" id="{A7F31110-9946-9B98-5E92-36A0643EA1E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26" y="9254"/>
              <a:ext cx="98" cy="137"/>
              <a:chOff x="9639" y="8301"/>
              <a:chExt cx="227" cy="318"/>
            </a:xfrm>
          </p:grpSpPr>
          <p:sp>
            <p:nvSpPr>
              <p:cNvPr id="9316" name="AutoShape 100">
                <a:extLst>
                  <a:ext uri="{FF2B5EF4-FFF2-40B4-BE49-F238E27FC236}">
                    <a16:creationId xmlns:a16="http://schemas.microsoft.com/office/drawing/2014/main" id="{9B9C4583-FC78-B592-FB30-E71E9C41FA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62" y="8324"/>
                <a:ext cx="90" cy="295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17" name="AutoShape 101">
                <a:extLst>
                  <a:ext uri="{FF2B5EF4-FFF2-40B4-BE49-F238E27FC236}">
                    <a16:creationId xmlns:a16="http://schemas.microsoft.com/office/drawing/2014/main" id="{43B359F9-3804-4279-6B84-877103566F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52" y="8324"/>
                <a:ext cx="90" cy="295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66667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18" name="AutoShape 102">
                <a:extLst>
                  <a:ext uri="{FF2B5EF4-FFF2-40B4-BE49-F238E27FC236}">
                    <a16:creationId xmlns:a16="http://schemas.microsoft.com/office/drawing/2014/main" id="{0D7C6216-7A2D-A8FD-62BC-B058CCD5CE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9" y="8301"/>
                <a:ext cx="227" cy="159"/>
              </a:xfrm>
              <a:prstGeom prst="roundRect">
                <a:avLst>
                  <a:gd name="adj" fmla="val 7546"/>
                </a:avLst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9319" name="Rectangle 103">
              <a:extLst>
                <a:ext uri="{FF2B5EF4-FFF2-40B4-BE49-F238E27FC236}">
                  <a16:creationId xmlns:a16="http://schemas.microsoft.com/office/drawing/2014/main" id="{B7674394-59FA-867D-6BE0-ACA4F103EE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50" y="8301"/>
              <a:ext cx="1678" cy="91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0" name="Rectangle 104">
              <a:extLst>
                <a:ext uri="{FF2B5EF4-FFF2-40B4-BE49-F238E27FC236}">
                  <a16:creationId xmlns:a16="http://schemas.microsoft.com/office/drawing/2014/main" id="{C122D2B8-BD7B-6BFC-C00E-A913EF06D2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91" y="9141"/>
              <a:ext cx="2017" cy="136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1" name="Rectangle 105">
              <a:extLst>
                <a:ext uri="{FF2B5EF4-FFF2-40B4-BE49-F238E27FC236}">
                  <a16:creationId xmlns:a16="http://schemas.microsoft.com/office/drawing/2014/main" id="{1905331D-4E16-1EC1-1F9D-38E73A91FAD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7291" y="9141"/>
              <a:ext cx="2017" cy="90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86275"/>
                    <a:invGamma/>
                    <a:alpha val="0"/>
                  </a:schemeClr>
                </a:gs>
                <a:gs pos="100000">
                  <a:schemeClr val="bg1">
                    <a:alpha val="39999"/>
                  </a:schemeClr>
                </a:gs>
              </a:gsLst>
              <a:lin ang="54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2" name="Rectangle 106">
              <a:extLst>
                <a:ext uri="{FF2B5EF4-FFF2-40B4-BE49-F238E27FC236}">
                  <a16:creationId xmlns:a16="http://schemas.microsoft.com/office/drawing/2014/main" id="{E0A5B034-7F88-7D0A-F24E-22E05622E1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17" y="7099"/>
              <a:ext cx="68" cy="2040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3" name="Rectangle 107">
              <a:extLst>
                <a:ext uri="{FF2B5EF4-FFF2-40B4-BE49-F238E27FC236}">
                  <a16:creationId xmlns:a16="http://schemas.microsoft.com/office/drawing/2014/main" id="{BFE2F2D8-8E08-8D84-5EC5-E713769915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4" y="7099"/>
              <a:ext cx="68" cy="2040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4" name="Rectangle 108">
              <a:extLst>
                <a:ext uri="{FF2B5EF4-FFF2-40B4-BE49-F238E27FC236}">
                  <a16:creationId xmlns:a16="http://schemas.microsoft.com/office/drawing/2014/main" id="{5F9849ED-7F9F-EDD3-4F26-3FD72CE4CA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06" y="8936"/>
              <a:ext cx="91" cy="20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5" name="Rectangle 109">
              <a:extLst>
                <a:ext uri="{FF2B5EF4-FFF2-40B4-BE49-F238E27FC236}">
                  <a16:creationId xmlns:a16="http://schemas.microsoft.com/office/drawing/2014/main" id="{888A04CA-E559-267F-19D2-8B56623EE3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2" y="8936"/>
              <a:ext cx="91" cy="202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6" name="Rectangle 110">
              <a:extLst>
                <a:ext uri="{FF2B5EF4-FFF2-40B4-BE49-F238E27FC236}">
                  <a16:creationId xmlns:a16="http://schemas.microsoft.com/office/drawing/2014/main" id="{31F817D1-1594-019E-4BA5-3FF1928052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5" y="6487"/>
              <a:ext cx="2607" cy="1474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7" name="Rectangle 111">
              <a:extLst>
                <a:ext uri="{FF2B5EF4-FFF2-40B4-BE49-F238E27FC236}">
                  <a16:creationId xmlns:a16="http://schemas.microsoft.com/office/drawing/2014/main" id="{8BB0F6BC-A7D4-6BB6-6BEF-564006B6F16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6985" y="6487"/>
              <a:ext cx="2607" cy="90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86275"/>
                    <a:invGamma/>
                    <a:alpha val="0"/>
                  </a:schemeClr>
                </a:gs>
                <a:gs pos="100000">
                  <a:schemeClr val="bg1">
                    <a:alpha val="39999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8" name="Rectangle 112">
              <a:extLst>
                <a:ext uri="{FF2B5EF4-FFF2-40B4-BE49-F238E27FC236}">
                  <a16:creationId xmlns:a16="http://schemas.microsoft.com/office/drawing/2014/main" id="{86EFB6E0-1BD1-AA50-2791-330012FF2B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5" y="7870"/>
              <a:ext cx="2607" cy="90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86275"/>
                    <a:invGamma/>
                    <a:alpha val="0"/>
                  </a:schemeClr>
                </a:gs>
                <a:gs pos="100000">
                  <a:schemeClr val="bg1">
                    <a:alpha val="39999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9" name="Rectangle 113">
              <a:extLst>
                <a:ext uri="{FF2B5EF4-FFF2-40B4-BE49-F238E27FC236}">
                  <a16:creationId xmlns:a16="http://schemas.microsoft.com/office/drawing/2014/main" id="{6D5BC0D2-A4F0-E819-5CCA-15CEDB65B7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75" y="6577"/>
              <a:ext cx="2427" cy="1293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33725"/>
                    <a:invGamma/>
                  </a:schemeClr>
                </a:gs>
                <a:gs pos="100000">
                  <a:schemeClr val="tx2"/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9330" name="Rectangle 114">
            <a:extLst>
              <a:ext uri="{FF2B5EF4-FFF2-40B4-BE49-F238E27FC236}">
                <a16:creationId xmlns:a16="http://schemas.microsoft.com/office/drawing/2014/main" id="{BDC662BA-3D6D-5CC5-AA7E-B3598EEDAA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75150" y="1081088"/>
            <a:ext cx="3238500" cy="1800225"/>
          </a:xfrm>
          <a:prstGeom prst="rect">
            <a:avLst/>
          </a:prstGeom>
          <a:solidFill>
            <a:schemeClr val="bg1"/>
          </a:solidFill>
          <a:ln w="25400">
            <a:solidFill>
              <a:srgbClr val="96969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Floor Stand</a:t>
            </a:r>
          </a:p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(1800x1000)</a:t>
            </a:r>
          </a:p>
        </p:txBody>
      </p:sp>
      <p:sp>
        <p:nvSpPr>
          <p:cNvPr id="9331" name="Freeform 115">
            <a:extLst>
              <a:ext uri="{FF2B5EF4-FFF2-40B4-BE49-F238E27FC236}">
                <a16:creationId xmlns:a16="http://schemas.microsoft.com/office/drawing/2014/main" id="{75F06FD3-DB75-7E50-9130-B0D223EC2F18}"/>
              </a:ext>
            </a:extLst>
          </p:cNvPr>
          <p:cNvSpPr>
            <a:spLocks/>
          </p:cNvSpPr>
          <p:nvPr/>
        </p:nvSpPr>
        <p:spPr bwMode="auto">
          <a:xfrm>
            <a:off x="3924300" y="1836738"/>
            <a:ext cx="4140200" cy="288925"/>
          </a:xfrm>
          <a:custGeom>
            <a:avLst/>
            <a:gdLst>
              <a:gd name="T0" fmla="*/ 227 w 2608"/>
              <a:gd name="T1" fmla="*/ 68 h 182"/>
              <a:gd name="T2" fmla="*/ 295 w 2608"/>
              <a:gd name="T3" fmla="*/ 0 h 182"/>
              <a:gd name="T4" fmla="*/ 2291 w 2608"/>
              <a:gd name="T5" fmla="*/ 0 h 182"/>
              <a:gd name="T6" fmla="*/ 2359 w 2608"/>
              <a:gd name="T7" fmla="*/ 68 h 182"/>
              <a:gd name="T8" fmla="*/ 2608 w 2608"/>
              <a:gd name="T9" fmla="*/ 68 h 182"/>
              <a:gd name="T10" fmla="*/ 2608 w 2608"/>
              <a:gd name="T11" fmla="*/ 182 h 182"/>
              <a:gd name="T12" fmla="*/ 0 w 2608"/>
              <a:gd name="T13" fmla="*/ 182 h 182"/>
              <a:gd name="T14" fmla="*/ 0 w 2608"/>
              <a:gd name="T15" fmla="*/ 68 h 182"/>
              <a:gd name="T16" fmla="*/ 227 w 2608"/>
              <a:gd name="T17" fmla="*/ 68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08" h="182">
                <a:moveTo>
                  <a:pt x="227" y="68"/>
                </a:moveTo>
                <a:lnTo>
                  <a:pt x="295" y="0"/>
                </a:lnTo>
                <a:lnTo>
                  <a:pt x="2291" y="0"/>
                </a:lnTo>
                <a:lnTo>
                  <a:pt x="2359" y="68"/>
                </a:lnTo>
                <a:lnTo>
                  <a:pt x="2608" y="68"/>
                </a:lnTo>
                <a:lnTo>
                  <a:pt x="2608" y="182"/>
                </a:lnTo>
                <a:lnTo>
                  <a:pt x="0" y="182"/>
                </a:lnTo>
                <a:lnTo>
                  <a:pt x="0" y="68"/>
                </a:lnTo>
                <a:lnTo>
                  <a:pt x="227" y="68"/>
                </a:lnTo>
                <a:close/>
              </a:path>
            </a:pathLst>
          </a:custGeom>
          <a:solidFill>
            <a:srgbClr val="EAEAEA"/>
          </a:solidFill>
          <a:ln w="25400">
            <a:solidFill>
              <a:srgbClr val="96969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9332" name="Freeform 116">
            <a:extLst>
              <a:ext uri="{FF2B5EF4-FFF2-40B4-BE49-F238E27FC236}">
                <a16:creationId xmlns:a16="http://schemas.microsoft.com/office/drawing/2014/main" id="{1F04C804-0375-9C41-3493-30B0BAA59133}"/>
              </a:ext>
            </a:extLst>
          </p:cNvPr>
          <p:cNvSpPr>
            <a:spLocks/>
          </p:cNvSpPr>
          <p:nvPr/>
        </p:nvSpPr>
        <p:spPr bwMode="auto">
          <a:xfrm rot="10800000">
            <a:off x="3924300" y="3132138"/>
            <a:ext cx="4140200" cy="288925"/>
          </a:xfrm>
          <a:custGeom>
            <a:avLst/>
            <a:gdLst>
              <a:gd name="T0" fmla="*/ 227 w 2608"/>
              <a:gd name="T1" fmla="*/ 68 h 182"/>
              <a:gd name="T2" fmla="*/ 295 w 2608"/>
              <a:gd name="T3" fmla="*/ 0 h 182"/>
              <a:gd name="T4" fmla="*/ 2291 w 2608"/>
              <a:gd name="T5" fmla="*/ 0 h 182"/>
              <a:gd name="T6" fmla="*/ 2359 w 2608"/>
              <a:gd name="T7" fmla="*/ 68 h 182"/>
              <a:gd name="T8" fmla="*/ 2608 w 2608"/>
              <a:gd name="T9" fmla="*/ 68 h 182"/>
              <a:gd name="T10" fmla="*/ 2608 w 2608"/>
              <a:gd name="T11" fmla="*/ 182 h 182"/>
              <a:gd name="T12" fmla="*/ 0 w 2608"/>
              <a:gd name="T13" fmla="*/ 182 h 182"/>
              <a:gd name="T14" fmla="*/ 0 w 2608"/>
              <a:gd name="T15" fmla="*/ 68 h 182"/>
              <a:gd name="T16" fmla="*/ 227 w 2608"/>
              <a:gd name="T17" fmla="*/ 68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08" h="182">
                <a:moveTo>
                  <a:pt x="227" y="68"/>
                </a:moveTo>
                <a:lnTo>
                  <a:pt x="295" y="0"/>
                </a:lnTo>
                <a:lnTo>
                  <a:pt x="2291" y="0"/>
                </a:lnTo>
                <a:lnTo>
                  <a:pt x="2359" y="68"/>
                </a:lnTo>
                <a:lnTo>
                  <a:pt x="2608" y="68"/>
                </a:lnTo>
                <a:lnTo>
                  <a:pt x="2608" y="182"/>
                </a:lnTo>
                <a:lnTo>
                  <a:pt x="0" y="182"/>
                </a:lnTo>
                <a:lnTo>
                  <a:pt x="0" y="68"/>
                </a:lnTo>
                <a:lnTo>
                  <a:pt x="227" y="68"/>
                </a:lnTo>
                <a:close/>
              </a:path>
            </a:pathLst>
          </a:custGeom>
          <a:solidFill>
            <a:srgbClr val="EAEAEA"/>
          </a:solidFill>
          <a:ln w="25400">
            <a:solidFill>
              <a:srgbClr val="96969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9333" name="Text Box 117">
            <a:extLst>
              <a:ext uri="{FF2B5EF4-FFF2-40B4-BE49-F238E27FC236}">
                <a16:creationId xmlns:a16="http://schemas.microsoft.com/office/drawing/2014/main" id="{3A5789DC-AA45-3A39-3459-498BF75173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00563" y="3132138"/>
            <a:ext cx="30051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Plasma Display(100inch)</a:t>
            </a:r>
            <a:r>
              <a:rPr lang="en-US" altLang="ja-JP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(2300x160)</a:t>
            </a:r>
            <a:endParaRPr lang="en-US" altLang="ja-JP" sz="10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334" name="Text Box 118">
            <a:extLst>
              <a:ext uri="{FF2B5EF4-FFF2-40B4-BE49-F238E27FC236}">
                <a16:creationId xmlns:a16="http://schemas.microsoft.com/office/drawing/2014/main" id="{7F234644-5BE0-1B31-C306-DC19E235F4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64050" y="1836738"/>
            <a:ext cx="300513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Plasma Display(100inch)</a:t>
            </a:r>
            <a:r>
              <a:rPr lang="en-US" altLang="ja-JP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(2300x160)</a:t>
            </a:r>
            <a:endParaRPr lang="en-US" altLang="ja-JP" sz="10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335" name="Text Box 119">
            <a:extLst>
              <a:ext uri="{FF2B5EF4-FFF2-40B4-BE49-F238E27FC236}">
                <a16:creationId xmlns:a16="http://schemas.microsoft.com/office/drawing/2014/main" id="{0614E560-47E8-85DC-D986-F66A60AF68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925" y="3421063"/>
            <a:ext cx="272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ja-JP" altLang="en-US" sz="2000" b="1">
                <a:ea typeface="メイリオ" panose="020B0604030504040204" pitchFamily="50" charset="-128"/>
              </a:rPr>
              <a:t>プラズマディスプレイ</a:t>
            </a:r>
          </a:p>
        </p:txBody>
      </p:sp>
      <p:sp>
        <p:nvSpPr>
          <p:cNvPr id="9336" name="Line 120">
            <a:extLst>
              <a:ext uri="{FF2B5EF4-FFF2-40B4-BE49-F238E27FC236}">
                <a16:creationId xmlns:a16="http://schemas.microsoft.com/office/drawing/2014/main" id="{B2D313A3-FF96-F4B9-5F7E-9AA9E154BD76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3889375"/>
            <a:ext cx="21386800" cy="0"/>
          </a:xfrm>
          <a:prstGeom prst="line">
            <a:avLst/>
          </a:prstGeom>
          <a:noFill/>
          <a:ln w="25400">
            <a:solidFill>
              <a:srgbClr val="FF99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9337" name="Rectangle 121">
            <a:extLst>
              <a:ext uri="{FF2B5EF4-FFF2-40B4-BE49-F238E27FC236}">
                <a16:creationId xmlns:a16="http://schemas.microsoft.com/office/drawing/2014/main" id="{07985757-3B02-F91D-E9BC-E2C5AE01AA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4300" y="4500563"/>
            <a:ext cx="719138" cy="719137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Side Box</a:t>
            </a:r>
          </a:p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(400x400)</a:t>
            </a:r>
          </a:p>
        </p:txBody>
      </p:sp>
      <p:sp>
        <p:nvSpPr>
          <p:cNvPr id="9338" name="Text Box 122">
            <a:extLst>
              <a:ext uri="{FF2B5EF4-FFF2-40B4-BE49-F238E27FC236}">
                <a16:creationId xmlns:a16="http://schemas.microsoft.com/office/drawing/2014/main" id="{7D7FA03A-E72A-44A1-D3BB-35DD1028E3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0925" y="4105275"/>
            <a:ext cx="1962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ja-JP" altLang="en-US" sz="2000" b="1">
                <a:ea typeface="メイリオ" panose="020B0604030504040204" pitchFamily="50" charset="-128"/>
              </a:rPr>
              <a:t>サイドボックス</a:t>
            </a:r>
          </a:p>
        </p:txBody>
      </p:sp>
      <p:sp>
        <p:nvSpPr>
          <p:cNvPr id="9339" name="Rectangle 123">
            <a:extLst>
              <a:ext uri="{FF2B5EF4-FFF2-40B4-BE49-F238E27FC236}">
                <a16:creationId xmlns:a16="http://schemas.microsoft.com/office/drawing/2014/main" id="{1BCC91B0-5B46-B3F4-5424-EEE6A23A1E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52975" y="4500563"/>
            <a:ext cx="719138" cy="1079500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Side Box</a:t>
            </a:r>
          </a:p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(600x400)</a:t>
            </a:r>
          </a:p>
        </p:txBody>
      </p:sp>
      <p:sp>
        <p:nvSpPr>
          <p:cNvPr id="9340" name="Rectangle 124">
            <a:extLst>
              <a:ext uri="{FF2B5EF4-FFF2-40B4-BE49-F238E27FC236}">
                <a16:creationId xmlns:a16="http://schemas.microsoft.com/office/drawing/2014/main" id="{3B38BEAC-13B4-E8B8-CEA2-81CD6A97AF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6575" y="4500563"/>
            <a:ext cx="719138" cy="1258887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Side Box</a:t>
            </a:r>
          </a:p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(700x400)</a:t>
            </a:r>
          </a:p>
        </p:txBody>
      </p:sp>
      <p:grpSp>
        <p:nvGrpSpPr>
          <p:cNvPr id="9408" name="Group 192">
            <a:extLst>
              <a:ext uri="{FF2B5EF4-FFF2-40B4-BE49-F238E27FC236}">
                <a16:creationId xmlns:a16="http://schemas.microsoft.com/office/drawing/2014/main" id="{18AAFDF0-57AB-A259-F704-D7FF4AEE6BE2}"/>
              </a:ext>
            </a:extLst>
          </p:cNvPr>
          <p:cNvGrpSpPr>
            <a:grpSpLocks/>
          </p:cNvGrpSpPr>
          <p:nvPr/>
        </p:nvGrpSpPr>
        <p:grpSpPr bwMode="auto">
          <a:xfrm>
            <a:off x="1668463" y="4500563"/>
            <a:ext cx="728662" cy="1260475"/>
            <a:chOff x="862" y="3992"/>
            <a:chExt cx="839" cy="1451"/>
          </a:xfrm>
        </p:grpSpPr>
        <p:sp>
          <p:nvSpPr>
            <p:cNvPr id="9343" name="Rectangle 127">
              <a:extLst>
                <a:ext uri="{FF2B5EF4-FFF2-40B4-BE49-F238E27FC236}">
                  <a16:creationId xmlns:a16="http://schemas.microsoft.com/office/drawing/2014/main" id="{06AA0E08-E36C-F133-B418-4C306EB187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2" y="3992"/>
              <a:ext cx="839" cy="1451"/>
            </a:xfrm>
            <a:prstGeom prst="rect">
              <a:avLst/>
            </a:prstGeom>
            <a:gradFill rotWithShape="1">
              <a:gsLst>
                <a:gs pos="0">
                  <a:srgbClr val="000080">
                    <a:gamma/>
                    <a:shade val="46275"/>
                    <a:invGamma/>
                  </a:srgbClr>
                </a:gs>
                <a:gs pos="100000">
                  <a:srgbClr val="000080"/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4" name="Rectangle 128">
              <a:extLst>
                <a:ext uri="{FF2B5EF4-FFF2-40B4-BE49-F238E27FC236}">
                  <a16:creationId xmlns:a16="http://schemas.microsoft.com/office/drawing/2014/main" id="{56C41719-C69B-C380-0699-CC9B3BD2B0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7" y="4037"/>
              <a:ext cx="749" cy="680"/>
            </a:xfrm>
            <a:prstGeom prst="rect">
              <a:avLst/>
            </a:prstGeom>
            <a:gradFill rotWithShape="1">
              <a:gsLst>
                <a:gs pos="0">
                  <a:srgbClr val="000080">
                    <a:gamma/>
                    <a:shade val="46275"/>
                    <a:invGamma/>
                  </a:srgbClr>
                </a:gs>
                <a:gs pos="100000">
                  <a:srgbClr val="000080"/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5" name="Rectangle 129">
              <a:extLst>
                <a:ext uri="{FF2B5EF4-FFF2-40B4-BE49-F238E27FC236}">
                  <a16:creationId xmlns:a16="http://schemas.microsoft.com/office/drawing/2014/main" id="{DF5D05F3-A188-8C83-758D-A01A4A4608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7" y="4717"/>
              <a:ext cx="749" cy="680"/>
            </a:xfrm>
            <a:prstGeom prst="rect">
              <a:avLst/>
            </a:prstGeom>
            <a:gradFill rotWithShape="1">
              <a:gsLst>
                <a:gs pos="0">
                  <a:srgbClr val="000080">
                    <a:gamma/>
                    <a:shade val="46275"/>
                    <a:invGamma/>
                  </a:srgbClr>
                </a:gs>
                <a:gs pos="100000">
                  <a:srgbClr val="000080"/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9350" name="Group 134">
              <a:extLst>
                <a:ext uri="{FF2B5EF4-FFF2-40B4-BE49-F238E27FC236}">
                  <a16:creationId xmlns:a16="http://schemas.microsoft.com/office/drawing/2014/main" id="{E6E39FA9-5BE4-6F6F-80F1-CEA8951502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68" y="4969"/>
              <a:ext cx="227" cy="176"/>
              <a:chOff x="295" y="4944"/>
              <a:chExt cx="295" cy="228"/>
            </a:xfrm>
          </p:grpSpPr>
          <p:sp>
            <p:nvSpPr>
              <p:cNvPr id="9346" name="AutoShape 130">
                <a:extLst>
                  <a:ext uri="{FF2B5EF4-FFF2-40B4-BE49-F238E27FC236}">
                    <a16:creationId xmlns:a16="http://schemas.microsoft.com/office/drawing/2014/main" id="{8F845FD9-AA09-E75E-B8EA-76DCD0E670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86" y="4853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69804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47" name="AutoShape 131">
                <a:extLst>
                  <a:ext uri="{FF2B5EF4-FFF2-40B4-BE49-F238E27FC236}">
                    <a16:creationId xmlns:a16="http://schemas.microsoft.com/office/drawing/2014/main" id="{282CD23B-180D-45D4-5F71-208706AEBB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386" y="4967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chemeClr val="tx1">
                      <a:gamma/>
                      <a:tint val="50980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48" name="AutoShape 132">
                <a:extLst>
                  <a:ext uri="{FF2B5EF4-FFF2-40B4-BE49-F238E27FC236}">
                    <a16:creationId xmlns:a16="http://schemas.microsoft.com/office/drawing/2014/main" id="{CE7EFA36-3110-9405-73F6-E0724B991A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420" y="4979"/>
                <a:ext cx="46" cy="249"/>
              </a:xfrm>
              <a:prstGeom prst="flowChartDelay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5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49" name="AutoShape 133">
                <a:extLst>
                  <a:ext uri="{FF2B5EF4-FFF2-40B4-BE49-F238E27FC236}">
                    <a16:creationId xmlns:a16="http://schemas.microsoft.com/office/drawing/2014/main" id="{46456150-662D-B0D0-D9AA-45E80AC2F4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0">
                <a:off x="397" y="4888"/>
                <a:ext cx="91" cy="249"/>
              </a:xfrm>
              <a:prstGeom prst="flowChartDelay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9351" name="Group 135">
              <a:extLst>
                <a:ext uri="{FF2B5EF4-FFF2-40B4-BE49-F238E27FC236}">
                  <a16:creationId xmlns:a16="http://schemas.microsoft.com/office/drawing/2014/main" id="{63E21A74-D2CE-C8BD-02FE-3561D5DCE09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68" y="4289"/>
              <a:ext cx="227" cy="176"/>
              <a:chOff x="295" y="4944"/>
              <a:chExt cx="295" cy="228"/>
            </a:xfrm>
          </p:grpSpPr>
          <p:sp>
            <p:nvSpPr>
              <p:cNvPr id="9352" name="AutoShape 136">
                <a:extLst>
                  <a:ext uri="{FF2B5EF4-FFF2-40B4-BE49-F238E27FC236}">
                    <a16:creationId xmlns:a16="http://schemas.microsoft.com/office/drawing/2014/main" id="{BF40E3C1-F7B9-A1B2-CCFF-707DA60EEF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386" y="4853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69804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53" name="AutoShape 137">
                <a:extLst>
                  <a:ext uri="{FF2B5EF4-FFF2-40B4-BE49-F238E27FC236}">
                    <a16:creationId xmlns:a16="http://schemas.microsoft.com/office/drawing/2014/main" id="{369FD1CB-02B8-7AC9-37A3-A838195485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386" y="4967"/>
                <a:ext cx="114" cy="295"/>
              </a:xfrm>
              <a:prstGeom prst="flowChartDelay">
                <a:avLst/>
              </a:prstGeom>
              <a:gradFill rotWithShape="1">
                <a:gsLst>
                  <a:gs pos="0">
                    <a:schemeClr val="tx1">
                      <a:gamma/>
                      <a:tint val="50980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54" name="AutoShape 138">
                <a:extLst>
                  <a:ext uri="{FF2B5EF4-FFF2-40B4-BE49-F238E27FC236}">
                    <a16:creationId xmlns:a16="http://schemas.microsoft.com/office/drawing/2014/main" id="{D1763C13-C802-B393-6D75-E02CC48ACC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6200000">
                <a:off x="420" y="4979"/>
                <a:ext cx="46" cy="249"/>
              </a:xfrm>
              <a:prstGeom prst="flowChartDelay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5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55" name="AutoShape 139">
                <a:extLst>
                  <a:ext uri="{FF2B5EF4-FFF2-40B4-BE49-F238E27FC236}">
                    <a16:creationId xmlns:a16="http://schemas.microsoft.com/office/drawing/2014/main" id="{1B23C442-4948-AC70-9541-A85F0AE633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0">
                <a:off x="397" y="4888"/>
                <a:ext cx="91" cy="249"/>
              </a:xfrm>
              <a:prstGeom prst="flowChartDelay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9522" name="Line 306">
            <a:extLst>
              <a:ext uri="{FF2B5EF4-FFF2-40B4-BE49-F238E27FC236}">
                <a16:creationId xmlns:a16="http://schemas.microsoft.com/office/drawing/2014/main" id="{B68F269E-FBDB-5D40-E40F-9D92B2B6872C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8605838"/>
            <a:ext cx="21386800" cy="0"/>
          </a:xfrm>
          <a:prstGeom prst="line">
            <a:avLst/>
          </a:prstGeom>
          <a:noFill/>
          <a:ln w="25400">
            <a:solidFill>
              <a:srgbClr val="FF99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9523" name="Text Box 307">
            <a:extLst>
              <a:ext uri="{FF2B5EF4-FFF2-40B4-BE49-F238E27FC236}">
                <a16:creationId xmlns:a16="http://schemas.microsoft.com/office/drawing/2014/main" id="{64513AE3-D5B9-ECE7-BA16-555371B16A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77925" y="8893175"/>
            <a:ext cx="1708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ja-JP" altLang="en-US" sz="2000" b="1">
                <a:ea typeface="メイリオ" panose="020B0604030504040204" pitchFamily="50" charset="-128"/>
              </a:rPr>
              <a:t>書庫</a:t>
            </a:r>
          </a:p>
          <a:p>
            <a:pPr algn="ctr"/>
            <a:r>
              <a:rPr lang="ja-JP" altLang="en-US" sz="2000" b="1">
                <a:ea typeface="メイリオ" panose="020B0604030504040204" pitchFamily="50" charset="-128"/>
              </a:rPr>
              <a:t>キャビネット</a:t>
            </a:r>
          </a:p>
        </p:txBody>
      </p:sp>
      <p:sp>
        <p:nvSpPr>
          <p:cNvPr id="9525" name="Rectangle 309">
            <a:extLst>
              <a:ext uri="{FF2B5EF4-FFF2-40B4-BE49-F238E27FC236}">
                <a16:creationId xmlns:a16="http://schemas.microsoft.com/office/drawing/2014/main" id="{496AA08A-378D-4853-6883-9869BBB9A1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4300" y="9110663"/>
            <a:ext cx="1619250" cy="719137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Cabinet</a:t>
            </a:r>
          </a:p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(400x900)</a:t>
            </a:r>
          </a:p>
        </p:txBody>
      </p:sp>
      <p:sp>
        <p:nvSpPr>
          <p:cNvPr id="9526" name="Rectangle 310">
            <a:extLst>
              <a:ext uri="{FF2B5EF4-FFF2-40B4-BE49-F238E27FC236}">
                <a16:creationId xmlns:a16="http://schemas.microsoft.com/office/drawing/2014/main" id="{D247456B-ED53-917B-CFB7-8342C8D770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4300" y="10694988"/>
            <a:ext cx="1619250" cy="539750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Cabinet</a:t>
            </a:r>
          </a:p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(300x900)</a:t>
            </a:r>
          </a:p>
        </p:txBody>
      </p:sp>
      <p:sp>
        <p:nvSpPr>
          <p:cNvPr id="9527" name="Rectangle 311">
            <a:extLst>
              <a:ext uri="{FF2B5EF4-FFF2-40B4-BE49-F238E27FC236}">
                <a16:creationId xmlns:a16="http://schemas.microsoft.com/office/drawing/2014/main" id="{325D19B5-916B-2742-BEF8-C49F5E1F26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4300" y="9939338"/>
            <a:ext cx="1619250" cy="630237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Cabinet</a:t>
            </a:r>
          </a:p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(350x900)</a:t>
            </a:r>
          </a:p>
        </p:txBody>
      </p:sp>
      <p:sp>
        <p:nvSpPr>
          <p:cNvPr id="9528" name="Rectangle 312">
            <a:extLst>
              <a:ext uri="{FF2B5EF4-FFF2-40B4-BE49-F238E27FC236}">
                <a16:creationId xmlns:a16="http://schemas.microsoft.com/office/drawing/2014/main" id="{366A17B7-6A18-DCF1-BB06-D33FF4ACA5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9600" y="9110663"/>
            <a:ext cx="1439863" cy="719137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Cabinet</a:t>
            </a:r>
          </a:p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(400x800)</a:t>
            </a:r>
          </a:p>
        </p:txBody>
      </p:sp>
      <p:sp>
        <p:nvSpPr>
          <p:cNvPr id="9529" name="Rectangle 313">
            <a:extLst>
              <a:ext uri="{FF2B5EF4-FFF2-40B4-BE49-F238E27FC236}">
                <a16:creationId xmlns:a16="http://schemas.microsoft.com/office/drawing/2014/main" id="{8A1A9CFD-787E-DD7B-3EE7-6221668365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9600" y="10694988"/>
            <a:ext cx="1439863" cy="539750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Cabinet</a:t>
            </a:r>
          </a:p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(300x800)</a:t>
            </a:r>
          </a:p>
        </p:txBody>
      </p:sp>
      <p:sp>
        <p:nvSpPr>
          <p:cNvPr id="9530" name="Rectangle 314">
            <a:extLst>
              <a:ext uri="{FF2B5EF4-FFF2-40B4-BE49-F238E27FC236}">
                <a16:creationId xmlns:a16="http://schemas.microsoft.com/office/drawing/2014/main" id="{E70213D4-913E-FDE4-5C3C-C443716BE9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9600" y="9939338"/>
            <a:ext cx="1439863" cy="630237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Cabinet</a:t>
            </a:r>
          </a:p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(350x800)</a:t>
            </a:r>
          </a:p>
        </p:txBody>
      </p:sp>
      <p:sp>
        <p:nvSpPr>
          <p:cNvPr id="9531" name="Rectangle 315">
            <a:extLst>
              <a:ext uri="{FF2B5EF4-FFF2-40B4-BE49-F238E27FC236}">
                <a16:creationId xmlns:a16="http://schemas.microsoft.com/office/drawing/2014/main" id="{A0094267-E3F7-46D4-57B3-E4E202FB5B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5513" y="9110663"/>
            <a:ext cx="1258887" cy="719137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Cabinet</a:t>
            </a:r>
          </a:p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(400x700)</a:t>
            </a:r>
          </a:p>
        </p:txBody>
      </p:sp>
      <p:sp>
        <p:nvSpPr>
          <p:cNvPr id="9532" name="Rectangle 316">
            <a:extLst>
              <a:ext uri="{FF2B5EF4-FFF2-40B4-BE49-F238E27FC236}">
                <a16:creationId xmlns:a16="http://schemas.microsoft.com/office/drawing/2014/main" id="{99BEA55C-C4DC-E443-6A98-5C235F4998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5513" y="10694988"/>
            <a:ext cx="1258887" cy="539750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Cabinet</a:t>
            </a:r>
          </a:p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(300x700)</a:t>
            </a:r>
          </a:p>
        </p:txBody>
      </p:sp>
      <p:sp>
        <p:nvSpPr>
          <p:cNvPr id="9533" name="Rectangle 317">
            <a:extLst>
              <a:ext uri="{FF2B5EF4-FFF2-40B4-BE49-F238E27FC236}">
                <a16:creationId xmlns:a16="http://schemas.microsoft.com/office/drawing/2014/main" id="{EBCF741E-558C-5E4B-0258-068747CF41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5513" y="9939338"/>
            <a:ext cx="1258887" cy="630237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Cabinet</a:t>
            </a:r>
          </a:p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(350x700)</a:t>
            </a:r>
          </a:p>
        </p:txBody>
      </p:sp>
      <p:sp>
        <p:nvSpPr>
          <p:cNvPr id="9534" name="Rectangle 318">
            <a:extLst>
              <a:ext uri="{FF2B5EF4-FFF2-40B4-BE49-F238E27FC236}">
                <a16:creationId xmlns:a16="http://schemas.microsoft.com/office/drawing/2014/main" id="{167505A1-AE45-9936-7DF3-2BCD7027FD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78863" y="9110663"/>
            <a:ext cx="1079500" cy="719137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Cabinet</a:t>
            </a:r>
          </a:p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(400x600)</a:t>
            </a:r>
          </a:p>
        </p:txBody>
      </p:sp>
      <p:sp>
        <p:nvSpPr>
          <p:cNvPr id="9535" name="Rectangle 319">
            <a:extLst>
              <a:ext uri="{FF2B5EF4-FFF2-40B4-BE49-F238E27FC236}">
                <a16:creationId xmlns:a16="http://schemas.microsoft.com/office/drawing/2014/main" id="{011A5076-1E72-11A4-2268-95845A81B0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78863" y="10694988"/>
            <a:ext cx="1079500" cy="539750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Cabinet</a:t>
            </a:r>
          </a:p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(300x600)</a:t>
            </a:r>
          </a:p>
        </p:txBody>
      </p:sp>
      <p:sp>
        <p:nvSpPr>
          <p:cNvPr id="9536" name="Rectangle 320">
            <a:extLst>
              <a:ext uri="{FF2B5EF4-FFF2-40B4-BE49-F238E27FC236}">
                <a16:creationId xmlns:a16="http://schemas.microsoft.com/office/drawing/2014/main" id="{446F8865-ED7D-C43C-79A3-455E55F47C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78863" y="9939338"/>
            <a:ext cx="1079500" cy="630237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Cabinet</a:t>
            </a:r>
          </a:p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(350x600)</a:t>
            </a:r>
          </a:p>
        </p:txBody>
      </p:sp>
      <p:grpSp>
        <p:nvGrpSpPr>
          <p:cNvPr id="9576" name="Group 360">
            <a:extLst>
              <a:ext uri="{FF2B5EF4-FFF2-40B4-BE49-F238E27FC236}">
                <a16:creationId xmlns:a16="http://schemas.microsoft.com/office/drawing/2014/main" id="{6FFD65A2-2967-7693-6637-53250FB77FF5}"/>
              </a:ext>
            </a:extLst>
          </p:cNvPr>
          <p:cNvGrpSpPr>
            <a:grpSpLocks/>
          </p:cNvGrpSpPr>
          <p:nvPr/>
        </p:nvGrpSpPr>
        <p:grpSpPr bwMode="auto">
          <a:xfrm>
            <a:off x="8677275" y="11198225"/>
            <a:ext cx="1081088" cy="576263"/>
            <a:chOff x="5466" y="6010"/>
            <a:chExt cx="681" cy="363"/>
          </a:xfrm>
        </p:grpSpPr>
        <p:sp>
          <p:nvSpPr>
            <p:cNvPr id="9552" name="Rectangle 336">
              <a:extLst>
                <a:ext uri="{FF2B5EF4-FFF2-40B4-BE49-F238E27FC236}">
                  <a16:creationId xmlns:a16="http://schemas.microsoft.com/office/drawing/2014/main" id="{CC52DF60-255A-B123-8F3C-C3E06D0617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66" y="6010"/>
              <a:ext cx="340" cy="2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FF0000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553" name="Rectangle 337">
              <a:extLst>
                <a:ext uri="{FF2B5EF4-FFF2-40B4-BE49-F238E27FC236}">
                  <a16:creationId xmlns:a16="http://schemas.microsoft.com/office/drawing/2014/main" id="{C44121BA-2C5D-38A8-A162-EA20FB909E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6" y="6010"/>
              <a:ext cx="340" cy="2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FF0000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554" name="Rectangle 338">
              <a:extLst>
                <a:ext uri="{FF2B5EF4-FFF2-40B4-BE49-F238E27FC236}">
                  <a16:creationId xmlns:a16="http://schemas.microsoft.com/office/drawing/2014/main" id="{BF4EE7BD-4D5A-0962-364E-87E9E873805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308" y="6191"/>
              <a:ext cx="340" cy="2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FF0000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555" name="Rectangle 339">
              <a:extLst>
                <a:ext uri="{FF2B5EF4-FFF2-40B4-BE49-F238E27FC236}">
                  <a16:creationId xmlns:a16="http://schemas.microsoft.com/office/drawing/2014/main" id="{AA160B1E-965E-E806-182C-4CB985FA457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966" y="6191"/>
              <a:ext cx="340" cy="2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FF0000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574" name="Freeform 358">
              <a:extLst>
                <a:ext uri="{FF2B5EF4-FFF2-40B4-BE49-F238E27FC236}">
                  <a16:creationId xmlns:a16="http://schemas.microsoft.com/office/drawing/2014/main" id="{877492D3-7184-EB2C-2703-EBF6FA5373F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9" y="6033"/>
              <a:ext cx="317" cy="340"/>
            </a:xfrm>
            <a:custGeom>
              <a:avLst/>
              <a:gdLst>
                <a:gd name="T0" fmla="*/ 0 w 337"/>
                <a:gd name="T1" fmla="*/ 340 h 340"/>
                <a:gd name="T2" fmla="*/ 58 w 337"/>
                <a:gd name="T3" fmla="*/ 335 h 340"/>
                <a:gd name="T4" fmla="*/ 130 w 337"/>
                <a:gd name="T5" fmla="*/ 314 h 340"/>
                <a:gd name="T6" fmla="*/ 183 w 337"/>
                <a:gd name="T7" fmla="*/ 288 h 340"/>
                <a:gd name="T8" fmla="*/ 238 w 337"/>
                <a:gd name="T9" fmla="*/ 242 h 340"/>
                <a:gd name="T10" fmla="*/ 280 w 337"/>
                <a:gd name="T11" fmla="*/ 188 h 340"/>
                <a:gd name="T12" fmla="*/ 316 w 337"/>
                <a:gd name="T13" fmla="*/ 126 h 340"/>
                <a:gd name="T14" fmla="*/ 333 w 337"/>
                <a:gd name="T15" fmla="*/ 68 h 340"/>
                <a:gd name="T16" fmla="*/ 337 w 337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7" h="340">
                  <a:moveTo>
                    <a:pt x="0" y="340"/>
                  </a:moveTo>
                  <a:cubicBezTo>
                    <a:pt x="18" y="339"/>
                    <a:pt x="36" y="339"/>
                    <a:pt x="58" y="335"/>
                  </a:cubicBezTo>
                  <a:cubicBezTo>
                    <a:pt x="80" y="331"/>
                    <a:pt x="109" y="322"/>
                    <a:pt x="130" y="314"/>
                  </a:cubicBezTo>
                  <a:cubicBezTo>
                    <a:pt x="151" y="306"/>
                    <a:pt x="165" y="300"/>
                    <a:pt x="183" y="288"/>
                  </a:cubicBezTo>
                  <a:cubicBezTo>
                    <a:pt x="201" y="276"/>
                    <a:pt x="222" y="259"/>
                    <a:pt x="238" y="242"/>
                  </a:cubicBezTo>
                  <a:cubicBezTo>
                    <a:pt x="254" y="225"/>
                    <a:pt x="267" y="207"/>
                    <a:pt x="280" y="188"/>
                  </a:cubicBezTo>
                  <a:cubicBezTo>
                    <a:pt x="293" y="169"/>
                    <a:pt x="307" y="146"/>
                    <a:pt x="316" y="126"/>
                  </a:cubicBezTo>
                  <a:cubicBezTo>
                    <a:pt x="325" y="106"/>
                    <a:pt x="329" y="89"/>
                    <a:pt x="333" y="68"/>
                  </a:cubicBezTo>
                  <a:cubicBezTo>
                    <a:pt x="337" y="47"/>
                    <a:pt x="336" y="11"/>
                    <a:pt x="337" y="0"/>
                  </a:cubicBezTo>
                </a:path>
              </a:pathLst>
            </a:custGeom>
            <a:noFill/>
            <a:ln w="3175" cap="flat" cmpd="sng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575" name="Freeform 359">
              <a:extLst>
                <a:ext uri="{FF2B5EF4-FFF2-40B4-BE49-F238E27FC236}">
                  <a16:creationId xmlns:a16="http://schemas.microsoft.com/office/drawing/2014/main" id="{8E4DEB87-70B6-D190-A789-C4728FBD84C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806" y="6033"/>
              <a:ext cx="317" cy="340"/>
            </a:xfrm>
            <a:custGeom>
              <a:avLst/>
              <a:gdLst>
                <a:gd name="T0" fmla="*/ 0 w 337"/>
                <a:gd name="T1" fmla="*/ 340 h 340"/>
                <a:gd name="T2" fmla="*/ 58 w 337"/>
                <a:gd name="T3" fmla="*/ 335 h 340"/>
                <a:gd name="T4" fmla="*/ 130 w 337"/>
                <a:gd name="T5" fmla="*/ 314 h 340"/>
                <a:gd name="T6" fmla="*/ 183 w 337"/>
                <a:gd name="T7" fmla="*/ 288 h 340"/>
                <a:gd name="T8" fmla="*/ 238 w 337"/>
                <a:gd name="T9" fmla="*/ 242 h 340"/>
                <a:gd name="T10" fmla="*/ 280 w 337"/>
                <a:gd name="T11" fmla="*/ 188 h 340"/>
                <a:gd name="T12" fmla="*/ 316 w 337"/>
                <a:gd name="T13" fmla="*/ 126 h 340"/>
                <a:gd name="T14" fmla="*/ 333 w 337"/>
                <a:gd name="T15" fmla="*/ 68 h 340"/>
                <a:gd name="T16" fmla="*/ 337 w 337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7" h="340">
                  <a:moveTo>
                    <a:pt x="0" y="340"/>
                  </a:moveTo>
                  <a:cubicBezTo>
                    <a:pt x="18" y="339"/>
                    <a:pt x="36" y="339"/>
                    <a:pt x="58" y="335"/>
                  </a:cubicBezTo>
                  <a:cubicBezTo>
                    <a:pt x="80" y="331"/>
                    <a:pt x="109" y="322"/>
                    <a:pt x="130" y="314"/>
                  </a:cubicBezTo>
                  <a:cubicBezTo>
                    <a:pt x="151" y="306"/>
                    <a:pt x="165" y="300"/>
                    <a:pt x="183" y="288"/>
                  </a:cubicBezTo>
                  <a:cubicBezTo>
                    <a:pt x="201" y="276"/>
                    <a:pt x="222" y="259"/>
                    <a:pt x="238" y="242"/>
                  </a:cubicBezTo>
                  <a:cubicBezTo>
                    <a:pt x="254" y="225"/>
                    <a:pt x="267" y="207"/>
                    <a:pt x="280" y="188"/>
                  </a:cubicBezTo>
                  <a:cubicBezTo>
                    <a:pt x="293" y="169"/>
                    <a:pt x="307" y="146"/>
                    <a:pt x="316" y="126"/>
                  </a:cubicBezTo>
                  <a:cubicBezTo>
                    <a:pt x="325" y="106"/>
                    <a:pt x="329" y="89"/>
                    <a:pt x="333" y="68"/>
                  </a:cubicBezTo>
                  <a:cubicBezTo>
                    <a:pt x="337" y="47"/>
                    <a:pt x="336" y="11"/>
                    <a:pt x="337" y="0"/>
                  </a:cubicBezTo>
                </a:path>
              </a:pathLst>
            </a:custGeom>
            <a:noFill/>
            <a:ln w="3175" cap="flat" cmpd="sng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9601" name="Group 385">
            <a:extLst>
              <a:ext uri="{FF2B5EF4-FFF2-40B4-BE49-F238E27FC236}">
                <a16:creationId xmlns:a16="http://schemas.microsoft.com/office/drawing/2014/main" id="{2B8FB245-8EC4-134A-561D-EF8114EE8F21}"/>
              </a:ext>
            </a:extLst>
          </p:cNvPr>
          <p:cNvGrpSpPr>
            <a:grpSpLocks/>
          </p:cNvGrpSpPr>
          <p:nvPr/>
        </p:nvGrpSpPr>
        <p:grpSpPr bwMode="auto">
          <a:xfrm>
            <a:off x="7272338" y="11198225"/>
            <a:ext cx="1260475" cy="684213"/>
            <a:chOff x="4581" y="6010"/>
            <a:chExt cx="794" cy="431"/>
          </a:xfrm>
        </p:grpSpPr>
        <p:sp>
          <p:nvSpPr>
            <p:cNvPr id="9578" name="Rectangle 362">
              <a:extLst>
                <a:ext uri="{FF2B5EF4-FFF2-40B4-BE49-F238E27FC236}">
                  <a16:creationId xmlns:a16="http://schemas.microsoft.com/office/drawing/2014/main" id="{D2554B11-860F-7699-7990-4187D5049F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1" y="6010"/>
              <a:ext cx="396" cy="2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FF0000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579" name="Rectangle 363">
              <a:extLst>
                <a:ext uri="{FF2B5EF4-FFF2-40B4-BE49-F238E27FC236}">
                  <a16:creationId xmlns:a16="http://schemas.microsoft.com/office/drawing/2014/main" id="{844240A1-551F-7D8B-4EF4-BC6A522FFA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77" y="6010"/>
              <a:ext cx="398" cy="2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FF0000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580" name="Rectangle 364">
              <a:extLst>
                <a:ext uri="{FF2B5EF4-FFF2-40B4-BE49-F238E27FC236}">
                  <a16:creationId xmlns:a16="http://schemas.microsoft.com/office/drawing/2014/main" id="{2367778D-5132-7D85-F1B2-80C3E4B4658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391" y="6227"/>
              <a:ext cx="404" cy="2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FF0000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581" name="Rectangle 365">
              <a:extLst>
                <a:ext uri="{FF2B5EF4-FFF2-40B4-BE49-F238E27FC236}">
                  <a16:creationId xmlns:a16="http://schemas.microsoft.com/office/drawing/2014/main" id="{0E27336A-83FF-46BA-A72B-CE21C1E2E22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160" y="6226"/>
              <a:ext cx="408" cy="2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FF0000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9599" name="Group 383">
              <a:extLst>
                <a:ext uri="{FF2B5EF4-FFF2-40B4-BE49-F238E27FC236}">
                  <a16:creationId xmlns:a16="http://schemas.microsoft.com/office/drawing/2014/main" id="{6AADAF24-8B45-665D-30E6-BF3BD3B2C54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08" y="6037"/>
              <a:ext cx="745" cy="404"/>
              <a:chOff x="4608" y="6037"/>
              <a:chExt cx="739" cy="396"/>
            </a:xfrm>
          </p:grpSpPr>
          <p:sp>
            <p:nvSpPr>
              <p:cNvPr id="9582" name="Freeform 366">
                <a:extLst>
                  <a:ext uri="{FF2B5EF4-FFF2-40B4-BE49-F238E27FC236}">
                    <a16:creationId xmlns:a16="http://schemas.microsoft.com/office/drawing/2014/main" id="{46259E35-A5E6-3E0A-C44B-78099E4156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08" y="6037"/>
                <a:ext cx="369" cy="396"/>
              </a:xfrm>
              <a:custGeom>
                <a:avLst/>
                <a:gdLst>
                  <a:gd name="T0" fmla="*/ 0 w 337"/>
                  <a:gd name="T1" fmla="*/ 340 h 340"/>
                  <a:gd name="T2" fmla="*/ 58 w 337"/>
                  <a:gd name="T3" fmla="*/ 335 h 340"/>
                  <a:gd name="T4" fmla="*/ 130 w 337"/>
                  <a:gd name="T5" fmla="*/ 314 h 340"/>
                  <a:gd name="T6" fmla="*/ 183 w 337"/>
                  <a:gd name="T7" fmla="*/ 288 h 340"/>
                  <a:gd name="T8" fmla="*/ 238 w 337"/>
                  <a:gd name="T9" fmla="*/ 242 h 340"/>
                  <a:gd name="T10" fmla="*/ 280 w 337"/>
                  <a:gd name="T11" fmla="*/ 188 h 340"/>
                  <a:gd name="T12" fmla="*/ 316 w 337"/>
                  <a:gd name="T13" fmla="*/ 126 h 340"/>
                  <a:gd name="T14" fmla="*/ 333 w 337"/>
                  <a:gd name="T15" fmla="*/ 68 h 340"/>
                  <a:gd name="T16" fmla="*/ 337 w 337"/>
                  <a:gd name="T17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7" h="340">
                    <a:moveTo>
                      <a:pt x="0" y="340"/>
                    </a:moveTo>
                    <a:cubicBezTo>
                      <a:pt x="18" y="339"/>
                      <a:pt x="36" y="339"/>
                      <a:pt x="58" y="335"/>
                    </a:cubicBezTo>
                    <a:cubicBezTo>
                      <a:pt x="80" y="331"/>
                      <a:pt x="109" y="322"/>
                      <a:pt x="130" y="314"/>
                    </a:cubicBezTo>
                    <a:cubicBezTo>
                      <a:pt x="151" y="306"/>
                      <a:pt x="165" y="300"/>
                      <a:pt x="183" y="288"/>
                    </a:cubicBezTo>
                    <a:cubicBezTo>
                      <a:pt x="201" y="276"/>
                      <a:pt x="222" y="259"/>
                      <a:pt x="238" y="242"/>
                    </a:cubicBezTo>
                    <a:cubicBezTo>
                      <a:pt x="254" y="225"/>
                      <a:pt x="267" y="207"/>
                      <a:pt x="280" y="188"/>
                    </a:cubicBezTo>
                    <a:cubicBezTo>
                      <a:pt x="293" y="169"/>
                      <a:pt x="307" y="146"/>
                      <a:pt x="316" y="126"/>
                    </a:cubicBezTo>
                    <a:cubicBezTo>
                      <a:pt x="325" y="106"/>
                      <a:pt x="329" y="89"/>
                      <a:pt x="333" y="68"/>
                    </a:cubicBezTo>
                    <a:cubicBezTo>
                      <a:pt x="337" y="47"/>
                      <a:pt x="336" y="11"/>
                      <a:pt x="337" y="0"/>
                    </a:cubicBezTo>
                  </a:path>
                </a:pathLst>
              </a:custGeom>
              <a:noFill/>
              <a:ln w="3175" cap="flat" cmpd="sng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583" name="Freeform 367">
                <a:extLst>
                  <a:ext uri="{FF2B5EF4-FFF2-40B4-BE49-F238E27FC236}">
                    <a16:creationId xmlns:a16="http://schemas.microsoft.com/office/drawing/2014/main" id="{1A881AE4-B7DF-21A4-2321-BDD3BE6C8C7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977" y="6037"/>
                <a:ext cx="370" cy="396"/>
              </a:xfrm>
              <a:custGeom>
                <a:avLst/>
                <a:gdLst>
                  <a:gd name="T0" fmla="*/ 0 w 337"/>
                  <a:gd name="T1" fmla="*/ 340 h 340"/>
                  <a:gd name="T2" fmla="*/ 58 w 337"/>
                  <a:gd name="T3" fmla="*/ 335 h 340"/>
                  <a:gd name="T4" fmla="*/ 130 w 337"/>
                  <a:gd name="T5" fmla="*/ 314 h 340"/>
                  <a:gd name="T6" fmla="*/ 183 w 337"/>
                  <a:gd name="T7" fmla="*/ 288 h 340"/>
                  <a:gd name="T8" fmla="*/ 238 w 337"/>
                  <a:gd name="T9" fmla="*/ 242 h 340"/>
                  <a:gd name="T10" fmla="*/ 280 w 337"/>
                  <a:gd name="T11" fmla="*/ 188 h 340"/>
                  <a:gd name="T12" fmla="*/ 316 w 337"/>
                  <a:gd name="T13" fmla="*/ 126 h 340"/>
                  <a:gd name="T14" fmla="*/ 333 w 337"/>
                  <a:gd name="T15" fmla="*/ 68 h 340"/>
                  <a:gd name="T16" fmla="*/ 337 w 337"/>
                  <a:gd name="T17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7" h="340">
                    <a:moveTo>
                      <a:pt x="0" y="340"/>
                    </a:moveTo>
                    <a:cubicBezTo>
                      <a:pt x="18" y="339"/>
                      <a:pt x="36" y="339"/>
                      <a:pt x="58" y="335"/>
                    </a:cubicBezTo>
                    <a:cubicBezTo>
                      <a:pt x="80" y="331"/>
                      <a:pt x="109" y="322"/>
                      <a:pt x="130" y="314"/>
                    </a:cubicBezTo>
                    <a:cubicBezTo>
                      <a:pt x="151" y="306"/>
                      <a:pt x="165" y="300"/>
                      <a:pt x="183" y="288"/>
                    </a:cubicBezTo>
                    <a:cubicBezTo>
                      <a:pt x="201" y="276"/>
                      <a:pt x="222" y="259"/>
                      <a:pt x="238" y="242"/>
                    </a:cubicBezTo>
                    <a:cubicBezTo>
                      <a:pt x="254" y="225"/>
                      <a:pt x="267" y="207"/>
                      <a:pt x="280" y="188"/>
                    </a:cubicBezTo>
                    <a:cubicBezTo>
                      <a:pt x="293" y="169"/>
                      <a:pt x="307" y="146"/>
                      <a:pt x="316" y="126"/>
                    </a:cubicBezTo>
                    <a:cubicBezTo>
                      <a:pt x="325" y="106"/>
                      <a:pt x="329" y="89"/>
                      <a:pt x="333" y="68"/>
                    </a:cubicBezTo>
                    <a:cubicBezTo>
                      <a:pt x="337" y="47"/>
                      <a:pt x="336" y="11"/>
                      <a:pt x="337" y="0"/>
                    </a:cubicBezTo>
                  </a:path>
                </a:pathLst>
              </a:custGeom>
              <a:noFill/>
              <a:ln w="3175" cap="flat" cmpd="sng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9602" name="Group 386">
            <a:extLst>
              <a:ext uri="{FF2B5EF4-FFF2-40B4-BE49-F238E27FC236}">
                <a16:creationId xmlns:a16="http://schemas.microsoft.com/office/drawing/2014/main" id="{C72CCD89-5ED1-8302-252C-838506FA9847}"/>
              </a:ext>
            </a:extLst>
          </p:cNvPr>
          <p:cNvGrpSpPr>
            <a:grpSpLocks/>
          </p:cNvGrpSpPr>
          <p:nvPr/>
        </p:nvGrpSpPr>
        <p:grpSpPr bwMode="auto">
          <a:xfrm>
            <a:off x="5689600" y="11198225"/>
            <a:ext cx="1439863" cy="792163"/>
            <a:chOff x="3584" y="6010"/>
            <a:chExt cx="907" cy="499"/>
          </a:xfrm>
        </p:grpSpPr>
        <p:sp>
          <p:nvSpPr>
            <p:cNvPr id="9585" name="Rectangle 369">
              <a:extLst>
                <a:ext uri="{FF2B5EF4-FFF2-40B4-BE49-F238E27FC236}">
                  <a16:creationId xmlns:a16="http://schemas.microsoft.com/office/drawing/2014/main" id="{D28622C6-B41C-507D-81F8-571FFE8D14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84" y="6010"/>
              <a:ext cx="453" cy="2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FF0000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586" name="Rectangle 370">
              <a:extLst>
                <a:ext uri="{FF2B5EF4-FFF2-40B4-BE49-F238E27FC236}">
                  <a16:creationId xmlns:a16="http://schemas.microsoft.com/office/drawing/2014/main" id="{73E91DB2-0CAF-883A-0D1C-AEE8288CCD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7" y="6010"/>
              <a:ext cx="453" cy="2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FF0000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587" name="Rectangle 371">
              <a:extLst>
                <a:ext uri="{FF2B5EF4-FFF2-40B4-BE49-F238E27FC236}">
                  <a16:creationId xmlns:a16="http://schemas.microsoft.com/office/drawing/2014/main" id="{B7E8F230-4691-F4B3-B762-F66B8C20F16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57" y="6260"/>
              <a:ext cx="476" cy="2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FF0000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588" name="Rectangle 372">
              <a:extLst>
                <a:ext uri="{FF2B5EF4-FFF2-40B4-BE49-F238E27FC236}">
                  <a16:creationId xmlns:a16="http://schemas.microsoft.com/office/drawing/2014/main" id="{8085217F-FC8B-5BE7-9A84-F1B5C6510DB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242" y="6259"/>
              <a:ext cx="476" cy="2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FF0000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9600" name="Group 384">
              <a:extLst>
                <a:ext uri="{FF2B5EF4-FFF2-40B4-BE49-F238E27FC236}">
                  <a16:creationId xmlns:a16="http://schemas.microsoft.com/office/drawing/2014/main" id="{218A8F5A-57DE-C4F4-5B03-A28FF22BEA7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06" y="6041"/>
              <a:ext cx="862" cy="468"/>
              <a:chOff x="3615" y="6041"/>
              <a:chExt cx="844" cy="452"/>
            </a:xfrm>
          </p:grpSpPr>
          <p:sp>
            <p:nvSpPr>
              <p:cNvPr id="9589" name="Freeform 373">
                <a:extLst>
                  <a:ext uri="{FF2B5EF4-FFF2-40B4-BE49-F238E27FC236}">
                    <a16:creationId xmlns:a16="http://schemas.microsoft.com/office/drawing/2014/main" id="{4FD5D077-EE45-CBE0-4A9E-F9D82E925B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5" y="6041"/>
                <a:ext cx="422" cy="452"/>
              </a:xfrm>
              <a:custGeom>
                <a:avLst/>
                <a:gdLst>
                  <a:gd name="T0" fmla="*/ 0 w 337"/>
                  <a:gd name="T1" fmla="*/ 340 h 340"/>
                  <a:gd name="T2" fmla="*/ 58 w 337"/>
                  <a:gd name="T3" fmla="*/ 335 h 340"/>
                  <a:gd name="T4" fmla="*/ 130 w 337"/>
                  <a:gd name="T5" fmla="*/ 314 h 340"/>
                  <a:gd name="T6" fmla="*/ 183 w 337"/>
                  <a:gd name="T7" fmla="*/ 288 h 340"/>
                  <a:gd name="T8" fmla="*/ 238 w 337"/>
                  <a:gd name="T9" fmla="*/ 242 h 340"/>
                  <a:gd name="T10" fmla="*/ 280 w 337"/>
                  <a:gd name="T11" fmla="*/ 188 h 340"/>
                  <a:gd name="T12" fmla="*/ 316 w 337"/>
                  <a:gd name="T13" fmla="*/ 126 h 340"/>
                  <a:gd name="T14" fmla="*/ 333 w 337"/>
                  <a:gd name="T15" fmla="*/ 68 h 340"/>
                  <a:gd name="T16" fmla="*/ 337 w 337"/>
                  <a:gd name="T17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7" h="340">
                    <a:moveTo>
                      <a:pt x="0" y="340"/>
                    </a:moveTo>
                    <a:cubicBezTo>
                      <a:pt x="18" y="339"/>
                      <a:pt x="36" y="339"/>
                      <a:pt x="58" y="335"/>
                    </a:cubicBezTo>
                    <a:cubicBezTo>
                      <a:pt x="80" y="331"/>
                      <a:pt x="109" y="322"/>
                      <a:pt x="130" y="314"/>
                    </a:cubicBezTo>
                    <a:cubicBezTo>
                      <a:pt x="151" y="306"/>
                      <a:pt x="165" y="300"/>
                      <a:pt x="183" y="288"/>
                    </a:cubicBezTo>
                    <a:cubicBezTo>
                      <a:pt x="201" y="276"/>
                      <a:pt x="222" y="259"/>
                      <a:pt x="238" y="242"/>
                    </a:cubicBezTo>
                    <a:cubicBezTo>
                      <a:pt x="254" y="225"/>
                      <a:pt x="267" y="207"/>
                      <a:pt x="280" y="188"/>
                    </a:cubicBezTo>
                    <a:cubicBezTo>
                      <a:pt x="293" y="169"/>
                      <a:pt x="307" y="146"/>
                      <a:pt x="316" y="126"/>
                    </a:cubicBezTo>
                    <a:cubicBezTo>
                      <a:pt x="325" y="106"/>
                      <a:pt x="329" y="89"/>
                      <a:pt x="333" y="68"/>
                    </a:cubicBezTo>
                    <a:cubicBezTo>
                      <a:pt x="337" y="47"/>
                      <a:pt x="336" y="11"/>
                      <a:pt x="337" y="0"/>
                    </a:cubicBezTo>
                  </a:path>
                </a:pathLst>
              </a:custGeom>
              <a:noFill/>
              <a:ln w="3175" cap="flat" cmpd="sng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590" name="Freeform 374">
                <a:extLst>
                  <a:ext uri="{FF2B5EF4-FFF2-40B4-BE49-F238E27FC236}">
                    <a16:creationId xmlns:a16="http://schemas.microsoft.com/office/drawing/2014/main" id="{F076E1EE-2E4C-0173-BE22-0F120A6CE91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037" y="6041"/>
                <a:ext cx="422" cy="452"/>
              </a:xfrm>
              <a:custGeom>
                <a:avLst/>
                <a:gdLst>
                  <a:gd name="T0" fmla="*/ 0 w 337"/>
                  <a:gd name="T1" fmla="*/ 340 h 340"/>
                  <a:gd name="T2" fmla="*/ 58 w 337"/>
                  <a:gd name="T3" fmla="*/ 335 h 340"/>
                  <a:gd name="T4" fmla="*/ 130 w 337"/>
                  <a:gd name="T5" fmla="*/ 314 h 340"/>
                  <a:gd name="T6" fmla="*/ 183 w 337"/>
                  <a:gd name="T7" fmla="*/ 288 h 340"/>
                  <a:gd name="T8" fmla="*/ 238 w 337"/>
                  <a:gd name="T9" fmla="*/ 242 h 340"/>
                  <a:gd name="T10" fmla="*/ 280 w 337"/>
                  <a:gd name="T11" fmla="*/ 188 h 340"/>
                  <a:gd name="T12" fmla="*/ 316 w 337"/>
                  <a:gd name="T13" fmla="*/ 126 h 340"/>
                  <a:gd name="T14" fmla="*/ 333 w 337"/>
                  <a:gd name="T15" fmla="*/ 68 h 340"/>
                  <a:gd name="T16" fmla="*/ 337 w 337"/>
                  <a:gd name="T17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7" h="340">
                    <a:moveTo>
                      <a:pt x="0" y="340"/>
                    </a:moveTo>
                    <a:cubicBezTo>
                      <a:pt x="18" y="339"/>
                      <a:pt x="36" y="339"/>
                      <a:pt x="58" y="335"/>
                    </a:cubicBezTo>
                    <a:cubicBezTo>
                      <a:pt x="80" y="331"/>
                      <a:pt x="109" y="322"/>
                      <a:pt x="130" y="314"/>
                    </a:cubicBezTo>
                    <a:cubicBezTo>
                      <a:pt x="151" y="306"/>
                      <a:pt x="165" y="300"/>
                      <a:pt x="183" y="288"/>
                    </a:cubicBezTo>
                    <a:cubicBezTo>
                      <a:pt x="201" y="276"/>
                      <a:pt x="222" y="259"/>
                      <a:pt x="238" y="242"/>
                    </a:cubicBezTo>
                    <a:cubicBezTo>
                      <a:pt x="254" y="225"/>
                      <a:pt x="267" y="207"/>
                      <a:pt x="280" y="188"/>
                    </a:cubicBezTo>
                    <a:cubicBezTo>
                      <a:pt x="293" y="169"/>
                      <a:pt x="307" y="146"/>
                      <a:pt x="316" y="126"/>
                    </a:cubicBezTo>
                    <a:cubicBezTo>
                      <a:pt x="325" y="106"/>
                      <a:pt x="329" y="89"/>
                      <a:pt x="333" y="68"/>
                    </a:cubicBezTo>
                    <a:cubicBezTo>
                      <a:pt x="337" y="47"/>
                      <a:pt x="336" y="11"/>
                      <a:pt x="337" y="0"/>
                    </a:cubicBezTo>
                  </a:path>
                </a:pathLst>
              </a:custGeom>
              <a:noFill/>
              <a:ln w="3175" cap="flat" cmpd="sng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9603" name="Group 387">
            <a:extLst>
              <a:ext uri="{FF2B5EF4-FFF2-40B4-BE49-F238E27FC236}">
                <a16:creationId xmlns:a16="http://schemas.microsoft.com/office/drawing/2014/main" id="{07600DA2-42ED-1C76-065C-6F2A174A5728}"/>
              </a:ext>
            </a:extLst>
          </p:cNvPr>
          <p:cNvGrpSpPr>
            <a:grpSpLocks/>
          </p:cNvGrpSpPr>
          <p:nvPr/>
        </p:nvGrpSpPr>
        <p:grpSpPr bwMode="auto">
          <a:xfrm>
            <a:off x="3924300" y="11198225"/>
            <a:ext cx="1620838" cy="865188"/>
            <a:chOff x="2472" y="6010"/>
            <a:chExt cx="1021" cy="545"/>
          </a:xfrm>
        </p:grpSpPr>
        <p:sp>
          <p:nvSpPr>
            <p:cNvPr id="9592" name="Rectangle 376">
              <a:extLst>
                <a:ext uri="{FF2B5EF4-FFF2-40B4-BE49-F238E27FC236}">
                  <a16:creationId xmlns:a16="http://schemas.microsoft.com/office/drawing/2014/main" id="{965EE4EF-B4CA-7DB4-1BAF-6DE362200D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72" y="6010"/>
              <a:ext cx="510" cy="2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FF0000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593" name="Rectangle 377">
              <a:extLst>
                <a:ext uri="{FF2B5EF4-FFF2-40B4-BE49-F238E27FC236}">
                  <a16:creationId xmlns:a16="http://schemas.microsoft.com/office/drawing/2014/main" id="{46EAA09A-475A-7C10-0144-7FDEC66227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2" y="6010"/>
              <a:ext cx="510" cy="2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FF0000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594" name="Rectangle 378">
              <a:extLst>
                <a:ext uri="{FF2B5EF4-FFF2-40B4-BE49-F238E27FC236}">
                  <a16:creationId xmlns:a16="http://schemas.microsoft.com/office/drawing/2014/main" id="{52C61B31-11FF-C842-9531-5F83C9E8D0A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223" y="6282"/>
              <a:ext cx="522" cy="2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FF0000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595" name="Rectangle 379">
              <a:extLst>
                <a:ext uri="{FF2B5EF4-FFF2-40B4-BE49-F238E27FC236}">
                  <a16:creationId xmlns:a16="http://schemas.microsoft.com/office/drawing/2014/main" id="{FC0657ED-7B5A-3F74-7C54-1C51405181A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221" y="6282"/>
              <a:ext cx="522" cy="2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FF0000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9598" name="Group 382">
              <a:extLst>
                <a:ext uri="{FF2B5EF4-FFF2-40B4-BE49-F238E27FC236}">
                  <a16:creationId xmlns:a16="http://schemas.microsoft.com/office/drawing/2014/main" id="{82A50297-8F2F-0D02-B510-A0A5B6391A0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95" y="6044"/>
              <a:ext cx="975" cy="511"/>
              <a:chOff x="2506" y="6044"/>
              <a:chExt cx="951" cy="510"/>
            </a:xfrm>
          </p:grpSpPr>
          <p:sp>
            <p:nvSpPr>
              <p:cNvPr id="9596" name="Freeform 380">
                <a:extLst>
                  <a:ext uri="{FF2B5EF4-FFF2-40B4-BE49-F238E27FC236}">
                    <a16:creationId xmlns:a16="http://schemas.microsoft.com/office/drawing/2014/main" id="{F4073E29-A128-B9D4-CDA9-3E8F9E56D2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06" y="6044"/>
                <a:ext cx="476" cy="510"/>
              </a:xfrm>
              <a:custGeom>
                <a:avLst/>
                <a:gdLst>
                  <a:gd name="T0" fmla="*/ 0 w 337"/>
                  <a:gd name="T1" fmla="*/ 340 h 340"/>
                  <a:gd name="T2" fmla="*/ 58 w 337"/>
                  <a:gd name="T3" fmla="*/ 335 h 340"/>
                  <a:gd name="T4" fmla="*/ 130 w 337"/>
                  <a:gd name="T5" fmla="*/ 314 h 340"/>
                  <a:gd name="T6" fmla="*/ 183 w 337"/>
                  <a:gd name="T7" fmla="*/ 288 h 340"/>
                  <a:gd name="T8" fmla="*/ 238 w 337"/>
                  <a:gd name="T9" fmla="*/ 242 h 340"/>
                  <a:gd name="T10" fmla="*/ 280 w 337"/>
                  <a:gd name="T11" fmla="*/ 188 h 340"/>
                  <a:gd name="T12" fmla="*/ 316 w 337"/>
                  <a:gd name="T13" fmla="*/ 126 h 340"/>
                  <a:gd name="T14" fmla="*/ 333 w 337"/>
                  <a:gd name="T15" fmla="*/ 68 h 340"/>
                  <a:gd name="T16" fmla="*/ 337 w 337"/>
                  <a:gd name="T17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7" h="340">
                    <a:moveTo>
                      <a:pt x="0" y="340"/>
                    </a:moveTo>
                    <a:cubicBezTo>
                      <a:pt x="18" y="339"/>
                      <a:pt x="36" y="339"/>
                      <a:pt x="58" y="335"/>
                    </a:cubicBezTo>
                    <a:cubicBezTo>
                      <a:pt x="80" y="331"/>
                      <a:pt x="109" y="322"/>
                      <a:pt x="130" y="314"/>
                    </a:cubicBezTo>
                    <a:cubicBezTo>
                      <a:pt x="151" y="306"/>
                      <a:pt x="165" y="300"/>
                      <a:pt x="183" y="288"/>
                    </a:cubicBezTo>
                    <a:cubicBezTo>
                      <a:pt x="201" y="276"/>
                      <a:pt x="222" y="259"/>
                      <a:pt x="238" y="242"/>
                    </a:cubicBezTo>
                    <a:cubicBezTo>
                      <a:pt x="254" y="225"/>
                      <a:pt x="267" y="207"/>
                      <a:pt x="280" y="188"/>
                    </a:cubicBezTo>
                    <a:cubicBezTo>
                      <a:pt x="293" y="169"/>
                      <a:pt x="307" y="146"/>
                      <a:pt x="316" y="126"/>
                    </a:cubicBezTo>
                    <a:cubicBezTo>
                      <a:pt x="325" y="106"/>
                      <a:pt x="329" y="89"/>
                      <a:pt x="333" y="68"/>
                    </a:cubicBezTo>
                    <a:cubicBezTo>
                      <a:pt x="337" y="47"/>
                      <a:pt x="336" y="11"/>
                      <a:pt x="337" y="0"/>
                    </a:cubicBezTo>
                  </a:path>
                </a:pathLst>
              </a:custGeom>
              <a:noFill/>
              <a:ln w="3175" cap="flat" cmpd="sng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597" name="Freeform 381">
                <a:extLst>
                  <a:ext uri="{FF2B5EF4-FFF2-40B4-BE49-F238E27FC236}">
                    <a16:creationId xmlns:a16="http://schemas.microsoft.com/office/drawing/2014/main" id="{475AB8AE-EA85-D28B-9F5C-3DB3E4B19DB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982" y="6044"/>
                <a:ext cx="475" cy="510"/>
              </a:xfrm>
              <a:custGeom>
                <a:avLst/>
                <a:gdLst>
                  <a:gd name="T0" fmla="*/ 0 w 337"/>
                  <a:gd name="T1" fmla="*/ 340 h 340"/>
                  <a:gd name="T2" fmla="*/ 58 w 337"/>
                  <a:gd name="T3" fmla="*/ 335 h 340"/>
                  <a:gd name="T4" fmla="*/ 130 w 337"/>
                  <a:gd name="T5" fmla="*/ 314 h 340"/>
                  <a:gd name="T6" fmla="*/ 183 w 337"/>
                  <a:gd name="T7" fmla="*/ 288 h 340"/>
                  <a:gd name="T8" fmla="*/ 238 w 337"/>
                  <a:gd name="T9" fmla="*/ 242 h 340"/>
                  <a:gd name="T10" fmla="*/ 280 w 337"/>
                  <a:gd name="T11" fmla="*/ 188 h 340"/>
                  <a:gd name="T12" fmla="*/ 316 w 337"/>
                  <a:gd name="T13" fmla="*/ 126 h 340"/>
                  <a:gd name="T14" fmla="*/ 333 w 337"/>
                  <a:gd name="T15" fmla="*/ 68 h 340"/>
                  <a:gd name="T16" fmla="*/ 337 w 337"/>
                  <a:gd name="T17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7" h="340">
                    <a:moveTo>
                      <a:pt x="0" y="340"/>
                    </a:moveTo>
                    <a:cubicBezTo>
                      <a:pt x="18" y="339"/>
                      <a:pt x="36" y="339"/>
                      <a:pt x="58" y="335"/>
                    </a:cubicBezTo>
                    <a:cubicBezTo>
                      <a:pt x="80" y="331"/>
                      <a:pt x="109" y="322"/>
                      <a:pt x="130" y="314"/>
                    </a:cubicBezTo>
                    <a:cubicBezTo>
                      <a:pt x="151" y="306"/>
                      <a:pt x="165" y="300"/>
                      <a:pt x="183" y="288"/>
                    </a:cubicBezTo>
                    <a:cubicBezTo>
                      <a:pt x="201" y="276"/>
                      <a:pt x="222" y="259"/>
                      <a:pt x="238" y="242"/>
                    </a:cubicBezTo>
                    <a:cubicBezTo>
                      <a:pt x="254" y="225"/>
                      <a:pt x="267" y="207"/>
                      <a:pt x="280" y="188"/>
                    </a:cubicBezTo>
                    <a:cubicBezTo>
                      <a:pt x="293" y="169"/>
                      <a:pt x="307" y="146"/>
                      <a:pt x="316" y="126"/>
                    </a:cubicBezTo>
                    <a:cubicBezTo>
                      <a:pt x="325" y="106"/>
                      <a:pt x="329" y="89"/>
                      <a:pt x="333" y="68"/>
                    </a:cubicBezTo>
                    <a:cubicBezTo>
                      <a:pt x="337" y="47"/>
                      <a:pt x="336" y="11"/>
                      <a:pt x="337" y="0"/>
                    </a:cubicBezTo>
                  </a:path>
                </a:pathLst>
              </a:custGeom>
              <a:noFill/>
              <a:ln w="3175" cap="flat" cmpd="sng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13018" name="Group 1754">
            <a:extLst>
              <a:ext uri="{FF2B5EF4-FFF2-40B4-BE49-F238E27FC236}">
                <a16:creationId xmlns:a16="http://schemas.microsoft.com/office/drawing/2014/main" id="{3CA86B59-BB12-FE75-3B61-B60AAEB1C014}"/>
              </a:ext>
            </a:extLst>
          </p:cNvPr>
          <p:cNvGrpSpPr>
            <a:grpSpLocks/>
          </p:cNvGrpSpPr>
          <p:nvPr/>
        </p:nvGrpSpPr>
        <p:grpSpPr bwMode="auto">
          <a:xfrm>
            <a:off x="1025525" y="10028238"/>
            <a:ext cx="2012950" cy="2012950"/>
            <a:chOff x="703" y="5273"/>
            <a:chExt cx="1268" cy="1268"/>
          </a:xfrm>
        </p:grpSpPr>
        <p:grpSp>
          <p:nvGrpSpPr>
            <p:cNvPr id="9767" name="Group 551">
              <a:extLst>
                <a:ext uri="{FF2B5EF4-FFF2-40B4-BE49-F238E27FC236}">
                  <a16:creationId xmlns:a16="http://schemas.microsoft.com/office/drawing/2014/main" id="{27EE83CE-1CBE-B727-1DA7-7E64710B226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06" y="5273"/>
              <a:ext cx="565" cy="1268"/>
              <a:chOff x="9367" y="4627"/>
              <a:chExt cx="1860" cy="4173"/>
            </a:xfrm>
          </p:grpSpPr>
          <p:sp>
            <p:nvSpPr>
              <p:cNvPr id="9768" name="Rectangle 552">
                <a:extLst>
                  <a:ext uri="{FF2B5EF4-FFF2-40B4-BE49-F238E27FC236}">
                    <a16:creationId xmlns:a16="http://schemas.microsoft.com/office/drawing/2014/main" id="{F0E333F7-427D-B9F4-2999-20B0FD2EF3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90" y="8755"/>
                <a:ext cx="1814" cy="45"/>
              </a:xfrm>
              <a:prstGeom prst="rect">
                <a:avLst/>
              </a:prstGeom>
              <a:solidFill>
                <a:srgbClr val="969696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769" name="Rectangle 553">
                <a:extLst>
                  <a:ext uri="{FF2B5EF4-FFF2-40B4-BE49-F238E27FC236}">
                    <a16:creationId xmlns:a16="http://schemas.microsoft.com/office/drawing/2014/main" id="{53B32F2B-9A7E-48F1-2E04-1206980462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67" y="4627"/>
                <a:ext cx="930" cy="4133"/>
              </a:xfrm>
              <a:prstGeom prst="rect">
                <a:avLst/>
              </a:prstGeom>
              <a:gradFill rotWithShape="1">
                <a:gsLst>
                  <a:gs pos="0">
                    <a:srgbClr val="E7E0B7"/>
                  </a:gs>
                  <a:gs pos="100000">
                    <a:srgbClr val="E7E0B7">
                      <a:gamma/>
                      <a:tint val="33725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770" name="Rectangle 554">
                <a:extLst>
                  <a:ext uri="{FF2B5EF4-FFF2-40B4-BE49-F238E27FC236}">
                    <a16:creationId xmlns:a16="http://schemas.microsoft.com/office/drawing/2014/main" id="{ADE7642D-955B-2CF5-6649-D48CE0A0C0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97" y="4629"/>
                <a:ext cx="930" cy="4128"/>
              </a:xfrm>
              <a:prstGeom prst="rect">
                <a:avLst/>
              </a:prstGeom>
              <a:gradFill rotWithShape="1">
                <a:gsLst>
                  <a:gs pos="0">
                    <a:srgbClr val="E7E0B7"/>
                  </a:gs>
                  <a:gs pos="100000">
                    <a:srgbClr val="E7E0B7">
                      <a:gamma/>
                      <a:tint val="33725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9771" name="Group 555">
                <a:extLst>
                  <a:ext uri="{FF2B5EF4-FFF2-40B4-BE49-F238E27FC236}">
                    <a16:creationId xmlns:a16="http://schemas.microsoft.com/office/drawing/2014/main" id="{C76C2B5A-3359-DEC9-08BE-06C9188664D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138" y="6419"/>
                <a:ext cx="68" cy="567"/>
                <a:chOff x="8256" y="6419"/>
                <a:chExt cx="68" cy="567"/>
              </a:xfrm>
            </p:grpSpPr>
            <p:sp>
              <p:nvSpPr>
                <p:cNvPr id="9772" name="AutoShape 556">
                  <a:extLst>
                    <a:ext uri="{FF2B5EF4-FFF2-40B4-BE49-F238E27FC236}">
                      <a16:creationId xmlns:a16="http://schemas.microsoft.com/office/drawing/2014/main" id="{60615B62-F84D-2217-746A-B85F5AD8CD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267" y="6419"/>
                  <a:ext cx="45" cy="567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bg1">
                        <a:gamma/>
                        <a:shade val="85882"/>
                        <a:invGamma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gamma/>
                        <a:shade val="85882"/>
                        <a:invGamma/>
                      </a:scheme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773" name="Rectangle 557">
                  <a:extLst>
                    <a:ext uri="{FF2B5EF4-FFF2-40B4-BE49-F238E27FC236}">
                      <a16:creationId xmlns:a16="http://schemas.microsoft.com/office/drawing/2014/main" id="{63F63270-0AA8-E9FF-CAA8-6E891614A8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256" y="6487"/>
                  <a:ext cx="68" cy="431"/>
                </a:xfrm>
                <a:prstGeom prst="rect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66667"/>
                        <a:invGamma/>
                      </a:srgbClr>
                    </a:gs>
                    <a:gs pos="50000">
                      <a:srgbClr val="DDDDDD"/>
                    </a:gs>
                    <a:gs pos="100000">
                      <a:srgbClr val="DDDDDD">
                        <a:gamma/>
                        <a:shade val="66667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774" name="Group 558">
                <a:extLst>
                  <a:ext uri="{FF2B5EF4-FFF2-40B4-BE49-F238E27FC236}">
                    <a16:creationId xmlns:a16="http://schemas.microsoft.com/office/drawing/2014/main" id="{B3B7A5BE-48A5-0F5B-CB35-B4F4BE57F39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410" y="6419"/>
                <a:ext cx="68" cy="567"/>
                <a:chOff x="8256" y="6419"/>
                <a:chExt cx="68" cy="567"/>
              </a:xfrm>
            </p:grpSpPr>
            <p:sp>
              <p:nvSpPr>
                <p:cNvPr id="9775" name="AutoShape 559">
                  <a:extLst>
                    <a:ext uri="{FF2B5EF4-FFF2-40B4-BE49-F238E27FC236}">
                      <a16:creationId xmlns:a16="http://schemas.microsoft.com/office/drawing/2014/main" id="{6FF7264B-42D3-F2E8-C0E9-E676533DBC9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267" y="6419"/>
                  <a:ext cx="45" cy="567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bg1">
                        <a:gamma/>
                        <a:shade val="85882"/>
                        <a:invGamma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gamma/>
                        <a:shade val="85882"/>
                        <a:invGamma/>
                      </a:scheme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776" name="Rectangle 560">
                  <a:extLst>
                    <a:ext uri="{FF2B5EF4-FFF2-40B4-BE49-F238E27FC236}">
                      <a16:creationId xmlns:a16="http://schemas.microsoft.com/office/drawing/2014/main" id="{BAC33DAC-0090-9BDE-F9FC-3A9DE14820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256" y="6487"/>
                  <a:ext cx="68" cy="431"/>
                </a:xfrm>
                <a:prstGeom prst="rect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66667"/>
                        <a:invGamma/>
                      </a:srgbClr>
                    </a:gs>
                    <a:gs pos="50000">
                      <a:srgbClr val="DDDDDD"/>
                    </a:gs>
                    <a:gs pos="100000">
                      <a:srgbClr val="DDDDDD">
                        <a:gamma/>
                        <a:shade val="66667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9777" name="Group 561">
              <a:extLst>
                <a:ext uri="{FF2B5EF4-FFF2-40B4-BE49-F238E27FC236}">
                  <a16:creationId xmlns:a16="http://schemas.microsoft.com/office/drawing/2014/main" id="{6543D739-DBE6-9443-0B13-B9A7722BB6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3" y="5852"/>
              <a:ext cx="565" cy="689"/>
              <a:chOff x="3448" y="6939"/>
              <a:chExt cx="1860" cy="2268"/>
            </a:xfrm>
          </p:grpSpPr>
          <p:sp>
            <p:nvSpPr>
              <p:cNvPr id="9778" name="Rectangle 562">
                <a:extLst>
                  <a:ext uri="{FF2B5EF4-FFF2-40B4-BE49-F238E27FC236}">
                    <a16:creationId xmlns:a16="http://schemas.microsoft.com/office/drawing/2014/main" id="{D25B9EC8-3099-B2E2-F925-9405C992FB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1" y="9162"/>
                <a:ext cx="1814" cy="45"/>
              </a:xfrm>
              <a:prstGeom prst="rect">
                <a:avLst/>
              </a:prstGeom>
              <a:solidFill>
                <a:srgbClr val="969696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779" name="Rectangle 563">
                <a:extLst>
                  <a:ext uri="{FF2B5EF4-FFF2-40B4-BE49-F238E27FC236}">
                    <a16:creationId xmlns:a16="http://schemas.microsoft.com/office/drawing/2014/main" id="{F4511D27-9EF3-7895-B110-2EB8BF3390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48" y="6939"/>
                <a:ext cx="1860" cy="2228"/>
              </a:xfrm>
              <a:prstGeom prst="rect">
                <a:avLst/>
              </a:prstGeom>
              <a:gradFill rotWithShape="1">
                <a:gsLst>
                  <a:gs pos="0">
                    <a:srgbClr val="E7E0B7"/>
                  </a:gs>
                  <a:gs pos="100000">
                    <a:srgbClr val="E7E0B7">
                      <a:gamma/>
                      <a:tint val="33725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780" name="Rectangle 564">
                <a:extLst>
                  <a:ext uri="{FF2B5EF4-FFF2-40B4-BE49-F238E27FC236}">
                    <a16:creationId xmlns:a16="http://schemas.microsoft.com/office/drawing/2014/main" id="{C70C174D-D7FF-95EE-7187-64B1F8657D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3" y="6986"/>
                <a:ext cx="1769" cy="2132"/>
              </a:xfrm>
              <a:prstGeom prst="rect">
                <a:avLst/>
              </a:prstGeom>
              <a:gradFill rotWithShape="1">
                <a:gsLst>
                  <a:gs pos="0">
                    <a:srgbClr val="666633"/>
                  </a:gs>
                  <a:gs pos="100000">
                    <a:srgbClr val="666633">
                      <a:gamma/>
                      <a:tint val="63529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781" name="AutoShape 565">
                <a:extLst>
                  <a:ext uri="{FF2B5EF4-FFF2-40B4-BE49-F238E27FC236}">
                    <a16:creationId xmlns:a16="http://schemas.microsoft.com/office/drawing/2014/main" id="{3BB995BB-1A18-E3F3-9087-D8DC0A7137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3" y="6986"/>
                <a:ext cx="1769" cy="136"/>
              </a:xfrm>
              <a:custGeom>
                <a:avLst/>
                <a:gdLst>
                  <a:gd name="G0" fmla="+- 2711 0 0"/>
                  <a:gd name="G1" fmla="+- 21600 0 2711"/>
                  <a:gd name="G2" fmla="*/ 2711 1 2"/>
                  <a:gd name="G3" fmla="+- 21600 0 G2"/>
                  <a:gd name="G4" fmla="+/ 2711 21600 2"/>
                  <a:gd name="G5" fmla="+/ G1 0 2"/>
                  <a:gd name="G6" fmla="*/ 21600 21600 2711"/>
                  <a:gd name="G7" fmla="*/ G6 1 2"/>
                  <a:gd name="G8" fmla="+- 21600 0 G7"/>
                  <a:gd name="G9" fmla="*/ 21600 1 2"/>
                  <a:gd name="G10" fmla="+- 2711 0 G9"/>
                  <a:gd name="G11" fmla="?: G10 G8 0"/>
                  <a:gd name="G12" fmla="?: G10 G7 21600"/>
                  <a:gd name="T0" fmla="*/ 20244 w 21600"/>
                  <a:gd name="T1" fmla="*/ 10800 h 21600"/>
                  <a:gd name="T2" fmla="*/ 10800 w 21600"/>
                  <a:gd name="T3" fmla="*/ 21600 h 21600"/>
                  <a:gd name="T4" fmla="*/ 1356 w 21600"/>
                  <a:gd name="T5" fmla="*/ 10800 h 21600"/>
                  <a:gd name="T6" fmla="*/ 10800 w 21600"/>
                  <a:gd name="T7" fmla="*/ 0 h 21600"/>
                  <a:gd name="T8" fmla="*/ 3156 w 21600"/>
                  <a:gd name="T9" fmla="*/ 3156 h 21600"/>
                  <a:gd name="T10" fmla="*/ 18444 w 21600"/>
                  <a:gd name="T11" fmla="*/ 1844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711" y="21600"/>
                    </a:lnTo>
                    <a:lnTo>
                      <a:pt x="18889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808080">
                  <a:alpha val="7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782" name="AutoShape 566">
                <a:extLst>
                  <a:ext uri="{FF2B5EF4-FFF2-40B4-BE49-F238E27FC236}">
                    <a16:creationId xmlns:a16="http://schemas.microsoft.com/office/drawing/2014/main" id="{FE634E64-14EB-150D-0083-274946B824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493" y="8982"/>
                <a:ext cx="1769" cy="136"/>
              </a:xfrm>
              <a:custGeom>
                <a:avLst/>
                <a:gdLst>
                  <a:gd name="G0" fmla="+- 2711 0 0"/>
                  <a:gd name="G1" fmla="+- 21600 0 2711"/>
                  <a:gd name="G2" fmla="*/ 2711 1 2"/>
                  <a:gd name="G3" fmla="+- 21600 0 G2"/>
                  <a:gd name="G4" fmla="+/ 2711 21600 2"/>
                  <a:gd name="G5" fmla="+/ G1 0 2"/>
                  <a:gd name="G6" fmla="*/ 21600 21600 2711"/>
                  <a:gd name="G7" fmla="*/ G6 1 2"/>
                  <a:gd name="G8" fmla="+- 21600 0 G7"/>
                  <a:gd name="G9" fmla="*/ 21600 1 2"/>
                  <a:gd name="G10" fmla="+- 2711 0 G9"/>
                  <a:gd name="G11" fmla="?: G10 G8 0"/>
                  <a:gd name="G12" fmla="?: G10 G7 21600"/>
                  <a:gd name="T0" fmla="*/ 20244 w 21600"/>
                  <a:gd name="T1" fmla="*/ 10800 h 21600"/>
                  <a:gd name="T2" fmla="*/ 10800 w 21600"/>
                  <a:gd name="T3" fmla="*/ 21600 h 21600"/>
                  <a:gd name="T4" fmla="*/ 1356 w 21600"/>
                  <a:gd name="T5" fmla="*/ 10800 h 21600"/>
                  <a:gd name="T6" fmla="*/ 10800 w 21600"/>
                  <a:gd name="T7" fmla="*/ 0 h 21600"/>
                  <a:gd name="T8" fmla="*/ 3156 w 21600"/>
                  <a:gd name="T9" fmla="*/ 3156 h 21600"/>
                  <a:gd name="T10" fmla="*/ 18444 w 21600"/>
                  <a:gd name="T11" fmla="*/ 1844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711" y="21600"/>
                    </a:lnTo>
                    <a:lnTo>
                      <a:pt x="18889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>
                  <a:alpha val="7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783" name="AutoShape 567">
                <a:extLst>
                  <a:ext uri="{FF2B5EF4-FFF2-40B4-BE49-F238E27FC236}">
                    <a16:creationId xmlns:a16="http://schemas.microsoft.com/office/drawing/2014/main" id="{787BD6F5-3C12-B28E-460D-250E0F7126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2541" y="7938"/>
                <a:ext cx="2132" cy="227"/>
              </a:xfrm>
              <a:custGeom>
                <a:avLst/>
                <a:gdLst>
                  <a:gd name="G0" fmla="+- 1387 0 0"/>
                  <a:gd name="G1" fmla="+- 21600 0 1387"/>
                  <a:gd name="G2" fmla="*/ 1387 1 2"/>
                  <a:gd name="G3" fmla="+- 21600 0 G2"/>
                  <a:gd name="G4" fmla="+/ 1387 21600 2"/>
                  <a:gd name="G5" fmla="+/ G1 0 2"/>
                  <a:gd name="G6" fmla="*/ 21600 21600 1387"/>
                  <a:gd name="G7" fmla="*/ G6 1 2"/>
                  <a:gd name="G8" fmla="+- 21600 0 G7"/>
                  <a:gd name="G9" fmla="*/ 21600 1 2"/>
                  <a:gd name="G10" fmla="+- 1387 0 G9"/>
                  <a:gd name="G11" fmla="?: G10 G8 0"/>
                  <a:gd name="G12" fmla="?: G10 G7 21600"/>
                  <a:gd name="T0" fmla="*/ 20906 w 21600"/>
                  <a:gd name="T1" fmla="*/ 10800 h 21600"/>
                  <a:gd name="T2" fmla="*/ 10800 w 21600"/>
                  <a:gd name="T3" fmla="*/ 21600 h 21600"/>
                  <a:gd name="T4" fmla="*/ 694 w 21600"/>
                  <a:gd name="T5" fmla="*/ 10800 h 21600"/>
                  <a:gd name="T6" fmla="*/ 10800 w 21600"/>
                  <a:gd name="T7" fmla="*/ 0 h 21600"/>
                  <a:gd name="T8" fmla="*/ 2494 w 21600"/>
                  <a:gd name="T9" fmla="*/ 2494 h 21600"/>
                  <a:gd name="T10" fmla="*/ 19106 w 21600"/>
                  <a:gd name="T11" fmla="*/ 1910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387" y="21600"/>
                    </a:lnTo>
                    <a:lnTo>
                      <a:pt x="2021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>
                  <a:alpha val="7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784" name="AutoShape 568">
                <a:extLst>
                  <a:ext uri="{FF2B5EF4-FFF2-40B4-BE49-F238E27FC236}">
                    <a16:creationId xmlns:a16="http://schemas.microsoft.com/office/drawing/2014/main" id="{1835E052-60D2-C0F6-6FCD-09B90EE27A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 flipH="1">
                <a:off x="4084" y="7938"/>
                <a:ext cx="2132" cy="227"/>
              </a:xfrm>
              <a:custGeom>
                <a:avLst/>
                <a:gdLst>
                  <a:gd name="G0" fmla="+- 1387 0 0"/>
                  <a:gd name="G1" fmla="+- 21600 0 1387"/>
                  <a:gd name="G2" fmla="*/ 1387 1 2"/>
                  <a:gd name="G3" fmla="+- 21600 0 G2"/>
                  <a:gd name="G4" fmla="+/ 1387 21600 2"/>
                  <a:gd name="G5" fmla="+/ G1 0 2"/>
                  <a:gd name="G6" fmla="*/ 21600 21600 1387"/>
                  <a:gd name="G7" fmla="*/ G6 1 2"/>
                  <a:gd name="G8" fmla="+- 21600 0 G7"/>
                  <a:gd name="G9" fmla="*/ 21600 1 2"/>
                  <a:gd name="G10" fmla="+- 1387 0 G9"/>
                  <a:gd name="G11" fmla="?: G10 G8 0"/>
                  <a:gd name="G12" fmla="?: G10 G7 21600"/>
                  <a:gd name="T0" fmla="*/ 20906 w 21600"/>
                  <a:gd name="T1" fmla="*/ 10800 h 21600"/>
                  <a:gd name="T2" fmla="*/ 10800 w 21600"/>
                  <a:gd name="T3" fmla="*/ 21600 h 21600"/>
                  <a:gd name="T4" fmla="*/ 694 w 21600"/>
                  <a:gd name="T5" fmla="*/ 10800 h 21600"/>
                  <a:gd name="T6" fmla="*/ 10800 w 21600"/>
                  <a:gd name="T7" fmla="*/ 0 h 21600"/>
                  <a:gd name="T8" fmla="*/ 2494 w 21600"/>
                  <a:gd name="T9" fmla="*/ 2494 h 21600"/>
                  <a:gd name="T10" fmla="*/ 19106 w 21600"/>
                  <a:gd name="T11" fmla="*/ 1910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387" y="21600"/>
                    </a:lnTo>
                    <a:lnTo>
                      <a:pt x="2021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>
                  <a:alpha val="7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785" name="Rectangle 569">
                <a:extLst>
                  <a:ext uri="{FF2B5EF4-FFF2-40B4-BE49-F238E27FC236}">
                    <a16:creationId xmlns:a16="http://schemas.microsoft.com/office/drawing/2014/main" id="{C4653C25-9A4A-3F1E-C3DE-5797BD6C95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3" y="7599"/>
                <a:ext cx="1770" cy="68"/>
              </a:xfrm>
              <a:prstGeom prst="rect">
                <a:avLst/>
              </a:prstGeom>
              <a:gradFill rotWithShape="1">
                <a:gsLst>
                  <a:gs pos="0">
                    <a:srgbClr val="E7E0B7"/>
                  </a:gs>
                  <a:gs pos="100000">
                    <a:srgbClr val="E7E0B7">
                      <a:gamma/>
                      <a:tint val="33725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786" name="Rectangle 570">
                <a:extLst>
                  <a:ext uri="{FF2B5EF4-FFF2-40B4-BE49-F238E27FC236}">
                    <a16:creationId xmlns:a16="http://schemas.microsoft.com/office/drawing/2014/main" id="{6D5E55E7-5A3A-EF78-18DB-336188DB4E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3" y="8347"/>
                <a:ext cx="1770" cy="68"/>
              </a:xfrm>
              <a:prstGeom prst="rect">
                <a:avLst/>
              </a:prstGeom>
              <a:gradFill rotWithShape="1">
                <a:gsLst>
                  <a:gs pos="0">
                    <a:srgbClr val="E7E0B7"/>
                  </a:gs>
                  <a:gs pos="100000">
                    <a:srgbClr val="E7E0B7">
                      <a:gamma/>
                      <a:tint val="33725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787" name="Rectangle 571">
                <a:extLst>
                  <a:ext uri="{FF2B5EF4-FFF2-40B4-BE49-F238E27FC236}">
                    <a16:creationId xmlns:a16="http://schemas.microsoft.com/office/drawing/2014/main" id="{8C6F1CE3-ECD9-538C-8383-42E613935A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77" y="6986"/>
                <a:ext cx="884" cy="2132"/>
              </a:xfrm>
              <a:prstGeom prst="rect">
                <a:avLst/>
              </a:prstGeom>
              <a:gradFill rotWithShape="1">
                <a:gsLst>
                  <a:gs pos="0">
                    <a:srgbClr val="E7E0B7"/>
                  </a:gs>
                  <a:gs pos="100000">
                    <a:srgbClr val="E7E0B7">
                      <a:gamma/>
                      <a:tint val="33725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788" name="Rectangle 572">
                <a:extLst>
                  <a:ext uri="{FF2B5EF4-FFF2-40B4-BE49-F238E27FC236}">
                    <a16:creationId xmlns:a16="http://schemas.microsoft.com/office/drawing/2014/main" id="{7C1A8D33-BFE2-C849-4EB3-D663E33125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69" y="6986"/>
                <a:ext cx="884" cy="2132"/>
              </a:xfrm>
              <a:prstGeom prst="rect">
                <a:avLst/>
              </a:prstGeom>
              <a:gradFill rotWithShape="1">
                <a:gsLst>
                  <a:gs pos="0">
                    <a:srgbClr val="E7E0B7"/>
                  </a:gs>
                  <a:gs pos="100000">
                    <a:srgbClr val="E7E0B7">
                      <a:gamma/>
                      <a:tint val="33725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789" name="AutoShape 573">
                <a:extLst>
                  <a:ext uri="{FF2B5EF4-FFF2-40B4-BE49-F238E27FC236}">
                    <a16:creationId xmlns:a16="http://schemas.microsoft.com/office/drawing/2014/main" id="{1B74BEC7-7566-32B0-B3AB-C784C0AB3E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7" y="7870"/>
                <a:ext cx="114" cy="295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gamma/>
                      <a:tint val="3490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790" name="AutoShape 574">
                <a:extLst>
                  <a:ext uri="{FF2B5EF4-FFF2-40B4-BE49-F238E27FC236}">
                    <a16:creationId xmlns:a16="http://schemas.microsoft.com/office/drawing/2014/main" id="{00ACA569-1BD3-878E-7CF2-0ABEA8871F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60" y="7893"/>
                <a:ext cx="68" cy="249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gamma/>
                      <a:shade val="0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791" name="AutoShape 575">
                <a:extLst>
                  <a:ext uri="{FF2B5EF4-FFF2-40B4-BE49-F238E27FC236}">
                    <a16:creationId xmlns:a16="http://schemas.microsoft.com/office/drawing/2014/main" id="{C5DCACE2-04AA-D1EE-CAF2-B24C13763F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0" y="7870"/>
                <a:ext cx="114" cy="295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gamma/>
                      <a:tint val="3490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792" name="AutoShape 576">
                <a:extLst>
                  <a:ext uri="{FF2B5EF4-FFF2-40B4-BE49-F238E27FC236}">
                    <a16:creationId xmlns:a16="http://schemas.microsoft.com/office/drawing/2014/main" id="{4F889CE0-35B8-5C18-D252-E9EFA3A862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3" y="7893"/>
                <a:ext cx="68" cy="249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gamma/>
                      <a:shade val="0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9893" name="Line 677">
            <a:extLst>
              <a:ext uri="{FF2B5EF4-FFF2-40B4-BE49-F238E27FC236}">
                <a16:creationId xmlns:a16="http://schemas.microsoft.com/office/drawing/2014/main" id="{AED28C5E-DF99-388B-4630-17BAAD4DB5C1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12314238"/>
            <a:ext cx="21386800" cy="0"/>
          </a:xfrm>
          <a:prstGeom prst="line">
            <a:avLst/>
          </a:prstGeom>
          <a:noFill/>
          <a:ln w="25400">
            <a:solidFill>
              <a:srgbClr val="FF99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9894" name="Text Box 678">
            <a:extLst>
              <a:ext uri="{FF2B5EF4-FFF2-40B4-BE49-F238E27FC236}">
                <a16:creationId xmlns:a16="http://schemas.microsoft.com/office/drawing/2014/main" id="{99503272-F362-510C-B8B7-31C7AC2EB3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8925" y="12730163"/>
            <a:ext cx="946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ja-JP" altLang="en-US" sz="2000" b="1">
                <a:ea typeface="メイリオ" panose="020B0604030504040204" pitchFamily="50" charset="-128"/>
              </a:rPr>
              <a:t>整理棚</a:t>
            </a:r>
          </a:p>
        </p:txBody>
      </p:sp>
      <p:sp>
        <p:nvSpPr>
          <p:cNvPr id="9895" name="Rectangle 679">
            <a:extLst>
              <a:ext uri="{FF2B5EF4-FFF2-40B4-BE49-F238E27FC236}">
                <a16:creationId xmlns:a16="http://schemas.microsoft.com/office/drawing/2014/main" id="{50E3BDC1-DEF2-93C2-F721-8D67D0747F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4300" y="12711113"/>
            <a:ext cx="719138" cy="1079500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Cabinet</a:t>
            </a:r>
          </a:p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(400x600)</a:t>
            </a:r>
          </a:p>
        </p:txBody>
      </p:sp>
      <p:sp>
        <p:nvSpPr>
          <p:cNvPr id="9897" name="Rectangle 681">
            <a:extLst>
              <a:ext uri="{FF2B5EF4-FFF2-40B4-BE49-F238E27FC236}">
                <a16:creationId xmlns:a16="http://schemas.microsoft.com/office/drawing/2014/main" id="{B5FC2AAD-A255-88E4-7DB2-16A9A85639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4413" y="12711113"/>
            <a:ext cx="539750" cy="719137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Cabinet</a:t>
            </a:r>
          </a:p>
          <a:p>
            <a:pPr algn="ctr"/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(400x300)</a:t>
            </a:r>
          </a:p>
        </p:txBody>
      </p:sp>
      <p:sp>
        <p:nvSpPr>
          <p:cNvPr id="9898" name="Rectangle 682">
            <a:extLst>
              <a:ext uri="{FF2B5EF4-FFF2-40B4-BE49-F238E27FC236}">
                <a16:creationId xmlns:a16="http://schemas.microsoft.com/office/drawing/2014/main" id="{A43A9602-1DF0-56ED-8A85-F2BF06C0A2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7188" y="12711113"/>
            <a:ext cx="1079500" cy="719137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Cabinet</a:t>
            </a:r>
          </a:p>
          <a:p>
            <a:pPr algn="ctr"/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(400x300)</a:t>
            </a:r>
          </a:p>
        </p:txBody>
      </p:sp>
      <p:sp>
        <p:nvSpPr>
          <p:cNvPr id="9899" name="Rectangle 683">
            <a:extLst>
              <a:ext uri="{FF2B5EF4-FFF2-40B4-BE49-F238E27FC236}">
                <a16:creationId xmlns:a16="http://schemas.microsoft.com/office/drawing/2014/main" id="{03064839-498B-5CF9-1C5C-C145C92A1C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0813" y="13682663"/>
            <a:ext cx="647700" cy="936625"/>
          </a:xfrm>
          <a:prstGeom prst="rect">
            <a:avLst/>
          </a:prstGeom>
          <a:noFill/>
          <a:ln w="3175">
            <a:solidFill>
              <a:srgbClr val="FF0000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900" name="Rectangle 684">
            <a:extLst>
              <a:ext uri="{FF2B5EF4-FFF2-40B4-BE49-F238E27FC236}">
                <a16:creationId xmlns:a16="http://schemas.microsoft.com/office/drawing/2014/main" id="{72FDE3FE-CBF8-9109-DF86-6E5C6D4AD2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60925" y="13287375"/>
            <a:ext cx="468313" cy="647700"/>
          </a:xfrm>
          <a:prstGeom prst="rect">
            <a:avLst/>
          </a:prstGeom>
          <a:noFill/>
          <a:ln w="3175">
            <a:solidFill>
              <a:srgbClr val="FF0000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901" name="Rectangle 685">
            <a:extLst>
              <a:ext uri="{FF2B5EF4-FFF2-40B4-BE49-F238E27FC236}">
                <a16:creationId xmlns:a16="http://schemas.microsoft.com/office/drawing/2014/main" id="{12A57B16-6E57-8704-86A1-1576B8C024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89713" y="12711113"/>
            <a:ext cx="1619250" cy="719137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Cabinet</a:t>
            </a:r>
          </a:p>
          <a:p>
            <a:pPr algn="ctr"/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(400x300)</a:t>
            </a:r>
          </a:p>
        </p:txBody>
      </p:sp>
      <p:sp>
        <p:nvSpPr>
          <p:cNvPr id="9902" name="Rectangle 686">
            <a:extLst>
              <a:ext uri="{FF2B5EF4-FFF2-40B4-BE49-F238E27FC236}">
                <a16:creationId xmlns:a16="http://schemas.microsoft.com/office/drawing/2014/main" id="{D855778F-BF17-D211-6880-F90F516B3A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72113" y="13287375"/>
            <a:ext cx="468312" cy="647700"/>
          </a:xfrm>
          <a:prstGeom prst="rect">
            <a:avLst/>
          </a:prstGeom>
          <a:noFill/>
          <a:ln w="3175">
            <a:solidFill>
              <a:srgbClr val="FF0000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903" name="Rectangle 687">
            <a:extLst>
              <a:ext uri="{FF2B5EF4-FFF2-40B4-BE49-F238E27FC236}">
                <a16:creationId xmlns:a16="http://schemas.microsoft.com/office/drawing/2014/main" id="{FCD051F5-8AFC-997A-97CA-B806A14531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3450" y="13287375"/>
            <a:ext cx="468313" cy="647700"/>
          </a:xfrm>
          <a:prstGeom prst="rect">
            <a:avLst/>
          </a:prstGeom>
          <a:noFill/>
          <a:ln w="3175">
            <a:solidFill>
              <a:srgbClr val="FF0000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904" name="Rectangle 688">
            <a:extLst>
              <a:ext uri="{FF2B5EF4-FFF2-40B4-BE49-F238E27FC236}">
                <a16:creationId xmlns:a16="http://schemas.microsoft.com/office/drawing/2014/main" id="{2D475065-928A-B45C-911E-D900D19FA3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23050" y="13287375"/>
            <a:ext cx="468313" cy="647700"/>
          </a:xfrm>
          <a:prstGeom prst="rect">
            <a:avLst/>
          </a:prstGeom>
          <a:noFill/>
          <a:ln w="3175">
            <a:solidFill>
              <a:srgbClr val="FF0000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905" name="Rectangle 689">
            <a:extLst>
              <a:ext uri="{FF2B5EF4-FFF2-40B4-BE49-F238E27FC236}">
                <a16:creationId xmlns:a16="http://schemas.microsoft.com/office/drawing/2014/main" id="{A837F9AF-D370-5829-07E1-FD7AE26A51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4388" y="13287375"/>
            <a:ext cx="468312" cy="647700"/>
          </a:xfrm>
          <a:prstGeom prst="rect">
            <a:avLst/>
          </a:prstGeom>
          <a:noFill/>
          <a:ln w="3175">
            <a:solidFill>
              <a:srgbClr val="FF0000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906" name="Rectangle 690">
            <a:extLst>
              <a:ext uri="{FF2B5EF4-FFF2-40B4-BE49-F238E27FC236}">
                <a16:creationId xmlns:a16="http://schemas.microsoft.com/office/drawing/2014/main" id="{435858C3-CC55-BD50-8B9A-BAAD563AB7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05725" y="13287375"/>
            <a:ext cx="468313" cy="647700"/>
          </a:xfrm>
          <a:prstGeom prst="rect">
            <a:avLst/>
          </a:prstGeom>
          <a:noFill/>
          <a:ln w="3175">
            <a:solidFill>
              <a:srgbClr val="FF0000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3017" name="Group 1753">
            <a:extLst>
              <a:ext uri="{FF2B5EF4-FFF2-40B4-BE49-F238E27FC236}">
                <a16:creationId xmlns:a16="http://schemas.microsoft.com/office/drawing/2014/main" id="{E0F40068-E63B-00E8-0ED0-3A08955F3024}"/>
              </a:ext>
            </a:extLst>
          </p:cNvPr>
          <p:cNvGrpSpPr>
            <a:grpSpLocks/>
          </p:cNvGrpSpPr>
          <p:nvPr/>
        </p:nvGrpSpPr>
        <p:grpSpPr bwMode="auto">
          <a:xfrm>
            <a:off x="1438275" y="13179425"/>
            <a:ext cx="1189038" cy="1619250"/>
            <a:chOff x="1111" y="7258"/>
            <a:chExt cx="749" cy="1020"/>
          </a:xfrm>
        </p:grpSpPr>
        <p:grpSp>
          <p:nvGrpSpPr>
            <p:cNvPr id="12659" name="Group 1395">
              <a:extLst>
                <a:ext uri="{FF2B5EF4-FFF2-40B4-BE49-F238E27FC236}">
                  <a16:creationId xmlns:a16="http://schemas.microsoft.com/office/drawing/2014/main" id="{0DFD38D3-5FBF-90E6-2C7C-D9E3419282C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11" y="7258"/>
              <a:ext cx="340" cy="1020"/>
              <a:chOff x="5353" y="6963"/>
              <a:chExt cx="340" cy="1020"/>
            </a:xfrm>
          </p:grpSpPr>
          <p:sp>
            <p:nvSpPr>
              <p:cNvPr id="12660" name="Rectangle 1396">
                <a:extLst>
                  <a:ext uri="{FF2B5EF4-FFF2-40B4-BE49-F238E27FC236}">
                    <a16:creationId xmlns:a16="http://schemas.microsoft.com/office/drawing/2014/main" id="{C8159FAA-B94F-D6B3-027D-473555FE7E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3" y="6963"/>
                <a:ext cx="340" cy="1020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tint val="33725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2661" name="Group 1397">
                <a:extLst>
                  <a:ext uri="{FF2B5EF4-FFF2-40B4-BE49-F238E27FC236}">
                    <a16:creationId xmlns:a16="http://schemas.microsoft.com/office/drawing/2014/main" id="{0DA4A7BF-18A1-A062-2EA0-856D61289DF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6986"/>
                <a:ext cx="295" cy="68"/>
                <a:chOff x="5375" y="6986"/>
                <a:chExt cx="295" cy="68"/>
              </a:xfrm>
            </p:grpSpPr>
            <p:grpSp>
              <p:nvGrpSpPr>
                <p:cNvPr id="12662" name="Group 1398">
                  <a:extLst>
                    <a:ext uri="{FF2B5EF4-FFF2-40B4-BE49-F238E27FC236}">
                      <a16:creationId xmlns:a16="http://schemas.microsoft.com/office/drawing/2014/main" id="{143B4128-8A71-8CCC-7CDE-26BE5305FCB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375" y="6986"/>
                  <a:ext cx="295" cy="68"/>
                  <a:chOff x="5375" y="6986"/>
                  <a:chExt cx="295" cy="68"/>
                </a:xfrm>
              </p:grpSpPr>
              <p:sp>
                <p:nvSpPr>
                  <p:cNvPr id="12663" name="Rectangle 1399">
                    <a:extLst>
                      <a:ext uri="{FF2B5EF4-FFF2-40B4-BE49-F238E27FC236}">
                        <a16:creationId xmlns:a16="http://schemas.microsoft.com/office/drawing/2014/main" id="{0AA214CF-435C-4BC2-4A81-E4C0ABE1FD4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75" y="6986"/>
                    <a:ext cx="295" cy="22"/>
                  </a:xfrm>
                  <a:prstGeom prst="rect">
                    <a:avLst/>
                  </a:prstGeom>
                  <a:solidFill>
                    <a:srgbClr val="6633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664" name="Rectangle 1400">
                    <a:extLst>
                      <a:ext uri="{FF2B5EF4-FFF2-40B4-BE49-F238E27FC236}">
                        <a16:creationId xmlns:a16="http://schemas.microsoft.com/office/drawing/2014/main" id="{A271D35C-F3A8-70B2-B447-2A99B44EADD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75" y="7008"/>
                    <a:ext cx="295" cy="46"/>
                  </a:xfrm>
                  <a:prstGeom prst="rect">
                    <a:avLst/>
                  </a:prstGeom>
                  <a:solidFill>
                    <a:srgbClr val="663300">
                      <a:alpha val="39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665" name="Rectangle 1401">
                    <a:extLst>
                      <a:ext uri="{FF2B5EF4-FFF2-40B4-BE49-F238E27FC236}">
                        <a16:creationId xmlns:a16="http://schemas.microsoft.com/office/drawing/2014/main" id="{1FAF2E02-9041-4CB5-3F6D-83459901E61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75" y="7050"/>
                    <a:ext cx="295" cy="4"/>
                  </a:xfrm>
                  <a:prstGeom prst="rect">
                    <a:avLst/>
                  </a:prstGeom>
                  <a:solidFill>
                    <a:srgbClr val="333333">
                      <a:alpha val="8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666" name="Rectangle 1402">
                    <a:extLst>
                      <a:ext uri="{FF2B5EF4-FFF2-40B4-BE49-F238E27FC236}">
                        <a16:creationId xmlns:a16="http://schemas.microsoft.com/office/drawing/2014/main" id="{958B778C-08B2-2F72-D951-26AD3D60FA7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602" y="6986"/>
                    <a:ext cx="46" cy="1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667" name="Rectangle 1403">
                    <a:extLst>
                      <a:ext uri="{FF2B5EF4-FFF2-40B4-BE49-F238E27FC236}">
                        <a16:creationId xmlns:a16="http://schemas.microsoft.com/office/drawing/2014/main" id="{29C3B979-1796-F158-E67B-9AEF3C4ABB2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75" y="7008"/>
                    <a:ext cx="295" cy="23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1">
                          <a:alpha val="60001"/>
                        </a:schemeClr>
                      </a:gs>
                      <a:gs pos="100000">
                        <a:schemeClr val="tx1">
                          <a:gamma/>
                          <a:shade val="46275"/>
                          <a:invGamma/>
                          <a:alpha val="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2668" name="Rectangle 1404">
                  <a:extLst>
                    <a:ext uri="{FF2B5EF4-FFF2-40B4-BE49-F238E27FC236}">
                      <a16:creationId xmlns:a16="http://schemas.microsoft.com/office/drawing/2014/main" id="{62908CFB-4F47-DE24-2EF9-F0FA5138FB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68"/>
                </a:xfrm>
                <a:prstGeom prst="rect">
                  <a:avLst/>
                </a:prstGeom>
                <a:noFill/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669" name="Group 1405">
                <a:extLst>
                  <a:ext uri="{FF2B5EF4-FFF2-40B4-BE49-F238E27FC236}">
                    <a16:creationId xmlns:a16="http://schemas.microsoft.com/office/drawing/2014/main" id="{DC987EBD-325E-2FE4-6F76-D14BF31699B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7054"/>
                <a:ext cx="295" cy="68"/>
                <a:chOff x="5375" y="6986"/>
                <a:chExt cx="295" cy="68"/>
              </a:xfrm>
            </p:grpSpPr>
            <p:grpSp>
              <p:nvGrpSpPr>
                <p:cNvPr id="12670" name="Group 1406">
                  <a:extLst>
                    <a:ext uri="{FF2B5EF4-FFF2-40B4-BE49-F238E27FC236}">
                      <a16:creationId xmlns:a16="http://schemas.microsoft.com/office/drawing/2014/main" id="{48FEDEE1-7766-40F1-2856-D5A2CCE4651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375" y="6986"/>
                  <a:ext cx="295" cy="68"/>
                  <a:chOff x="5375" y="6986"/>
                  <a:chExt cx="295" cy="68"/>
                </a:xfrm>
              </p:grpSpPr>
              <p:sp>
                <p:nvSpPr>
                  <p:cNvPr id="12671" name="Rectangle 1407">
                    <a:extLst>
                      <a:ext uri="{FF2B5EF4-FFF2-40B4-BE49-F238E27FC236}">
                        <a16:creationId xmlns:a16="http://schemas.microsoft.com/office/drawing/2014/main" id="{89B8AF3E-A7BD-ABB9-CDCD-77286B06789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75" y="6986"/>
                    <a:ext cx="295" cy="22"/>
                  </a:xfrm>
                  <a:prstGeom prst="rect">
                    <a:avLst/>
                  </a:prstGeom>
                  <a:solidFill>
                    <a:srgbClr val="6633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672" name="Rectangle 1408">
                    <a:extLst>
                      <a:ext uri="{FF2B5EF4-FFF2-40B4-BE49-F238E27FC236}">
                        <a16:creationId xmlns:a16="http://schemas.microsoft.com/office/drawing/2014/main" id="{CF0AC6C1-2ECF-5A14-26A3-125387EB243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75" y="7008"/>
                    <a:ext cx="295" cy="46"/>
                  </a:xfrm>
                  <a:prstGeom prst="rect">
                    <a:avLst/>
                  </a:prstGeom>
                  <a:solidFill>
                    <a:srgbClr val="663300">
                      <a:alpha val="39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673" name="Rectangle 1409">
                    <a:extLst>
                      <a:ext uri="{FF2B5EF4-FFF2-40B4-BE49-F238E27FC236}">
                        <a16:creationId xmlns:a16="http://schemas.microsoft.com/office/drawing/2014/main" id="{79133C85-4A8C-EADA-3DEB-43C9EF11035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75" y="7050"/>
                    <a:ext cx="295" cy="4"/>
                  </a:xfrm>
                  <a:prstGeom prst="rect">
                    <a:avLst/>
                  </a:prstGeom>
                  <a:solidFill>
                    <a:srgbClr val="333333">
                      <a:alpha val="8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674" name="Rectangle 1410">
                    <a:extLst>
                      <a:ext uri="{FF2B5EF4-FFF2-40B4-BE49-F238E27FC236}">
                        <a16:creationId xmlns:a16="http://schemas.microsoft.com/office/drawing/2014/main" id="{C4B9F80D-6572-E2A0-70F3-5A9462FB65B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602" y="6986"/>
                    <a:ext cx="46" cy="1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675" name="Rectangle 1411">
                    <a:extLst>
                      <a:ext uri="{FF2B5EF4-FFF2-40B4-BE49-F238E27FC236}">
                        <a16:creationId xmlns:a16="http://schemas.microsoft.com/office/drawing/2014/main" id="{54E95D4C-564B-590C-45A3-8A5429DFE82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75" y="7008"/>
                    <a:ext cx="295" cy="23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1">
                          <a:alpha val="60001"/>
                        </a:schemeClr>
                      </a:gs>
                      <a:gs pos="100000">
                        <a:schemeClr val="tx1">
                          <a:gamma/>
                          <a:shade val="46275"/>
                          <a:invGamma/>
                          <a:alpha val="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2676" name="Rectangle 1412">
                  <a:extLst>
                    <a:ext uri="{FF2B5EF4-FFF2-40B4-BE49-F238E27FC236}">
                      <a16:creationId xmlns:a16="http://schemas.microsoft.com/office/drawing/2014/main" id="{ECC930CC-79A6-B129-A038-4C2510BDBB4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68"/>
                </a:xfrm>
                <a:prstGeom prst="rect">
                  <a:avLst/>
                </a:prstGeom>
                <a:noFill/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677" name="Group 1413">
                <a:extLst>
                  <a:ext uri="{FF2B5EF4-FFF2-40B4-BE49-F238E27FC236}">
                    <a16:creationId xmlns:a16="http://schemas.microsoft.com/office/drawing/2014/main" id="{E119CB95-1697-034D-CC41-A378142D498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7122"/>
                <a:ext cx="295" cy="68"/>
                <a:chOff x="5375" y="6986"/>
                <a:chExt cx="295" cy="68"/>
              </a:xfrm>
            </p:grpSpPr>
            <p:grpSp>
              <p:nvGrpSpPr>
                <p:cNvPr id="12678" name="Group 1414">
                  <a:extLst>
                    <a:ext uri="{FF2B5EF4-FFF2-40B4-BE49-F238E27FC236}">
                      <a16:creationId xmlns:a16="http://schemas.microsoft.com/office/drawing/2014/main" id="{45EBF804-F20E-AB23-2A28-CFD02AE6824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375" y="6986"/>
                  <a:ext cx="295" cy="68"/>
                  <a:chOff x="5375" y="6986"/>
                  <a:chExt cx="295" cy="68"/>
                </a:xfrm>
              </p:grpSpPr>
              <p:sp>
                <p:nvSpPr>
                  <p:cNvPr id="12679" name="Rectangle 1415">
                    <a:extLst>
                      <a:ext uri="{FF2B5EF4-FFF2-40B4-BE49-F238E27FC236}">
                        <a16:creationId xmlns:a16="http://schemas.microsoft.com/office/drawing/2014/main" id="{A6046AE6-CD1B-ADB9-5B21-94E74B48F45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75" y="6986"/>
                    <a:ext cx="295" cy="22"/>
                  </a:xfrm>
                  <a:prstGeom prst="rect">
                    <a:avLst/>
                  </a:prstGeom>
                  <a:solidFill>
                    <a:srgbClr val="6633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680" name="Rectangle 1416">
                    <a:extLst>
                      <a:ext uri="{FF2B5EF4-FFF2-40B4-BE49-F238E27FC236}">
                        <a16:creationId xmlns:a16="http://schemas.microsoft.com/office/drawing/2014/main" id="{0493C7B0-7D40-3EA2-2335-7E160C0A99A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75" y="7008"/>
                    <a:ext cx="295" cy="46"/>
                  </a:xfrm>
                  <a:prstGeom prst="rect">
                    <a:avLst/>
                  </a:prstGeom>
                  <a:solidFill>
                    <a:srgbClr val="663300">
                      <a:alpha val="39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681" name="Rectangle 1417">
                    <a:extLst>
                      <a:ext uri="{FF2B5EF4-FFF2-40B4-BE49-F238E27FC236}">
                        <a16:creationId xmlns:a16="http://schemas.microsoft.com/office/drawing/2014/main" id="{E23B24C3-BEAF-1CAB-E4BA-B9F51226702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75" y="7050"/>
                    <a:ext cx="295" cy="4"/>
                  </a:xfrm>
                  <a:prstGeom prst="rect">
                    <a:avLst/>
                  </a:prstGeom>
                  <a:solidFill>
                    <a:srgbClr val="333333">
                      <a:alpha val="8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682" name="Rectangle 1418">
                    <a:extLst>
                      <a:ext uri="{FF2B5EF4-FFF2-40B4-BE49-F238E27FC236}">
                        <a16:creationId xmlns:a16="http://schemas.microsoft.com/office/drawing/2014/main" id="{361CB25B-4003-F710-1914-C0DE2AA3B42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602" y="6986"/>
                    <a:ext cx="46" cy="1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683" name="Rectangle 1419">
                    <a:extLst>
                      <a:ext uri="{FF2B5EF4-FFF2-40B4-BE49-F238E27FC236}">
                        <a16:creationId xmlns:a16="http://schemas.microsoft.com/office/drawing/2014/main" id="{4DE3A735-8F14-9C9E-DFE4-53383A38C2C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75" y="7008"/>
                    <a:ext cx="295" cy="23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1">
                          <a:alpha val="60001"/>
                        </a:schemeClr>
                      </a:gs>
                      <a:gs pos="100000">
                        <a:schemeClr val="tx1">
                          <a:gamma/>
                          <a:shade val="46275"/>
                          <a:invGamma/>
                          <a:alpha val="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2684" name="Rectangle 1420">
                  <a:extLst>
                    <a:ext uri="{FF2B5EF4-FFF2-40B4-BE49-F238E27FC236}">
                      <a16:creationId xmlns:a16="http://schemas.microsoft.com/office/drawing/2014/main" id="{3431BB12-FE36-90E4-6D38-5AE232B21A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68"/>
                </a:xfrm>
                <a:prstGeom prst="rect">
                  <a:avLst/>
                </a:prstGeom>
                <a:noFill/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685" name="Group 1421">
                <a:extLst>
                  <a:ext uri="{FF2B5EF4-FFF2-40B4-BE49-F238E27FC236}">
                    <a16:creationId xmlns:a16="http://schemas.microsoft.com/office/drawing/2014/main" id="{72DC5996-DD42-8616-8CE2-03925EEC39F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7190"/>
                <a:ext cx="295" cy="68"/>
                <a:chOff x="5375" y="6986"/>
                <a:chExt cx="295" cy="68"/>
              </a:xfrm>
            </p:grpSpPr>
            <p:grpSp>
              <p:nvGrpSpPr>
                <p:cNvPr id="12686" name="Group 1422">
                  <a:extLst>
                    <a:ext uri="{FF2B5EF4-FFF2-40B4-BE49-F238E27FC236}">
                      <a16:creationId xmlns:a16="http://schemas.microsoft.com/office/drawing/2014/main" id="{D1CFC5B6-FC1F-0BA7-89E6-B37953A6AE1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375" y="6986"/>
                  <a:ext cx="295" cy="68"/>
                  <a:chOff x="5375" y="6986"/>
                  <a:chExt cx="295" cy="68"/>
                </a:xfrm>
              </p:grpSpPr>
              <p:sp>
                <p:nvSpPr>
                  <p:cNvPr id="12687" name="Rectangle 1423">
                    <a:extLst>
                      <a:ext uri="{FF2B5EF4-FFF2-40B4-BE49-F238E27FC236}">
                        <a16:creationId xmlns:a16="http://schemas.microsoft.com/office/drawing/2014/main" id="{2AD65F8F-CE79-C1F1-77F2-3AEC5CD5D31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75" y="6986"/>
                    <a:ext cx="295" cy="22"/>
                  </a:xfrm>
                  <a:prstGeom prst="rect">
                    <a:avLst/>
                  </a:prstGeom>
                  <a:solidFill>
                    <a:srgbClr val="6633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688" name="Rectangle 1424">
                    <a:extLst>
                      <a:ext uri="{FF2B5EF4-FFF2-40B4-BE49-F238E27FC236}">
                        <a16:creationId xmlns:a16="http://schemas.microsoft.com/office/drawing/2014/main" id="{7458C7C1-C431-5062-5350-B94AE19A1B7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75" y="7008"/>
                    <a:ext cx="295" cy="46"/>
                  </a:xfrm>
                  <a:prstGeom prst="rect">
                    <a:avLst/>
                  </a:prstGeom>
                  <a:solidFill>
                    <a:srgbClr val="663300">
                      <a:alpha val="39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689" name="Rectangle 1425">
                    <a:extLst>
                      <a:ext uri="{FF2B5EF4-FFF2-40B4-BE49-F238E27FC236}">
                        <a16:creationId xmlns:a16="http://schemas.microsoft.com/office/drawing/2014/main" id="{F94D8D75-64D6-79FE-73F9-2033838E635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75" y="7050"/>
                    <a:ext cx="295" cy="4"/>
                  </a:xfrm>
                  <a:prstGeom prst="rect">
                    <a:avLst/>
                  </a:prstGeom>
                  <a:solidFill>
                    <a:srgbClr val="333333">
                      <a:alpha val="8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690" name="Rectangle 1426">
                    <a:extLst>
                      <a:ext uri="{FF2B5EF4-FFF2-40B4-BE49-F238E27FC236}">
                        <a16:creationId xmlns:a16="http://schemas.microsoft.com/office/drawing/2014/main" id="{67961F8B-C2B8-F476-5770-6B208F07029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602" y="6986"/>
                    <a:ext cx="46" cy="1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691" name="Rectangle 1427">
                    <a:extLst>
                      <a:ext uri="{FF2B5EF4-FFF2-40B4-BE49-F238E27FC236}">
                        <a16:creationId xmlns:a16="http://schemas.microsoft.com/office/drawing/2014/main" id="{E035B580-F091-1009-9060-CF3D0878E1F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75" y="7008"/>
                    <a:ext cx="295" cy="23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1">
                          <a:alpha val="60001"/>
                        </a:schemeClr>
                      </a:gs>
                      <a:gs pos="100000">
                        <a:schemeClr val="tx1">
                          <a:gamma/>
                          <a:shade val="46275"/>
                          <a:invGamma/>
                          <a:alpha val="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2692" name="Rectangle 1428">
                  <a:extLst>
                    <a:ext uri="{FF2B5EF4-FFF2-40B4-BE49-F238E27FC236}">
                      <a16:creationId xmlns:a16="http://schemas.microsoft.com/office/drawing/2014/main" id="{A207CC40-DA4A-C2B9-3A23-5CD085ABD34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68"/>
                </a:xfrm>
                <a:prstGeom prst="rect">
                  <a:avLst/>
                </a:prstGeom>
                <a:noFill/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693" name="Group 1429">
                <a:extLst>
                  <a:ext uri="{FF2B5EF4-FFF2-40B4-BE49-F238E27FC236}">
                    <a16:creationId xmlns:a16="http://schemas.microsoft.com/office/drawing/2014/main" id="{1AB12D10-60FF-F44D-DF8E-83B47F875EC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7258"/>
                <a:ext cx="295" cy="68"/>
                <a:chOff x="5375" y="6986"/>
                <a:chExt cx="295" cy="68"/>
              </a:xfrm>
            </p:grpSpPr>
            <p:grpSp>
              <p:nvGrpSpPr>
                <p:cNvPr id="12694" name="Group 1430">
                  <a:extLst>
                    <a:ext uri="{FF2B5EF4-FFF2-40B4-BE49-F238E27FC236}">
                      <a16:creationId xmlns:a16="http://schemas.microsoft.com/office/drawing/2014/main" id="{9A72E49F-BE5E-5989-9C14-A292D4A978B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375" y="6986"/>
                  <a:ext cx="295" cy="68"/>
                  <a:chOff x="5375" y="6986"/>
                  <a:chExt cx="295" cy="68"/>
                </a:xfrm>
              </p:grpSpPr>
              <p:sp>
                <p:nvSpPr>
                  <p:cNvPr id="12695" name="Rectangle 1431">
                    <a:extLst>
                      <a:ext uri="{FF2B5EF4-FFF2-40B4-BE49-F238E27FC236}">
                        <a16:creationId xmlns:a16="http://schemas.microsoft.com/office/drawing/2014/main" id="{FC3A07B6-019C-0AC0-40CA-2EF1A1ECE33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75" y="6986"/>
                    <a:ext cx="295" cy="22"/>
                  </a:xfrm>
                  <a:prstGeom prst="rect">
                    <a:avLst/>
                  </a:prstGeom>
                  <a:solidFill>
                    <a:srgbClr val="6633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696" name="Rectangle 1432">
                    <a:extLst>
                      <a:ext uri="{FF2B5EF4-FFF2-40B4-BE49-F238E27FC236}">
                        <a16:creationId xmlns:a16="http://schemas.microsoft.com/office/drawing/2014/main" id="{99F5076E-027D-EBFA-BD29-AE82AFE4615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75" y="7008"/>
                    <a:ext cx="295" cy="46"/>
                  </a:xfrm>
                  <a:prstGeom prst="rect">
                    <a:avLst/>
                  </a:prstGeom>
                  <a:solidFill>
                    <a:srgbClr val="663300">
                      <a:alpha val="39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697" name="Rectangle 1433">
                    <a:extLst>
                      <a:ext uri="{FF2B5EF4-FFF2-40B4-BE49-F238E27FC236}">
                        <a16:creationId xmlns:a16="http://schemas.microsoft.com/office/drawing/2014/main" id="{A79A6131-E3AB-409A-92F2-CCD96A9A78D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75" y="7050"/>
                    <a:ext cx="295" cy="4"/>
                  </a:xfrm>
                  <a:prstGeom prst="rect">
                    <a:avLst/>
                  </a:prstGeom>
                  <a:solidFill>
                    <a:srgbClr val="333333">
                      <a:alpha val="8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698" name="Rectangle 1434">
                    <a:extLst>
                      <a:ext uri="{FF2B5EF4-FFF2-40B4-BE49-F238E27FC236}">
                        <a16:creationId xmlns:a16="http://schemas.microsoft.com/office/drawing/2014/main" id="{51F0E293-5074-ACCF-6210-6032A36BB48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602" y="6986"/>
                    <a:ext cx="46" cy="1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699" name="Rectangle 1435">
                    <a:extLst>
                      <a:ext uri="{FF2B5EF4-FFF2-40B4-BE49-F238E27FC236}">
                        <a16:creationId xmlns:a16="http://schemas.microsoft.com/office/drawing/2014/main" id="{C9108340-9702-67CE-8F84-EC486F04FE6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75" y="7008"/>
                    <a:ext cx="295" cy="23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1">
                          <a:alpha val="60001"/>
                        </a:schemeClr>
                      </a:gs>
                      <a:gs pos="100000">
                        <a:schemeClr val="tx1">
                          <a:gamma/>
                          <a:shade val="46275"/>
                          <a:invGamma/>
                          <a:alpha val="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2700" name="Rectangle 1436">
                  <a:extLst>
                    <a:ext uri="{FF2B5EF4-FFF2-40B4-BE49-F238E27FC236}">
                      <a16:creationId xmlns:a16="http://schemas.microsoft.com/office/drawing/2014/main" id="{34FC44E5-D3DE-00EC-BF1F-8A702CDF64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68"/>
                </a:xfrm>
                <a:prstGeom prst="rect">
                  <a:avLst/>
                </a:prstGeom>
                <a:noFill/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701" name="Group 1437">
                <a:extLst>
                  <a:ext uri="{FF2B5EF4-FFF2-40B4-BE49-F238E27FC236}">
                    <a16:creationId xmlns:a16="http://schemas.microsoft.com/office/drawing/2014/main" id="{81FD989D-6A3E-FACB-914A-7A1D735E799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7326"/>
                <a:ext cx="295" cy="68"/>
                <a:chOff x="5375" y="6986"/>
                <a:chExt cx="295" cy="68"/>
              </a:xfrm>
            </p:grpSpPr>
            <p:grpSp>
              <p:nvGrpSpPr>
                <p:cNvPr id="12702" name="Group 1438">
                  <a:extLst>
                    <a:ext uri="{FF2B5EF4-FFF2-40B4-BE49-F238E27FC236}">
                      <a16:creationId xmlns:a16="http://schemas.microsoft.com/office/drawing/2014/main" id="{29A7DA46-E9B0-52CF-9978-A0DEC6E8ACD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375" y="6986"/>
                  <a:ext cx="295" cy="68"/>
                  <a:chOff x="5375" y="6986"/>
                  <a:chExt cx="295" cy="68"/>
                </a:xfrm>
              </p:grpSpPr>
              <p:sp>
                <p:nvSpPr>
                  <p:cNvPr id="12703" name="Rectangle 1439">
                    <a:extLst>
                      <a:ext uri="{FF2B5EF4-FFF2-40B4-BE49-F238E27FC236}">
                        <a16:creationId xmlns:a16="http://schemas.microsoft.com/office/drawing/2014/main" id="{3105B514-532B-FBAE-E8C4-77A79945804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75" y="6986"/>
                    <a:ext cx="295" cy="22"/>
                  </a:xfrm>
                  <a:prstGeom prst="rect">
                    <a:avLst/>
                  </a:prstGeom>
                  <a:solidFill>
                    <a:srgbClr val="6633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704" name="Rectangle 1440">
                    <a:extLst>
                      <a:ext uri="{FF2B5EF4-FFF2-40B4-BE49-F238E27FC236}">
                        <a16:creationId xmlns:a16="http://schemas.microsoft.com/office/drawing/2014/main" id="{0CF0D305-E98F-9AE5-835D-01DB3B58127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75" y="7008"/>
                    <a:ext cx="295" cy="46"/>
                  </a:xfrm>
                  <a:prstGeom prst="rect">
                    <a:avLst/>
                  </a:prstGeom>
                  <a:solidFill>
                    <a:srgbClr val="663300">
                      <a:alpha val="39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705" name="Rectangle 1441">
                    <a:extLst>
                      <a:ext uri="{FF2B5EF4-FFF2-40B4-BE49-F238E27FC236}">
                        <a16:creationId xmlns:a16="http://schemas.microsoft.com/office/drawing/2014/main" id="{25F1FB4D-A0BC-0190-18C8-7FBF64E26FC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75" y="7050"/>
                    <a:ext cx="295" cy="4"/>
                  </a:xfrm>
                  <a:prstGeom prst="rect">
                    <a:avLst/>
                  </a:prstGeom>
                  <a:solidFill>
                    <a:srgbClr val="333333">
                      <a:alpha val="8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706" name="Rectangle 1442">
                    <a:extLst>
                      <a:ext uri="{FF2B5EF4-FFF2-40B4-BE49-F238E27FC236}">
                        <a16:creationId xmlns:a16="http://schemas.microsoft.com/office/drawing/2014/main" id="{F362BDB7-DDD7-DC26-C6EE-581494BEA43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602" y="6986"/>
                    <a:ext cx="46" cy="1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707" name="Rectangle 1443">
                    <a:extLst>
                      <a:ext uri="{FF2B5EF4-FFF2-40B4-BE49-F238E27FC236}">
                        <a16:creationId xmlns:a16="http://schemas.microsoft.com/office/drawing/2014/main" id="{007E76B1-812F-52EC-2B3A-CAE17BB048D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75" y="7008"/>
                    <a:ext cx="295" cy="23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1">
                          <a:alpha val="60001"/>
                        </a:schemeClr>
                      </a:gs>
                      <a:gs pos="100000">
                        <a:schemeClr val="tx1">
                          <a:gamma/>
                          <a:shade val="46275"/>
                          <a:invGamma/>
                          <a:alpha val="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2708" name="Rectangle 1444">
                  <a:extLst>
                    <a:ext uri="{FF2B5EF4-FFF2-40B4-BE49-F238E27FC236}">
                      <a16:creationId xmlns:a16="http://schemas.microsoft.com/office/drawing/2014/main" id="{7AF40A66-013A-83A8-F3B1-AEAD08D6F5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68"/>
                </a:xfrm>
                <a:prstGeom prst="rect">
                  <a:avLst/>
                </a:prstGeom>
                <a:noFill/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709" name="Group 1445">
                <a:extLst>
                  <a:ext uri="{FF2B5EF4-FFF2-40B4-BE49-F238E27FC236}">
                    <a16:creationId xmlns:a16="http://schemas.microsoft.com/office/drawing/2014/main" id="{B785432B-455C-68A9-759A-EF961E21435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7394"/>
                <a:ext cx="295" cy="68"/>
                <a:chOff x="5375" y="6986"/>
                <a:chExt cx="295" cy="68"/>
              </a:xfrm>
            </p:grpSpPr>
            <p:grpSp>
              <p:nvGrpSpPr>
                <p:cNvPr id="12710" name="Group 1446">
                  <a:extLst>
                    <a:ext uri="{FF2B5EF4-FFF2-40B4-BE49-F238E27FC236}">
                      <a16:creationId xmlns:a16="http://schemas.microsoft.com/office/drawing/2014/main" id="{95136738-F5B9-9792-B14E-C7CA180B1B6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375" y="6986"/>
                  <a:ext cx="295" cy="68"/>
                  <a:chOff x="5375" y="6986"/>
                  <a:chExt cx="295" cy="68"/>
                </a:xfrm>
              </p:grpSpPr>
              <p:sp>
                <p:nvSpPr>
                  <p:cNvPr id="12711" name="Rectangle 1447">
                    <a:extLst>
                      <a:ext uri="{FF2B5EF4-FFF2-40B4-BE49-F238E27FC236}">
                        <a16:creationId xmlns:a16="http://schemas.microsoft.com/office/drawing/2014/main" id="{CF1C756F-FE66-75BB-3E26-905EA99A1C0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75" y="6986"/>
                    <a:ext cx="295" cy="22"/>
                  </a:xfrm>
                  <a:prstGeom prst="rect">
                    <a:avLst/>
                  </a:prstGeom>
                  <a:solidFill>
                    <a:srgbClr val="6633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712" name="Rectangle 1448">
                    <a:extLst>
                      <a:ext uri="{FF2B5EF4-FFF2-40B4-BE49-F238E27FC236}">
                        <a16:creationId xmlns:a16="http://schemas.microsoft.com/office/drawing/2014/main" id="{00655EA4-F9EA-11D2-0521-4CA75905C58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75" y="7008"/>
                    <a:ext cx="295" cy="46"/>
                  </a:xfrm>
                  <a:prstGeom prst="rect">
                    <a:avLst/>
                  </a:prstGeom>
                  <a:solidFill>
                    <a:srgbClr val="663300">
                      <a:alpha val="39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713" name="Rectangle 1449">
                    <a:extLst>
                      <a:ext uri="{FF2B5EF4-FFF2-40B4-BE49-F238E27FC236}">
                        <a16:creationId xmlns:a16="http://schemas.microsoft.com/office/drawing/2014/main" id="{30DBBCE2-CF13-D50A-182F-7895EFDABE0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75" y="7050"/>
                    <a:ext cx="295" cy="4"/>
                  </a:xfrm>
                  <a:prstGeom prst="rect">
                    <a:avLst/>
                  </a:prstGeom>
                  <a:solidFill>
                    <a:srgbClr val="333333">
                      <a:alpha val="8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714" name="Rectangle 1450">
                    <a:extLst>
                      <a:ext uri="{FF2B5EF4-FFF2-40B4-BE49-F238E27FC236}">
                        <a16:creationId xmlns:a16="http://schemas.microsoft.com/office/drawing/2014/main" id="{504A8DC0-1203-41BC-4B8B-ACC902C62C0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602" y="6986"/>
                    <a:ext cx="46" cy="1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715" name="Rectangle 1451">
                    <a:extLst>
                      <a:ext uri="{FF2B5EF4-FFF2-40B4-BE49-F238E27FC236}">
                        <a16:creationId xmlns:a16="http://schemas.microsoft.com/office/drawing/2014/main" id="{DA7DD788-887F-4BBE-498A-47149433029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75" y="7008"/>
                    <a:ext cx="295" cy="23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1">
                          <a:alpha val="60001"/>
                        </a:schemeClr>
                      </a:gs>
                      <a:gs pos="100000">
                        <a:schemeClr val="tx1">
                          <a:gamma/>
                          <a:shade val="46275"/>
                          <a:invGamma/>
                          <a:alpha val="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2716" name="Rectangle 1452">
                  <a:extLst>
                    <a:ext uri="{FF2B5EF4-FFF2-40B4-BE49-F238E27FC236}">
                      <a16:creationId xmlns:a16="http://schemas.microsoft.com/office/drawing/2014/main" id="{E053B43E-C0DE-4AED-30EB-05FC73E5B5F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68"/>
                </a:xfrm>
                <a:prstGeom prst="rect">
                  <a:avLst/>
                </a:prstGeom>
                <a:noFill/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717" name="Group 1453">
                <a:extLst>
                  <a:ext uri="{FF2B5EF4-FFF2-40B4-BE49-F238E27FC236}">
                    <a16:creationId xmlns:a16="http://schemas.microsoft.com/office/drawing/2014/main" id="{0EAD2022-341E-E3A3-1A56-E6E2C037BA0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7462"/>
                <a:ext cx="295" cy="68"/>
                <a:chOff x="5375" y="6986"/>
                <a:chExt cx="295" cy="68"/>
              </a:xfrm>
            </p:grpSpPr>
            <p:grpSp>
              <p:nvGrpSpPr>
                <p:cNvPr id="12718" name="Group 1454">
                  <a:extLst>
                    <a:ext uri="{FF2B5EF4-FFF2-40B4-BE49-F238E27FC236}">
                      <a16:creationId xmlns:a16="http://schemas.microsoft.com/office/drawing/2014/main" id="{FBE3F16D-B28B-AAE4-0494-91C08689917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375" y="6986"/>
                  <a:ext cx="295" cy="68"/>
                  <a:chOff x="5375" y="6986"/>
                  <a:chExt cx="295" cy="68"/>
                </a:xfrm>
              </p:grpSpPr>
              <p:sp>
                <p:nvSpPr>
                  <p:cNvPr id="12719" name="Rectangle 1455">
                    <a:extLst>
                      <a:ext uri="{FF2B5EF4-FFF2-40B4-BE49-F238E27FC236}">
                        <a16:creationId xmlns:a16="http://schemas.microsoft.com/office/drawing/2014/main" id="{D246EF55-8151-FA29-81FE-2CDCDC0B019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75" y="6986"/>
                    <a:ext cx="295" cy="22"/>
                  </a:xfrm>
                  <a:prstGeom prst="rect">
                    <a:avLst/>
                  </a:prstGeom>
                  <a:solidFill>
                    <a:srgbClr val="6633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720" name="Rectangle 1456">
                    <a:extLst>
                      <a:ext uri="{FF2B5EF4-FFF2-40B4-BE49-F238E27FC236}">
                        <a16:creationId xmlns:a16="http://schemas.microsoft.com/office/drawing/2014/main" id="{7672048F-9A14-9405-7C27-7F3FB7CE0F9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75" y="7008"/>
                    <a:ext cx="295" cy="46"/>
                  </a:xfrm>
                  <a:prstGeom prst="rect">
                    <a:avLst/>
                  </a:prstGeom>
                  <a:solidFill>
                    <a:srgbClr val="663300">
                      <a:alpha val="39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721" name="Rectangle 1457">
                    <a:extLst>
                      <a:ext uri="{FF2B5EF4-FFF2-40B4-BE49-F238E27FC236}">
                        <a16:creationId xmlns:a16="http://schemas.microsoft.com/office/drawing/2014/main" id="{8BB11B29-00DB-9175-00A3-529E942411F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75" y="7050"/>
                    <a:ext cx="295" cy="4"/>
                  </a:xfrm>
                  <a:prstGeom prst="rect">
                    <a:avLst/>
                  </a:prstGeom>
                  <a:solidFill>
                    <a:srgbClr val="333333">
                      <a:alpha val="8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722" name="Rectangle 1458">
                    <a:extLst>
                      <a:ext uri="{FF2B5EF4-FFF2-40B4-BE49-F238E27FC236}">
                        <a16:creationId xmlns:a16="http://schemas.microsoft.com/office/drawing/2014/main" id="{B79CEE2D-34BE-8669-ED40-0E18D2482EA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602" y="6986"/>
                    <a:ext cx="46" cy="1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723" name="Rectangle 1459">
                    <a:extLst>
                      <a:ext uri="{FF2B5EF4-FFF2-40B4-BE49-F238E27FC236}">
                        <a16:creationId xmlns:a16="http://schemas.microsoft.com/office/drawing/2014/main" id="{A7405665-D54D-F517-3547-89E7AA0BA8D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75" y="7008"/>
                    <a:ext cx="295" cy="23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1">
                          <a:alpha val="60001"/>
                        </a:schemeClr>
                      </a:gs>
                      <a:gs pos="100000">
                        <a:schemeClr val="tx1">
                          <a:gamma/>
                          <a:shade val="46275"/>
                          <a:invGamma/>
                          <a:alpha val="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2724" name="Rectangle 1460">
                  <a:extLst>
                    <a:ext uri="{FF2B5EF4-FFF2-40B4-BE49-F238E27FC236}">
                      <a16:creationId xmlns:a16="http://schemas.microsoft.com/office/drawing/2014/main" id="{E648DF74-CAFB-E723-B258-C8C43AB3D49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68"/>
                </a:xfrm>
                <a:prstGeom prst="rect">
                  <a:avLst/>
                </a:prstGeom>
                <a:noFill/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725" name="Group 1461">
                <a:extLst>
                  <a:ext uri="{FF2B5EF4-FFF2-40B4-BE49-F238E27FC236}">
                    <a16:creationId xmlns:a16="http://schemas.microsoft.com/office/drawing/2014/main" id="{41F059DD-7090-86B8-0557-1E20E909255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7530"/>
                <a:ext cx="295" cy="68"/>
                <a:chOff x="5375" y="6986"/>
                <a:chExt cx="295" cy="68"/>
              </a:xfrm>
            </p:grpSpPr>
            <p:grpSp>
              <p:nvGrpSpPr>
                <p:cNvPr id="12726" name="Group 1462">
                  <a:extLst>
                    <a:ext uri="{FF2B5EF4-FFF2-40B4-BE49-F238E27FC236}">
                      <a16:creationId xmlns:a16="http://schemas.microsoft.com/office/drawing/2014/main" id="{B215321C-5FC2-D9AC-45A2-84020E5BC51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375" y="6986"/>
                  <a:ext cx="295" cy="68"/>
                  <a:chOff x="5375" y="6986"/>
                  <a:chExt cx="295" cy="68"/>
                </a:xfrm>
              </p:grpSpPr>
              <p:sp>
                <p:nvSpPr>
                  <p:cNvPr id="12727" name="Rectangle 1463">
                    <a:extLst>
                      <a:ext uri="{FF2B5EF4-FFF2-40B4-BE49-F238E27FC236}">
                        <a16:creationId xmlns:a16="http://schemas.microsoft.com/office/drawing/2014/main" id="{C3C24375-DB1F-50C1-0C7B-363CE6C4AA0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75" y="6986"/>
                    <a:ext cx="295" cy="22"/>
                  </a:xfrm>
                  <a:prstGeom prst="rect">
                    <a:avLst/>
                  </a:prstGeom>
                  <a:solidFill>
                    <a:srgbClr val="6633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728" name="Rectangle 1464">
                    <a:extLst>
                      <a:ext uri="{FF2B5EF4-FFF2-40B4-BE49-F238E27FC236}">
                        <a16:creationId xmlns:a16="http://schemas.microsoft.com/office/drawing/2014/main" id="{54AC6DEE-873E-C501-F10E-D075FF1E7A3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75" y="7008"/>
                    <a:ext cx="295" cy="46"/>
                  </a:xfrm>
                  <a:prstGeom prst="rect">
                    <a:avLst/>
                  </a:prstGeom>
                  <a:solidFill>
                    <a:srgbClr val="663300">
                      <a:alpha val="39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729" name="Rectangle 1465">
                    <a:extLst>
                      <a:ext uri="{FF2B5EF4-FFF2-40B4-BE49-F238E27FC236}">
                        <a16:creationId xmlns:a16="http://schemas.microsoft.com/office/drawing/2014/main" id="{715BD28E-A56C-9273-8149-C6632117998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75" y="7050"/>
                    <a:ext cx="295" cy="4"/>
                  </a:xfrm>
                  <a:prstGeom prst="rect">
                    <a:avLst/>
                  </a:prstGeom>
                  <a:solidFill>
                    <a:srgbClr val="333333">
                      <a:alpha val="8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730" name="Rectangle 1466">
                    <a:extLst>
                      <a:ext uri="{FF2B5EF4-FFF2-40B4-BE49-F238E27FC236}">
                        <a16:creationId xmlns:a16="http://schemas.microsoft.com/office/drawing/2014/main" id="{A6F1F6D4-AB06-B433-2CA8-B8713FC6234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602" y="6986"/>
                    <a:ext cx="46" cy="1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731" name="Rectangle 1467">
                    <a:extLst>
                      <a:ext uri="{FF2B5EF4-FFF2-40B4-BE49-F238E27FC236}">
                        <a16:creationId xmlns:a16="http://schemas.microsoft.com/office/drawing/2014/main" id="{956FC516-9E86-4D25-DD1E-0CB34AD68B5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75" y="7008"/>
                    <a:ext cx="295" cy="23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1">
                          <a:alpha val="60001"/>
                        </a:schemeClr>
                      </a:gs>
                      <a:gs pos="100000">
                        <a:schemeClr val="tx1">
                          <a:gamma/>
                          <a:shade val="46275"/>
                          <a:invGamma/>
                          <a:alpha val="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2732" name="Rectangle 1468">
                  <a:extLst>
                    <a:ext uri="{FF2B5EF4-FFF2-40B4-BE49-F238E27FC236}">
                      <a16:creationId xmlns:a16="http://schemas.microsoft.com/office/drawing/2014/main" id="{68546D09-DD46-AEFD-3CAD-540AE3E6A9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68"/>
                </a:xfrm>
                <a:prstGeom prst="rect">
                  <a:avLst/>
                </a:prstGeom>
                <a:noFill/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733" name="Group 1469">
                <a:extLst>
                  <a:ext uri="{FF2B5EF4-FFF2-40B4-BE49-F238E27FC236}">
                    <a16:creationId xmlns:a16="http://schemas.microsoft.com/office/drawing/2014/main" id="{7D83DA16-6803-26C8-1D2D-480686BA9E6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7598"/>
                <a:ext cx="295" cy="68"/>
                <a:chOff x="5375" y="6986"/>
                <a:chExt cx="295" cy="68"/>
              </a:xfrm>
            </p:grpSpPr>
            <p:grpSp>
              <p:nvGrpSpPr>
                <p:cNvPr id="12734" name="Group 1470">
                  <a:extLst>
                    <a:ext uri="{FF2B5EF4-FFF2-40B4-BE49-F238E27FC236}">
                      <a16:creationId xmlns:a16="http://schemas.microsoft.com/office/drawing/2014/main" id="{B901687F-C44C-01DF-5D89-3DDF30DBC5E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375" y="6986"/>
                  <a:ext cx="295" cy="68"/>
                  <a:chOff x="5375" y="6986"/>
                  <a:chExt cx="295" cy="68"/>
                </a:xfrm>
              </p:grpSpPr>
              <p:sp>
                <p:nvSpPr>
                  <p:cNvPr id="12735" name="Rectangle 1471">
                    <a:extLst>
                      <a:ext uri="{FF2B5EF4-FFF2-40B4-BE49-F238E27FC236}">
                        <a16:creationId xmlns:a16="http://schemas.microsoft.com/office/drawing/2014/main" id="{B8C887D4-1C5D-CD69-3C43-14ECFFC9A1A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75" y="6986"/>
                    <a:ext cx="295" cy="22"/>
                  </a:xfrm>
                  <a:prstGeom prst="rect">
                    <a:avLst/>
                  </a:prstGeom>
                  <a:solidFill>
                    <a:srgbClr val="6633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736" name="Rectangle 1472">
                    <a:extLst>
                      <a:ext uri="{FF2B5EF4-FFF2-40B4-BE49-F238E27FC236}">
                        <a16:creationId xmlns:a16="http://schemas.microsoft.com/office/drawing/2014/main" id="{A87DFEA5-A44D-39DE-5FA9-B2D41A579A3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75" y="7008"/>
                    <a:ext cx="295" cy="46"/>
                  </a:xfrm>
                  <a:prstGeom prst="rect">
                    <a:avLst/>
                  </a:prstGeom>
                  <a:solidFill>
                    <a:srgbClr val="663300">
                      <a:alpha val="39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737" name="Rectangle 1473">
                    <a:extLst>
                      <a:ext uri="{FF2B5EF4-FFF2-40B4-BE49-F238E27FC236}">
                        <a16:creationId xmlns:a16="http://schemas.microsoft.com/office/drawing/2014/main" id="{D629A70D-2962-8B68-64AB-77DD283530E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75" y="7050"/>
                    <a:ext cx="295" cy="4"/>
                  </a:xfrm>
                  <a:prstGeom prst="rect">
                    <a:avLst/>
                  </a:prstGeom>
                  <a:solidFill>
                    <a:srgbClr val="333333">
                      <a:alpha val="8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738" name="Rectangle 1474">
                    <a:extLst>
                      <a:ext uri="{FF2B5EF4-FFF2-40B4-BE49-F238E27FC236}">
                        <a16:creationId xmlns:a16="http://schemas.microsoft.com/office/drawing/2014/main" id="{3F524D17-8DBF-21D1-75FA-27D96B33528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602" y="6986"/>
                    <a:ext cx="46" cy="1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739" name="Rectangle 1475">
                    <a:extLst>
                      <a:ext uri="{FF2B5EF4-FFF2-40B4-BE49-F238E27FC236}">
                        <a16:creationId xmlns:a16="http://schemas.microsoft.com/office/drawing/2014/main" id="{61E94DAF-1A25-A838-3A9A-C6A234335AC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75" y="7008"/>
                    <a:ext cx="295" cy="23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1">
                          <a:alpha val="60001"/>
                        </a:schemeClr>
                      </a:gs>
                      <a:gs pos="100000">
                        <a:schemeClr val="tx1">
                          <a:gamma/>
                          <a:shade val="46275"/>
                          <a:invGamma/>
                          <a:alpha val="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2740" name="Rectangle 1476">
                  <a:extLst>
                    <a:ext uri="{FF2B5EF4-FFF2-40B4-BE49-F238E27FC236}">
                      <a16:creationId xmlns:a16="http://schemas.microsoft.com/office/drawing/2014/main" id="{A3690E5D-6CE7-7389-E016-57A4A8B38B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68"/>
                </a:xfrm>
                <a:prstGeom prst="rect">
                  <a:avLst/>
                </a:prstGeom>
                <a:noFill/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741" name="Group 1477">
                <a:extLst>
                  <a:ext uri="{FF2B5EF4-FFF2-40B4-BE49-F238E27FC236}">
                    <a16:creationId xmlns:a16="http://schemas.microsoft.com/office/drawing/2014/main" id="{FB38DC21-B6C5-E4A9-07DC-497A44EF3C7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7666"/>
                <a:ext cx="295" cy="68"/>
                <a:chOff x="5375" y="6986"/>
                <a:chExt cx="295" cy="68"/>
              </a:xfrm>
            </p:grpSpPr>
            <p:grpSp>
              <p:nvGrpSpPr>
                <p:cNvPr id="12742" name="Group 1478">
                  <a:extLst>
                    <a:ext uri="{FF2B5EF4-FFF2-40B4-BE49-F238E27FC236}">
                      <a16:creationId xmlns:a16="http://schemas.microsoft.com/office/drawing/2014/main" id="{89D2F3A7-6320-F4EC-E095-20EFA110D39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375" y="6986"/>
                  <a:ext cx="295" cy="68"/>
                  <a:chOff x="5375" y="6986"/>
                  <a:chExt cx="295" cy="68"/>
                </a:xfrm>
              </p:grpSpPr>
              <p:sp>
                <p:nvSpPr>
                  <p:cNvPr id="12743" name="Rectangle 1479">
                    <a:extLst>
                      <a:ext uri="{FF2B5EF4-FFF2-40B4-BE49-F238E27FC236}">
                        <a16:creationId xmlns:a16="http://schemas.microsoft.com/office/drawing/2014/main" id="{76DB7323-0C6A-C529-F38D-EFC91CF254B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75" y="6986"/>
                    <a:ext cx="295" cy="22"/>
                  </a:xfrm>
                  <a:prstGeom prst="rect">
                    <a:avLst/>
                  </a:prstGeom>
                  <a:solidFill>
                    <a:srgbClr val="6633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744" name="Rectangle 1480">
                    <a:extLst>
                      <a:ext uri="{FF2B5EF4-FFF2-40B4-BE49-F238E27FC236}">
                        <a16:creationId xmlns:a16="http://schemas.microsoft.com/office/drawing/2014/main" id="{FF83886D-CBBA-D4BE-DFA2-AF3084E03D4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75" y="7008"/>
                    <a:ext cx="295" cy="46"/>
                  </a:xfrm>
                  <a:prstGeom prst="rect">
                    <a:avLst/>
                  </a:prstGeom>
                  <a:solidFill>
                    <a:srgbClr val="663300">
                      <a:alpha val="39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745" name="Rectangle 1481">
                    <a:extLst>
                      <a:ext uri="{FF2B5EF4-FFF2-40B4-BE49-F238E27FC236}">
                        <a16:creationId xmlns:a16="http://schemas.microsoft.com/office/drawing/2014/main" id="{D91DCE65-6696-0CBB-1326-6AE0BB52B23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75" y="7050"/>
                    <a:ext cx="295" cy="4"/>
                  </a:xfrm>
                  <a:prstGeom prst="rect">
                    <a:avLst/>
                  </a:prstGeom>
                  <a:solidFill>
                    <a:srgbClr val="333333">
                      <a:alpha val="8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746" name="Rectangle 1482">
                    <a:extLst>
                      <a:ext uri="{FF2B5EF4-FFF2-40B4-BE49-F238E27FC236}">
                        <a16:creationId xmlns:a16="http://schemas.microsoft.com/office/drawing/2014/main" id="{169A3DE5-4265-3BD0-8B49-422A5909C0D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602" y="6986"/>
                    <a:ext cx="46" cy="1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747" name="Rectangle 1483">
                    <a:extLst>
                      <a:ext uri="{FF2B5EF4-FFF2-40B4-BE49-F238E27FC236}">
                        <a16:creationId xmlns:a16="http://schemas.microsoft.com/office/drawing/2014/main" id="{D5D5F529-C940-E924-343F-C1A6461FC4A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75" y="7008"/>
                    <a:ext cx="295" cy="23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1">
                          <a:alpha val="60001"/>
                        </a:schemeClr>
                      </a:gs>
                      <a:gs pos="100000">
                        <a:schemeClr val="tx1">
                          <a:gamma/>
                          <a:shade val="46275"/>
                          <a:invGamma/>
                          <a:alpha val="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2748" name="Rectangle 1484">
                  <a:extLst>
                    <a:ext uri="{FF2B5EF4-FFF2-40B4-BE49-F238E27FC236}">
                      <a16:creationId xmlns:a16="http://schemas.microsoft.com/office/drawing/2014/main" id="{495FC22F-8C38-EE6D-F2BB-5C28CB0FD5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68"/>
                </a:xfrm>
                <a:prstGeom prst="rect">
                  <a:avLst/>
                </a:prstGeom>
                <a:noFill/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749" name="Group 1485">
                <a:extLst>
                  <a:ext uri="{FF2B5EF4-FFF2-40B4-BE49-F238E27FC236}">
                    <a16:creationId xmlns:a16="http://schemas.microsoft.com/office/drawing/2014/main" id="{D0F2CE0B-9D46-ECE9-9044-E55EF85FFB5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7734"/>
                <a:ext cx="295" cy="68"/>
                <a:chOff x="5375" y="6986"/>
                <a:chExt cx="295" cy="68"/>
              </a:xfrm>
            </p:grpSpPr>
            <p:grpSp>
              <p:nvGrpSpPr>
                <p:cNvPr id="12750" name="Group 1486">
                  <a:extLst>
                    <a:ext uri="{FF2B5EF4-FFF2-40B4-BE49-F238E27FC236}">
                      <a16:creationId xmlns:a16="http://schemas.microsoft.com/office/drawing/2014/main" id="{EB3CA9B8-204F-5E97-66A5-2510CC19C7A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375" y="6986"/>
                  <a:ext cx="295" cy="68"/>
                  <a:chOff x="5375" y="6986"/>
                  <a:chExt cx="295" cy="68"/>
                </a:xfrm>
              </p:grpSpPr>
              <p:sp>
                <p:nvSpPr>
                  <p:cNvPr id="12751" name="Rectangle 1487">
                    <a:extLst>
                      <a:ext uri="{FF2B5EF4-FFF2-40B4-BE49-F238E27FC236}">
                        <a16:creationId xmlns:a16="http://schemas.microsoft.com/office/drawing/2014/main" id="{C3B7563E-844A-A1F2-93B0-BA5DF058523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75" y="6986"/>
                    <a:ext cx="295" cy="22"/>
                  </a:xfrm>
                  <a:prstGeom prst="rect">
                    <a:avLst/>
                  </a:prstGeom>
                  <a:solidFill>
                    <a:srgbClr val="6633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752" name="Rectangle 1488">
                    <a:extLst>
                      <a:ext uri="{FF2B5EF4-FFF2-40B4-BE49-F238E27FC236}">
                        <a16:creationId xmlns:a16="http://schemas.microsoft.com/office/drawing/2014/main" id="{22BD5F35-3C0A-BC40-F1B1-402D6E9C0EA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75" y="7008"/>
                    <a:ext cx="295" cy="46"/>
                  </a:xfrm>
                  <a:prstGeom prst="rect">
                    <a:avLst/>
                  </a:prstGeom>
                  <a:solidFill>
                    <a:srgbClr val="663300">
                      <a:alpha val="39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753" name="Rectangle 1489">
                    <a:extLst>
                      <a:ext uri="{FF2B5EF4-FFF2-40B4-BE49-F238E27FC236}">
                        <a16:creationId xmlns:a16="http://schemas.microsoft.com/office/drawing/2014/main" id="{80332992-1B08-D853-3B74-E23A3214DEB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75" y="7050"/>
                    <a:ext cx="295" cy="4"/>
                  </a:xfrm>
                  <a:prstGeom prst="rect">
                    <a:avLst/>
                  </a:prstGeom>
                  <a:solidFill>
                    <a:srgbClr val="333333">
                      <a:alpha val="8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754" name="Rectangle 1490">
                    <a:extLst>
                      <a:ext uri="{FF2B5EF4-FFF2-40B4-BE49-F238E27FC236}">
                        <a16:creationId xmlns:a16="http://schemas.microsoft.com/office/drawing/2014/main" id="{6E014F28-7A52-56E7-01D6-2073E5CFE82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602" y="6986"/>
                    <a:ext cx="46" cy="1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755" name="Rectangle 1491">
                    <a:extLst>
                      <a:ext uri="{FF2B5EF4-FFF2-40B4-BE49-F238E27FC236}">
                        <a16:creationId xmlns:a16="http://schemas.microsoft.com/office/drawing/2014/main" id="{2F0833D9-2C88-766B-0259-9CED8942773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75" y="7008"/>
                    <a:ext cx="295" cy="23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1">
                          <a:alpha val="60001"/>
                        </a:schemeClr>
                      </a:gs>
                      <a:gs pos="100000">
                        <a:schemeClr val="tx1">
                          <a:gamma/>
                          <a:shade val="46275"/>
                          <a:invGamma/>
                          <a:alpha val="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2756" name="Rectangle 1492">
                  <a:extLst>
                    <a:ext uri="{FF2B5EF4-FFF2-40B4-BE49-F238E27FC236}">
                      <a16:creationId xmlns:a16="http://schemas.microsoft.com/office/drawing/2014/main" id="{B6AF51AE-0B6C-C9D8-AD5D-BBA25CCC25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68"/>
                </a:xfrm>
                <a:prstGeom prst="rect">
                  <a:avLst/>
                </a:prstGeom>
                <a:noFill/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757" name="Group 1493">
                <a:extLst>
                  <a:ext uri="{FF2B5EF4-FFF2-40B4-BE49-F238E27FC236}">
                    <a16:creationId xmlns:a16="http://schemas.microsoft.com/office/drawing/2014/main" id="{C307D3F0-D31D-7676-6782-623697EBC8A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7802"/>
                <a:ext cx="295" cy="68"/>
                <a:chOff x="5375" y="6986"/>
                <a:chExt cx="295" cy="68"/>
              </a:xfrm>
            </p:grpSpPr>
            <p:grpSp>
              <p:nvGrpSpPr>
                <p:cNvPr id="12758" name="Group 1494">
                  <a:extLst>
                    <a:ext uri="{FF2B5EF4-FFF2-40B4-BE49-F238E27FC236}">
                      <a16:creationId xmlns:a16="http://schemas.microsoft.com/office/drawing/2014/main" id="{6981271B-38D7-BE82-4254-E89A73EC614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375" y="6986"/>
                  <a:ext cx="295" cy="68"/>
                  <a:chOff x="5375" y="6986"/>
                  <a:chExt cx="295" cy="68"/>
                </a:xfrm>
              </p:grpSpPr>
              <p:sp>
                <p:nvSpPr>
                  <p:cNvPr id="12759" name="Rectangle 1495">
                    <a:extLst>
                      <a:ext uri="{FF2B5EF4-FFF2-40B4-BE49-F238E27FC236}">
                        <a16:creationId xmlns:a16="http://schemas.microsoft.com/office/drawing/2014/main" id="{9E41E8CE-84BE-F248-A83C-514EC5261C5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75" y="6986"/>
                    <a:ext cx="295" cy="22"/>
                  </a:xfrm>
                  <a:prstGeom prst="rect">
                    <a:avLst/>
                  </a:prstGeom>
                  <a:solidFill>
                    <a:srgbClr val="6633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760" name="Rectangle 1496">
                    <a:extLst>
                      <a:ext uri="{FF2B5EF4-FFF2-40B4-BE49-F238E27FC236}">
                        <a16:creationId xmlns:a16="http://schemas.microsoft.com/office/drawing/2014/main" id="{ED3A376C-E38A-8A1A-E90B-EBA13C057A6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75" y="7008"/>
                    <a:ext cx="295" cy="46"/>
                  </a:xfrm>
                  <a:prstGeom prst="rect">
                    <a:avLst/>
                  </a:prstGeom>
                  <a:solidFill>
                    <a:srgbClr val="663300">
                      <a:alpha val="39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761" name="Rectangle 1497">
                    <a:extLst>
                      <a:ext uri="{FF2B5EF4-FFF2-40B4-BE49-F238E27FC236}">
                        <a16:creationId xmlns:a16="http://schemas.microsoft.com/office/drawing/2014/main" id="{7FBB1841-0869-A190-F357-146E7E43154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75" y="7050"/>
                    <a:ext cx="295" cy="4"/>
                  </a:xfrm>
                  <a:prstGeom prst="rect">
                    <a:avLst/>
                  </a:prstGeom>
                  <a:solidFill>
                    <a:srgbClr val="333333">
                      <a:alpha val="8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762" name="Rectangle 1498">
                    <a:extLst>
                      <a:ext uri="{FF2B5EF4-FFF2-40B4-BE49-F238E27FC236}">
                        <a16:creationId xmlns:a16="http://schemas.microsoft.com/office/drawing/2014/main" id="{AE233B59-5E51-9831-A40A-A4E0D86D10C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602" y="6986"/>
                    <a:ext cx="46" cy="1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763" name="Rectangle 1499">
                    <a:extLst>
                      <a:ext uri="{FF2B5EF4-FFF2-40B4-BE49-F238E27FC236}">
                        <a16:creationId xmlns:a16="http://schemas.microsoft.com/office/drawing/2014/main" id="{986F8320-09A0-7B9B-D1E4-AE83FE74010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75" y="7008"/>
                    <a:ext cx="295" cy="23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1">
                          <a:alpha val="60001"/>
                        </a:schemeClr>
                      </a:gs>
                      <a:gs pos="100000">
                        <a:schemeClr val="tx1">
                          <a:gamma/>
                          <a:shade val="46275"/>
                          <a:invGamma/>
                          <a:alpha val="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2764" name="Rectangle 1500">
                  <a:extLst>
                    <a:ext uri="{FF2B5EF4-FFF2-40B4-BE49-F238E27FC236}">
                      <a16:creationId xmlns:a16="http://schemas.microsoft.com/office/drawing/2014/main" id="{6383B9D2-01E3-BA36-A296-8A8649D8C2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68"/>
                </a:xfrm>
                <a:prstGeom prst="rect">
                  <a:avLst/>
                </a:prstGeom>
                <a:noFill/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765" name="Group 1501">
                <a:extLst>
                  <a:ext uri="{FF2B5EF4-FFF2-40B4-BE49-F238E27FC236}">
                    <a16:creationId xmlns:a16="http://schemas.microsoft.com/office/drawing/2014/main" id="{C68D81D3-BC9E-ACF1-6CC4-5FB916616E9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75" y="7870"/>
                <a:ext cx="295" cy="68"/>
                <a:chOff x="5375" y="6986"/>
                <a:chExt cx="295" cy="68"/>
              </a:xfrm>
            </p:grpSpPr>
            <p:grpSp>
              <p:nvGrpSpPr>
                <p:cNvPr id="12766" name="Group 1502">
                  <a:extLst>
                    <a:ext uri="{FF2B5EF4-FFF2-40B4-BE49-F238E27FC236}">
                      <a16:creationId xmlns:a16="http://schemas.microsoft.com/office/drawing/2014/main" id="{32C7A8BD-FA54-2770-C9AA-4C9F3DF3054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375" y="6986"/>
                  <a:ext cx="295" cy="68"/>
                  <a:chOff x="5375" y="6986"/>
                  <a:chExt cx="295" cy="68"/>
                </a:xfrm>
              </p:grpSpPr>
              <p:sp>
                <p:nvSpPr>
                  <p:cNvPr id="12767" name="Rectangle 1503">
                    <a:extLst>
                      <a:ext uri="{FF2B5EF4-FFF2-40B4-BE49-F238E27FC236}">
                        <a16:creationId xmlns:a16="http://schemas.microsoft.com/office/drawing/2014/main" id="{22C1B2A9-D083-BC4B-5D74-27BEA0BF48C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75" y="6986"/>
                    <a:ext cx="295" cy="22"/>
                  </a:xfrm>
                  <a:prstGeom prst="rect">
                    <a:avLst/>
                  </a:prstGeom>
                  <a:solidFill>
                    <a:srgbClr val="663300">
                      <a:alpha val="5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768" name="Rectangle 1504">
                    <a:extLst>
                      <a:ext uri="{FF2B5EF4-FFF2-40B4-BE49-F238E27FC236}">
                        <a16:creationId xmlns:a16="http://schemas.microsoft.com/office/drawing/2014/main" id="{7A6C9738-5F08-FBCA-40BF-4966C8B2E4B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75" y="7008"/>
                    <a:ext cx="295" cy="46"/>
                  </a:xfrm>
                  <a:prstGeom prst="rect">
                    <a:avLst/>
                  </a:prstGeom>
                  <a:solidFill>
                    <a:srgbClr val="663300">
                      <a:alpha val="39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769" name="Rectangle 1505">
                    <a:extLst>
                      <a:ext uri="{FF2B5EF4-FFF2-40B4-BE49-F238E27FC236}">
                        <a16:creationId xmlns:a16="http://schemas.microsoft.com/office/drawing/2014/main" id="{D2A901C6-1C14-9FFF-8AB5-958C170C2FF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75" y="7050"/>
                    <a:ext cx="295" cy="4"/>
                  </a:xfrm>
                  <a:prstGeom prst="rect">
                    <a:avLst/>
                  </a:prstGeom>
                  <a:solidFill>
                    <a:srgbClr val="333333">
                      <a:alpha val="80000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770" name="Rectangle 1506">
                    <a:extLst>
                      <a:ext uri="{FF2B5EF4-FFF2-40B4-BE49-F238E27FC236}">
                        <a16:creationId xmlns:a16="http://schemas.microsoft.com/office/drawing/2014/main" id="{615F195B-F802-EFF1-99D5-BFC95A44E52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602" y="6986"/>
                    <a:ext cx="46" cy="1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771" name="Rectangle 1507">
                    <a:extLst>
                      <a:ext uri="{FF2B5EF4-FFF2-40B4-BE49-F238E27FC236}">
                        <a16:creationId xmlns:a16="http://schemas.microsoft.com/office/drawing/2014/main" id="{E287A9D8-FAD4-8BA6-E4AF-D7C7D932FAB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75" y="7008"/>
                    <a:ext cx="295" cy="23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tx1">
                          <a:alpha val="60001"/>
                        </a:schemeClr>
                      </a:gs>
                      <a:gs pos="100000">
                        <a:schemeClr val="tx1">
                          <a:gamma/>
                          <a:shade val="46275"/>
                          <a:invGamma/>
                          <a:alpha val="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2772" name="Rectangle 1508">
                  <a:extLst>
                    <a:ext uri="{FF2B5EF4-FFF2-40B4-BE49-F238E27FC236}">
                      <a16:creationId xmlns:a16="http://schemas.microsoft.com/office/drawing/2014/main" id="{4C2F8BFB-46A9-C1B7-76F0-AB99F2A0BC3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75" y="6986"/>
                  <a:ext cx="295" cy="68"/>
                </a:xfrm>
                <a:prstGeom prst="rect">
                  <a:avLst/>
                </a:prstGeom>
                <a:noFill/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2992" name="Group 1728">
              <a:extLst>
                <a:ext uri="{FF2B5EF4-FFF2-40B4-BE49-F238E27FC236}">
                  <a16:creationId xmlns:a16="http://schemas.microsoft.com/office/drawing/2014/main" id="{FF8065FC-B112-46F0-D069-B8E53A52356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20" y="7348"/>
              <a:ext cx="340" cy="907"/>
              <a:chOff x="7825" y="7349"/>
              <a:chExt cx="340" cy="907"/>
            </a:xfrm>
          </p:grpSpPr>
          <p:sp>
            <p:nvSpPr>
              <p:cNvPr id="12934" name="Rectangle 1670">
                <a:extLst>
                  <a:ext uri="{FF2B5EF4-FFF2-40B4-BE49-F238E27FC236}">
                    <a16:creationId xmlns:a16="http://schemas.microsoft.com/office/drawing/2014/main" id="{C6037418-4303-2393-8D0C-615396DD5F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25" y="7349"/>
                <a:ext cx="340" cy="907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tint val="33725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935" name="Rectangle 1671">
                <a:extLst>
                  <a:ext uri="{FF2B5EF4-FFF2-40B4-BE49-F238E27FC236}">
                    <a16:creationId xmlns:a16="http://schemas.microsoft.com/office/drawing/2014/main" id="{B9953222-0AA5-7193-238A-4E09A85D6F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47" y="7643"/>
                <a:ext cx="295" cy="272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tint val="33725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936" name="Rectangle 1672">
                <a:extLst>
                  <a:ext uri="{FF2B5EF4-FFF2-40B4-BE49-F238E27FC236}">
                    <a16:creationId xmlns:a16="http://schemas.microsoft.com/office/drawing/2014/main" id="{CB1BE80E-8979-B2BD-C76E-A75A184A23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47" y="7371"/>
                <a:ext cx="295" cy="272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tint val="33725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2937" name="Group 1673">
                <a:extLst>
                  <a:ext uri="{FF2B5EF4-FFF2-40B4-BE49-F238E27FC236}">
                    <a16:creationId xmlns:a16="http://schemas.microsoft.com/office/drawing/2014/main" id="{17C2E55F-7D45-3E97-6492-79F1EA12376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142" y="7352"/>
                <a:ext cx="15" cy="15"/>
                <a:chOff x="5466" y="8664"/>
                <a:chExt cx="227" cy="227"/>
              </a:xfrm>
            </p:grpSpPr>
            <p:sp>
              <p:nvSpPr>
                <p:cNvPr id="12938" name="Oval 1674">
                  <a:extLst>
                    <a:ext uri="{FF2B5EF4-FFF2-40B4-BE49-F238E27FC236}">
                      <a16:creationId xmlns:a16="http://schemas.microsoft.com/office/drawing/2014/main" id="{95A7542C-78FC-D1D9-228B-46757592B1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66" y="8664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50000">
                      <a:srgbClr val="B2B2B2">
                        <a:gamma/>
                        <a:tint val="25490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939" name="Oval 1675">
                  <a:extLst>
                    <a:ext uri="{FF2B5EF4-FFF2-40B4-BE49-F238E27FC236}">
                      <a16:creationId xmlns:a16="http://schemas.microsoft.com/office/drawing/2014/main" id="{FE4D5C09-E9C3-3C59-5131-D5243D82A7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89" y="8687"/>
                  <a:ext cx="182" cy="18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tint val="25490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940" name="Oval 1676">
                  <a:extLst>
                    <a:ext uri="{FF2B5EF4-FFF2-40B4-BE49-F238E27FC236}">
                      <a16:creationId xmlns:a16="http://schemas.microsoft.com/office/drawing/2014/main" id="{72A976CE-56E7-B4C0-311E-B8C855AE01F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35" y="873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8588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941" name="Rectangle 1677">
                  <a:extLst>
                    <a:ext uri="{FF2B5EF4-FFF2-40B4-BE49-F238E27FC236}">
                      <a16:creationId xmlns:a16="http://schemas.microsoft.com/office/drawing/2014/main" id="{64A01335-E4C9-0BAA-4C58-BF224CB145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5" y="8733"/>
                  <a:ext cx="10" cy="90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942" name="Group 1678">
                <a:extLst>
                  <a:ext uri="{FF2B5EF4-FFF2-40B4-BE49-F238E27FC236}">
                    <a16:creationId xmlns:a16="http://schemas.microsoft.com/office/drawing/2014/main" id="{03DB3D2F-E050-923B-B774-ACF9C58984C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938" y="7394"/>
                <a:ext cx="114" cy="68"/>
                <a:chOff x="7575" y="7371"/>
                <a:chExt cx="114" cy="68"/>
              </a:xfrm>
            </p:grpSpPr>
            <p:sp>
              <p:nvSpPr>
                <p:cNvPr id="12943" name="AutoShape 1679">
                  <a:extLst>
                    <a:ext uri="{FF2B5EF4-FFF2-40B4-BE49-F238E27FC236}">
                      <a16:creationId xmlns:a16="http://schemas.microsoft.com/office/drawing/2014/main" id="{371DC20E-C110-A2AB-EFEC-0FE5570E2A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575" y="7371"/>
                  <a:ext cx="114" cy="68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333333">
                        <a:gamma/>
                        <a:tint val="7372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944" name="AutoShape 1680">
                  <a:extLst>
                    <a:ext uri="{FF2B5EF4-FFF2-40B4-BE49-F238E27FC236}">
                      <a16:creationId xmlns:a16="http://schemas.microsoft.com/office/drawing/2014/main" id="{10EF780E-AF98-6292-34E3-DCC573B9DA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587" y="7411"/>
                  <a:ext cx="91" cy="22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945" name="Rectangle 1681">
                  <a:extLst>
                    <a:ext uri="{FF2B5EF4-FFF2-40B4-BE49-F238E27FC236}">
                      <a16:creationId xmlns:a16="http://schemas.microsoft.com/office/drawing/2014/main" id="{D1B2AF19-E6BF-D81E-A0E2-DA41773EEC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587" y="7379"/>
                  <a:ext cx="91" cy="2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946" name="Group 1682">
                <a:extLst>
                  <a:ext uri="{FF2B5EF4-FFF2-40B4-BE49-F238E27FC236}">
                    <a16:creationId xmlns:a16="http://schemas.microsoft.com/office/drawing/2014/main" id="{D0A69B6B-D9C7-C07C-0402-FB8510916AE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938" y="7666"/>
                <a:ext cx="114" cy="68"/>
                <a:chOff x="7575" y="7371"/>
                <a:chExt cx="114" cy="68"/>
              </a:xfrm>
            </p:grpSpPr>
            <p:sp>
              <p:nvSpPr>
                <p:cNvPr id="12947" name="AutoShape 1683">
                  <a:extLst>
                    <a:ext uri="{FF2B5EF4-FFF2-40B4-BE49-F238E27FC236}">
                      <a16:creationId xmlns:a16="http://schemas.microsoft.com/office/drawing/2014/main" id="{946549B7-B5F9-872B-AA4A-6ED0069657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575" y="7371"/>
                  <a:ext cx="114" cy="68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333333">
                        <a:gamma/>
                        <a:tint val="7372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948" name="AutoShape 1684">
                  <a:extLst>
                    <a:ext uri="{FF2B5EF4-FFF2-40B4-BE49-F238E27FC236}">
                      <a16:creationId xmlns:a16="http://schemas.microsoft.com/office/drawing/2014/main" id="{E6073DB0-E0E5-902B-98E9-C2AB619308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587" y="7411"/>
                  <a:ext cx="91" cy="22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949" name="Rectangle 1685">
                  <a:extLst>
                    <a:ext uri="{FF2B5EF4-FFF2-40B4-BE49-F238E27FC236}">
                      <a16:creationId xmlns:a16="http://schemas.microsoft.com/office/drawing/2014/main" id="{E5C892C5-7844-572A-0E72-8E1ECD01BC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587" y="7379"/>
                  <a:ext cx="91" cy="2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2951" name="Rectangle 1687">
                <a:extLst>
                  <a:ext uri="{FF2B5EF4-FFF2-40B4-BE49-F238E27FC236}">
                    <a16:creationId xmlns:a16="http://schemas.microsoft.com/office/drawing/2014/main" id="{FC0F2C7A-43E4-4DB7-B260-AAD704506A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47" y="7915"/>
                <a:ext cx="295" cy="272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tint val="33725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2952" name="Group 1688">
                <a:extLst>
                  <a:ext uri="{FF2B5EF4-FFF2-40B4-BE49-F238E27FC236}">
                    <a16:creationId xmlns:a16="http://schemas.microsoft.com/office/drawing/2014/main" id="{EF016B76-F395-0833-A5F0-6455D4EC269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938" y="7938"/>
                <a:ext cx="114" cy="68"/>
                <a:chOff x="7575" y="7371"/>
                <a:chExt cx="114" cy="68"/>
              </a:xfrm>
            </p:grpSpPr>
            <p:sp>
              <p:nvSpPr>
                <p:cNvPr id="12953" name="AutoShape 1689">
                  <a:extLst>
                    <a:ext uri="{FF2B5EF4-FFF2-40B4-BE49-F238E27FC236}">
                      <a16:creationId xmlns:a16="http://schemas.microsoft.com/office/drawing/2014/main" id="{B6C95F80-DB42-5F9A-2080-78CEAD520BF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575" y="7371"/>
                  <a:ext cx="114" cy="68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333333">
                        <a:gamma/>
                        <a:tint val="73725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954" name="AutoShape 1690">
                  <a:extLst>
                    <a:ext uri="{FF2B5EF4-FFF2-40B4-BE49-F238E27FC236}">
                      <a16:creationId xmlns:a16="http://schemas.microsoft.com/office/drawing/2014/main" id="{088FC8E6-15AA-EBD1-A55E-BB4AB5D9AF7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587" y="7411"/>
                  <a:ext cx="91" cy="22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955" name="Rectangle 1691">
                  <a:extLst>
                    <a:ext uri="{FF2B5EF4-FFF2-40B4-BE49-F238E27FC236}">
                      <a16:creationId xmlns:a16="http://schemas.microsoft.com/office/drawing/2014/main" id="{EBEAB753-8066-4A01-3DB3-164617AAC9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587" y="7379"/>
                  <a:ext cx="91" cy="2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sp>
        <p:nvSpPr>
          <p:cNvPr id="13019" name="Rectangle 1755">
            <a:extLst>
              <a:ext uri="{FF2B5EF4-FFF2-40B4-BE49-F238E27FC236}">
                <a16:creationId xmlns:a16="http://schemas.microsoft.com/office/drawing/2014/main" id="{2AA6DF05-C313-118B-241A-6D908D4C82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6713" y="6516688"/>
            <a:ext cx="900112" cy="900112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Low</a:t>
            </a:r>
          </a:p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Table</a:t>
            </a:r>
          </a:p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(500x500)</a:t>
            </a:r>
          </a:p>
        </p:txBody>
      </p:sp>
      <p:sp>
        <p:nvSpPr>
          <p:cNvPr id="13020" name="Rectangle 1756">
            <a:extLst>
              <a:ext uri="{FF2B5EF4-FFF2-40B4-BE49-F238E27FC236}">
                <a16:creationId xmlns:a16="http://schemas.microsoft.com/office/drawing/2014/main" id="{C2253040-28B2-B38D-DB6B-BEC11BC619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56213" y="6516688"/>
            <a:ext cx="1619250" cy="900112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Low</a:t>
            </a:r>
          </a:p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Table</a:t>
            </a:r>
          </a:p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(900x500)</a:t>
            </a:r>
          </a:p>
        </p:txBody>
      </p:sp>
      <p:sp>
        <p:nvSpPr>
          <p:cNvPr id="13021" name="Text Box 1757">
            <a:extLst>
              <a:ext uri="{FF2B5EF4-FFF2-40B4-BE49-F238E27FC236}">
                <a16:creationId xmlns:a16="http://schemas.microsoft.com/office/drawing/2014/main" id="{47C4E894-8FEA-54F7-4CE0-29FCB0322A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438" y="6445250"/>
            <a:ext cx="2216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ja-JP" altLang="en-US" sz="2000" b="1">
                <a:ea typeface="メイリオ" panose="020B0604030504040204" pitchFamily="50" charset="-128"/>
              </a:rPr>
              <a:t>ローテーブル</a:t>
            </a:r>
          </a:p>
          <a:p>
            <a:pPr algn="ctr"/>
            <a:r>
              <a:rPr lang="ja-JP" altLang="en-US" sz="2000" b="1">
                <a:ea typeface="メイリオ" panose="020B0604030504040204" pitchFamily="50" charset="-128"/>
              </a:rPr>
              <a:t>（応接テーブル）</a:t>
            </a:r>
          </a:p>
        </p:txBody>
      </p:sp>
      <p:sp>
        <p:nvSpPr>
          <p:cNvPr id="13022" name="Rectangle 1758">
            <a:extLst>
              <a:ext uri="{FF2B5EF4-FFF2-40B4-BE49-F238E27FC236}">
                <a16:creationId xmlns:a16="http://schemas.microsoft.com/office/drawing/2014/main" id="{2F5613A7-D4B5-511F-55A4-3AFD6A85AB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56438" y="6516688"/>
            <a:ext cx="1800225" cy="900112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Low</a:t>
            </a:r>
          </a:p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Table</a:t>
            </a:r>
          </a:p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(1000x500)</a:t>
            </a:r>
          </a:p>
        </p:txBody>
      </p:sp>
      <p:sp>
        <p:nvSpPr>
          <p:cNvPr id="13023" name="Rectangle 1759">
            <a:extLst>
              <a:ext uri="{FF2B5EF4-FFF2-40B4-BE49-F238E27FC236}">
                <a16:creationId xmlns:a16="http://schemas.microsoft.com/office/drawing/2014/main" id="{E48CCB0C-3D89-BEA9-5A94-E49D5C1F2C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92725" y="7561263"/>
            <a:ext cx="1619250" cy="809625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Low</a:t>
            </a:r>
          </a:p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Table</a:t>
            </a:r>
          </a:p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(900x450)</a:t>
            </a:r>
          </a:p>
        </p:txBody>
      </p:sp>
      <p:sp>
        <p:nvSpPr>
          <p:cNvPr id="13024" name="Rectangle 1760">
            <a:extLst>
              <a:ext uri="{FF2B5EF4-FFF2-40B4-BE49-F238E27FC236}">
                <a16:creationId xmlns:a16="http://schemas.microsoft.com/office/drawing/2014/main" id="{5FD3C9DC-0351-5244-7B3E-7CF33C7A11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2950" y="7561263"/>
            <a:ext cx="1800225" cy="809625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Low</a:t>
            </a:r>
          </a:p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Table</a:t>
            </a:r>
          </a:p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(1000x450)</a:t>
            </a:r>
          </a:p>
        </p:txBody>
      </p:sp>
      <p:grpSp>
        <p:nvGrpSpPr>
          <p:cNvPr id="13025" name="Group 1761">
            <a:extLst>
              <a:ext uri="{FF2B5EF4-FFF2-40B4-BE49-F238E27FC236}">
                <a16:creationId xmlns:a16="http://schemas.microsoft.com/office/drawing/2014/main" id="{3A23DE86-8A4A-CEDF-930E-A4E5FA505CE8}"/>
              </a:ext>
            </a:extLst>
          </p:cNvPr>
          <p:cNvGrpSpPr>
            <a:grpSpLocks/>
          </p:cNvGrpSpPr>
          <p:nvPr/>
        </p:nvGrpSpPr>
        <p:grpSpPr bwMode="auto">
          <a:xfrm>
            <a:off x="792163" y="7200900"/>
            <a:ext cx="1800225" cy="754063"/>
            <a:chOff x="3969" y="5081"/>
            <a:chExt cx="1134" cy="475"/>
          </a:xfrm>
        </p:grpSpPr>
        <p:sp>
          <p:nvSpPr>
            <p:cNvPr id="13026" name="Rectangle 1762">
              <a:extLst>
                <a:ext uri="{FF2B5EF4-FFF2-40B4-BE49-F238E27FC236}">
                  <a16:creationId xmlns:a16="http://schemas.microsoft.com/office/drawing/2014/main" id="{77CCF290-5292-3043-8F70-0A88899B5F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9" y="5081"/>
              <a:ext cx="1134" cy="22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50000"/>
                  </a:schemeClr>
                </a:gs>
                <a:gs pos="50000">
                  <a:schemeClr val="accent1">
                    <a:gamma/>
                    <a:tint val="47451"/>
                    <a:invGamma/>
                  </a:schemeClr>
                </a:gs>
                <a:gs pos="100000">
                  <a:schemeClr val="accent1">
                    <a:alpha val="50000"/>
                  </a:scheme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027" name="Rectangle 1763">
              <a:extLst>
                <a:ext uri="{FF2B5EF4-FFF2-40B4-BE49-F238E27FC236}">
                  <a16:creationId xmlns:a16="http://schemas.microsoft.com/office/drawing/2014/main" id="{809BBA81-81DC-3380-9A88-E85219D937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9" y="5103"/>
              <a:ext cx="45" cy="453"/>
            </a:xfrm>
            <a:prstGeom prst="rect">
              <a:avLst/>
            </a:prstGeom>
            <a:gradFill rotWithShape="1">
              <a:gsLst>
                <a:gs pos="0">
                  <a:srgbClr val="663300"/>
                </a:gs>
                <a:gs pos="50000">
                  <a:srgbClr val="996633"/>
                </a:gs>
                <a:gs pos="100000">
                  <a:srgbClr val="663300"/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028" name="Rectangle 1764">
              <a:extLst>
                <a:ext uri="{FF2B5EF4-FFF2-40B4-BE49-F238E27FC236}">
                  <a16:creationId xmlns:a16="http://schemas.microsoft.com/office/drawing/2014/main" id="{1F5E7A34-F685-31F7-EFDA-12AF713B80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8" y="5103"/>
              <a:ext cx="45" cy="453"/>
            </a:xfrm>
            <a:prstGeom prst="rect">
              <a:avLst/>
            </a:prstGeom>
            <a:gradFill rotWithShape="1">
              <a:gsLst>
                <a:gs pos="0">
                  <a:srgbClr val="663300"/>
                </a:gs>
                <a:gs pos="50000">
                  <a:srgbClr val="996633"/>
                </a:gs>
                <a:gs pos="100000">
                  <a:srgbClr val="663300"/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029" name="Rectangle 1765">
              <a:extLst>
                <a:ext uri="{FF2B5EF4-FFF2-40B4-BE49-F238E27FC236}">
                  <a16:creationId xmlns:a16="http://schemas.microsoft.com/office/drawing/2014/main" id="{9B1DCFAB-CF55-3A51-812C-CC136C9C55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4" y="5353"/>
              <a:ext cx="1044" cy="22"/>
            </a:xfrm>
            <a:prstGeom prst="rect">
              <a:avLst/>
            </a:prstGeom>
            <a:gradFill rotWithShape="1">
              <a:gsLst>
                <a:gs pos="0">
                  <a:srgbClr val="663300"/>
                </a:gs>
                <a:gs pos="50000">
                  <a:srgbClr val="996633"/>
                </a:gs>
                <a:gs pos="100000">
                  <a:srgbClr val="663300"/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3030" name="Line 1766">
            <a:extLst>
              <a:ext uri="{FF2B5EF4-FFF2-40B4-BE49-F238E27FC236}">
                <a16:creationId xmlns:a16="http://schemas.microsoft.com/office/drawing/2014/main" id="{42DB9694-91D6-64AF-E8E2-370A47B18C69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6048375"/>
            <a:ext cx="21386800" cy="0"/>
          </a:xfrm>
          <a:prstGeom prst="line">
            <a:avLst/>
          </a:prstGeom>
          <a:noFill/>
          <a:ln w="25400">
            <a:solidFill>
              <a:srgbClr val="FF99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C3F86D56-F51E-EE09-3799-39ED42E376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882775" cy="61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9314" tIns="64657" rIns="129314" bIns="64657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646113"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293813"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939925"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586038"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3043238"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500438"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957638"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414838"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3200" b="1">
                <a:ea typeface="メイリオ" panose="020B0604030504040204" pitchFamily="50" charset="-128"/>
              </a:rPr>
              <a:t>パーツ群</a:t>
            </a:r>
          </a:p>
        </p:txBody>
      </p:sp>
      <p:sp>
        <p:nvSpPr>
          <p:cNvPr id="10338" name="Rectangle 98">
            <a:extLst>
              <a:ext uri="{FF2B5EF4-FFF2-40B4-BE49-F238E27FC236}">
                <a16:creationId xmlns:a16="http://schemas.microsoft.com/office/drawing/2014/main" id="{32F3C2E8-3EAD-7F48-6DE3-CA42BEC2D6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4300" y="1136650"/>
            <a:ext cx="539750" cy="900113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Locker</a:t>
            </a:r>
          </a:p>
          <a:p>
            <a:pPr algn="ctr"/>
            <a:r>
              <a:rPr lang="en-US" altLang="ja-JP" sz="700" b="1">
                <a:latin typeface="メイリオ" panose="020B0604030504040204" pitchFamily="50" charset="-128"/>
                <a:ea typeface="メイリオ" panose="020B0604030504040204" pitchFamily="50" charset="-128"/>
              </a:rPr>
              <a:t>(300x500)</a:t>
            </a:r>
          </a:p>
        </p:txBody>
      </p:sp>
      <p:sp>
        <p:nvSpPr>
          <p:cNvPr id="10339" name="Rectangle 99">
            <a:extLst>
              <a:ext uri="{FF2B5EF4-FFF2-40B4-BE49-F238E27FC236}">
                <a16:creationId xmlns:a16="http://schemas.microsoft.com/office/drawing/2014/main" id="{C8709EA7-71BF-DB1A-4773-C8FCB47489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8513" y="1136650"/>
            <a:ext cx="1079500" cy="900113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Locker</a:t>
            </a:r>
          </a:p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(600x500)</a:t>
            </a:r>
          </a:p>
        </p:txBody>
      </p:sp>
      <p:sp>
        <p:nvSpPr>
          <p:cNvPr id="10340" name="Rectangle 100">
            <a:extLst>
              <a:ext uri="{FF2B5EF4-FFF2-40B4-BE49-F238E27FC236}">
                <a16:creationId xmlns:a16="http://schemas.microsoft.com/office/drawing/2014/main" id="{8D7DCE73-6664-0D37-7638-462ECFD4AB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32475" y="1136650"/>
            <a:ext cx="1619250" cy="900113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Locker</a:t>
            </a:r>
          </a:p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(900x500)</a:t>
            </a:r>
          </a:p>
        </p:txBody>
      </p:sp>
      <p:grpSp>
        <p:nvGrpSpPr>
          <p:cNvPr id="11095" name="Group 855">
            <a:extLst>
              <a:ext uri="{FF2B5EF4-FFF2-40B4-BE49-F238E27FC236}">
                <a16:creationId xmlns:a16="http://schemas.microsoft.com/office/drawing/2014/main" id="{17FC2C2C-5426-4A34-B64B-4BDE995BD024}"/>
              </a:ext>
            </a:extLst>
          </p:cNvPr>
          <p:cNvGrpSpPr>
            <a:grpSpLocks/>
          </p:cNvGrpSpPr>
          <p:nvPr/>
        </p:nvGrpSpPr>
        <p:grpSpPr bwMode="auto">
          <a:xfrm>
            <a:off x="1635125" y="898525"/>
            <a:ext cx="417513" cy="1296988"/>
            <a:chOff x="2290" y="2450"/>
            <a:chExt cx="658" cy="2040"/>
          </a:xfrm>
        </p:grpSpPr>
        <p:sp>
          <p:nvSpPr>
            <p:cNvPr id="10390" name="Rectangle 150">
              <a:extLst>
                <a:ext uri="{FF2B5EF4-FFF2-40B4-BE49-F238E27FC236}">
                  <a16:creationId xmlns:a16="http://schemas.microsoft.com/office/drawing/2014/main" id="{A293D252-891E-8257-9D7F-1EF52D1139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0" y="2450"/>
              <a:ext cx="658" cy="2040"/>
            </a:xfrm>
            <a:prstGeom prst="rect">
              <a:avLst/>
            </a:prstGeom>
            <a:gradFill rotWithShape="1">
              <a:gsLst>
                <a:gs pos="0">
                  <a:srgbClr val="F0ECA2"/>
                </a:gs>
                <a:gs pos="100000">
                  <a:srgbClr val="F0ECA2">
                    <a:gamma/>
                    <a:tint val="15686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415" name="Group 175">
              <a:extLst>
                <a:ext uri="{FF2B5EF4-FFF2-40B4-BE49-F238E27FC236}">
                  <a16:creationId xmlns:a16="http://schemas.microsoft.com/office/drawing/2014/main" id="{0EDA378B-8885-5948-8E45-3BD4CA6F0A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13" y="2472"/>
              <a:ext cx="302" cy="1815"/>
              <a:chOff x="2336" y="2472"/>
              <a:chExt cx="302" cy="1815"/>
            </a:xfrm>
          </p:grpSpPr>
          <p:sp>
            <p:nvSpPr>
              <p:cNvPr id="10391" name="Rectangle 151">
                <a:extLst>
                  <a:ext uri="{FF2B5EF4-FFF2-40B4-BE49-F238E27FC236}">
                    <a16:creationId xmlns:a16="http://schemas.microsoft.com/office/drawing/2014/main" id="{750995CE-87AB-637E-F193-0049181F22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36" y="2472"/>
                <a:ext cx="294" cy="1815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tint val="15686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92" name="Rectangle 152">
                <a:extLst>
                  <a:ext uri="{FF2B5EF4-FFF2-40B4-BE49-F238E27FC236}">
                    <a16:creationId xmlns:a16="http://schemas.microsoft.com/office/drawing/2014/main" id="{5AA9FC99-5C7E-4105-BB28-09AA6E4940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9" y="2790"/>
                <a:ext cx="68" cy="45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93" name="Rectangle 153">
                <a:extLst>
                  <a:ext uri="{FF2B5EF4-FFF2-40B4-BE49-F238E27FC236}">
                    <a16:creationId xmlns:a16="http://schemas.microsoft.com/office/drawing/2014/main" id="{6BD8312D-C724-32FA-351A-8FEF6B0F8A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1" y="3266"/>
                <a:ext cx="23" cy="114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0394" name="Group 154">
                <a:extLst>
                  <a:ext uri="{FF2B5EF4-FFF2-40B4-BE49-F238E27FC236}">
                    <a16:creationId xmlns:a16="http://schemas.microsoft.com/office/drawing/2014/main" id="{5001AA9B-B14C-714E-4CC3-6ADD3E7CB15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65" y="3221"/>
                <a:ext cx="31" cy="31"/>
                <a:chOff x="5466" y="8664"/>
                <a:chExt cx="227" cy="227"/>
              </a:xfrm>
            </p:grpSpPr>
            <p:sp>
              <p:nvSpPr>
                <p:cNvPr id="10395" name="Oval 155">
                  <a:extLst>
                    <a:ext uri="{FF2B5EF4-FFF2-40B4-BE49-F238E27FC236}">
                      <a16:creationId xmlns:a16="http://schemas.microsoft.com/office/drawing/2014/main" id="{7BA7F3D9-7967-49FC-DB7D-D5F3737BAA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66" y="8664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50000">
                      <a:srgbClr val="B2B2B2">
                        <a:gamma/>
                        <a:tint val="25490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396" name="Oval 156">
                  <a:extLst>
                    <a:ext uri="{FF2B5EF4-FFF2-40B4-BE49-F238E27FC236}">
                      <a16:creationId xmlns:a16="http://schemas.microsoft.com/office/drawing/2014/main" id="{71CB09B4-9CFE-FDF4-1A5F-B10B28E1C7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89" y="8687"/>
                  <a:ext cx="182" cy="18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tint val="25490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397" name="Oval 157">
                  <a:extLst>
                    <a:ext uri="{FF2B5EF4-FFF2-40B4-BE49-F238E27FC236}">
                      <a16:creationId xmlns:a16="http://schemas.microsoft.com/office/drawing/2014/main" id="{0245031B-5CE8-2BAB-A3E3-52841BF379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35" y="873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8588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398" name="Rectangle 158">
                  <a:extLst>
                    <a:ext uri="{FF2B5EF4-FFF2-40B4-BE49-F238E27FC236}">
                      <a16:creationId xmlns:a16="http://schemas.microsoft.com/office/drawing/2014/main" id="{16BBDC7B-BE57-69D8-8DEF-B87D3B8D21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5" y="8733"/>
                  <a:ext cx="10" cy="90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0399" name="AutoShape 159">
                <a:extLst>
                  <a:ext uri="{FF2B5EF4-FFF2-40B4-BE49-F238E27FC236}">
                    <a16:creationId xmlns:a16="http://schemas.microsoft.com/office/drawing/2014/main" id="{105CA5DB-DB51-0C5D-DFBD-65DF33BE50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358" y="3266"/>
                <a:ext cx="23" cy="114"/>
              </a:xfrm>
              <a:prstGeom prst="flowChartDelay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0400" name="Group 160">
                <a:extLst>
                  <a:ext uri="{FF2B5EF4-FFF2-40B4-BE49-F238E27FC236}">
                    <a16:creationId xmlns:a16="http://schemas.microsoft.com/office/drawing/2014/main" id="{EEFA5D24-B696-D06A-6284-826D5D52615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81" y="2518"/>
                <a:ext cx="204" cy="68"/>
                <a:chOff x="1406" y="2540"/>
                <a:chExt cx="227" cy="160"/>
              </a:xfrm>
            </p:grpSpPr>
            <p:sp>
              <p:nvSpPr>
                <p:cNvPr id="10401" name="AutoShape 161">
                  <a:extLst>
                    <a:ext uri="{FF2B5EF4-FFF2-40B4-BE49-F238E27FC236}">
                      <a16:creationId xmlns:a16="http://schemas.microsoft.com/office/drawing/2014/main" id="{EF41C12D-9D7F-3FCA-8975-24E51C6D53B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40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402" name="AutoShape 162">
                  <a:extLst>
                    <a:ext uri="{FF2B5EF4-FFF2-40B4-BE49-F238E27FC236}">
                      <a16:creationId xmlns:a16="http://schemas.microsoft.com/office/drawing/2014/main" id="{99632C22-FD1C-83D8-82C6-CD434A907BB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86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403" name="AutoShape 163">
                  <a:extLst>
                    <a:ext uri="{FF2B5EF4-FFF2-40B4-BE49-F238E27FC236}">
                      <a16:creationId xmlns:a16="http://schemas.microsoft.com/office/drawing/2014/main" id="{E52EEF02-C2B8-B0D3-7F9C-17FBB69CA32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31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404" name="AutoShape 164">
                  <a:extLst>
                    <a:ext uri="{FF2B5EF4-FFF2-40B4-BE49-F238E27FC236}">
                      <a16:creationId xmlns:a16="http://schemas.microsoft.com/office/drawing/2014/main" id="{7A217343-D3D4-AF60-843C-0BA2AAE26B7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77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405" name="Group 165">
                <a:extLst>
                  <a:ext uri="{FF2B5EF4-FFF2-40B4-BE49-F238E27FC236}">
                    <a16:creationId xmlns:a16="http://schemas.microsoft.com/office/drawing/2014/main" id="{B266AED9-75E1-8CC0-27C1-5EAD9F4ECC1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30" y="4015"/>
                <a:ext cx="8" cy="68"/>
                <a:chOff x="1384" y="2722"/>
                <a:chExt cx="68" cy="476"/>
              </a:xfrm>
            </p:grpSpPr>
            <p:sp>
              <p:nvSpPr>
                <p:cNvPr id="10406" name="Rectangle 166">
                  <a:extLst>
                    <a:ext uri="{FF2B5EF4-FFF2-40B4-BE49-F238E27FC236}">
                      <a16:creationId xmlns:a16="http://schemas.microsoft.com/office/drawing/2014/main" id="{B32C7C4C-1CF4-776F-0999-EA5B251021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407" name="Rectangle 167">
                  <a:extLst>
                    <a:ext uri="{FF2B5EF4-FFF2-40B4-BE49-F238E27FC236}">
                      <a16:creationId xmlns:a16="http://schemas.microsoft.com/office/drawing/2014/main" id="{AB59C1B0-2C98-0CED-6139-E763EF9CC14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408" name="Rectangle 168">
                  <a:extLst>
                    <a:ext uri="{FF2B5EF4-FFF2-40B4-BE49-F238E27FC236}">
                      <a16:creationId xmlns:a16="http://schemas.microsoft.com/office/drawing/2014/main" id="{D40CE7E4-6CDB-4096-FB6C-7C1BA5B1664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409" name="Group 169">
                <a:extLst>
                  <a:ext uri="{FF2B5EF4-FFF2-40B4-BE49-F238E27FC236}">
                    <a16:creationId xmlns:a16="http://schemas.microsoft.com/office/drawing/2014/main" id="{02444C37-7DE5-EEF8-A0E0-C5F604C194D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30" y="2676"/>
                <a:ext cx="8" cy="68"/>
                <a:chOff x="1384" y="2722"/>
                <a:chExt cx="68" cy="476"/>
              </a:xfrm>
            </p:grpSpPr>
            <p:sp>
              <p:nvSpPr>
                <p:cNvPr id="10410" name="Rectangle 170">
                  <a:extLst>
                    <a:ext uri="{FF2B5EF4-FFF2-40B4-BE49-F238E27FC236}">
                      <a16:creationId xmlns:a16="http://schemas.microsoft.com/office/drawing/2014/main" id="{435A8E49-DD15-3C3B-F675-8BD5C62A62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411" name="Rectangle 171">
                  <a:extLst>
                    <a:ext uri="{FF2B5EF4-FFF2-40B4-BE49-F238E27FC236}">
                      <a16:creationId xmlns:a16="http://schemas.microsoft.com/office/drawing/2014/main" id="{88179A29-A6AB-3277-5FFD-4E278D2A6E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412" name="Rectangle 172">
                  <a:extLst>
                    <a:ext uri="{FF2B5EF4-FFF2-40B4-BE49-F238E27FC236}">
                      <a16:creationId xmlns:a16="http://schemas.microsoft.com/office/drawing/2014/main" id="{EC48823D-2E2A-A23E-486B-5E3EC83AC7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0413" name="AutoShape 173">
                <a:extLst>
                  <a:ext uri="{FF2B5EF4-FFF2-40B4-BE49-F238E27FC236}">
                    <a16:creationId xmlns:a16="http://schemas.microsoft.com/office/drawing/2014/main" id="{86CF6CBA-F149-D51C-890F-D9D327741A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1" y="4212"/>
                <a:ext cx="204" cy="9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808000">
                      <a:gamma/>
                      <a:shade val="46275"/>
                      <a:invGamma/>
                    </a:srgbClr>
                  </a:gs>
                  <a:gs pos="100000">
                    <a:srgbClr val="8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14" name="AutoShape 174">
                <a:extLst>
                  <a:ext uri="{FF2B5EF4-FFF2-40B4-BE49-F238E27FC236}">
                    <a16:creationId xmlns:a16="http://schemas.microsoft.com/office/drawing/2014/main" id="{4603E88C-33A8-8B19-0403-8541D85EB0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1" y="4231"/>
                <a:ext cx="204" cy="1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808000">
                      <a:gamma/>
                      <a:shade val="46275"/>
                      <a:invGamma/>
                    </a:srgbClr>
                  </a:gs>
                  <a:gs pos="100000">
                    <a:srgbClr val="8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0416" name="Group 176">
              <a:extLst>
                <a:ext uri="{FF2B5EF4-FFF2-40B4-BE49-F238E27FC236}">
                  <a16:creationId xmlns:a16="http://schemas.microsoft.com/office/drawing/2014/main" id="{28B42570-C9FF-23AF-57A8-17C06DB651B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31" y="2472"/>
              <a:ext cx="302" cy="1815"/>
              <a:chOff x="2336" y="2472"/>
              <a:chExt cx="302" cy="1815"/>
            </a:xfrm>
          </p:grpSpPr>
          <p:sp>
            <p:nvSpPr>
              <p:cNvPr id="10417" name="Rectangle 177">
                <a:extLst>
                  <a:ext uri="{FF2B5EF4-FFF2-40B4-BE49-F238E27FC236}">
                    <a16:creationId xmlns:a16="http://schemas.microsoft.com/office/drawing/2014/main" id="{75AB3E4B-24EC-EB5B-6C94-BF08458690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36" y="2472"/>
                <a:ext cx="294" cy="1815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tint val="15686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18" name="Rectangle 178">
                <a:extLst>
                  <a:ext uri="{FF2B5EF4-FFF2-40B4-BE49-F238E27FC236}">
                    <a16:creationId xmlns:a16="http://schemas.microsoft.com/office/drawing/2014/main" id="{5E7AD87E-C982-2E56-DE0C-388F1F7C91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9" y="2790"/>
                <a:ext cx="68" cy="45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19" name="Rectangle 179">
                <a:extLst>
                  <a:ext uri="{FF2B5EF4-FFF2-40B4-BE49-F238E27FC236}">
                    <a16:creationId xmlns:a16="http://schemas.microsoft.com/office/drawing/2014/main" id="{4A90F545-4F2A-7077-CAE8-3C92CC4307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1" y="3266"/>
                <a:ext cx="23" cy="114"/>
              </a:xfrm>
              <a:prstGeom prst="rect">
                <a:avLst/>
              </a:prstGeom>
              <a:gradFill rotWithShape="1">
                <a:gsLst>
                  <a:gs pos="0">
                    <a:srgbClr val="F0ECA2"/>
                  </a:gs>
                  <a:gs pos="100000">
                    <a:srgbClr val="F0ECA2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0420" name="Group 180">
                <a:extLst>
                  <a:ext uri="{FF2B5EF4-FFF2-40B4-BE49-F238E27FC236}">
                    <a16:creationId xmlns:a16="http://schemas.microsoft.com/office/drawing/2014/main" id="{24989DAB-EDC7-AB22-88D2-FEACE5056AB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65" y="3221"/>
                <a:ext cx="31" cy="31"/>
                <a:chOff x="5466" y="8664"/>
                <a:chExt cx="227" cy="227"/>
              </a:xfrm>
            </p:grpSpPr>
            <p:sp>
              <p:nvSpPr>
                <p:cNvPr id="10421" name="Oval 181">
                  <a:extLst>
                    <a:ext uri="{FF2B5EF4-FFF2-40B4-BE49-F238E27FC236}">
                      <a16:creationId xmlns:a16="http://schemas.microsoft.com/office/drawing/2014/main" id="{2FAF3546-D0DF-2DA1-3542-5CD707F7770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66" y="8664"/>
                  <a:ext cx="227" cy="22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50000">
                      <a:srgbClr val="B2B2B2">
                        <a:gamma/>
                        <a:tint val="25490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422" name="Oval 182">
                  <a:extLst>
                    <a:ext uri="{FF2B5EF4-FFF2-40B4-BE49-F238E27FC236}">
                      <a16:creationId xmlns:a16="http://schemas.microsoft.com/office/drawing/2014/main" id="{37E3CEB0-2DE4-675C-2A2E-A023115C4EF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89" y="8687"/>
                  <a:ext cx="182" cy="18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/>
                    </a:gs>
                    <a:gs pos="100000">
                      <a:srgbClr val="B2B2B2">
                        <a:gamma/>
                        <a:tint val="25490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423" name="Oval 183">
                  <a:extLst>
                    <a:ext uri="{FF2B5EF4-FFF2-40B4-BE49-F238E27FC236}">
                      <a16:creationId xmlns:a16="http://schemas.microsoft.com/office/drawing/2014/main" id="{4CA1506B-86B3-6019-48F0-5BB18E3563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35" y="873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shade val="8588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424" name="Rectangle 184">
                  <a:extLst>
                    <a:ext uri="{FF2B5EF4-FFF2-40B4-BE49-F238E27FC236}">
                      <a16:creationId xmlns:a16="http://schemas.microsoft.com/office/drawing/2014/main" id="{C8A0A5F7-6728-CBD0-FB6E-2BC0395EB7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75" y="8733"/>
                  <a:ext cx="10" cy="90"/>
                </a:xfrm>
                <a:prstGeom prst="rect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0425" name="AutoShape 185">
                <a:extLst>
                  <a:ext uri="{FF2B5EF4-FFF2-40B4-BE49-F238E27FC236}">
                    <a16:creationId xmlns:a16="http://schemas.microsoft.com/office/drawing/2014/main" id="{43884AB5-5B58-1A14-A495-71D5654015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358" y="3266"/>
                <a:ext cx="23" cy="114"/>
              </a:xfrm>
              <a:prstGeom prst="flowChartDelay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0426" name="Group 186">
                <a:extLst>
                  <a:ext uri="{FF2B5EF4-FFF2-40B4-BE49-F238E27FC236}">
                    <a16:creationId xmlns:a16="http://schemas.microsoft.com/office/drawing/2014/main" id="{D1F4778A-7AE2-494F-7792-AA28AF00F76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81" y="2518"/>
                <a:ext cx="204" cy="68"/>
                <a:chOff x="1406" y="2540"/>
                <a:chExt cx="227" cy="160"/>
              </a:xfrm>
            </p:grpSpPr>
            <p:sp>
              <p:nvSpPr>
                <p:cNvPr id="10427" name="AutoShape 187">
                  <a:extLst>
                    <a:ext uri="{FF2B5EF4-FFF2-40B4-BE49-F238E27FC236}">
                      <a16:creationId xmlns:a16="http://schemas.microsoft.com/office/drawing/2014/main" id="{B118C202-9259-E221-9E14-B0A67FFD5B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40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428" name="AutoShape 188">
                  <a:extLst>
                    <a:ext uri="{FF2B5EF4-FFF2-40B4-BE49-F238E27FC236}">
                      <a16:creationId xmlns:a16="http://schemas.microsoft.com/office/drawing/2014/main" id="{8205831B-F84E-8BE0-9146-2611249F71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586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429" name="AutoShape 189">
                  <a:extLst>
                    <a:ext uri="{FF2B5EF4-FFF2-40B4-BE49-F238E27FC236}">
                      <a16:creationId xmlns:a16="http://schemas.microsoft.com/office/drawing/2014/main" id="{59466D90-C838-6C1E-E190-ACD36D9998E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31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430" name="AutoShape 190">
                  <a:extLst>
                    <a:ext uri="{FF2B5EF4-FFF2-40B4-BE49-F238E27FC236}">
                      <a16:creationId xmlns:a16="http://schemas.microsoft.com/office/drawing/2014/main" id="{1351AE3B-280A-FFE1-E2F8-A02EAA1AE6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6" y="2677"/>
                  <a:ext cx="227" cy="23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808000">
                        <a:gamma/>
                        <a:shade val="46275"/>
                        <a:invGamma/>
                      </a:srgbClr>
                    </a:gs>
                    <a:gs pos="100000">
                      <a:srgbClr val="80800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431" name="Group 191">
                <a:extLst>
                  <a:ext uri="{FF2B5EF4-FFF2-40B4-BE49-F238E27FC236}">
                    <a16:creationId xmlns:a16="http://schemas.microsoft.com/office/drawing/2014/main" id="{F333E03A-FFD2-394C-4D3B-BC5F4D3066E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30" y="4015"/>
                <a:ext cx="8" cy="68"/>
                <a:chOff x="1384" y="2722"/>
                <a:chExt cx="68" cy="476"/>
              </a:xfrm>
            </p:grpSpPr>
            <p:sp>
              <p:nvSpPr>
                <p:cNvPr id="10432" name="Rectangle 192">
                  <a:extLst>
                    <a:ext uri="{FF2B5EF4-FFF2-40B4-BE49-F238E27FC236}">
                      <a16:creationId xmlns:a16="http://schemas.microsoft.com/office/drawing/2014/main" id="{C2652E4B-1382-27E1-B5E7-289A4E2AB35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433" name="Rectangle 193">
                  <a:extLst>
                    <a:ext uri="{FF2B5EF4-FFF2-40B4-BE49-F238E27FC236}">
                      <a16:creationId xmlns:a16="http://schemas.microsoft.com/office/drawing/2014/main" id="{1FE30906-BF12-A5CE-CC03-A93FBC97C47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434" name="Rectangle 194">
                  <a:extLst>
                    <a:ext uri="{FF2B5EF4-FFF2-40B4-BE49-F238E27FC236}">
                      <a16:creationId xmlns:a16="http://schemas.microsoft.com/office/drawing/2014/main" id="{A034B162-861F-DB46-51F2-0F2E8A9854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435" name="Group 195">
                <a:extLst>
                  <a:ext uri="{FF2B5EF4-FFF2-40B4-BE49-F238E27FC236}">
                    <a16:creationId xmlns:a16="http://schemas.microsoft.com/office/drawing/2014/main" id="{0765874C-9241-8B83-35A8-8A1D8EB9306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30" y="2676"/>
                <a:ext cx="8" cy="68"/>
                <a:chOff x="1384" y="2722"/>
                <a:chExt cx="68" cy="476"/>
              </a:xfrm>
            </p:grpSpPr>
            <p:sp>
              <p:nvSpPr>
                <p:cNvPr id="10436" name="Rectangle 196">
                  <a:extLst>
                    <a:ext uri="{FF2B5EF4-FFF2-40B4-BE49-F238E27FC236}">
                      <a16:creationId xmlns:a16="http://schemas.microsoft.com/office/drawing/2014/main" id="{F5A6CD1D-9FD2-C234-F7CC-A3BE92EC7A7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722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437" name="Rectangle 197">
                  <a:extLst>
                    <a:ext uri="{FF2B5EF4-FFF2-40B4-BE49-F238E27FC236}">
                      <a16:creationId xmlns:a16="http://schemas.microsoft.com/office/drawing/2014/main" id="{900E492E-74A8-D4F4-F18B-CAE3B37347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2835"/>
                  <a:ext cx="68" cy="250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438" name="Rectangle 198">
                  <a:extLst>
                    <a:ext uri="{FF2B5EF4-FFF2-40B4-BE49-F238E27FC236}">
                      <a16:creationId xmlns:a16="http://schemas.microsoft.com/office/drawing/2014/main" id="{7A907C32-4DDD-ED0D-06AF-05681FC2F4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84" y="3085"/>
                  <a:ext cx="68" cy="113"/>
                </a:xfrm>
                <a:prstGeom prst="rect">
                  <a:avLst/>
                </a:prstGeom>
                <a:gradFill rotWithShape="1">
                  <a:gsLst>
                    <a:gs pos="0">
                      <a:srgbClr val="F0ECA2">
                        <a:gamma/>
                        <a:shade val="50980"/>
                        <a:invGamma/>
                      </a:srgbClr>
                    </a:gs>
                    <a:gs pos="50000">
                      <a:srgbClr val="F0ECA2"/>
                    </a:gs>
                    <a:gs pos="100000">
                      <a:srgbClr val="F0ECA2">
                        <a:gamma/>
                        <a:shade val="50980"/>
                        <a:invGamma/>
                      </a:srgbClr>
                    </a:gs>
                  </a:gsLst>
                  <a:lin ang="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0439" name="AutoShape 199">
                <a:extLst>
                  <a:ext uri="{FF2B5EF4-FFF2-40B4-BE49-F238E27FC236}">
                    <a16:creationId xmlns:a16="http://schemas.microsoft.com/office/drawing/2014/main" id="{91BBB632-B77E-6511-2A59-6FF8FE9CC8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1" y="4212"/>
                <a:ext cx="204" cy="9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808000">
                      <a:gamma/>
                      <a:shade val="46275"/>
                      <a:invGamma/>
                    </a:srgbClr>
                  </a:gs>
                  <a:gs pos="100000">
                    <a:srgbClr val="8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40" name="AutoShape 200">
                <a:extLst>
                  <a:ext uri="{FF2B5EF4-FFF2-40B4-BE49-F238E27FC236}">
                    <a16:creationId xmlns:a16="http://schemas.microsoft.com/office/drawing/2014/main" id="{609547DF-CDE7-3FE9-E704-71D365CB2E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1" y="4231"/>
                <a:ext cx="204" cy="1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808000">
                      <a:gamma/>
                      <a:shade val="46275"/>
                      <a:invGamma/>
                    </a:srgbClr>
                  </a:gs>
                  <a:gs pos="100000">
                    <a:srgbClr val="808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1101" name="Group 861">
            <a:extLst>
              <a:ext uri="{FF2B5EF4-FFF2-40B4-BE49-F238E27FC236}">
                <a16:creationId xmlns:a16="http://schemas.microsoft.com/office/drawing/2014/main" id="{5CB47278-101E-4B4D-DE3E-1999DB31CA32}"/>
              </a:ext>
            </a:extLst>
          </p:cNvPr>
          <p:cNvGrpSpPr>
            <a:grpSpLocks/>
          </p:cNvGrpSpPr>
          <p:nvPr/>
        </p:nvGrpSpPr>
        <p:grpSpPr bwMode="auto">
          <a:xfrm>
            <a:off x="4103688" y="3225800"/>
            <a:ext cx="358775" cy="358775"/>
            <a:chOff x="4400" y="5012"/>
            <a:chExt cx="226" cy="226"/>
          </a:xfrm>
        </p:grpSpPr>
        <p:sp>
          <p:nvSpPr>
            <p:cNvPr id="10733" name="Oval 493">
              <a:extLst>
                <a:ext uri="{FF2B5EF4-FFF2-40B4-BE49-F238E27FC236}">
                  <a16:creationId xmlns:a16="http://schemas.microsoft.com/office/drawing/2014/main" id="{AA91D106-2294-7A80-F748-8E9A0D7480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00" y="5012"/>
              <a:ext cx="226" cy="22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34" name="Oval 494">
              <a:extLst>
                <a:ext uri="{FF2B5EF4-FFF2-40B4-BE49-F238E27FC236}">
                  <a16:creationId xmlns:a16="http://schemas.microsoft.com/office/drawing/2014/main" id="{7E84B126-7BA7-2C69-6BAC-788942B8EC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5" y="5058"/>
              <a:ext cx="136" cy="136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759" name="Group 519">
            <a:extLst>
              <a:ext uri="{FF2B5EF4-FFF2-40B4-BE49-F238E27FC236}">
                <a16:creationId xmlns:a16="http://schemas.microsoft.com/office/drawing/2014/main" id="{B490475F-73C2-6290-558B-4D3D09E16A3D}"/>
              </a:ext>
            </a:extLst>
          </p:cNvPr>
          <p:cNvGrpSpPr>
            <a:grpSpLocks/>
          </p:cNvGrpSpPr>
          <p:nvPr/>
        </p:nvGrpSpPr>
        <p:grpSpPr bwMode="auto">
          <a:xfrm>
            <a:off x="1592263" y="3059113"/>
            <a:ext cx="503237" cy="863600"/>
            <a:chOff x="5693" y="3947"/>
            <a:chExt cx="317" cy="544"/>
          </a:xfrm>
        </p:grpSpPr>
        <p:sp>
          <p:nvSpPr>
            <p:cNvPr id="10751" name="AutoShape 511">
              <a:extLst>
                <a:ext uri="{FF2B5EF4-FFF2-40B4-BE49-F238E27FC236}">
                  <a16:creationId xmlns:a16="http://schemas.microsoft.com/office/drawing/2014/main" id="{47480A6A-C464-E1CE-A4A7-A217320357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6" y="3947"/>
              <a:ext cx="12" cy="522"/>
            </a:xfrm>
            <a:prstGeom prst="roundRect">
              <a:avLst>
                <a:gd name="adj" fmla="val 7144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57" name="AutoShape 517">
              <a:extLst>
                <a:ext uri="{FF2B5EF4-FFF2-40B4-BE49-F238E27FC236}">
                  <a16:creationId xmlns:a16="http://schemas.microsoft.com/office/drawing/2014/main" id="{DE6DE989-A7D9-ABDD-0358-C8F75AABA76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329925">
              <a:off x="5724" y="3955"/>
              <a:ext cx="12" cy="522"/>
            </a:xfrm>
            <a:prstGeom prst="roundRect">
              <a:avLst>
                <a:gd name="adj" fmla="val 7144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58" name="AutoShape 518">
              <a:extLst>
                <a:ext uri="{FF2B5EF4-FFF2-40B4-BE49-F238E27FC236}">
                  <a16:creationId xmlns:a16="http://schemas.microsoft.com/office/drawing/2014/main" id="{D499F914-3B9F-B53D-F88D-6E8BA0787AB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29925" flipH="1">
              <a:off x="5967" y="3955"/>
              <a:ext cx="12" cy="522"/>
            </a:xfrm>
            <a:prstGeom prst="roundRect">
              <a:avLst>
                <a:gd name="adj" fmla="val 7144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47" name="AutoShape 507">
              <a:extLst>
                <a:ext uri="{FF2B5EF4-FFF2-40B4-BE49-F238E27FC236}">
                  <a16:creationId xmlns:a16="http://schemas.microsoft.com/office/drawing/2014/main" id="{79BA7EA9-E2DD-8567-A455-7E380E706E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8" y="4445"/>
              <a:ext cx="227" cy="46"/>
            </a:xfrm>
            <a:custGeom>
              <a:avLst/>
              <a:gdLst>
                <a:gd name="G0" fmla="+- 476 0 0"/>
                <a:gd name="G1" fmla="+- 21600 0 476"/>
                <a:gd name="G2" fmla="*/ 476 1 2"/>
                <a:gd name="G3" fmla="+- 21600 0 G2"/>
                <a:gd name="G4" fmla="+/ 476 21600 2"/>
                <a:gd name="G5" fmla="+/ G1 0 2"/>
                <a:gd name="G6" fmla="*/ 21600 21600 476"/>
                <a:gd name="G7" fmla="*/ G6 1 2"/>
                <a:gd name="G8" fmla="+- 21600 0 G7"/>
                <a:gd name="G9" fmla="*/ 21600 1 2"/>
                <a:gd name="G10" fmla="+- 476 0 G9"/>
                <a:gd name="G11" fmla="?: G10 G8 0"/>
                <a:gd name="G12" fmla="?: G10 G7 21600"/>
                <a:gd name="T0" fmla="*/ 21362 w 21600"/>
                <a:gd name="T1" fmla="*/ 10800 h 21600"/>
                <a:gd name="T2" fmla="*/ 10800 w 21600"/>
                <a:gd name="T3" fmla="*/ 21600 h 21600"/>
                <a:gd name="T4" fmla="*/ 238 w 21600"/>
                <a:gd name="T5" fmla="*/ 10800 h 21600"/>
                <a:gd name="T6" fmla="*/ 10800 w 21600"/>
                <a:gd name="T7" fmla="*/ 0 h 21600"/>
                <a:gd name="T8" fmla="*/ 2038 w 21600"/>
                <a:gd name="T9" fmla="*/ 2038 h 21600"/>
                <a:gd name="T10" fmla="*/ 19562 w 21600"/>
                <a:gd name="T11" fmla="*/ 1956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76" y="21600"/>
                  </a:lnTo>
                  <a:lnTo>
                    <a:pt x="2112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EAEAEA">
                    <a:gamma/>
                    <a:shade val="46275"/>
                    <a:invGamma/>
                  </a:srgbClr>
                </a:gs>
                <a:gs pos="50000">
                  <a:srgbClr val="EAEAEA"/>
                </a:gs>
                <a:gs pos="100000">
                  <a:srgbClr val="EAEAEA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48" name="AutoShape 508">
              <a:extLst>
                <a:ext uri="{FF2B5EF4-FFF2-40B4-BE49-F238E27FC236}">
                  <a16:creationId xmlns:a16="http://schemas.microsoft.com/office/drawing/2014/main" id="{7CEF4868-EF75-7D04-4E26-22F34F234F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3" y="3947"/>
              <a:ext cx="317" cy="22"/>
            </a:xfrm>
            <a:custGeom>
              <a:avLst/>
              <a:gdLst>
                <a:gd name="G0" fmla="+- 204 0 0"/>
                <a:gd name="G1" fmla="+- 21600 0 204"/>
                <a:gd name="G2" fmla="*/ 204 1 2"/>
                <a:gd name="G3" fmla="+- 21600 0 G2"/>
                <a:gd name="G4" fmla="+/ 204 21600 2"/>
                <a:gd name="G5" fmla="+/ G1 0 2"/>
                <a:gd name="G6" fmla="*/ 21600 21600 204"/>
                <a:gd name="G7" fmla="*/ G6 1 2"/>
                <a:gd name="G8" fmla="+- 21600 0 G7"/>
                <a:gd name="G9" fmla="*/ 21600 1 2"/>
                <a:gd name="G10" fmla="+- 204 0 G9"/>
                <a:gd name="G11" fmla="?: G10 G8 0"/>
                <a:gd name="G12" fmla="?: G10 G7 21600"/>
                <a:gd name="T0" fmla="*/ 21498 w 21600"/>
                <a:gd name="T1" fmla="*/ 10800 h 21600"/>
                <a:gd name="T2" fmla="*/ 10800 w 21600"/>
                <a:gd name="T3" fmla="*/ 21600 h 21600"/>
                <a:gd name="T4" fmla="*/ 102 w 21600"/>
                <a:gd name="T5" fmla="*/ 10800 h 21600"/>
                <a:gd name="T6" fmla="*/ 10800 w 21600"/>
                <a:gd name="T7" fmla="*/ 0 h 21600"/>
                <a:gd name="T8" fmla="*/ 1902 w 21600"/>
                <a:gd name="T9" fmla="*/ 1902 h 21600"/>
                <a:gd name="T10" fmla="*/ 19698 w 21600"/>
                <a:gd name="T11" fmla="*/ 19698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04" y="21600"/>
                  </a:lnTo>
                  <a:lnTo>
                    <a:pt x="21396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49" name="AutoShape 509">
              <a:extLst>
                <a:ext uri="{FF2B5EF4-FFF2-40B4-BE49-F238E27FC236}">
                  <a16:creationId xmlns:a16="http://schemas.microsoft.com/office/drawing/2014/main" id="{70E80CA1-CD64-AA41-20E6-08CB0A8318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5" y="4219"/>
              <a:ext cx="273" cy="22"/>
            </a:xfrm>
            <a:custGeom>
              <a:avLst/>
              <a:gdLst>
                <a:gd name="G0" fmla="+- 475 0 0"/>
                <a:gd name="G1" fmla="+- 21600 0 475"/>
                <a:gd name="G2" fmla="*/ 475 1 2"/>
                <a:gd name="G3" fmla="+- 21600 0 G2"/>
                <a:gd name="G4" fmla="+/ 475 21600 2"/>
                <a:gd name="G5" fmla="+/ G1 0 2"/>
                <a:gd name="G6" fmla="*/ 21600 21600 475"/>
                <a:gd name="G7" fmla="*/ G6 1 2"/>
                <a:gd name="G8" fmla="+- 21600 0 G7"/>
                <a:gd name="G9" fmla="*/ 21600 1 2"/>
                <a:gd name="G10" fmla="+- 475 0 G9"/>
                <a:gd name="G11" fmla="?: G10 G8 0"/>
                <a:gd name="G12" fmla="?: G10 G7 21600"/>
                <a:gd name="T0" fmla="*/ 21362 w 21600"/>
                <a:gd name="T1" fmla="*/ 10800 h 21600"/>
                <a:gd name="T2" fmla="*/ 10800 w 21600"/>
                <a:gd name="T3" fmla="*/ 21600 h 21600"/>
                <a:gd name="T4" fmla="*/ 238 w 21600"/>
                <a:gd name="T5" fmla="*/ 10800 h 21600"/>
                <a:gd name="T6" fmla="*/ 10800 w 21600"/>
                <a:gd name="T7" fmla="*/ 0 h 21600"/>
                <a:gd name="T8" fmla="*/ 2038 w 21600"/>
                <a:gd name="T9" fmla="*/ 2038 h 21600"/>
                <a:gd name="T10" fmla="*/ 19562 w 21600"/>
                <a:gd name="T11" fmla="*/ 1956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75" y="21600"/>
                  </a:lnTo>
                  <a:lnTo>
                    <a:pt x="21125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1097" name="Text Box 857">
            <a:extLst>
              <a:ext uri="{FF2B5EF4-FFF2-40B4-BE49-F238E27FC236}">
                <a16:creationId xmlns:a16="http://schemas.microsoft.com/office/drawing/2014/main" id="{84BA9862-5BCD-B5C5-1DC7-D541DF6BFA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6350" y="3622675"/>
            <a:ext cx="9493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800">
                <a:latin typeface="メイリオ" panose="020B0604030504040204" pitchFamily="50" charset="-128"/>
                <a:ea typeface="メイリオ" panose="020B0604030504040204" pitchFamily="50" charset="-128"/>
              </a:rPr>
              <a:t>Umbrella Stand</a:t>
            </a:r>
          </a:p>
          <a:p>
            <a:pPr algn="ctr"/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(200x200)</a:t>
            </a:r>
            <a:endParaRPr lang="en-US" altLang="ja-JP" sz="8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102" name="Group 862">
            <a:extLst>
              <a:ext uri="{FF2B5EF4-FFF2-40B4-BE49-F238E27FC236}">
                <a16:creationId xmlns:a16="http://schemas.microsoft.com/office/drawing/2014/main" id="{7AB0645E-7C24-0937-BD3A-051BF945B99B}"/>
              </a:ext>
            </a:extLst>
          </p:cNvPr>
          <p:cNvGrpSpPr>
            <a:grpSpLocks/>
          </p:cNvGrpSpPr>
          <p:nvPr/>
        </p:nvGrpSpPr>
        <p:grpSpPr bwMode="auto">
          <a:xfrm>
            <a:off x="5075238" y="3154363"/>
            <a:ext cx="449262" cy="449262"/>
            <a:chOff x="5012" y="4967"/>
            <a:chExt cx="283" cy="283"/>
          </a:xfrm>
        </p:grpSpPr>
        <p:sp>
          <p:nvSpPr>
            <p:cNvPr id="11098" name="Oval 858">
              <a:extLst>
                <a:ext uri="{FF2B5EF4-FFF2-40B4-BE49-F238E27FC236}">
                  <a16:creationId xmlns:a16="http://schemas.microsoft.com/office/drawing/2014/main" id="{E0EEA0DC-C520-5DD0-920B-57D863E10D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2" y="4967"/>
              <a:ext cx="283" cy="283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99" name="Oval 859">
              <a:extLst>
                <a:ext uri="{FF2B5EF4-FFF2-40B4-BE49-F238E27FC236}">
                  <a16:creationId xmlns:a16="http://schemas.microsoft.com/office/drawing/2014/main" id="{300BFDA2-0981-11BE-48FA-A71DD9ED2A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2" y="5017"/>
              <a:ext cx="182" cy="182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1100" name="Text Box 860">
            <a:extLst>
              <a:ext uri="{FF2B5EF4-FFF2-40B4-BE49-F238E27FC236}">
                <a16:creationId xmlns:a16="http://schemas.microsoft.com/office/drawing/2014/main" id="{4CC33C0D-6650-8F5D-1896-F317E4C57B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4413" y="3622675"/>
            <a:ext cx="9493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800">
                <a:latin typeface="メイリオ" panose="020B0604030504040204" pitchFamily="50" charset="-128"/>
                <a:ea typeface="メイリオ" panose="020B0604030504040204" pitchFamily="50" charset="-128"/>
              </a:rPr>
              <a:t>Umbrella Stand</a:t>
            </a:r>
          </a:p>
          <a:p>
            <a:pPr algn="ctr"/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(250x250)</a:t>
            </a:r>
            <a:endParaRPr lang="en-US" altLang="ja-JP" sz="8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104" name="Text Box 864">
            <a:extLst>
              <a:ext uri="{FF2B5EF4-FFF2-40B4-BE49-F238E27FC236}">
                <a16:creationId xmlns:a16="http://schemas.microsoft.com/office/drawing/2014/main" id="{5266FF6E-869F-FF2D-6F35-6130C88E48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26138" y="3622675"/>
            <a:ext cx="9493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800">
                <a:latin typeface="メイリオ" panose="020B0604030504040204" pitchFamily="50" charset="-128"/>
                <a:ea typeface="メイリオ" panose="020B0604030504040204" pitchFamily="50" charset="-128"/>
              </a:rPr>
              <a:t>Umbrella Stand</a:t>
            </a:r>
          </a:p>
          <a:p>
            <a:pPr algn="ctr"/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(200x400)</a:t>
            </a:r>
            <a:endParaRPr lang="en-US" altLang="ja-JP" sz="8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106" name="Group 866">
            <a:extLst>
              <a:ext uri="{FF2B5EF4-FFF2-40B4-BE49-F238E27FC236}">
                <a16:creationId xmlns:a16="http://schemas.microsoft.com/office/drawing/2014/main" id="{FEAF8628-9704-308D-CBE6-4148E1483673}"/>
              </a:ext>
            </a:extLst>
          </p:cNvPr>
          <p:cNvGrpSpPr>
            <a:grpSpLocks/>
          </p:cNvGrpSpPr>
          <p:nvPr/>
        </p:nvGrpSpPr>
        <p:grpSpPr bwMode="auto">
          <a:xfrm>
            <a:off x="6048375" y="3225800"/>
            <a:ext cx="719138" cy="360363"/>
            <a:chOff x="5625" y="5012"/>
            <a:chExt cx="453" cy="227"/>
          </a:xfrm>
        </p:grpSpPr>
        <p:sp>
          <p:nvSpPr>
            <p:cNvPr id="11103" name="AutoShape 863">
              <a:extLst>
                <a:ext uri="{FF2B5EF4-FFF2-40B4-BE49-F238E27FC236}">
                  <a16:creationId xmlns:a16="http://schemas.microsoft.com/office/drawing/2014/main" id="{67A7F5CD-C143-5B7B-1BE9-DF17EB13DE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5" y="5012"/>
              <a:ext cx="453" cy="22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54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05" name="AutoShape 865">
              <a:extLst>
                <a:ext uri="{FF2B5EF4-FFF2-40B4-BE49-F238E27FC236}">
                  <a16:creationId xmlns:a16="http://schemas.microsoft.com/office/drawing/2014/main" id="{1E75DF57-3991-9220-216B-C86C9A53C4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0" y="5058"/>
              <a:ext cx="363" cy="136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1135" name="Text Box 895">
            <a:extLst>
              <a:ext uri="{FF2B5EF4-FFF2-40B4-BE49-F238E27FC236}">
                <a16:creationId xmlns:a16="http://schemas.microsoft.com/office/drawing/2014/main" id="{523C6E10-CE18-0749-0778-5F7E859E99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4600" y="2268538"/>
            <a:ext cx="1200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ja-JP" altLang="en-US" sz="2000" b="1">
                <a:ea typeface="メイリオ" panose="020B0604030504040204" pitchFamily="50" charset="-128"/>
              </a:rPr>
              <a:t>ロッカー</a:t>
            </a:r>
          </a:p>
        </p:txBody>
      </p:sp>
      <p:sp>
        <p:nvSpPr>
          <p:cNvPr id="11136" name="Line 896">
            <a:extLst>
              <a:ext uri="{FF2B5EF4-FFF2-40B4-BE49-F238E27FC236}">
                <a16:creationId xmlns:a16="http://schemas.microsoft.com/office/drawing/2014/main" id="{72CFEC76-90BF-1CF5-3151-9C20A09A80CB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2735263"/>
            <a:ext cx="21386800" cy="0"/>
          </a:xfrm>
          <a:prstGeom prst="line">
            <a:avLst/>
          </a:prstGeom>
          <a:noFill/>
          <a:ln w="25400">
            <a:solidFill>
              <a:srgbClr val="FF99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137" name="Text Box 897">
            <a:extLst>
              <a:ext uri="{FF2B5EF4-FFF2-40B4-BE49-F238E27FC236}">
                <a16:creationId xmlns:a16="http://schemas.microsoft.com/office/drawing/2014/main" id="{49C10766-1E27-3872-959E-4D4C30B27E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3922713"/>
            <a:ext cx="946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ja-JP" altLang="en-US" sz="2000" b="1">
                <a:ea typeface="メイリオ" panose="020B0604030504040204" pitchFamily="50" charset="-128"/>
              </a:rPr>
              <a:t>傘立て</a:t>
            </a:r>
          </a:p>
        </p:txBody>
      </p:sp>
      <p:sp>
        <p:nvSpPr>
          <p:cNvPr id="11138" name="Line 898">
            <a:extLst>
              <a:ext uri="{FF2B5EF4-FFF2-40B4-BE49-F238E27FC236}">
                <a16:creationId xmlns:a16="http://schemas.microsoft.com/office/drawing/2014/main" id="{759490E7-D15E-AC04-C04A-46463BA17E27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4518025"/>
            <a:ext cx="21386800" cy="0"/>
          </a:xfrm>
          <a:prstGeom prst="line">
            <a:avLst/>
          </a:prstGeom>
          <a:noFill/>
          <a:ln w="25400">
            <a:solidFill>
              <a:srgbClr val="FF99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139" name="Rectangle 899">
            <a:extLst>
              <a:ext uri="{FF2B5EF4-FFF2-40B4-BE49-F238E27FC236}">
                <a16:creationId xmlns:a16="http://schemas.microsoft.com/office/drawing/2014/main" id="{E6E1E137-8D10-22EF-6A5E-583C49F954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68875" y="5092700"/>
            <a:ext cx="900113" cy="900113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Cash Box</a:t>
            </a:r>
          </a:p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(500x500)</a:t>
            </a:r>
          </a:p>
        </p:txBody>
      </p:sp>
      <p:sp>
        <p:nvSpPr>
          <p:cNvPr id="11140" name="Rectangle 900">
            <a:extLst>
              <a:ext uri="{FF2B5EF4-FFF2-40B4-BE49-F238E27FC236}">
                <a16:creationId xmlns:a16="http://schemas.microsoft.com/office/drawing/2014/main" id="{110142EF-95CC-80FF-7D13-26BF332CF9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8375" y="5092700"/>
            <a:ext cx="1079500" cy="1079500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Cash Box</a:t>
            </a:r>
          </a:p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(600x600)</a:t>
            </a:r>
          </a:p>
        </p:txBody>
      </p:sp>
      <p:sp>
        <p:nvSpPr>
          <p:cNvPr id="11141" name="Rectangle 901">
            <a:extLst>
              <a:ext uri="{FF2B5EF4-FFF2-40B4-BE49-F238E27FC236}">
                <a16:creationId xmlns:a16="http://schemas.microsoft.com/office/drawing/2014/main" id="{669CFB6D-CAC4-A826-3250-2407C2404D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5738" y="5092700"/>
            <a:ext cx="809625" cy="809625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Cash Box</a:t>
            </a:r>
          </a:p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(450x450)</a:t>
            </a:r>
          </a:p>
        </p:txBody>
      </p:sp>
      <p:sp>
        <p:nvSpPr>
          <p:cNvPr id="11142" name="Text Box 902">
            <a:extLst>
              <a:ext uri="{FF2B5EF4-FFF2-40B4-BE49-F238E27FC236}">
                <a16:creationId xmlns:a16="http://schemas.microsoft.com/office/drawing/2014/main" id="{7B06E8FC-5350-4D1E-D24C-60F773312A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8600" y="4660900"/>
            <a:ext cx="692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ja-JP" altLang="en-US" sz="2000" b="1">
                <a:ea typeface="メイリオ" panose="020B0604030504040204" pitchFamily="50" charset="-128"/>
              </a:rPr>
              <a:t>金庫</a:t>
            </a:r>
          </a:p>
        </p:txBody>
      </p:sp>
      <p:grpSp>
        <p:nvGrpSpPr>
          <p:cNvPr id="11227" name="Group 987">
            <a:extLst>
              <a:ext uri="{FF2B5EF4-FFF2-40B4-BE49-F238E27FC236}">
                <a16:creationId xmlns:a16="http://schemas.microsoft.com/office/drawing/2014/main" id="{A7C6D79C-8513-26F2-1BD4-F58A0A7EF8F1}"/>
              </a:ext>
            </a:extLst>
          </p:cNvPr>
          <p:cNvGrpSpPr>
            <a:grpSpLocks/>
          </p:cNvGrpSpPr>
          <p:nvPr/>
        </p:nvGrpSpPr>
        <p:grpSpPr bwMode="auto">
          <a:xfrm>
            <a:off x="1219200" y="5057775"/>
            <a:ext cx="1249363" cy="1801813"/>
            <a:chOff x="5330" y="4309"/>
            <a:chExt cx="1306" cy="1883"/>
          </a:xfrm>
        </p:grpSpPr>
        <p:sp>
          <p:nvSpPr>
            <p:cNvPr id="11228" name="AutoShape 988">
              <a:extLst>
                <a:ext uri="{FF2B5EF4-FFF2-40B4-BE49-F238E27FC236}">
                  <a16:creationId xmlns:a16="http://schemas.microsoft.com/office/drawing/2014/main" id="{EA2D1BFE-9235-EEDE-2361-65F82A9B88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8" y="6056"/>
              <a:ext cx="114" cy="13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57255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29" name="AutoShape 989">
              <a:extLst>
                <a:ext uri="{FF2B5EF4-FFF2-40B4-BE49-F238E27FC236}">
                  <a16:creationId xmlns:a16="http://schemas.microsoft.com/office/drawing/2014/main" id="{43F1A878-30CD-24B6-6BC6-162874005E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64" y="6056"/>
              <a:ext cx="114" cy="13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57255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30" name="Rectangle 990">
              <a:extLst>
                <a:ext uri="{FF2B5EF4-FFF2-40B4-BE49-F238E27FC236}">
                  <a16:creationId xmlns:a16="http://schemas.microsoft.com/office/drawing/2014/main" id="{B0737BE3-6E10-9E29-5886-44D1EBEF01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30" y="4309"/>
              <a:ext cx="1306" cy="1815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9804"/>
                    <a:invGamma/>
                  </a:srgbClr>
                </a:gs>
                <a:gs pos="100000">
                  <a:srgbClr val="333333"/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31" name="Rectangle 991">
              <a:extLst>
                <a:ext uri="{FF2B5EF4-FFF2-40B4-BE49-F238E27FC236}">
                  <a16:creationId xmlns:a16="http://schemas.microsoft.com/office/drawing/2014/main" id="{328667BF-B6A0-E284-AC94-0F3AF2C3CF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8" y="4377"/>
              <a:ext cx="1179" cy="167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9804"/>
                    <a:invGamma/>
                  </a:srgbClr>
                </a:gs>
                <a:gs pos="100000">
                  <a:srgbClr val="333333"/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32" name="Rectangle 992">
              <a:extLst>
                <a:ext uri="{FF2B5EF4-FFF2-40B4-BE49-F238E27FC236}">
                  <a16:creationId xmlns:a16="http://schemas.microsoft.com/office/drawing/2014/main" id="{0F160248-27FC-8B82-C9E5-6E3F331AF6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5" y="4491"/>
              <a:ext cx="45" cy="181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50000">
                  <a:srgbClr val="EAEAEA">
                    <a:gamma/>
                    <a:tint val="15686"/>
                    <a:invGamma/>
                  </a:srgbClr>
                </a:gs>
                <a:gs pos="100000">
                  <a:srgbClr val="EAEAEA"/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1233" name="Group 993">
              <a:extLst>
                <a:ext uri="{FF2B5EF4-FFF2-40B4-BE49-F238E27FC236}">
                  <a16:creationId xmlns:a16="http://schemas.microsoft.com/office/drawing/2014/main" id="{0B957C41-9A7D-52D3-653A-1E60816E853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77" y="4468"/>
              <a:ext cx="38" cy="227"/>
              <a:chOff x="3470" y="6101"/>
              <a:chExt cx="91" cy="544"/>
            </a:xfrm>
          </p:grpSpPr>
          <p:sp>
            <p:nvSpPr>
              <p:cNvPr id="11234" name="Rectangle 994">
                <a:extLst>
                  <a:ext uri="{FF2B5EF4-FFF2-40B4-BE49-F238E27FC236}">
                    <a16:creationId xmlns:a16="http://schemas.microsoft.com/office/drawing/2014/main" id="{4770AA15-6EAA-D1C6-1052-F071FA3D8B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0" y="6124"/>
                <a:ext cx="91" cy="113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15686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235" name="Rectangle 995">
                <a:extLst>
                  <a:ext uri="{FF2B5EF4-FFF2-40B4-BE49-F238E27FC236}">
                    <a16:creationId xmlns:a16="http://schemas.microsoft.com/office/drawing/2014/main" id="{DBBFEE12-12E9-5BC0-02AF-41A59ADD40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0" y="6237"/>
                <a:ext cx="91" cy="272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15686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236" name="Rectangle 996">
                <a:extLst>
                  <a:ext uri="{FF2B5EF4-FFF2-40B4-BE49-F238E27FC236}">
                    <a16:creationId xmlns:a16="http://schemas.microsoft.com/office/drawing/2014/main" id="{94B10355-1AA4-1823-EC0E-8EFC638848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0" y="6509"/>
                <a:ext cx="91" cy="113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15686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237" name="Rectangle 997">
                <a:extLst>
                  <a:ext uri="{FF2B5EF4-FFF2-40B4-BE49-F238E27FC236}">
                    <a16:creationId xmlns:a16="http://schemas.microsoft.com/office/drawing/2014/main" id="{A3BBA095-C47C-D82D-3F67-51576490BB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0" y="6623"/>
                <a:ext cx="91" cy="22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7451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47451"/>
                      <a:invGamma/>
                    </a:scheme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238" name="Rectangle 998">
                <a:extLst>
                  <a:ext uri="{FF2B5EF4-FFF2-40B4-BE49-F238E27FC236}">
                    <a16:creationId xmlns:a16="http://schemas.microsoft.com/office/drawing/2014/main" id="{94276BD7-A740-45D0-2336-30CB645097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0" y="6101"/>
                <a:ext cx="91" cy="22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7451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47451"/>
                      <a:invGamma/>
                    </a:scheme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1239" name="Rectangle 999">
              <a:extLst>
                <a:ext uri="{FF2B5EF4-FFF2-40B4-BE49-F238E27FC236}">
                  <a16:creationId xmlns:a16="http://schemas.microsoft.com/office/drawing/2014/main" id="{195A312E-ABD4-6543-B086-1E1930BC27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5" y="5738"/>
              <a:ext cx="45" cy="181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50000">
                  <a:srgbClr val="EAEAEA">
                    <a:gamma/>
                    <a:tint val="15686"/>
                    <a:invGamma/>
                  </a:srgbClr>
                </a:gs>
                <a:gs pos="100000">
                  <a:srgbClr val="EAEAEA"/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1240" name="Group 1000">
              <a:extLst>
                <a:ext uri="{FF2B5EF4-FFF2-40B4-BE49-F238E27FC236}">
                  <a16:creationId xmlns:a16="http://schemas.microsoft.com/office/drawing/2014/main" id="{D2DFF282-2FEE-67B6-FDEC-475B98C79A1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77" y="5715"/>
              <a:ext cx="38" cy="227"/>
              <a:chOff x="3470" y="6101"/>
              <a:chExt cx="91" cy="544"/>
            </a:xfrm>
          </p:grpSpPr>
          <p:sp>
            <p:nvSpPr>
              <p:cNvPr id="11241" name="Rectangle 1001">
                <a:extLst>
                  <a:ext uri="{FF2B5EF4-FFF2-40B4-BE49-F238E27FC236}">
                    <a16:creationId xmlns:a16="http://schemas.microsoft.com/office/drawing/2014/main" id="{387EF1F0-7AB3-B2B8-5FEE-FE84AE444E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0" y="6124"/>
                <a:ext cx="91" cy="113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15686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242" name="Rectangle 1002">
                <a:extLst>
                  <a:ext uri="{FF2B5EF4-FFF2-40B4-BE49-F238E27FC236}">
                    <a16:creationId xmlns:a16="http://schemas.microsoft.com/office/drawing/2014/main" id="{A96B45BC-7C21-A778-A108-0F3172F0B2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0" y="6237"/>
                <a:ext cx="91" cy="272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15686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243" name="Rectangle 1003">
                <a:extLst>
                  <a:ext uri="{FF2B5EF4-FFF2-40B4-BE49-F238E27FC236}">
                    <a16:creationId xmlns:a16="http://schemas.microsoft.com/office/drawing/2014/main" id="{23BB738A-FBF2-066E-99DC-43B9E14745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0" y="6509"/>
                <a:ext cx="91" cy="113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15686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244" name="Rectangle 1004">
                <a:extLst>
                  <a:ext uri="{FF2B5EF4-FFF2-40B4-BE49-F238E27FC236}">
                    <a16:creationId xmlns:a16="http://schemas.microsoft.com/office/drawing/2014/main" id="{87A748FE-9B8A-08A8-B3DE-F56462FB1B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0" y="6623"/>
                <a:ext cx="91" cy="22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7451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47451"/>
                      <a:invGamma/>
                    </a:scheme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245" name="Rectangle 1005">
                <a:extLst>
                  <a:ext uri="{FF2B5EF4-FFF2-40B4-BE49-F238E27FC236}">
                    <a16:creationId xmlns:a16="http://schemas.microsoft.com/office/drawing/2014/main" id="{9301A876-0F93-6389-BC98-4FBFEDB70E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0" y="6101"/>
                <a:ext cx="91" cy="22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7451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47451"/>
                      <a:invGamma/>
                    </a:scheme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1246" name="Rectangle 1006">
              <a:extLst>
                <a:ext uri="{FF2B5EF4-FFF2-40B4-BE49-F238E27FC236}">
                  <a16:creationId xmlns:a16="http://schemas.microsoft.com/office/drawing/2014/main" id="{02328660-EDD8-1739-30C3-17F54218D7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8" y="5103"/>
              <a:ext cx="590" cy="22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47" name="Oval 1007">
              <a:extLst>
                <a:ext uri="{FF2B5EF4-FFF2-40B4-BE49-F238E27FC236}">
                  <a16:creationId xmlns:a16="http://schemas.microsoft.com/office/drawing/2014/main" id="{B909ED85-9878-6E6C-5921-A6315D64BB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74" y="5103"/>
              <a:ext cx="227" cy="227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48" name="Freeform 1008">
              <a:extLst>
                <a:ext uri="{FF2B5EF4-FFF2-40B4-BE49-F238E27FC236}">
                  <a16:creationId xmlns:a16="http://schemas.microsoft.com/office/drawing/2014/main" id="{AAFAD85F-CA93-1040-582E-41210B5FE1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3" y="5171"/>
              <a:ext cx="386" cy="91"/>
            </a:xfrm>
            <a:custGeom>
              <a:avLst/>
              <a:gdLst>
                <a:gd name="T0" fmla="*/ 657 w 816"/>
                <a:gd name="T1" fmla="*/ 0 h 227"/>
                <a:gd name="T2" fmla="*/ 0 w 816"/>
                <a:gd name="T3" fmla="*/ 113 h 227"/>
                <a:gd name="T4" fmla="*/ 657 w 816"/>
                <a:gd name="T5" fmla="*/ 227 h 227"/>
                <a:gd name="T6" fmla="*/ 816 w 816"/>
                <a:gd name="T7" fmla="*/ 113 h 227"/>
                <a:gd name="T8" fmla="*/ 657 w 816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6" h="227">
                  <a:moveTo>
                    <a:pt x="657" y="0"/>
                  </a:moveTo>
                  <a:cubicBezTo>
                    <a:pt x="521" y="0"/>
                    <a:pt x="0" y="75"/>
                    <a:pt x="0" y="113"/>
                  </a:cubicBezTo>
                  <a:cubicBezTo>
                    <a:pt x="0" y="151"/>
                    <a:pt x="521" y="227"/>
                    <a:pt x="657" y="227"/>
                  </a:cubicBezTo>
                  <a:cubicBezTo>
                    <a:pt x="793" y="227"/>
                    <a:pt x="816" y="151"/>
                    <a:pt x="816" y="113"/>
                  </a:cubicBezTo>
                  <a:cubicBezTo>
                    <a:pt x="816" y="75"/>
                    <a:pt x="793" y="0"/>
                    <a:pt x="65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EAEAEA"/>
                </a:gs>
                <a:gs pos="50000">
                  <a:srgbClr val="EAEAEA">
                    <a:gamma/>
                    <a:tint val="0"/>
                    <a:invGamma/>
                  </a:srgbClr>
                </a:gs>
                <a:gs pos="100000">
                  <a:srgbClr val="EAEAEA"/>
                </a:gs>
              </a:gsLst>
              <a:lin ang="18900000" scaled="1"/>
            </a:gradFill>
            <a:ln w="3175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49" name="Oval 1009">
              <a:extLst>
                <a:ext uri="{FF2B5EF4-FFF2-40B4-BE49-F238E27FC236}">
                  <a16:creationId xmlns:a16="http://schemas.microsoft.com/office/drawing/2014/main" id="{EA4B9000-09B1-E907-7B75-65C0048AFD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20" y="5149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50" name="Rectangle 1010">
              <a:extLst>
                <a:ext uri="{FF2B5EF4-FFF2-40B4-BE49-F238E27FC236}">
                  <a16:creationId xmlns:a16="http://schemas.microsoft.com/office/drawing/2014/main" id="{9C3C6ABE-33C0-5DFB-868B-4FE73C6697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74" y="5103"/>
              <a:ext cx="23" cy="227"/>
            </a:xfrm>
            <a:prstGeom prst="rect">
              <a:avLst/>
            </a:prstGeom>
            <a:gradFill rotWithShape="1">
              <a:gsLst>
                <a:gs pos="0">
                  <a:srgbClr val="969696">
                    <a:gamma/>
                    <a:tint val="60392"/>
                    <a:invGamma/>
                  </a:srgbClr>
                </a:gs>
                <a:gs pos="50000">
                  <a:srgbClr val="969696"/>
                </a:gs>
                <a:gs pos="100000">
                  <a:srgbClr val="969696">
                    <a:gamma/>
                    <a:tint val="60392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3323" name="Line 1035">
            <a:extLst>
              <a:ext uri="{FF2B5EF4-FFF2-40B4-BE49-F238E27FC236}">
                <a16:creationId xmlns:a16="http://schemas.microsoft.com/office/drawing/2014/main" id="{DA1DC08E-6976-B4D5-AA54-D9AE62435DD6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7037388"/>
            <a:ext cx="21386800" cy="0"/>
          </a:xfrm>
          <a:prstGeom prst="line">
            <a:avLst/>
          </a:prstGeom>
          <a:noFill/>
          <a:ln w="25400">
            <a:solidFill>
              <a:srgbClr val="FF99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3324" name="Rectangle 1036">
            <a:extLst>
              <a:ext uri="{FF2B5EF4-FFF2-40B4-BE49-F238E27FC236}">
                <a16:creationId xmlns:a16="http://schemas.microsoft.com/office/drawing/2014/main" id="{E5B4BB87-ED1D-9111-C847-6466609F1D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44913" y="9091613"/>
            <a:ext cx="900112" cy="900112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Wagon</a:t>
            </a:r>
          </a:p>
          <a:p>
            <a:pPr algn="ctr"/>
            <a:r>
              <a:rPr lang="en-US" altLang="ja-JP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(500x500)</a:t>
            </a:r>
          </a:p>
        </p:txBody>
      </p:sp>
      <p:sp>
        <p:nvSpPr>
          <p:cNvPr id="13325" name="Rectangle 1037">
            <a:extLst>
              <a:ext uri="{FF2B5EF4-FFF2-40B4-BE49-F238E27FC236}">
                <a16:creationId xmlns:a16="http://schemas.microsoft.com/office/drawing/2014/main" id="{5FC7BA25-68C9-6921-EBE8-4FAB32003C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52975" y="9109075"/>
            <a:ext cx="719138" cy="719138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Wagon</a:t>
            </a:r>
          </a:p>
          <a:p>
            <a:pPr algn="ctr"/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(400x400)</a:t>
            </a:r>
          </a:p>
        </p:txBody>
      </p:sp>
      <p:sp>
        <p:nvSpPr>
          <p:cNvPr id="13326" name="Text Box 1038">
            <a:extLst>
              <a:ext uri="{FF2B5EF4-FFF2-40B4-BE49-F238E27FC236}">
                <a16:creationId xmlns:a16="http://schemas.microsoft.com/office/drawing/2014/main" id="{DF10151E-EC89-4D2A-DF91-EBA26ADA13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8929688"/>
            <a:ext cx="946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ja-JP" altLang="en-US" sz="2000" b="1">
                <a:ea typeface="メイリオ" panose="020B0604030504040204" pitchFamily="50" charset="-128"/>
              </a:rPr>
              <a:t>ワゴン</a:t>
            </a:r>
          </a:p>
        </p:txBody>
      </p:sp>
      <p:grpSp>
        <p:nvGrpSpPr>
          <p:cNvPr id="13327" name="Group 1039">
            <a:extLst>
              <a:ext uri="{FF2B5EF4-FFF2-40B4-BE49-F238E27FC236}">
                <a16:creationId xmlns:a16="http://schemas.microsoft.com/office/drawing/2014/main" id="{D09A2A50-C1B1-4287-A8DF-00AF288B7D34}"/>
              </a:ext>
            </a:extLst>
          </p:cNvPr>
          <p:cNvGrpSpPr>
            <a:grpSpLocks/>
          </p:cNvGrpSpPr>
          <p:nvPr/>
        </p:nvGrpSpPr>
        <p:grpSpPr bwMode="auto">
          <a:xfrm>
            <a:off x="3887788" y="7902575"/>
            <a:ext cx="1800225" cy="215900"/>
            <a:chOff x="2064" y="2268"/>
            <a:chExt cx="1134" cy="136"/>
          </a:xfrm>
        </p:grpSpPr>
        <p:sp>
          <p:nvSpPr>
            <p:cNvPr id="13328" name="AutoShape 1040">
              <a:extLst>
                <a:ext uri="{FF2B5EF4-FFF2-40B4-BE49-F238E27FC236}">
                  <a16:creationId xmlns:a16="http://schemas.microsoft.com/office/drawing/2014/main" id="{04ACE3AC-9831-3B17-0D24-4EDFFC7718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0" y="2268"/>
              <a:ext cx="68" cy="136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29" name="AutoShape 1041">
              <a:extLst>
                <a:ext uri="{FF2B5EF4-FFF2-40B4-BE49-F238E27FC236}">
                  <a16:creationId xmlns:a16="http://schemas.microsoft.com/office/drawing/2014/main" id="{FC68EC3D-D7ED-44C8-055A-F4DB6E554E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64" y="2268"/>
              <a:ext cx="68" cy="136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30" name="Rectangle 1042">
              <a:extLst>
                <a:ext uri="{FF2B5EF4-FFF2-40B4-BE49-F238E27FC236}">
                  <a16:creationId xmlns:a16="http://schemas.microsoft.com/office/drawing/2014/main" id="{D72C813C-796E-9782-250E-C6EA8EF8C2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64" y="2314"/>
              <a:ext cx="1134" cy="45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0"/>
                    <a:invGamma/>
                  </a:schemeClr>
                </a:gs>
              </a:gsLst>
              <a:lin ang="18900000" scaled="1"/>
            </a:gradFill>
            <a:ln w="254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ja-JP" altLang="ja-JP" sz="1200" b="1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331" name="Group 1043">
            <a:extLst>
              <a:ext uri="{FF2B5EF4-FFF2-40B4-BE49-F238E27FC236}">
                <a16:creationId xmlns:a16="http://schemas.microsoft.com/office/drawing/2014/main" id="{1E745A9F-CB3D-E9D9-C03E-1928398750CA}"/>
              </a:ext>
            </a:extLst>
          </p:cNvPr>
          <p:cNvGrpSpPr>
            <a:grpSpLocks/>
          </p:cNvGrpSpPr>
          <p:nvPr/>
        </p:nvGrpSpPr>
        <p:grpSpPr bwMode="auto">
          <a:xfrm>
            <a:off x="5832475" y="7902575"/>
            <a:ext cx="2159000" cy="215900"/>
            <a:chOff x="3289" y="2268"/>
            <a:chExt cx="1360" cy="136"/>
          </a:xfrm>
        </p:grpSpPr>
        <p:sp>
          <p:nvSpPr>
            <p:cNvPr id="13332" name="AutoShape 1044">
              <a:extLst>
                <a:ext uri="{FF2B5EF4-FFF2-40B4-BE49-F238E27FC236}">
                  <a16:creationId xmlns:a16="http://schemas.microsoft.com/office/drawing/2014/main" id="{82FA937E-6466-9BE6-8082-FC463251A9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2268"/>
              <a:ext cx="68" cy="136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33" name="AutoShape 1045">
              <a:extLst>
                <a:ext uri="{FF2B5EF4-FFF2-40B4-BE49-F238E27FC236}">
                  <a16:creationId xmlns:a16="http://schemas.microsoft.com/office/drawing/2014/main" id="{6023DDD2-8C56-707E-75E2-368716194C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1" y="2268"/>
              <a:ext cx="68" cy="136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34" name="Rectangle 1046">
              <a:extLst>
                <a:ext uri="{FF2B5EF4-FFF2-40B4-BE49-F238E27FC236}">
                  <a16:creationId xmlns:a16="http://schemas.microsoft.com/office/drawing/2014/main" id="{079D600E-3C21-24EE-E191-80C330A98F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2314"/>
              <a:ext cx="1360" cy="45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0"/>
                    <a:invGamma/>
                  </a:schemeClr>
                </a:gs>
              </a:gsLst>
              <a:lin ang="18900000" scaled="1"/>
            </a:gradFill>
            <a:ln w="254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ja-JP" altLang="ja-JP" sz="1200" b="1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335" name="Group 1047">
            <a:extLst>
              <a:ext uri="{FF2B5EF4-FFF2-40B4-BE49-F238E27FC236}">
                <a16:creationId xmlns:a16="http://schemas.microsoft.com/office/drawing/2014/main" id="{337F8705-D721-E982-E433-45D38B703B0B}"/>
              </a:ext>
            </a:extLst>
          </p:cNvPr>
          <p:cNvGrpSpPr>
            <a:grpSpLocks/>
          </p:cNvGrpSpPr>
          <p:nvPr/>
        </p:nvGrpSpPr>
        <p:grpSpPr bwMode="auto">
          <a:xfrm>
            <a:off x="8135938" y="7902575"/>
            <a:ext cx="2520950" cy="215900"/>
            <a:chOff x="4740" y="2268"/>
            <a:chExt cx="1588" cy="136"/>
          </a:xfrm>
        </p:grpSpPr>
        <p:sp>
          <p:nvSpPr>
            <p:cNvPr id="13336" name="AutoShape 1048">
              <a:extLst>
                <a:ext uri="{FF2B5EF4-FFF2-40B4-BE49-F238E27FC236}">
                  <a16:creationId xmlns:a16="http://schemas.microsoft.com/office/drawing/2014/main" id="{8712534E-8FA4-7246-1792-942C5F5843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0" y="2268"/>
              <a:ext cx="68" cy="136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37" name="AutoShape 1049">
              <a:extLst>
                <a:ext uri="{FF2B5EF4-FFF2-40B4-BE49-F238E27FC236}">
                  <a16:creationId xmlns:a16="http://schemas.microsoft.com/office/drawing/2014/main" id="{81873660-AEEB-D151-FD4E-F647114038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0" y="2268"/>
              <a:ext cx="68" cy="136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38" name="Rectangle 1050">
              <a:extLst>
                <a:ext uri="{FF2B5EF4-FFF2-40B4-BE49-F238E27FC236}">
                  <a16:creationId xmlns:a16="http://schemas.microsoft.com/office/drawing/2014/main" id="{853F1B04-02D4-9AD4-71F1-BE7D907965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0" y="2314"/>
              <a:ext cx="1587" cy="45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0"/>
                    <a:invGamma/>
                  </a:schemeClr>
                </a:gs>
              </a:gsLst>
              <a:lin ang="18900000" scaled="1"/>
            </a:gradFill>
            <a:ln w="254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ja-JP" altLang="ja-JP" sz="1200" b="1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3339" name="Text Box 1051">
            <a:extLst>
              <a:ext uri="{FF2B5EF4-FFF2-40B4-BE49-F238E27FC236}">
                <a16:creationId xmlns:a16="http://schemas.microsoft.com/office/drawing/2014/main" id="{8D2559A7-60E3-FA35-8BF0-2B0B8F4D4D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21150" y="8047038"/>
            <a:ext cx="133191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Desktop Panel(1000)</a:t>
            </a:r>
          </a:p>
        </p:txBody>
      </p:sp>
      <p:sp>
        <p:nvSpPr>
          <p:cNvPr id="13340" name="Text Box 1052">
            <a:extLst>
              <a:ext uri="{FF2B5EF4-FFF2-40B4-BE49-F238E27FC236}">
                <a16:creationId xmlns:a16="http://schemas.microsoft.com/office/drawing/2014/main" id="{A1650FB2-0A56-2CFF-D779-B287E225DC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5225" y="8047038"/>
            <a:ext cx="133191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Desktop Panel(1000)</a:t>
            </a:r>
          </a:p>
        </p:txBody>
      </p:sp>
      <p:sp>
        <p:nvSpPr>
          <p:cNvPr id="13341" name="Text Box 1053">
            <a:extLst>
              <a:ext uri="{FF2B5EF4-FFF2-40B4-BE49-F238E27FC236}">
                <a16:creationId xmlns:a16="http://schemas.microsoft.com/office/drawing/2014/main" id="{26F4AF7B-D9B3-93AC-E37C-1878DC0C1C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31250" y="8047038"/>
            <a:ext cx="133191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Desktop Panel(1000)</a:t>
            </a:r>
          </a:p>
        </p:txBody>
      </p:sp>
      <p:grpSp>
        <p:nvGrpSpPr>
          <p:cNvPr id="13342" name="Group 1054">
            <a:extLst>
              <a:ext uri="{FF2B5EF4-FFF2-40B4-BE49-F238E27FC236}">
                <a16:creationId xmlns:a16="http://schemas.microsoft.com/office/drawing/2014/main" id="{DDDCD7FE-32FF-D937-5B2A-81916D1314F8}"/>
              </a:ext>
            </a:extLst>
          </p:cNvPr>
          <p:cNvGrpSpPr>
            <a:grpSpLocks/>
          </p:cNvGrpSpPr>
          <p:nvPr/>
        </p:nvGrpSpPr>
        <p:grpSpPr bwMode="auto">
          <a:xfrm>
            <a:off x="944563" y="7794625"/>
            <a:ext cx="1800225" cy="539750"/>
            <a:chOff x="476" y="1951"/>
            <a:chExt cx="1134" cy="340"/>
          </a:xfrm>
        </p:grpSpPr>
        <p:sp>
          <p:nvSpPr>
            <p:cNvPr id="13343" name="Rectangle 1055">
              <a:extLst>
                <a:ext uri="{FF2B5EF4-FFF2-40B4-BE49-F238E27FC236}">
                  <a16:creationId xmlns:a16="http://schemas.microsoft.com/office/drawing/2014/main" id="{281CA76B-47FC-EEE4-1899-91834386F3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6" y="1951"/>
              <a:ext cx="1134" cy="340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3725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44" name="Rectangle 1056">
              <a:extLst>
                <a:ext uri="{FF2B5EF4-FFF2-40B4-BE49-F238E27FC236}">
                  <a16:creationId xmlns:a16="http://schemas.microsoft.com/office/drawing/2014/main" id="{ABB4B15C-7958-0497-4FC6-7E982DA13B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" y="1973"/>
              <a:ext cx="1089" cy="318"/>
            </a:xfrm>
            <a:prstGeom prst="rect">
              <a:avLst/>
            </a:prstGeom>
            <a:pattFill prst="smConfetti">
              <a:fgClr>
                <a:srgbClr val="0066FF"/>
              </a:fgClr>
              <a:bgClr>
                <a:schemeClr val="accent2"/>
              </a:bgClr>
            </a:pattFill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45" name="AutoShape 1057">
              <a:extLst>
                <a:ext uri="{FF2B5EF4-FFF2-40B4-BE49-F238E27FC236}">
                  <a16:creationId xmlns:a16="http://schemas.microsoft.com/office/drawing/2014/main" id="{3A8CE7BF-8F9A-5492-BE22-AEC3B2344B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" y="2223"/>
              <a:ext cx="68" cy="6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372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46" name="AutoShape 1058">
              <a:extLst>
                <a:ext uri="{FF2B5EF4-FFF2-40B4-BE49-F238E27FC236}">
                  <a16:creationId xmlns:a16="http://schemas.microsoft.com/office/drawing/2014/main" id="{FF5134FB-B2C4-9A04-A344-2D037E1119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7" y="2223"/>
              <a:ext cx="68" cy="6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372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47" name="Rectangle 1059">
              <a:extLst>
                <a:ext uri="{FF2B5EF4-FFF2-40B4-BE49-F238E27FC236}">
                  <a16:creationId xmlns:a16="http://schemas.microsoft.com/office/drawing/2014/main" id="{05DABFAC-1166-6AD4-6BF2-2657E88191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" y="2280"/>
              <a:ext cx="113" cy="11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372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48" name="Rectangle 1060">
              <a:extLst>
                <a:ext uri="{FF2B5EF4-FFF2-40B4-BE49-F238E27FC236}">
                  <a16:creationId xmlns:a16="http://schemas.microsoft.com/office/drawing/2014/main" id="{393C03FB-B0EC-C99A-4BE3-9AADE59DDB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4" y="2280"/>
              <a:ext cx="113" cy="11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372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 w="31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3349" name="Text Box 1061">
            <a:extLst>
              <a:ext uri="{FF2B5EF4-FFF2-40B4-BE49-F238E27FC236}">
                <a16:creationId xmlns:a16="http://schemas.microsoft.com/office/drawing/2014/main" id="{471350AD-2269-B6AE-E154-DB5F9B9AAE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7397750"/>
            <a:ext cx="2470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ja-JP" altLang="en-US" sz="2000" b="1">
                <a:ea typeface="メイリオ" panose="020B0604030504040204" pitchFamily="50" charset="-128"/>
              </a:rPr>
              <a:t>デスクトップパネル</a:t>
            </a:r>
          </a:p>
        </p:txBody>
      </p:sp>
      <p:sp>
        <p:nvSpPr>
          <p:cNvPr id="13350" name="Line 1062">
            <a:extLst>
              <a:ext uri="{FF2B5EF4-FFF2-40B4-BE49-F238E27FC236}">
                <a16:creationId xmlns:a16="http://schemas.microsoft.com/office/drawing/2014/main" id="{365B7D13-ED02-9CCA-8E1A-4F485DBA84A5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8802688"/>
            <a:ext cx="21386800" cy="0"/>
          </a:xfrm>
          <a:prstGeom prst="line">
            <a:avLst/>
          </a:prstGeom>
          <a:noFill/>
          <a:ln w="25400">
            <a:solidFill>
              <a:srgbClr val="FF99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13365" name="Group 1077">
            <a:extLst>
              <a:ext uri="{FF2B5EF4-FFF2-40B4-BE49-F238E27FC236}">
                <a16:creationId xmlns:a16="http://schemas.microsoft.com/office/drawing/2014/main" id="{BA3F3A46-0792-7F14-2F2C-0AD0D5E1F36F}"/>
              </a:ext>
            </a:extLst>
          </p:cNvPr>
          <p:cNvGrpSpPr>
            <a:grpSpLocks/>
          </p:cNvGrpSpPr>
          <p:nvPr/>
        </p:nvGrpSpPr>
        <p:grpSpPr bwMode="auto">
          <a:xfrm>
            <a:off x="1466850" y="9431338"/>
            <a:ext cx="755650" cy="1114425"/>
            <a:chOff x="7144" y="6986"/>
            <a:chExt cx="952" cy="1405"/>
          </a:xfrm>
        </p:grpSpPr>
        <p:sp>
          <p:nvSpPr>
            <p:cNvPr id="13366" name="Oval 1078">
              <a:extLst>
                <a:ext uri="{FF2B5EF4-FFF2-40B4-BE49-F238E27FC236}">
                  <a16:creationId xmlns:a16="http://schemas.microsoft.com/office/drawing/2014/main" id="{1474EB85-AA93-8F4F-49EA-8A43B155CF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0" y="8301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28627"/>
                    <a:invGamma/>
                  </a:schemeClr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67" name="Oval 1079">
              <a:extLst>
                <a:ext uri="{FF2B5EF4-FFF2-40B4-BE49-F238E27FC236}">
                  <a16:creationId xmlns:a16="http://schemas.microsoft.com/office/drawing/2014/main" id="{FC88E468-FF6A-0B23-E7F0-016DA34811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61" y="8301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28627"/>
                    <a:invGamma/>
                  </a:schemeClr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68" name="Rectangle 1080">
              <a:extLst>
                <a:ext uri="{FF2B5EF4-FFF2-40B4-BE49-F238E27FC236}">
                  <a16:creationId xmlns:a16="http://schemas.microsoft.com/office/drawing/2014/main" id="{E54CD640-4A40-3915-93EB-B28BA17A8C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44" y="7575"/>
              <a:ext cx="952" cy="771"/>
            </a:xfrm>
            <a:prstGeom prst="rect">
              <a:avLst/>
            </a:prstGeom>
            <a:gradFill rotWithShape="1">
              <a:gsLst>
                <a:gs pos="0">
                  <a:srgbClr val="E7E0B7"/>
                </a:gs>
                <a:gs pos="100000">
                  <a:srgbClr val="E7E0B7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69" name="Rectangle 1081">
              <a:extLst>
                <a:ext uri="{FF2B5EF4-FFF2-40B4-BE49-F238E27FC236}">
                  <a16:creationId xmlns:a16="http://schemas.microsoft.com/office/drawing/2014/main" id="{5E4B748E-7020-599C-5C9D-0DDC91A9EC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44" y="6986"/>
              <a:ext cx="952" cy="45"/>
            </a:xfrm>
            <a:prstGeom prst="rect">
              <a:avLst/>
            </a:prstGeom>
            <a:gradFill rotWithShape="1">
              <a:gsLst>
                <a:gs pos="0">
                  <a:srgbClr val="E7E0B7"/>
                </a:gs>
                <a:gs pos="50000">
                  <a:srgbClr val="E7E0B7">
                    <a:gamma/>
                    <a:tint val="33725"/>
                    <a:invGamma/>
                  </a:srgbClr>
                </a:gs>
                <a:gs pos="100000">
                  <a:srgbClr val="E7E0B7"/>
                </a:gs>
              </a:gsLst>
              <a:lin ang="5400000" scaled="1"/>
            </a:gra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70" name="Rectangle 1082">
              <a:extLst>
                <a:ext uri="{FF2B5EF4-FFF2-40B4-BE49-F238E27FC236}">
                  <a16:creationId xmlns:a16="http://schemas.microsoft.com/office/drawing/2014/main" id="{D769B73B-755B-5341-4324-DF7C04ACBC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44" y="7031"/>
              <a:ext cx="952" cy="272"/>
            </a:xfrm>
            <a:prstGeom prst="rect">
              <a:avLst/>
            </a:prstGeom>
            <a:gradFill rotWithShape="1">
              <a:gsLst>
                <a:gs pos="0">
                  <a:srgbClr val="E7E0B7"/>
                </a:gs>
                <a:gs pos="100000">
                  <a:srgbClr val="E7E0B7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71" name="Rectangle 1083">
              <a:extLst>
                <a:ext uri="{FF2B5EF4-FFF2-40B4-BE49-F238E27FC236}">
                  <a16:creationId xmlns:a16="http://schemas.microsoft.com/office/drawing/2014/main" id="{4993D91E-987C-0E6B-AD88-02B451F076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44" y="7303"/>
              <a:ext cx="952" cy="272"/>
            </a:xfrm>
            <a:prstGeom prst="rect">
              <a:avLst/>
            </a:prstGeom>
            <a:gradFill rotWithShape="1">
              <a:gsLst>
                <a:gs pos="0">
                  <a:srgbClr val="E7E0B7"/>
                </a:gs>
                <a:gs pos="100000">
                  <a:srgbClr val="E7E0B7">
                    <a:gamma/>
                    <a:tint val="33725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3372" name="Group 1084">
              <a:extLst>
                <a:ext uri="{FF2B5EF4-FFF2-40B4-BE49-F238E27FC236}">
                  <a16:creationId xmlns:a16="http://schemas.microsoft.com/office/drawing/2014/main" id="{74F5A1D6-9CC5-C777-279D-3B63A55F5D3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416" y="7076"/>
              <a:ext cx="409" cy="91"/>
              <a:chOff x="5194" y="8936"/>
              <a:chExt cx="680" cy="113"/>
            </a:xfrm>
          </p:grpSpPr>
          <p:sp>
            <p:nvSpPr>
              <p:cNvPr id="13373" name="AutoShape 1085">
                <a:extLst>
                  <a:ext uri="{FF2B5EF4-FFF2-40B4-BE49-F238E27FC236}">
                    <a16:creationId xmlns:a16="http://schemas.microsoft.com/office/drawing/2014/main" id="{1162A1EA-CFD0-E7E8-1E3C-B572EDBBA9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5477" y="8653"/>
                <a:ext cx="113" cy="680"/>
              </a:xfrm>
              <a:prstGeom prst="flowChartDelay">
                <a:avLst/>
              </a:prstGeom>
              <a:gradFill rotWithShape="1">
                <a:gsLst>
                  <a:gs pos="0">
                    <a:srgbClr val="E7E0B7"/>
                  </a:gs>
                  <a:gs pos="100000">
                    <a:srgbClr val="E7E0B7">
                      <a:gamma/>
                      <a:shade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374" name="AutoShape 1086">
                <a:extLst>
                  <a:ext uri="{FF2B5EF4-FFF2-40B4-BE49-F238E27FC236}">
                    <a16:creationId xmlns:a16="http://schemas.microsoft.com/office/drawing/2014/main" id="{B7DF854C-A646-BB9E-B61C-1FC8E58E65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6" y="8951"/>
                <a:ext cx="635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41176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3375" name="Group 1087">
              <a:extLst>
                <a:ext uri="{FF2B5EF4-FFF2-40B4-BE49-F238E27FC236}">
                  <a16:creationId xmlns:a16="http://schemas.microsoft.com/office/drawing/2014/main" id="{3DCB5867-62CC-E685-4A7C-C28738DABB5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915" y="7076"/>
              <a:ext cx="45" cy="45"/>
              <a:chOff x="5466" y="8664"/>
              <a:chExt cx="227" cy="227"/>
            </a:xfrm>
          </p:grpSpPr>
          <p:sp>
            <p:nvSpPr>
              <p:cNvPr id="13376" name="Oval 1088">
                <a:extLst>
                  <a:ext uri="{FF2B5EF4-FFF2-40B4-BE49-F238E27FC236}">
                    <a16:creationId xmlns:a16="http://schemas.microsoft.com/office/drawing/2014/main" id="{BE22FBCF-0AF7-8360-17FB-9362ADEB0D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6" y="8664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25490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377" name="Oval 1089">
                <a:extLst>
                  <a:ext uri="{FF2B5EF4-FFF2-40B4-BE49-F238E27FC236}">
                    <a16:creationId xmlns:a16="http://schemas.microsoft.com/office/drawing/2014/main" id="{5E065BA7-FE6A-DE45-3FF7-FE7FA9202D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9" y="8687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25490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378" name="Oval 1090">
                <a:extLst>
                  <a:ext uri="{FF2B5EF4-FFF2-40B4-BE49-F238E27FC236}">
                    <a16:creationId xmlns:a16="http://schemas.microsoft.com/office/drawing/2014/main" id="{BC497420-5D29-7D22-3BD5-FD4E9574BE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35" y="873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shade val="85882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379" name="Rectangle 1091">
                <a:extLst>
                  <a:ext uri="{FF2B5EF4-FFF2-40B4-BE49-F238E27FC236}">
                    <a16:creationId xmlns:a16="http://schemas.microsoft.com/office/drawing/2014/main" id="{57F2B40E-8BBD-56F6-B29D-6DDA112A18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5" y="8733"/>
                <a:ext cx="10" cy="90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3380" name="Group 1092">
              <a:extLst>
                <a:ext uri="{FF2B5EF4-FFF2-40B4-BE49-F238E27FC236}">
                  <a16:creationId xmlns:a16="http://schemas.microsoft.com/office/drawing/2014/main" id="{A0343A5E-27D5-E984-03E8-C137333FA92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416" y="7348"/>
              <a:ext cx="409" cy="91"/>
              <a:chOff x="5194" y="8936"/>
              <a:chExt cx="680" cy="113"/>
            </a:xfrm>
          </p:grpSpPr>
          <p:sp>
            <p:nvSpPr>
              <p:cNvPr id="13381" name="AutoShape 1093">
                <a:extLst>
                  <a:ext uri="{FF2B5EF4-FFF2-40B4-BE49-F238E27FC236}">
                    <a16:creationId xmlns:a16="http://schemas.microsoft.com/office/drawing/2014/main" id="{4CAEE6AC-C58B-46FE-CBBC-034CEDC1BF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5477" y="8653"/>
                <a:ext cx="113" cy="680"/>
              </a:xfrm>
              <a:prstGeom prst="flowChartDelay">
                <a:avLst/>
              </a:prstGeom>
              <a:gradFill rotWithShape="1">
                <a:gsLst>
                  <a:gs pos="0">
                    <a:srgbClr val="E7E0B7"/>
                  </a:gs>
                  <a:gs pos="100000">
                    <a:srgbClr val="E7E0B7">
                      <a:gamma/>
                      <a:shade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382" name="AutoShape 1094">
                <a:extLst>
                  <a:ext uri="{FF2B5EF4-FFF2-40B4-BE49-F238E27FC236}">
                    <a16:creationId xmlns:a16="http://schemas.microsoft.com/office/drawing/2014/main" id="{D129E0B6-CD01-31FC-130A-3AB4AE4885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6" y="8951"/>
                <a:ext cx="635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41176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3383" name="Group 1095">
              <a:extLst>
                <a:ext uri="{FF2B5EF4-FFF2-40B4-BE49-F238E27FC236}">
                  <a16:creationId xmlns:a16="http://schemas.microsoft.com/office/drawing/2014/main" id="{DAF102F5-DE1B-94ED-90BD-D59DA114340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416" y="7620"/>
              <a:ext cx="409" cy="91"/>
              <a:chOff x="5194" y="8936"/>
              <a:chExt cx="680" cy="113"/>
            </a:xfrm>
          </p:grpSpPr>
          <p:sp>
            <p:nvSpPr>
              <p:cNvPr id="13384" name="AutoShape 1096">
                <a:extLst>
                  <a:ext uri="{FF2B5EF4-FFF2-40B4-BE49-F238E27FC236}">
                    <a16:creationId xmlns:a16="http://schemas.microsoft.com/office/drawing/2014/main" id="{544CBCC0-9FA1-390E-8D0F-DA4A3DECA1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5477" y="8653"/>
                <a:ext cx="113" cy="680"/>
              </a:xfrm>
              <a:prstGeom prst="flowChartDelay">
                <a:avLst/>
              </a:prstGeom>
              <a:gradFill rotWithShape="1">
                <a:gsLst>
                  <a:gs pos="0">
                    <a:srgbClr val="E7E0B7"/>
                  </a:gs>
                  <a:gs pos="100000">
                    <a:srgbClr val="E7E0B7">
                      <a:gamma/>
                      <a:shade val="6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385" name="AutoShape 1097">
                <a:extLst>
                  <a:ext uri="{FF2B5EF4-FFF2-40B4-BE49-F238E27FC236}">
                    <a16:creationId xmlns:a16="http://schemas.microsoft.com/office/drawing/2014/main" id="{557F5047-8C03-3CB1-A955-C16E0A113E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6" y="8951"/>
                <a:ext cx="635" cy="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41176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3386" name="Group 1098">
            <a:extLst>
              <a:ext uri="{FF2B5EF4-FFF2-40B4-BE49-F238E27FC236}">
                <a16:creationId xmlns:a16="http://schemas.microsoft.com/office/drawing/2014/main" id="{92150C86-8C8B-F90F-F5C5-B92AF43CB394}"/>
              </a:ext>
            </a:extLst>
          </p:cNvPr>
          <p:cNvGrpSpPr>
            <a:grpSpLocks/>
          </p:cNvGrpSpPr>
          <p:nvPr/>
        </p:nvGrpSpPr>
        <p:grpSpPr bwMode="auto">
          <a:xfrm>
            <a:off x="1643063" y="11485563"/>
            <a:ext cx="404812" cy="468312"/>
            <a:chOff x="1077" y="5907"/>
            <a:chExt cx="431" cy="499"/>
          </a:xfrm>
        </p:grpSpPr>
        <p:sp>
          <p:nvSpPr>
            <p:cNvPr id="13387" name="AutoShape 1099">
              <a:extLst>
                <a:ext uri="{FF2B5EF4-FFF2-40B4-BE49-F238E27FC236}">
                  <a16:creationId xmlns:a16="http://schemas.microsoft.com/office/drawing/2014/main" id="{6EA1184C-00AB-4E50-D973-AE0E3356BF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9" y="5920"/>
              <a:ext cx="408" cy="486"/>
            </a:xfrm>
            <a:custGeom>
              <a:avLst/>
              <a:gdLst>
                <a:gd name="G0" fmla="+- 2382 0 0"/>
                <a:gd name="G1" fmla="+- 21600 0 2382"/>
                <a:gd name="G2" fmla="*/ 2382 1 2"/>
                <a:gd name="G3" fmla="+- 21600 0 G2"/>
                <a:gd name="G4" fmla="+/ 2382 21600 2"/>
                <a:gd name="G5" fmla="+/ G1 0 2"/>
                <a:gd name="G6" fmla="*/ 21600 21600 2382"/>
                <a:gd name="G7" fmla="*/ G6 1 2"/>
                <a:gd name="G8" fmla="+- 21600 0 G7"/>
                <a:gd name="G9" fmla="*/ 21600 1 2"/>
                <a:gd name="G10" fmla="+- 2382 0 G9"/>
                <a:gd name="G11" fmla="?: G10 G8 0"/>
                <a:gd name="G12" fmla="?: G10 G7 21600"/>
                <a:gd name="T0" fmla="*/ 20409 w 21600"/>
                <a:gd name="T1" fmla="*/ 10800 h 21600"/>
                <a:gd name="T2" fmla="*/ 10800 w 21600"/>
                <a:gd name="T3" fmla="*/ 21600 h 21600"/>
                <a:gd name="T4" fmla="*/ 1191 w 21600"/>
                <a:gd name="T5" fmla="*/ 10800 h 21600"/>
                <a:gd name="T6" fmla="*/ 10800 w 21600"/>
                <a:gd name="T7" fmla="*/ 0 h 21600"/>
                <a:gd name="T8" fmla="*/ 2991 w 21600"/>
                <a:gd name="T9" fmla="*/ 2991 h 21600"/>
                <a:gd name="T10" fmla="*/ 18609 w 21600"/>
                <a:gd name="T11" fmla="*/ 1860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382" y="21600"/>
                  </a:lnTo>
                  <a:lnTo>
                    <a:pt x="19218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88" name="AutoShape 1100">
              <a:extLst>
                <a:ext uri="{FF2B5EF4-FFF2-40B4-BE49-F238E27FC236}">
                  <a16:creationId xmlns:a16="http://schemas.microsoft.com/office/drawing/2014/main" id="{8C604121-6DCD-300E-A1B2-485046FB19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7" y="5907"/>
              <a:ext cx="431" cy="2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3389" name="Group 1101">
              <a:extLst>
                <a:ext uri="{FF2B5EF4-FFF2-40B4-BE49-F238E27FC236}">
                  <a16:creationId xmlns:a16="http://schemas.microsoft.com/office/drawing/2014/main" id="{30328D30-5BC3-3EBA-18DE-A3128048E57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90" y="6192"/>
              <a:ext cx="205" cy="98"/>
              <a:chOff x="1452" y="7008"/>
              <a:chExt cx="1042" cy="499"/>
            </a:xfrm>
          </p:grpSpPr>
          <p:sp>
            <p:nvSpPr>
              <p:cNvPr id="13390" name="Rectangle 1102">
                <a:extLst>
                  <a:ext uri="{FF2B5EF4-FFF2-40B4-BE49-F238E27FC236}">
                    <a16:creationId xmlns:a16="http://schemas.microsoft.com/office/drawing/2014/main" id="{06498094-3D64-9A25-9B2E-9D7C9E6D2A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2" y="7008"/>
                <a:ext cx="45" cy="49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391" name="Rectangle 1103">
                <a:extLst>
                  <a:ext uri="{FF2B5EF4-FFF2-40B4-BE49-F238E27FC236}">
                    <a16:creationId xmlns:a16="http://schemas.microsoft.com/office/drawing/2014/main" id="{032292F7-54D9-F0A9-5263-348BCE6A35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97" y="7461"/>
                <a:ext cx="182" cy="4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392" name="Rectangle 1104">
                <a:extLst>
                  <a:ext uri="{FF2B5EF4-FFF2-40B4-BE49-F238E27FC236}">
                    <a16:creationId xmlns:a16="http://schemas.microsoft.com/office/drawing/2014/main" id="{940A217F-A546-9787-A5D8-98644CDEEC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9" y="7416"/>
                <a:ext cx="45" cy="4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393" name="Rectangle 1105">
                <a:extLst>
                  <a:ext uri="{FF2B5EF4-FFF2-40B4-BE49-F238E27FC236}">
                    <a16:creationId xmlns:a16="http://schemas.microsoft.com/office/drawing/2014/main" id="{B8360A40-0D1E-AE6F-734A-EF6E814DC3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4" y="7099"/>
                <a:ext cx="45" cy="9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394" name="Rectangle 1106">
                <a:extLst>
                  <a:ext uri="{FF2B5EF4-FFF2-40B4-BE49-F238E27FC236}">
                    <a16:creationId xmlns:a16="http://schemas.microsoft.com/office/drawing/2014/main" id="{B87765AB-E7BB-312E-6F13-1D1587588B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8" y="7190"/>
                <a:ext cx="45" cy="4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395" name="Rectangle 1107">
                <a:extLst>
                  <a:ext uri="{FF2B5EF4-FFF2-40B4-BE49-F238E27FC236}">
                    <a16:creationId xmlns:a16="http://schemas.microsoft.com/office/drawing/2014/main" id="{7B57296C-F22D-A6EC-2623-DC1D303CDF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8" y="7054"/>
                <a:ext cx="45" cy="4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396" name="Rectangle 1108">
                <a:extLst>
                  <a:ext uri="{FF2B5EF4-FFF2-40B4-BE49-F238E27FC236}">
                    <a16:creationId xmlns:a16="http://schemas.microsoft.com/office/drawing/2014/main" id="{8174C825-FBE9-31AE-D5C3-7CD63BE53D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97" y="7008"/>
                <a:ext cx="181" cy="4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397" name="Rectangle 1109">
                <a:extLst>
                  <a:ext uri="{FF2B5EF4-FFF2-40B4-BE49-F238E27FC236}">
                    <a16:creationId xmlns:a16="http://schemas.microsoft.com/office/drawing/2014/main" id="{7F695C35-FC28-C562-C7A3-52C70267E7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14" y="7099"/>
                <a:ext cx="45" cy="31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398" name="Rectangle 1110">
                <a:extLst>
                  <a:ext uri="{FF2B5EF4-FFF2-40B4-BE49-F238E27FC236}">
                    <a16:creationId xmlns:a16="http://schemas.microsoft.com/office/drawing/2014/main" id="{50E086ED-1317-E484-77EA-DB66ACB455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9" y="7416"/>
                <a:ext cx="45" cy="4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399" name="Rectangle 1111">
                <a:extLst>
                  <a:ext uri="{FF2B5EF4-FFF2-40B4-BE49-F238E27FC236}">
                    <a16:creationId xmlns:a16="http://schemas.microsoft.com/office/drawing/2014/main" id="{CC990475-C737-CB43-3089-C139609154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05" y="7461"/>
                <a:ext cx="136" cy="4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00" name="Rectangle 1112">
                <a:extLst>
                  <a:ext uri="{FF2B5EF4-FFF2-40B4-BE49-F238E27FC236}">
                    <a16:creationId xmlns:a16="http://schemas.microsoft.com/office/drawing/2014/main" id="{07BF9578-DC8C-15A3-0E88-1BE9B0ED46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" y="7416"/>
                <a:ext cx="45" cy="4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01" name="Rectangle 1113">
                <a:extLst>
                  <a:ext uri="{FF2B5EF4-FFF2-40B4-BE49-F238E27FC236}">
                    <a16:creationId xmlns:a16="http://schemas.microsoft.com/office/drawing/2014/main" id="{6AA2754D-7A34-41DB-3BAF-EAB4CBA152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86" y="7099"/>
                <a:ext cx="45" cy="31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02" name="Rectangle 1114">
                <a:extLst>
                  <a:ext uri="{FF2B5EF4-FFF2-40B4-BE49-F238E27FC236}">
                    <a16:creationId xmlns:a16="http://schemas.microsoft.com/office/drawing/2014/main" id="{86D0E443-6B5C-F12E-8DDC-C9113063FC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8" y="7054"/>
                <a:ext cx="45" cy="4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03" name="Rectangle 1115">
                <a:extLst>
                  <a:ext uri="{FF2B5EF4-FFF2-40B4-BE49-F238E27FC236}">
                    <a16:creationId xmlns:a16="http://schemas.microsoft.com/office/drawing/2014/main" id="{6804DA22-23F6-5226-7FCB-1751C6129D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0" y="7054"/>
                <a:ext cx="45" cy="4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04" name="Rectangle 1116">
                <a:extLst>
                  <a:ext uri="{FF2B5EF4-FFF2-40B4-BE49-F238E27FC236}">
                    <a16:creationId xmlns:a16="http://schemas.microsoft.com/office/drawing/2014/main" id="{AE03F67E-A287-8199-2373-4B19571296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04" y="7008"/>
                <a:ext cx="136" cy="4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05" name="Rectangle 1117">
                <a:extLst>
                  <a:ext uri="{FF2B5EF4-FFF2-40B4-BE49-F238E27FC236}">
                    <a16:creationId xmlns:a16="http://schemas.microsoft.com/office/drawing/2014/main" id="{EEB3404A-B1CE-FEA7-8814-4AC3B0B9AD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13" y="7235"/>
                <a:ext cx="45" cy="4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06" name="Rectangle 1118">
                <a:extLst>
                  <a:ext uri="{FF2B5EF4-FFF2-40B4-BE49-F238E27FC236}">
                    <a16:creationId xmlns:a16="http://schemas.microsoft.com/office/drawing/2014/main" id="{F5BB5D50-9023-F3DE-1DA9-3505912D42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8" y="7280"/>
                <a:ext cx="45" cy="9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07" name="Rectangle 1119">
                <a:extLst>
                  <a:ext uri="{FF2B5EF4-FFF2-40B4-BE49-F238E27FC236}">
                    <a16:creationId xmlns:a16="http://schemas.microsoft.com/office/drawing/2014/main" id="{40B5F3FE-DC4B-944B-839E-24861E4767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7" y="7417"/>
                <a:ext cx="45" cy="9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08" name="Rectangle 1120">
                <a:extLst>
                  <a:ext uri="{FF2B5EF4-FFF2-40B4-BE49-F238E27FC236}">
                    <a16:creationId xmlns:a16="http://schemas.microsoft.com/office/drawing/2014/main" id="{08E4F51B-FB2D-5537-98C6-51D12DB1BC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8" y="7144"/>
                <a:ext cx="45" cy="9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09" name="Rectangle 1121">
                <a:extLst>
                  <a:ext uri="{FF2B5EF4-FFF2-40B4-BE49-F238E27FC236}">
                    <a16:creationId xmlns:a16="http://schemas.microsoft.com/office/drawing/2014/main" id="{BB4D5C9C-A2EE-D734-5FCD-85105B4008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59" y="7280"/>
                <a:ext cx="45" cy="9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10" name="Rectangle 1122">
                <a:extLst>
                  <a:ext uri="{FF2B5EF4-FFF2-40B4-BE49-F238E27FC236}">
                    <a16:creationId xmlns:a16="http://schemas.microsoft.com/office/drawing/2014/main" id="{12C5E667-CF58-3EF6-36F8-DFC007293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59" y="7144"/>
                <a:ext cx="45" cy="9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11" name="Rectangle 1123">
                <a:extLst>
                  <a:ext uri="{FF2B5EF4-FFF2-40B4-BE49-F238E27FC236}">
                    <a16:creationId xmlns:a16="http://schemas.microsoft.com/office/drawing/2014/main" id="{EFC88C6A-1EA9-ECBD-2DDE-C4B7F61025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9" y="7417"/>
                <a:ext cx="45" cy="9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12" name="Rectangle 1124">
                <a:extLst>
                  <a:ext uri="{FF2B5EF4-FFF2-40B4-BE49-F238E27FC236}">
                    <a16:creationId xmlns:a16="http://schemas.microsoft.com/office/drawing/2014/main" id="{0B9CFFF7-FFE8-2884-64E4-ADA955C55C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7" y="7008"/>
                <a:ext cx="45" cy="9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13" name="Rectangle 1125">
                <a:extLst>
                  <a:ext uri="{FF2B5EF4-FFF2-40B4-BE49-F238E27FC236}">
                    <a16:creationId xmlns:a16="http://schemas.microsoft.com/office/drawing/2014/main" id="{18D539E8-DCBE-42FB-EADA-1DC8A1FD63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9" y="7008"/>
                <a:ext cx="45" cy="9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14" name="Rectangle 1126">
                <a:extLst>
                  <a:ext uri="{FF2B5EF4-FFF2-40B4-BE49-F238E27FC236}">
                    <a16:creationId xmlns:a16="http://schemas.microsoft.com/office/drawing/2014/main" id="{78B036F1-98A1-791E-B457-7CD2FA9DA7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2" y="7371"/>
                <a:ext cx="45" cy="4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15" name="Rectangle 1127">
                <a:extLst>
                  <a:ext uri="{FF2B5EF4-FFF2-40B4-BE49-F238E27FC236}">
                    <a16:creationId xmlns:a16="http://schemas.microsoft.com/office/drawing/2014/main" id="{85216018-15A2-FD04-9370-658FCBFB68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04" y="7371"/>
                <a:ext cx="45" cy="4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16" name="Rectangle 1128">
                <a:extLst>
                  <a:ext uri="{FF2B5EF4-FFF2-40B4-BE49-F238E27FC236}">
                    <a16:creationId xmlns:a16="http://schemas.microsoft.com/office/drawing/2014/main" id="{3BD2BF56-177D-95A4-EB1B-5DC4B0DAF4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2" y="7099"/>
                <a:ext cx="45" cy="4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17" name="Rectangle 1129">
                <a:extLst>
                  <a:ext uri="{FF2B5EF4-FFF2-40B4-BE49-F238E27FC236}">
                    <a16:creationId xmlns:a16="http://schemas.microsoft.com/office/drawing/2014/main" id="{BFF96027-54C3-D041-8E3B-0B5C21757C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04" y="7099"/>
                <a:ext cx="45" cy="4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18" name="Rectangle 1130">
                <a:extLst>
                  <a:ext uri="{FF2B5EF4-FFF2-40B4-BE49-F238E27FC236}">
                    <a16:creationId xmlns:a16="http://schemas.microsoft.com/office/drawing/2014/main" id="{77492D83-26DC-1BD1-9609-043647EA9C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97" y="7235"/>
                <a:ext cx="181" cy="4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19" name="Rectangle 1131">
                <a:extLst>
                  <a:ext uri="{FF2B5EF4-FFF2-40B4-BE49-F238E27FC236}">
                    <a16:creationId xmlns:a16="http://schemas.microsoft.com/office/drawing/2014/main" id="{A9D11F48-5F59-786B-5C69-B12D325C1D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4" y="7326"/>
                <a:ext cx="45" cy="9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20" name="Rectangle 1132">
                <a:extLst>
                  <a:ext uri="{FF2B5EF4-FFF2-40B4-BE49-F238E27FC236}">
                    <a16:creationId xmlns:a16="http://schemas.microsoft.com/office/drawing/2014/main" id="{AA730131-EB67-7071-08E3-2033E3D3FC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8" y="7280"/>
                <a:ext cx="45" cy="4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3421" name="Group 1133">
              <a:extLst>
                <a:ext uri="{FF2B5EF4-FFF2-40B4-BE49-F238E27FC236}">
                  <a16:creationId xmlns:a16="http://schemas.microsoft.com/office/drawing/2014/main" id="{3B5E6BD2-8CAE-5C29-C953-68A59FAEF95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56" y="6078"/>
              <a:ext cx="273" cy="101"/>
              <a:chOff x="1769" y="6600"/>
              <a:chExt cx="1339" cy="499"/>
            </a:xfrm>
          </p:grpSpPr>
          <p:sp>
            <p:nvSpPr>
              <p:cNvPr id="13422" name="Rectangle 1134">
                <a:extLst>
                  <a:ext uri="{FF2B5EF4-FFF2-40B4-BE49-F238E27FC236}">
                    <a16:creationId xmlns:a16="http://schemas.microsoft.com/office/drawing/2014/main" id="{735F2166-2964-51DF-1A8A-8A86C5405E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9" y="6600"/>
                <a:ext cx="45" cy="49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23" name="Rectangle 1135">
                <a:extLst>
                  <a:ext uri="{FF2B5EF4-FFF2-40B4-BE49-F238E27FC236}">
                    <a16:creationId xmlns:a16="http://schemas.microsoft.com/office/drawing/2014/main" id="{181D9ED2-DB4F-EC8C-A9E4-1ED4E72384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14" y="7053"/>
                <a:ext cx="182" cy="4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24" name="Rectangle 1136">
                <a:extLst>
                  <a:ext uri="{FF2B5EF4-FFF2-40B4-BE49-F238E27FC236}">
                    <a16:creationId xmlns:a16="http://schemas.microsoft.com/office/drawing/2014/main" id="{CD254C82-0E03-DF9F-12CD-EC4FA99990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14" y="6600"/>
                <a:ext cx="182" cy="4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25" name="Rectangle 1137">
                <a:extLst>
                  <a:ext uri="{FF2B5EF4-FFF2-40B4-BE49-F238E27FC236}">
                    <a16:creationId xmlns:a16="http://schemas.microsoft.com/office/drawing/2014/main" id="{36E73372-0ECC-0338-FC46-8F654F20F5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1" y="6690"/>
                <a:ext cx="46" cy="31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26" name="Rectangle 1138">
                <a:extLst>
                  <a:ext uri="{FF2B5EF4-FFF2-40B4-BE49-F238E27FC236}">
                    <a16:creationId xmlns:a16="http://schemas.microsoft.com/office/drawing/2014/main" id="{35B830EA-3694-67D5-983B-992D28EC0D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96" y="6645"/>
                <a:ext cx="46" cy="4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27" name="Rectangle 1139">
                <a:extLst>
                  <a:ext uri="{FF2B5EF4-FFF2-40B4-BE49-F238E27FC236}">
                    <a16:creationId xmlns:a16="http://schemas.microsoft.com/office/drawing/2014/main" id="{24EA3860-E249-B823-1DC8-8EABA1D709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96" y="7008"/>
                <a:ext cx="46" cy="4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28" name="Rectangle 1140">
                <a:extLst>
                  <a:ext uri="{FF2B5EF4-FFF2-40B4-BE49-F238E27FC236}">
                    <a16:creationId xmlns:a16="http://schemas.microsoft.com/office/drawing/2014/main" id="{7B03F063-B0B8-5AC6-054C-F58841B543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0" y="6600"/>
                <a:ext cx="318" cy="4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29" name="Rectangle 1141">
                <a:extLst>
                  <a:ext uri="{FF2B5EF4-FFF2-40B4-BE49-F238E27FC236}">
                    <a16:creationId xmlns:a16="http://schemas.microsoft.com/office/drawing/2014/main" id="{F6270EA1-F574-862F-5D0D-E970B3C40B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0" y="7053"/>
                <a:ext cx="318" cy="4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30" name="Rectangle 1142">
                <a:extLst>
                  <a:ext uri="{FF2B5EF4-FFF2-40B4-BE49-F238E27FC236}">
                    <a16:creationId xmlns:a16="http://schemas.microsoft.com/office/drawing/2014/main" id="{243EFD64-749A-DCBD-2A2F-B293E860CE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0" y="6826"/>
                <a:ext cx="318" cy="4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31" name="Rectangle 1143">
                <a:extLst>
                  <a:ext uri="{FF2B5EF4-FFF2-40B4-BE49-F238E27FC236}">
                    <a16:creationId xmlns:a16="http://schemas.microsoft.com/office/drawing/2014/main" id="{A4B28BB3-1256-E572-7507-47CA1BE879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2" y="6826"/>
                <a:ext cx="45" cy="2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32" name="Rectangle 1144">
                <a:extLst>
                  <a:ext uri="{FF2B5EF4-FFF2-40B4-BE49-F238E27FC236}">
                    <a16:creationId xmlns:a16="http://schemas.microsoft.com/office/drawing/2014/main" id="{C49FCDF9-8123-2C7A-D80C-18644BD648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0" y="6600"/>
                <a:ext cx="45" cy="2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33" name="Rectangle 1145">
                <a:extLst>
                  <a:ext uri="{FF2B5EF4-FFF2-40B4-BE49-F238E27FC236}">
                    <a16:creationId xmlns:a16="http://schemas.microsoft.com/office/drawing/2014/main" id="{B4B18473-BF8F-7607-8168-8980BBD265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10" y="6600"/>
                <a:ext cx="45" cy="40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34" name="Rectangle 1146">
                <a:extLst>
                  <a:ext uri="{FF2B5EF4-FFF2-40B4-BE49-F238E27FC236}">
                    <a16:creationId xmlns:a16="http://schemas.microsoft.com/office/drawing/2014/main" id="{C84DF1C8-AB5D-3F0A-26C4-4F5F57BAA3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5" y="7008"/>
                <a:ext cx="45" cy="4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35" name="Rectangle 1147">
                <a:extLst>
                  <a:ext uri="{FF2B5EF4-FFF2-40B4-BE49-F238E27FC236}">
                    <a16:creationId xmlns:a16="http://schemas.microsoft.com/office/drawing/2014/main" id="{27A05454-31C7-CF30-9E1A-4C82B0F9A8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01" y="7053"/>
                <a:ext cx="136" cy="4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36" name="Rectangle 1148">
                <a:extLst>
                  <a:ext uri="{FF2B5EF4-FFF2-40B4-BE49-F238E27FC236}">
                    <a16:creationId xmlns:a16="http://schemas.microsoft.com/office/drawing/2014/main" id="{2646F82D-3358-2689-162A-C2650B67AB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37" y="7008"/>
                <a:ext cx="45" cy="4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37" name="Rectangle 1149">
                <a:extLst>
                  <a:ext uri="{FF2B5EF4-FFF2-40B4-BE49-F238E27FC236}">
                    <a16:creationId xmlns:a16="http://schemas.microsoft.com/office/drawing/2014/main" id="{E938036D-CA8D-0276-7E9F-1D85F8E4EA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2" y="6600"/>
                <a:ext cx="45" cy="40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38" name="Rectangle 1150">
                <a:extLst>
                  <a:ext uri="{FF2B5EF4-FFF2-40B4-BE49-F238E27FC236}">
                    <a16:creationId xmlns:a16="http://schemas.microsoft.com/office/drawing/2014/main" id="{0DB5A4A2-E175-D0C5-032A-71542B28CF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90" y="6600"/>
                <a:ext cx="318" cy="4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39" name="Rectangle 1151">
                <a:extLst>
                  <a:ext uri="{FF2B5EF4-FFF2-40B4-BE49-F238E27FC236}">
                    <a16:creationId xmlns:a16="http://schemas.microsoft.com/office/drawing/2014/main" id="{A21EB6BD-EA89-F684-3A54-F25182A767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6" y="6645"/>
                <a:ext cx="45" cy="45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3576" name="Group 1288">
            <a:extLst>
              <a:ext uri="{FF2B5EF4-FFF2-40B4-BE49-F238E27FC236}">
                <a16:creationId xmlns:a16="http://schemas.microsoft.com/office/drawing/2014/main" id="{111ECE83-01AA-1D02-F051-9F8F3B26C175}"/>
              </a:ext>
            </a:extLst>
          </p:cNvPr>
          <p:cNvGrpSpPr>
            <a:grpSpLocks/>
          </p:cNvGrpSpPr>
          <p:nvPr/>
        </p:nvGrpSpPr>
        <p:grpSpPr bwMode="auto">
          <a:xfrm>
            <a:off x="4032250" y="11557000"/>
            <a:ext cx="546100" cy="414338"/>
            <a:chOff x="2785" y="7280"/>
            <a:chExt cx="344" cy="261"/>
          </a:xfrm>
        </p:grpSpPr>
        <p:grpSp>
          <p:nvGrpSpPr>
            <p:cNvPr id="13444" name="Group 1156">
              <a:extLst>
                <a:ext uri="{FF2B5EF4-FFF2-40B4-BE49-F238E27FC236}">
                  <a16:creationId xmlns:a16="http://schemas.microsoft.com/office/drawing/2014/main" id="{77A4A376-3ADD-D84C-4CEF-BB3CD3B69F8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30" y="7280"/>
              <a:ext cx="261" cy="261"/>
              <a:chOff x="2155" y="6645"/>
              <a:chExt cx="261" cy="261"/>
            </a:xfrm>
          </p:grpSpPr>
          <p:sp>
            <p:nvSpPr>
              <p:cNvPr id="13445" name="Oval 1157">
                <a:extLst>
                  <a:ext uri="{FF2B5EF4-FFF2-40B4-BE49-F238E27FC236}">
                    <a16:creationId xmlns:a16="http://schemas.microsoft.com/office/drawing/2014/main" id="{8CE5D4CA-A858-5E6C-0148-5436C8D74C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5" y="6645"/>
                <a:ext cx="261" cy="261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46" name="Oval 1158">
                <a:extLst>
                  <a:ext uri="{FF2B5EF4-FFF2-40B4-BE49-F238E27FC236}">
                    <a16:creationId xmlns:a16="http://schemas.microsoft.com/office/drawing/2014/main" id="{FCE45EE0-6E23-FAED-9621-698A3771C3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3" y="6673"/>
                <a:ext cx="205" cy="205"/>
              </a:xfrm>
              <a:prstGeom prst="ellipse">
                <a:avLst/>
              </a:prstGeom>
              <a:noFill/>
              <a:ln w="31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0C0C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3447" name="Text Box 1159">
              <a:extLst>
                <a:ext uri="{FF2B5EF4-FFF2-40B4-BE49-F238E27FC236}">
                  <a16:creationId xmlns:a16="http://schemas.microsoft.com/office/drawing/2014/main" id="{D12D285D-9AE2-EB55-79B3-A38A1813CB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85" y="7335"/>
              <a:ext cx="344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5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Dust Box</a:t>
              </a:r>
            </a:p>
            <a:p>
              <a:pPr algn="ctr"/>
              <a:r>
                <a:rPr lang="en-US" altLang="ja-JP" sz="5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(230x230)</a:t>
              </a:r>
            </a:p>
          </p:txBody>
        </p:sp>
      </p:grpSp>
      <p:grpSp>
        <p:nvGrpSpPr>
          <p:cNvPr id="13575" name="Group 1287">
            <a:extLst>
              <a:ext uri="{FF2B5EF4-FFF2-40B4-BE49-F238E27FC236}">
                <a16:creationId xmlns:a16="http://schemas.microsoft.com/office/drawing/2014/main" id="{5FD4CE87-3125-2D70-25C5-BC09DB04E3EB}"/>
              </a:ext>
            </a:extLst>
          </p:cNvPr>
          <p:cNvGrpSpPr>
            <a:grpSpLocks/>
          </p:cNvGrpSpPr>
          <p:nvPr/>
        </p:nvGrpSpPr>
        <p:grpSpPr bwMode="auto">
          <a:xfrm>
            <a:off x="3313113" y="11231563"/>
            <a:ext cx="546100" cy="719137"/>
            <a:chOff x="2509" y="7075"/>
            <a:chExt cx="344" cy="453"/>
          </a:xfrm>
        </p:grpSpPr>
        <p:grpSp>
          <p:nvGrpSpPr>
            <p:cNvPr id="13440" name="Group 1152">
              <a:extLst>
                <a:ext uri="{FF2B5EF4-FFF2-40B4-BE49-F238E27FC236}">
                  <a16:creationId xmlns:a16="http://schemas.microsoft.com/office/drawing/2014/main" id="{E9D09B0E-54E8-5DD3-9698-1C2A5E2E049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67" y="7075"/>
              <a:ext cx="227" cy="453"/>
              <a:chOff x="2495" y="6191"/>
              <a:chExt cx="227" cy="453"/>
            </a:xfrm>
          </p:grpSpPr>
          <p:sp>
            <p:nvSpPr>
              <p:cNvPr id="13441" name="AutoShape 1153">
                <a:extLst>
                  <a:ext uri="{FF2B5EF4-FFF2-40B4-BE49-F238E27FC236}">
                    <a16:creationId xmlns:a16="http://schemas.microsoft.com/office/drawing/2014/main" id="{C83E6D97-7A18-63BA-40BE-818DA35839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95" y="6191"/>
                <a:ext cx="227" cy="453"/>
              </a:xfrm>
              <a:prstGeom prst="roundRect">
                <a:avLst>
                  <a:gd name="adj" fmla="val 7931"/>
                </a:avLst>
              </a:prstGeom>
              <a:solidFill>
                <a:schemeClr val="bg1"/>
              </a:solidFill>
              <a:ln w="2540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42" name="AutoShape 1154">
                <a:extLst>
                  <a:ext uri="{FF2B5EF4-FFF2-40B4-BE49-F238E27FC236}">
                    <a16:creationId xmlns:a16="http://schemas.microsoft.com/office/drawing/2014/main" id="{0486B3BF-0B8D-214A-4F58-1C6C118B8C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07" y="6419"/>
                <a:ext cx="204" cy="215"/>
              </a:xfrm>
              <a:prstGeom prst="roundRect">
                <a:avLst>
                  <a:gd name="adj" fmla="val 7931"/>
                </a:avLst>
              </a:prstGeom>
              <a:solidFill>
                <a:schemeClr val="bg1"/>
              </a:solidFill>
              <a:ln w="31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43" name="AutoShape 1155">
                <a:extLst>
                  <a:ext uri="{FF2B5EF4-FFF2-40B4-BE49-F238E27FC236}">
                    <a16:creationId xmlns:a16="http://schemas.microsoft.com/office/drawing/2014/main" id="{5D949E27-C050-A505-E3A7-6CA4C967DD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07" y="6203"/>
                <a:ext cx="204" cy="193"/>
              </a:xfrm>
              <a:prstGeom prst="roundRect">
                <a:avLst>
                  <a:gd name="adj" fmla="val 7931"/>
                </a:avLst>
              </a:prstGeom>
              <a:solidFill>
                <a:schemeClr val="bg1"/>
              </a:solidFill>
              <a:ln w="31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3448" name="Text Box 1160">
              <a:extLst>
                <a:ext uri="{FF2B5EF4-FFF2-40B4-BE49-F238E27FC236}">
                  <a16:creationId xmlns:a16="http://schemas.microsoft.com/office/drawing/2014/main" id="{AECDEE49-2069-D3CF-5243-6F0516256C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09" y="7224"/>
              <a:ext cx="344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5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Dust Box</a:t>
              </a:r>
            </a:p>
            <a:p>
              <a:pPr algn="ctr"/>
              <a:r>
                <a:rPr lang="en-US" altLang="ja-JP" sz="5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(200x400)</a:t>
              </a:r>
            </a:p>
          </p:txBody>
        </p:sp>
      </p:grpSp>
      <p:sp>
        <p:nvSpPr>
          <p:cNvPr id="13449" name="Text Box 1161">
            <a:extLst>
              <a:ext uri="{FF2B5EF4-FFF2-40B4-BE49-F238E27FC236}">
                <a16:creationId xmlns:a16="http://schemas.microsoft.com/office/drawing/2014/main" id="{FB2364CA-35AA-39D5-99CA-0FF3688390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10980738"/>
            <a:ext cx="946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ja-JP" altLang="en-US" sz="2000" b="1">
                <a:ea typeface="メイリオ" panose="020B0604030504040204" pitchFamily="50" charset="-128"/>
              </a:rPr>
              <a:t>ゴミ箱</a:t>
            </a:r>
          </a:p>
        </p:txBody>
      </p:sp>
      <p:sp>
        <p:nvSpPr>
          <p:cNvPr id="13450" name="Line 1162">
            <a:extLst>
              <a:ext uri="{FF2B5EF4-FFF2-40B4-BE49-F238E27FC236}">
                <a16:creationId xmlns:a16="http://schemas.microsoft.com/office/drawing/2014/main" id="{F733FAF9-8B86-0037-6116-F9AB577C9775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10801350"/>
            <a:ext cx="21386800" cy="0"/>
          </a:xfrm>
          <a:prstGeom prst="line">
            <a:avLst/>
          </a:prstGeom>
          <a:noFill/>
          <a:ln w="25400">
            <a:solidFill>
              <a:srgbClr val="FF99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13451" name="Group 1163">
            <a:extLst>
              <a:ext uri="{FF2B5EF4-FFF2-40B4-BE49-F238E27FC236}">
                <a16:creationId xmlns:a16="http://schemas.microsoft.com/office/drawing/2014/main" id="{5B66CF20-EF1F-DF2C-36D3-ACD971960D22}"/>
              </a:ext>
            </a:extLst>
          </p:cNvPr>
          <p:cNvGrpSpPr>
            <a:grpSpLocks/>
          </p:cNvGrpSpPr>
          <p:nvPr/>
        </p:nvGrpSpPr>
        <p:grpSpPr bwMode="auto">
          <a:xfrm>
            <a:off x="863600" y="13268325"/>
            <a:ext cx="1225550" cy="622300"/>
            <a:chOff x="1351" y="663"/>
            <a:chExt cx="2767" cy="1406"/>
          </a:xfrm>
        </p:grpSpPr>
        <p:sp>
          <p:nvSpPr>
            <p:cNvPr id="13452" name="AutoShape 1164">
              <a:extLst>
                <a:ext uri="{FF2B5EF4-FFF2-40B4-BE49-F238E27FC236}">
                  <a16:creationId xmlns:a16="http://schemas.microsoft.com/office/drawing/2014/main" id="{5DC1C06B-9735-F382-AA37-31978BDD81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663"/>
              <a:ext cx="2131" cy="18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>
                    <a:gamma/>
                    <a:shade val="89020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89020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453" name="Rectangle 1165">
              <a:extLst>
                <a:ext uri="{FF2B5EF4-FFF2-40B4-BE49-F238E27FC236}">
                  <a16:creationId xmlns:a16="http://schemas.microsoft.com/office/drawing/2014/main" id="{13FC6A78-7D88-366B-BD84-1468709974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1071"/>
              <a:ext cx="2767" cy="635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57255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454" name="Rectangle 1166">
              <a:extLst>
                <a:ext uri="{FF2B5EF4-FFF2-40B4-BE49-F238E27FC236}">
                  <a16:creationId xmlns:a16="http://schemas.microsoft.com/office/drawing/2014/main" id="{E5524BE7-2385-0EA0-F34D-B1C7DBDEF0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890"/>
              <a:ext cx="2767" cy="181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shade val="89020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455" name="AutoShape 1167">
              <a:extLst>
                <a:ext uri="{FF2B5EF4-FFF2-40B4-BE49-F238E27FC236}">
                  <a16:creationId xmlns:a16="http://schemas.microsoft.com/office/drawing/2014/main" id="{737E695D-A935-45B8-4254-1EFE42BD96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1706"/>
              <a:ext cx="2767" cy="363"/>
            </a:xfrm>
            <a:custGeom>
              <a:avLst/>
              <a:gdLst>
                <a:gd name="G0" fmla="+- 1436 0 0"/>
                <a:gd name="G1" fmla="+- 21600 0 1436"/>
                <a:gd name="G2" fmla="*/ 1436 1 2"/>
                <a:gd name="G3" fmla="+- 21600 0 G2"/>
                <a:gd name="G4" fmla="+/ 1436 21600 2"/>
                <a:gd name="G5" fmla="+/ G1 0 2"/>
                <a:gd name="G6" fmla="*/ 21600 21600 1436"/>
                <a:gd name="G7" fmla="*/ G6 1 2"/>
                <a:gd name="G8" fmla="+- 21600 0 G7"/>
                <a:gd name="G9" fmla="*/ 21600 1 2"/>
                <a:gd name="G10" fmla="+- 1436 0 G9"/>
                <a:gd name="G11" fmla="?: G10 G8 0"/>
                <a:gd name="G12" fmla="?: G10 G7 21600"/>
                <a:gd name="T0" fmla="*/ 20882 w 21600"/>
                <a:gd name="T1" fmla="*/ 10800 h 21600"/>
                <a:gd name="T2" fmla="*/ 10800 w 21600"/>
                <a:gd name="T3" fmla="*/ 21600 h 21600"/>
                <a:gd name="T4" fmla="*/ 718 w 21600"/>
                <a:gd name="T5" fmla="*/ 10800 h 21600"/>
                <a:gd name="T6" fmla="*/ 10800 w 21600"/>
                <a:gd name="T7" fmla="*/ 0 h 21600"/>
                <a:gd name="T8" fmla="*/ 2518 w 21600"/>
                <a:gd name="T9" fmla="*/ 2518 h 21600"/>
                <a:gd name="T10" fmla="*/ 19082 w 21600"/>
                <a:gd name="T11" fmla="*/ 1908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436" y="21600"/>
                  </a:lnTo>
                  <a:lnTo>
                    <a:pt x="20164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shade val="69804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456" name="AutoShape 1168">
              <a:extLst>
                <a:ext uri="{FF2B5EF4-FFF2-40B4-BE49-F238E27FC236}">
                  <a16:creationId xmlns:a16="http://schemas.microsoft.com/office/drawing/2014/main" id="{CF5939EC-30D5-837B-9FEF-451007B7CE3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351" y="709"/>
              <a:ext cx="2767" cy="181"/>
            </a:xfrm>
            <a:custGeom>
              <a:avLst/>
              <a:gdLst>
                <a:gd name="G0" fmla="+- 2537 0 0"/>
                <a:gd name="G1" fmla="+- 21600 0 2537"/>
                <a:gd name="G2" fmla="*/ 2537 1 2"/>
                <a:gd name="G3" fmla="+- 21600 0 G2"/>
                <a:gd name="G4" fmla="+/ 2537 21600 2"/>
                <a:gd name="G5" fmla="+/ G1 0 2"/>
                <a:gd name="G6" fmla="*/ 21600 21600 2537"/>
                <a:gd name="G7" fmla="*/ G6 1 2"/>
                <a:gd name="G8" fmla="+- 21600 0 G7"/>
                <a:gd name="G9" fmla="*/ 21600 1 2"/>
                <a:gd name="G10" fmla="+- 2537 0 G9"/>
                <a:gd name="G11" fmla="?: G10 G8 0"/>
                <a:gd name="G12" fmla="?: G10 G7 21600"/>
                <a:gd name="T0" fmla="*/ 20331 w 21600"/>
                <a:gd name="T1" fmla="*/ 10800 h 21600"/>
                <a:gd name="T2" fmla="*/ 10800 w 21600"/>
                <a:gd name="T3" fmla="*/ 21600 h 21600"/>
                <a:gd name="T4" fmla="*/ 1269 w 21600"/>
                <a:gd name="T5" fmla="*/ 10800 h 21600"/>
                <a:gd name="T6" fmla="*/ 10800 w 21600"/>
                <a:gd name="T7" fmla="*/ 0 h 21600"/>
                <a:gd name="T8" fmla="*/ 3069 w 21600"/>
                <a:gd name="T9" fmla="*/ 3069 h 21600"/>
                <a:gd name="T10" fmla="*/ 18531 w 21600"/>
                <a:gd name="T11" fmla="*/ 1853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537" y="21600"/>
                  </a:lnTo>
                  <a:lnTo>
                    <a:pt x="1906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457" name="Rectangle 1169">
              <a:extLst>
                <a:ext uri="{FF2B5EF4-FFF2-40B4-BE49-F238E27FC236}">
                  <a16:creationId xmlns:a16="http://schemas.microsoft.com/office/drawing/2014/main" id="{04284100-877E-98D9-0EB2-E49E610278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1071"/>
              <a:ext cx="1859" cy="998"/>
            </a:xfrm>
            <a:prstGeom prst="rect">
              <a:avLst/>
            </a:prstGeom>
            <a:noFill/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DDDDD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458" name="Rectangle 1170">
              <a:extLst>
                <a:ext uri="{FF2B5EF4-FFF2-40B4-BE49-F238E27FC236}">
                  <a16:creationId xmlns:a16="http://schemas.microsoft.com/office/drawing/2014/main" id="{3C629199-D740-0DAE-3D21-8F09D2A5E7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1979"/>
              <a:ext cx="1859" cy="90"/>
            </a:xfrm>
            <a:prstGeom prst="rect">
              <a:avLst/>
            </a:prstGeom>
            <a:noFill/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DDDDD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459" name="AutoShape 1171">
              <a:extLst>
                <a:ext uri="{FF2B5EF4-FFF2-40B4-BE49-F238E27FC236}">
                  <a16:creationId xmlns:a16="http://schemas.microsoft.com/office/drawing/2014/main" id="{CC0182A2-9561-0A4C-9098-6A8FD81F3B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4" y="1525"/>
              <a:ext cx="227" cy="454"/>
            </a:xfrm>
            <a:prstGeom prst="roundRect">
              <a:avLst>
                <a:gd name="adj" fmla="val 16667"/>
              </a:avLst>
            </a:prstGeom>
            <a:noFill/>
            <a:ln w="31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DDDDD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460" name="AutoShape 1172">
              <a:extLst>
                <a:ext uri="{FF2B5EF4-FFF2-40B4-BE49-F238E27FC236}">
                  <a16:creationId xmlns:a16="http://schemas.microsoft.com/office/drawing/2014/main" id="{36016A09-C601-8FB2-43AC-321CE150193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485" y="2007"/>
              <a:ext cx="499" cy="62"/>
            </a:xfrm>
            <a:custGeom>
              <a:avLst/>
              <a:gdLst>
                <a:gd name="G0" fmla="+- 2537 0 0"/>
                <a:gd name="G1" fmla="+- 21600 0 2537"/>
                <a:gd name="G2" fmla="*/ 2537 1 2"/>
                <a:gd name="G3" fmla="+- 21600 0 G2"/>
                <a:gd name="G4" fmla="+/ 2537 21600 2"/>
                <a:gd name="G5" fmla="+/ G1 0 2"/>
                <a:gd name="G6" fmla="*/ 21600 21600 2537"/>
                <a:gd name="G7" fmla="*/ G6 1 2"/>
                <a:gd name="G8" fmla="+- 21600 0 G7"/>
                <a:gd name="G9" fmla="*/ 21600 1 2"/>
                <a:gd name="G10" fmla="+- 2537 0 G9"/>
                <a:gd name="G11" fmla="?: G10 G8 0"/>
                <a:gd name="G12" fmla="?: G10 G7 21600"/>
                <a:gd name="T0" fmla="*/ 20331 w 21600"/>
                <a:gd name="T1" fmla="*/ 10800 h 21600"/>
                <a:gd name="T2" fmla="*/ 10800 w 21600"/>
                <a:gd name="T3" fmla="*/ 21600 h 21600"/>
                <a:gd name="T4" fmla="*/ 1269 w 21600"/>
                <a:gd name="T5" fmla="*/ 10800 h 21600"/>
                <a:gd name="T6" fmla="*/ 10800 w 21600"/>
                <a:gd name="T7" fmla="*/ 0 h 21600"/>
                <a:gd name="T8" fmla="*/ 3069 w 21600"/>
                <a:gd name="T9" fmla="*/ 3069 h 21600"/>
                <a:gd name="T10" fmla="*/ 18531 w 21600"/>
                <a:gd name="T11" fmla="*/ 1853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537" y="21600"/>
                  </a:lnTo>
                  <a:lnTo>
                    <a:pt x="1906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9020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461" name="AutoShape 1173">
              <a:extLst>
                <a:ext uri="{FF2B5EF4-FFF2-40B4-BE49-F238E27FC236}">
                  <a16:creationId xmlns:a16="http://schemas.microsoft.com/office/drawing/2014/main" id="{02CBFD12-675B-DE27-3927-D2CDE3D3BA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1979"/>
              <a:ext cx="136" cy="90"/>
            </a:xfrm>
            <a:prstGeom prst="roundRect">
              <a:avLst>
                <a:gd name="adj" fmla="val 28889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5411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462" name="AutoShape 1174">
              <a:extLst>
                <a:ext uri="{FF2B5EF4-FFF2-40B4-BE49-F238E27FC236}">
                  <a16:creationId xmlns:a16="http://schemas.microsoft.com/office/drawing/2014/main" id="{F4A3DFC1-D5A9-D4C0-F1A6-5A9229BAF2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1026"/>
              <a:ext cx="726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54118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463" name="AutoShape 1175">
              <a:extLst>
                <a:ext uri="{FF2B5EF4-FFF2-40B4-BE49-F238E27FC236}">
                  <a16:creationId xmlns:a16="http://schemas.microsoft.com/office/drawing/2014/main" id="{8536A474-4B27-4F3D-6426-43FCD24CC3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72" y="1049"/>
              <a:ext cx="681" cy="9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0980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464" name="Rectangle 1176">
              <a:extLst>
                <a:ext uri="{FF2B5EF4-FFF2-40B4-BE49-F238E27FC236}">
                  <a16:creationId xmlns:a16="http://schemas.microsoft.com/office/drawing/2014/main" id="{7A1A444D-C72D-6B86-1CC3-53FD3DCBA5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6" y="1389"/>
              <a:ext cx="317" cy="91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465" name="AutoShape 1177">
              <a:extLst>
                <a:ext uri="{FF2B5EF4-FFF2-40B4-BE49-F238E27FC236}">
                  <a16:creationId xmlns:a16="http://schemas.microsoft.com/office/drawing/2014/main" id="{96F42E0B-0404-E0F0-B07E-CF344B97A3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6" y="935"/>
              <a:ext cx="90" cy="77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466" name="AutoShape 1178">
              <a:extLst>
                <a:ext uri="{FF2B5EF4-FFF2-40B4-BE49-F238E27FC236}">
                  <a16:creationId xmlns:a16="http://schemas.microsoft.com/office/drawing/2014/main" id="{8FA52B2E-0630-61FB-1780-36C51D684A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2" y="935"/>
              <a:ext cx="90" cy="77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  <a:alpha val="0"/>
                  </a:schemeClr>
                </a:gs>
                <a:gs pos="50000">
                  <a:schemeClr val="bg1">
                    <a:alpha val="39999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467" name="AutoShape 1179">
              <a:extLst>
                <a:ext uri="{FF2B5EF4-FFF2-40B4-BE49-F238E27FC236}">
                  <a16:creationId xmlns:a16="http://schemas.microsoft.com/office/drawing/2014/main" id="{4F21F1FF-607D-1A14-EB1F-58509B3407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22" y="1507"/>
              <a:ext cx="91" cy="45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3468" name="Group 1180">
              <a:extLst>
                <a:ext uri="{FF2B5EF4-FFF2-40B4-BE49-F238E27FC236}">
                  <a16:creationId xmlns:a16="http://schemas.microsoft.com/office/drawing/2014/main" id="{B850CC0F-D12F-7235-B0EC-BECA61DC63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04" y="732"/>
              <a:ext cx="440" cy="83"/>
              <a:chOff x="2304" y="732"/>
              <a:chExt cx="498" cy="136"/>
            </a:xfrm>
          </p:grpSpPr>
          <p:sp>
            <p:nvSpPr>
              <p:cNvPr id="13469" name="AutoShape 1181">
                <a:extLst>
                  <a:ext uri="{FF2B5EF4-FFF2-40B4-BE49-F238E27FC236}">
                    <a16:creationId xmlns:a16="http://schemas.microsoft.com/office/drawing/2014/main" id="{5575167D-513B-3B88-3C3F-89233384D1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2304" y="732"/>
                <a:ext cx="498" cy="136"/>
              </a:xfrm>
              <a:custGeom>
                <a:avLst/>
                <a:gdLst>
                  <a:gd name="G0" fmla="+- 1778 0 0"/>
                  <a:gd name="G1" fmla="+- 21600 0 1778"/>
                  <a:gd name="G2" fmla="*/ 1778 1 2"/>
                  <a:gd name="G3" fmla="+- 21600 0 G2"/>
                  <a:gd name="G4" fmla="+/ 1778 21600 2"/>
                  <a:gd name="G5" fmla="+/ G1 0 2"/>
                  <a:gd name="G6" fmla="*/ 21600 21600 1778"/>
                  <a:gd name="G7" fmla="*/ G6 1 2"/>
                  <a:gd name="G8" fmla="+- 21600 0 G7"/>
                  <a:gd name="G9" fmla="*/ 21600 1 2"/>
                  <a:gd name="G10" fmla="+- 1778 0 G9"/>
                  <a:gd name="G11" fmla="?: G10 G8 0"/>
                  <a:gd name="G12" fmla="?: G10 G7 21600"/>
                  <a:gd name="T0" fmla="*/ 20711 w 21600"/>
                  <a:gd name="T1" fmla="*/ 10800 h 21600"/>
                  <a:gd name="T2" fmla="*/ 10800 w 21600"/>
                  <a:gd name="T3" fmla="*/ 21600 h 21600"/>
                  <a:gd name="T4" fmla="*/ 889 w 21600"/>
                  <a:gd name="T5" fmla="*/ 10800 h 21600"/>
                  <a:gd name="T6" fmla="*/ 10800 w 21600"/>
                  <a:gd name="T7" fmla="*/ 0 h 21600"/>
                  <a:gd name="T8" fmla="*/ 2689 w 21600"/>
                  <a:gd name="T9" fmla="*/ 2689 h 21600"/>
                  <a:gd name="T10" fmla="*/ 18911 w 21600"/>
                  <a:gd name="T11" fmla="*/ 18911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778" y="21600"/>
                    </a:lnTo>
                    <a:lnTo>
                      <a:pt x="1982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70" name="AutoShape 1182">
                <a:extLst>
                  <a:ext uri="{FF2B5EF4-FFF2-40B4-BE49-F238E27FC236}">
                    <a16:creationId xmlns:a16="http://schemas.microsoft.com/office/drawing/2014/main" id="{DFB5CD86-4B97-056E-D1DC-0E3E5C20D6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2326" y="748"/>
                <a:ext cx="452" cy="102"/>
              </a:xfrm>
              <a:custGeom>
                <a:avLst/>
                <a:gdLst>
                  <a:gd name="G0" fmla="+- 1778 0 0"/>
                  <a:gd name="G1" fmla="+- 21600 0 1778"/>
                  <a:gd name="G2" fmla="*/ 1778 1 2"/>
                  <a:gd name="G3" fmla="+- 21600 0 G2"/>
                  <a:gd name="G4" fmla="+/ 1778 21600 2"/>
                  <a:gd name="G5" fmla="+/ G1 0 2"/>
                  <a:gd name="G6" fmla="*/ 21600 21600 1778"/>
                  <a:gd name="G7" fmla="*/ G6 1 2"/>
                  <a:gd name="G8" fmla="+- 21600 0 G7"/>
                  <a:gd name="G9" fmla="*/ 21600 1 2"/>
                  <a:gd name="G10" fmla="+- 1778 0 G9"/>
                  <a:gd name="G11" fmla="?: G10 G8 0"/>
                  <a:gd name="G12" fmla="?: G10 G7 21600"/>
                  <a:gd name="T0" fmla="*/ 20711 w 21600"/>
                  <a:gd name="T1" fmla="*/ 10800 h 21600"/>
                  <a:gd name="T2" fmla="*/ 10800 w 21600"/>
                  <a:gd name="T3" fmla="*/ 21600 h 21600"/>
                  <a:gd name="T4" fmla="*/ 889 w 21600"/>
                  <a:gd name="T5" fmla="*/ 10800 h 21600"/>
                  <a:gd name="T6" fmla="*/ 10800 w 21600"/>
                  <a:gd name="T7" fmla="*/ 0 h 21600"/>
                  <a:gd name="T8" fmla="*/ 2689 w 21600"/>
                  <a:gd name="T9" fmla="*/ 2689 h 21600"/>
                  <a:gd name="T10" fmla="*/ 18911 w 21600"/>
                  <a:gd name="T11" fmla="*/ 18911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778" y="21600"/>
                    </a:lnTo>
                    <a:lnTo>
                      <a:pt x="1982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3471" name="Group 1183">
              <a:extLst>
                <a:ext uri="{FF2B5EF4-FFF2-40B4-BE49-F238E27FC236}">
                  <a16:creationId xmlns:a16="http://schemas.microsoft.com/office/drawing/2014/main" id="{A626026B-6E5C-36A9-69B4-4FA95A78AC0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82" y="738"/>
              <a:ext cx="247" cy="61"/>
              <a:chOff x="2782" y="738"/>
              <a:chExt cx="226" cy="91"/>
            </a:xfrm>
          </p:grpSpPr>
          <p:sp>
            <p:nvSpPr>
              <p:cNvPr id="13472" name="Oval 1184">
                <a:extLst>
                  <a:ext uri="{FF2B5EF4-FFF2-40B4-BE49-F238E27FC236}">
                    <a16:creationId xmlns:a16="http://schemas.microsoft.com/office/drawing/2014/main" id="{937A8FB7-BE36-4C06-31E1-9896B2A3E2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2" y="738"/>
                <a:ext cx="226" cy="90"/>
              </a:xfrm>
              <a:prstGeom prst="ellipse">
                <a:avLst/>
              </a:prstGeom>
              <a:gradFill rotWithShape="1">
                <a:gsLst>
                  <a:gs pos="0">
                    <a:srgbClr val="B2B2B2">
                      <a:gamma/>
                      <a:shade val="46275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73" name="Oval 1185">
                <a:extLst>
                  <a:ext uri="{FF2B5EF4-FFF2-40B4-BE49-F238E27FC236}">
                    <a16:creationId xmlns:a16="http://schemas.microsoft.com/office/drawing/2014/main" id="{DDB0425D-1DC8-7E99-EBA2-96D10081FB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802" y="754"/>
                <a:ext cx="186" cy="75"/>
              </a:xfrm>
              <a:prstGeom prst="ellipse">
                <a:avLst/>
              </a:prstGeom>
              <a:gradFill rotWithShape="1">
                <a:gsLst>
                  <a:gs pos="0">
                    <a:srgbClr val="B2B2B2">
                      <a:gamma/>
                      <a:shade val="46275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3474" name="Group 1186">
              <a:extLst>
                <a:ext uri="{FF2B5EF4-FFF2-40B4-BE49-F238E27FC236}">
                  <a16:creationId xmlns:a16="http://schemas.microsoft.com/office/drawing/2014/main" id="{64547BB7-F915-7A57-64B5-103ACA2FDF3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47" y="836"/>
              <a:ext cx="771" cy="44"/>
              <a:chOff x="2213" y="845"/>
              <a:chExt cx="771" cy="90"/>
            </a:xfrm>
          </p:grpSpPr>
          <p:sp>
            <p:nvSpPr>
              <p:cNvPr id="13475" name="AutoShape 1187">
                <a:extLst>
                  <a:ext uri="{FF2B5EF4-FFF2-40B4-BE49-F238E27FC236}">
                    <a16:creationId xmlns:a16="http://schemas.microsoft.com/office/drawing/2014/main" id="{B4A7C68F-8C92-C728-A7C2-854CDC5875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845"/>
                <a:ext cx="771" cy="9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76" name="AutoShape 1188">
                <a:extLst>
                  <a:ext uri="{FF2B5EF4-FFF2-40B4-BE49-F238E27FC236}">
                    <a16:creationId xmlns:a16="http://schemas.microsoft.com/office/drawing/2014/main" id="{1F39859B-8138-949E-CCF3-04E97F6507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8" y="860"/>
                <a:ext cx="227" cy="7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77" name="AutoShape 1189">
                <a:extLst>
                  <a:ext uri="{FF2B5EF4-FFF2-40B4-BE49-F238E27FC236}">
                    <a16:creationId xmlns:a16="http://schemas.microsoft.com/office/drawing/2014/main" id="{D85CF5E4-5C89-7354-E1E4-8BB009B7D9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860"/>
                <a:ext cx="227" cy="7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78" name="AutoShape 1190">
                <a:extLst>
                  <a:ext uri="{FF2B5EF4-FFF2-40B4-BE49-F238E27FC236}">
                    <a16:creationId xmlns:a16="http://schemas.microsoft.com/office/drawing/2014/main" id="{CCB95FF5-38CC-1866-00B0-933D775BD6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2" y="860"/>
                <a:ext cx="227" cy="7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3479" name="Group 1191">
              <a:extLst>
                <a:ext uri="{FF2B5EF4-FFF2-40B4-BE49-F238E27FC236}">
                  <a16:creationId xmlns:a16="http://schemas.microsoft.com/office/drawing/2014/main" id="{848F92BB-78C2-CFAB-FA9E-077D167E07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43" y="730"/>
              <a:ext cx="383" cy="136"/>
              <a:chOff x="4209" y="663"/>
              <a:chExt cx="680" cy="363"/>
            </a:xfrm>
          </p:grpSpPr>
          <p:sp>
            <p:nvSpPr>
              <p:cNvPr id="13480" name="AutoShape 1192">
                <a:extLst>
                  <a:ext uri="{FF2B5EF4-FFF2-40B4-BE49-F238E27FC236}">
                    <a16:creationId xmlns:a16="http://schemas.microsoft.com/office/drawing/2014/main" id="{7F32C759-1CDA-428A-DB69-BDBC447DFA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9" y="663"/>
                <a:ext cx="181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81" name="AutoShape 1193">
                <a:extLst>
                  <a:ext uri="{FF2B5EF4-FFF2-40B4-BE49-F238E27FC236}">
                    <a16:creationId xmlns:a16="http://schemas.microsoft.com/office/drawing/2014/main" id="{F1CBDF57-5296-0773-93C5-A12DABEBE2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0" y="663"/>
                <a:ext cx="181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82" name="AutoShape 1194">
                <a:extLst>
                  <a:ext uri="{FF2B5EF4-FFF2-40B4-BE49-F238E27FC236}">
                    <a16:creationId xmlns:a16="http://schemas.microsoft.com/office/drawing/2014/main" id="{27992AAB-C9E2-F32B-8C14-318208F83B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2" y="663"/>
                <a:ext cx="181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83" name="AutoShape 1195">
                <a:extLst>
                  <a:ext uri="{FF2B5EF4-FFF2-40B4-BE49-F238E27FC236}">
                    <a16:creationId xmlns:a16="http://schemas.microsoft.com/office/drawing/2014/main" id="{78C10013-DDEC-978A-7D6F-FC45363384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4" y="754"/>
                <a:ext cx="181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84" name="AutoShape 1196">
                <a:extLst>
                  <a:ext uri="{FF2B5EF4-FFF2-40B4-BE49-F238E27FC236}">
                    <a16:creationId xmlns:a16="http://schemas.microsoft.com/office/drawing/2014/main" id="{FCBE8EFA-2F14-7109-1354-1F3E8992BA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5" y="754"/>
                <a:ext cx="181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85" name="AutoShape 1197">
                <a:extLst>
                  <a:ext uri="{FF2B5EF4-FFF2-40B4-BE49-F238E27FC236}">
                    <a16:creationId xmlns:a16="http://schemas.microsoft.com/office/drawing/2014/main" id="{088A1894-7EBB-BF1D-532C-AC9F17AE4C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17" y="754"/>
                <a:ext cx="181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86" name="AutoShape 1198">
                <a:extLst>
                  <a:ext uri="{FF2B5EF4-FFF2-40B4-BE49-F238E27FC236}">
                    <a16:creationId xmlns:a16="http://schemas.microsoft.com/office/drawing/2014/main" id="{110C71D1-7451-B40D-B0D9-B2BBD31EF9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00" y="845"/>
                <a:ext cx="181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87" name="AutoShape 1199">
                <a:extLst>
                  <a:ext uri="{FF2B5EF4-FFF2-40B4-BE49-F238E27FC236}">
                    <a16:creationId xmlns:a16="http://schemas.microsoft.com/office/drawing/2014/main" id="{7D048096-FD80-5DAC-0E19-BFE204081B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845"/>
                <a:ext cx="181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88" name="AutoShape 1200">
                <a:extLst>
                  <a:ext uri="{FF2B5EF4-FFF2-40B4-BE49-F238E27FC236}">
                    <a16:creationId xmlns:a16="http://schemas.microsoft.com/office/drawing/2014/main" id="{9F73DCC7-19E4-C516-687F-3B9E6131D3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3" y="845"/>
                <a:ext cx="181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89" name="AutoShape 1201">
                <a:extLst>
                  <a:ext uri="{FF2B5EF4-FFF2-40B4-BE49-F238E27FC236}">
                    <a16:creationId xmlns:a16="http://schemas.microsoft.com/office/drawing/2014/main" id="{B9B1D2A9-C14A-0DD0-5F02-96A2262BC1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45" y="935"/>
                <a:ext cx="181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90" name="AutoShape 1202">
                <a:extLst>
                  <a:ext uri="{FF2B5EF4-FFF2-40B4-BE49-F238E27FC236}">
                    <a16:creationId xmlns:a16="http://schemas.microsoft.com/office/drawing/2014/main" id="{25AA90FD-2BC6-67BC-1B99-ED63D59F7E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6" y="935"/>
                <a:ext cx="181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91" name="AutoShape 1203">
                <a:extLst>
                  <a:ext uri="{FF2B5EF4-FFF2-40B4-BE49-F238E27FC236}">
                    <a16:creationId xmlns:a16="http://schemas.microsoft.com/office/drawing/2014/main" id="{45B7D572-6B59-2B88-7735-DFB9AEE14D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8" y="935"/>
                <a:ext cx="181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3492" name="Group 1204">
              <a:extLst>
                <a:ext uri="{FF2B5EF4-FFF2-40B4-BE49-F238E27FC236}">
                  <a16:creationId xmlns:a16="http://schemas.microsoft.com/office/drawing/2014/main" id="{B4E2D649-F487-D410-1D0D-C1ACD49279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86" y="754"/>
              <a:ext cx="245" cy="103"/>
              <a:chOff x="4753" y="1117"/>
              <a:chExt cx="283" cy="143"/>
            </a:xfrm>
          </p:grpSpPr>
          <p:sp>
            <p:nvSpPr>
              <p:cNvPr id="13493" name="AutoShape 1205">
                <a:extLst>
                  <a:ext uri="{FF2B5EF4-FFF2-40B4-BE49-F238E27FC236}">
                    <a16:creationId xmlns:a16="http://schemas.microsoft.com/office/drawing/2014/main" id="{16586743-70AB-8FE4-4176-D3E427B5C1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910" y="1117"/>
                <a:ext cx="126" cy="6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94" name="AutoShape 1206">
                <a:extLst>
                  <a:ext uri="{FF2B5EF4-FFF2-40B4-BE49-F238E27FC236}">
                    <a16:creationId xmlns:a16="http://schemas.microsoft.com/office/drawing/2014/main" id="{D2219824-EB8D-9523-2EF6-974AA8BA1B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785" y="1117"/>
                <a:ext cx="125" cy="6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95" name="AutoShape 1207">
                <a:extLst>
                  <a:ext uri="{FF2B5EF4-FFF2-40B4-BE49-F238E27FC236}">
                    <a16:creationId xmlns:a16="http://schemas.microsoft.com/office/drawing/2014/main" id="{E36E81FF-CAE4-608B-E1AB-AB5C3C2F02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880" y="1196"/>
                <a:ext cx="125" cy="6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96" name="AutoShape 1208">
                <a:extLst>
                  <a:ext uri="{FF2B5EF4-FFF2-40B4-BE49-F238E27FC236}">
                    <a16:creationId xmlns:a16="http://schemas.microsoft.com/office/drawing/2014/main" id="{F896063B-89E7-789C-6D2A-AC6F3C972B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753" y="1196"/>
                <a:ext cx="126" cy="6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3497" name="Group 1209">
              <a:extLst>
                <a:ext uri="{FF2B5EF4-FFF2-40B4-BE49-F238E27FC236}">
                  <a16:creationId xmlns:a16="http://schemas.microsoft.com/office/drawing/2014/main" id="{5F830172-371C-2DC7-3D86-C91F05E4ED4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43" y="738"/>
              <a:ext cx="179" cy="136"/>
              <a:chOff x="4481" y="1071"/>
              <a:chExt cx="179" cy="136"/>
            </a:xfrm>
          </p:grpSpPr>
          <p:sp>
            <p:nvSpPr>
              <p:cNvPr id="13498" name="AutoShape 1210">
                <a:extLst>
                  <a:ext uri="{FF2B5EF4-FFF2-40B4-BE49-F238E27FC236}">
                    <a16:creationId xmlns:a16="http://schemas.microsoft.com/office/drawing/2014/main" id="{7437EF84-5405-1595-CC85-B17FECD841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1071"/>
                <a:ext cx="102" cy="3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99" name="AutoShape 1211">
                <a:extLst>
                  <a:ext uri="{FF2B5EF4-FFF2-40B4-BE49-F238E27FC236}">
                    <a16:creationId xmlns:a16="http://schemas.microsoft.com/office/drawing/2014/main" id="{52E96A73-71C9-32C6-0421-C63FBD60E7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0" y="1122"/>
                <a:ext cx="102" cy="3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500" name="AutoShape 1212">
                <a:extLst>
                  <a:ext uri="{FF2B5EF4-FFF2-40B4-BE49-F238E27FC236}">
                    <a16:creationId xmlns:a16="http://schemas.microsoft.com/office/drawing/2014/main" id="{61B48420-4AB1-E40A-E00B-4EB8D6D9E4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8" y="1173"/>
                <a:ext cx="102" cy="3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3501" name="Group 1213">
              <a:extLst>
                <a:ext uri="{FF2B5EF4-FFF2-40B4-BE49-F238E27FC236}">
                  <a16:creationId xmlns:a16="http://schemas.microsoft.com/office/drawing/2014/main" id="{CE588236-F7ED-DDD8-078E-7A42B561D4B0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1684" y="750"/>
              <a:ext cx="69" cy="106"/>
              <a:chOff x="4481" y="1071"/>
              <a:chExt cx="179" cy="136"/>
            </a:xfrm>
          </p:grpSpPr>
          <p:sp>
            <p:nvSpPr>
              <p:cNvPr id="13502" name="AutoShape 1214">
                <a:extLst>
                  <a:ext uri="{FF2B5EF4-FFF2-40B4-BE49-F238E27FC236}">
                    <a16:creationId xmlns:a16="http://schemas.microsoft.com/office/drawing/2014/main" id="{D53A87F3-CC23-C96B-E83A-9CD1FDBB80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1071"/>
                <a:ext cx="102" cy="3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503" name="AutoShape 1215">
                <a:extLst>
                  <a:ext uri="{FF2B5EF4-FFF2-40B4-BE49-F238E27FC236}">
                    <a16:creationId xmlns:a16="http://schemas.microsoft.com/office/drawing/2014/main" id="{15BCEA6B-0B3D-7E6B-645E-4CBE4C1BC6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0" y="1122"/>
                <a:ext cx="102" cy="3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504" name="AutoShape 1216">
                <a:extLst>
                  <a:ext uri="{FF2B5EF4-FFF2-40B4-BE49-F238E27FC236}">
                    <a16:creationId xmlns:a16="http://schemas.microsoft.com/office/drawing/2014/main" id="{6D3F28B8-701B-E9EE-B7A0-603A5D48C6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8" y="1173"/>
                <a:ext cx="102" cy="3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3505" name="Group 1217">
              <a:extLst>
                <a:ext uri="{FF2B5EF4-FFF2-40B4-BE49-F238E27FC236}">
                  <a16:creationId xmlns:a16="http://schemas.microsoft.com/office/drawing/2014/main" id="{6E641D7E-CDE7-2652-E424-9B5C6DD40660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1746" y="750"/>
              <a:ext cx="69" cy="106"/>
              <a:chOff x="4481" y="1071"/>
              <a:chExt cx="179" cy="136"/>
            </a:xfrm>
          </p:grpSpPr>
          <p:sp>
            <p:nvSpPr>
              <p:cNvPr id="13506" name="AutoShape 1218">
                <a:extLst>
                  <a:ext uri="{FF2B5EF4-FFF2-40B4-BE49-F238E27FC236}">
                    <a16:creationId xmlns:a16="http://schemas.microsoft.com/office/drawing/2014/main" id="{122CC86D-EBA0-D4E9-09F6-837E99F0FB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1071"/>
                <a:ext cx="102" cy="3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507" name="AutoShape 1219">
                <a:extLst>
                  <a:ext uri="{FF2B5EF4-FFF2-40B4-BE49-F238E27FC236}">
                    <a16:creationId xmlns:a16="http://schemas.microsoft.com/office/drawing/2014/main" id="{FD41EAAA-F462-9801-5647-A706D00147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0" y="1122"/>
                <a:ext cx="102" cy="3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508" name="AutoShape 1220">
                <a:extLst>
                  <a:ext uri="{FF2B5EF4-FFF2-40B4-BE49-F238E27FC236}">
                    <a16:creationId xmlns:a16="http://schemas.microsoft.com/office/drawing/2014/main" id="{C7D72395-CA87-5E64-EB97-800F31FECC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8" y="1173"/>
                <a:ext cx="102" cy="3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13509" name="Line 1221">
            <a:extLst>
              <a:ext uri="{FF2B5EF4-FFF2-40B4-BE49-F238E27FC236}">
                <a16:creationId xmlns:a16="http://schemas.microsoft.com/office/drawing/2014/main" id="{67D5B224-32CB-8A0D-F3F8-D5461F670EDA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12223750"/>
            <a:ext cx="21386800" cy="0"/>
          </a:xfrm>
          <a:prstGeom prst="line">
            <a:avLst/>
          </a:prstGeom>
          <a:noFill/>
          <a:ln w="25400">
            <a:solidFill>
              <a:srgbClr val="FF99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3510" name="Text Box 1222">
            <a:extLst>
              <a:ext uri="{FF2B5EF4-FFF2-40B4-BE49-F238E27FC236}">
                <a16:creationId xmlns:a16="http://schemas.microsoft.com/office/drawing/2014/main" id="{6516A63A-0838-A5B8-F22A-1C0684625B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2800" y="12403138"/>
            <a:ext cx="1454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ja-JP" altLang="en-US" sz="2000" b="1">
                <a:ea typeface="メイリオ" panose="020B0604030504040204" pitchFamily="50" charset="-128"/>
              </a:rPr>
              <a:t>プリンター</a:t>
            </a:r>
          </a:p>
          <a:p>
            <a:pPr algn="ctr"/>
            <a:r>
              <a:rPr lang="ja-JP" altLang="en-US" sz="2000" b="1">
                <a:ea typeface="メイリオ" panose="020B0604030504040204" pitchFamily="50" charset="-128"/>
              </a:rPr>
              <a:t>（複合機）</a:t>
            </a:r>
          </a:p>
        </p:txBody>
      </p:sp>
      <p:grpSp>
        <p:nvGrpSpPr>
          <p:cNvPr id="13511" name="Group 1223">
            <a:extLst>
              <a:ext uri="{FF2B5EF4-FFF2-40B4-BE49-F238E27FC236}">
                <a16:creationId xmlns:a16="http://schemas.microsoft.com/office/drawing/2014/main" id="{27A366EB-4345-B86C-B7B0-481B8D2B230A}"/>
              </a:ext>
            </a:extLst>
          </p:cNvPr>
          <p:cNvGrpSpPr>
            <a:grpSpLocks/>
          </p:cNvGrpSpPr>
          <p:nvPr/>
        </p:nvGrpSpPr>
        <p:grpSpPr bwMode="auto">
          <a:xfrm>
            <a:off x="2520950" y="12979400"/>
            <a:ext cx="1176338" cy="1368425"/>
            <a:chOff x="4627" y="4015"/>
            <a:chExt cx="1928" cy="2244"/>
          </a:xfrm>
        </p:grpSpPr>
        <p:grpSp>
          <p:nvGrpSpPr>
            <p:cNvPr id="13512" name="Group 1224">
              <a:extLst>
                <a:ext uri="{FF2B5EF4-FFF2-40B4-BE49-F238E27FC236}">
                  <a16:creationId xmlns:a16="http://schemas.microsoft.com/office/drawing/2014/main" id="{F5EAF0A5-12EB-2280-ED62-4AF9D7F58A4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66" y="6078"/>
              <a:ext cx="113" cy="181"/>
              <a:chOff x="4831" y="6532"/>
              <a:chExt cx="113" cy="181"/>
            </a:xfrm>
          </p:grpSpPr>
          <p:sp>
            <p:nvSpPr>
              <p:cNvPr id="13513" name="Rectangle 1225">
                <a:extLst>
                  <a:ext uri="{FF2B5EF4-FFF2-40B4-BE49-F238E27FC236}">
                    <a16:creationId xmlns:a16="http://schemas.microsoft.com/office/drawing/2014/main" id="{9777238F-A895-2E5A-34F3-FFA8C451A8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5" y="6532"/>
                <a:ext cx="45" cy="113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0"/>
                      <a:invGamma/>
                    </a:srgbClr>
                  </a:gs>
                  <a:gs pos="100000">
                    <a:srgbClr val="DDDDDD"/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3514" name="Group 1226">
                <a:extLst>
                  <a:ext uri="{FF2B5EF4-FFF2-40B4-BE49-F238E27FC236}">
                    <a16:creationId xmlns:a16="http://schemas.microsoft.com/office/drawing/2014/main" id="{4ADB7897-6285-C377-BA61-09E18E51696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31" y="6600"/>
                <a:ext cx="113" cy="113"/>
                <a:chOff x="4831" y="6600"/>
                <a:chExt cx="113" cy="113"/>
              </a:xfrm>
            </p:grpSpPr>
            <p:sp>
              <p:nvSpPr>
                <p:cNvPr id="13515" name="Rectangle 1227">
                  <a:extLst>
                    <a:ext uri="{FF2B5EF4-FFF2-40B4-BE49-F238E27FC236}">
                      <a16:creationId xmlns:a16="http://schemas.microsoft.com/office/drawing/2014/main" id="{D5170218-48B3-4B2B-58B7-32354315BA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31" y="6600"/>
                  <a:ext cx="45" cy="11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50000">
                      <a:schemeClr val="bg2"/>
                    </a:gs>
                    <a:gs pos="100000">
                      <a:schemeClr val="bg2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516" name="Rectangle 1228">
                  <a:extLst>
                    <a:ext uri="{FF2B5EF4-FFF2-40B4-BE49-F238E27FC236}">
                      <a16:creationId xmlns:a16="http://schemas.microsoft.com/office/drawing/2014/main" id="{D10E826B-7D1E-1AE5-3D9C-BF944EB939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9" y="6600"/>
                  <a:ext cx="45" cy="11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50000">
                      <a:schemeClr val="bg2"/>
                    </a:gs>
                    <a:gs pos="100000">
                      <a:schemeClr val="bg2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3517" name="Group 1229">
              <a:extLst>
                <a:ext uri="{FF2B5EF4-FFF2-40B4-BE49-F238E27FC236}">
                  <a16:creationId xmlns:a16="http://schemas.microsoft.com/office/drawing/2014/main" id="{A6D75517-D598-0BD1-BB85-CED1320A24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96" y="6078"/>
              <a:ext cx="113" cy="181"/>
              <a:chOff x="4831" y="6532"/>
              <a:chExt cx="113" cy="181"/>
            </a:xfrm>
          </p:grpSpPr>
          <p:sp>
            <p:nvSpPr>
              <p:cNvPr id="13518" name="Rectangle 1230">
                <a:extLst>
                  <a:ext uri="{FF2B5EF4-FFF2-40B4-BE49-F238E27FC236}">
                    <a16:creationId xmlns:a16="http://schemas.microsoft.com/office/drawing/2014/main" id="{578B06F0-3B47-2741-8973-B43B7283EF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5" y="6532"/>
                <a:ext cx="45" cy="113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0"/>
                      <a:invGamma/>
                    </a:srgbClr>
                  </a:gs>
                  <a:gs pos="100000">
                    <a:srgbClr val="DDDDDD"/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3519" name="Group 1231">
                <a:extLst>
                  <a:ext uri="{FF2B5EF4-FFF2-40B4-BE49-F238E27FC236}">
                    <a16:creationId xmlns:a16="http://schemas.microsoft.com/office/drawing/2014/main" id="{6D8C398B-BFB3-BB27-46B0-7467D64FD94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31" y="6600"/>
                <a:ext cx="113" cy="113"/>
                <a:chOff x="4831" y="6600"/>
                <a:chExt cx="113" cy="113"/>
              </a:xfrm>
            </p:grpSpPr>
            <p:sp>
              <p:nvSpPr>
                <p:cNvPr id="13520" name="Rectangle 1232">
                  <a:extLst>
                    <a:ext uri="{FF2B5EF4-FFF2-40B4-BE49-F238E27FC236}">
                      <a16:creationId xmlns:a16="http://schemas.microsoft.com/office/drawing/2014/main" id="{50A35D55-1BA2-2358-2601-653F4C8C00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31" y="6600"/>
                  <a:ext cx="45" cy="11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50000">
                      <a:schemeClr val="bg2"/>
                    </a:gs>
                    <a:gs pos="100000">
                      <a:schemeClr val="bg2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521" name="Rectangle 1233">
                  <a:extLst>
                    <a:ext uri="{FF2B5EF4-FFF2-40B4-BE49-F238E27FC236}">
                      <a16:creationId xmlns:a16="http://schemas.microsoft.com/office/drawing/2014/main" id="{BFE7C2B7-8783-61D2-7164-BEBD032077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9" y="6600"/>
                  <a:ext cx="45" cy="113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2">
                        <a:gamma/>
                        <a:shade val="46275"/>
                        <a:invGamma/>
                      </a:schemeClr>
                    </a:gs>
                    <a:gs pos="50000">
                      <a:schemeClr val="bg2"/>
                    </a:gs>
                    <a:gs pos="100000">
                      <a:schemeClr val="bg2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3522" name="Group 1234">
              <a:extLst>
                <a:ext uri="{FF2B5EF4-FFF2-40B4-BE49-F238E27FC236}">
                  <a16:creationId xmlns:a16="http://schemas.microsoft.com/office/drawing/2014/main" id="{293673CF-E0FE-DBFB-E570-C0C1E0AA6C79}"/>
                </a:ext>
              </a:extLst>
            </p:cNvPr>
            <p:cNvGrpSpPr>
              <a:grpSpLocks/>
            </p:cNvGrpSpPr>
            <p:nvPr/>
          </p:nvGrpSpPr>
          <p:grpSpPr bwMode="auto">
            <a:xfrm rot="11084717">
              <a:off x="4627" y="5353"/>
              <a:ext cx="1043" cy="46"/>
              <a:chOff x="5171" y="6441"/>
              <a:chExt cx="1043" cy="46"/>
            </a:xfrm>
          </p:grpSpPr>
          <p:sp>
            <p:nvSpPr>
              <p:cNvPr id="13523" name="AutoShape 1235">
                <a:extLst>
                  <a:ext uri="{FF2B5EF4-FFF2-40B4-BE49-F238E27FC236}">
                    <a16:creationId xmlns:a16="http://schemas.microsoft.com/office/drawing/2014/main" id="{2A65DF87-4E37-FC38-26DD-20879D621E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5171" y="6441"/>
                <a:ext cx="1043" cy="23"/>
              </a:xfrm>
              <a:custGeom>
                <a:avLst/>
                <a:gdLst>
                  <a:gd name="G0" fmla="+- 289 0 0"/>
                  <a:gd name="G1" fmla="+- 21600 0 289"/>
                  <a:gd name="G2" fmla="*/ 289 1 2"/>
                  <a:gd name="G3" fmla="+- 21600 0 G2"/>
                  <a:gd name="G4" fmla="+/ 289 21600 2"/>
                  <a:gd name="G5" fmla="+/ G1 0 2"/>
                  <a:gd name="G6" fmla="*/ 21600 21600 289"/>
                  <a:gd name="G7" fmla="*/ G6 1 2"/>
                  <a:gd name="G8" fmla="+- 21600 0 G7"/>
                  <a:gd name="G9" fmla="*/ 21600 1 2"/>
                  <a:gd name="G10" fmla="+- 289 0 G9"/>
                  <a:gd name="G11" fmla="?: G10 G8 0"/>
                  <a:gd name="G12" fmla="?: G10 G7 21600"/>
                  <a:gd name="T0" fmla="*/ 21455 w 21600"/>
                  <a:gd name="T1" fmla="*/ 10800 h 21600"/>
                  <a:gd name="T2" fmla="*/ 10800 w 21600"/>
                  <a:gd name="T3" fmla="*/ 21600 h 21600"/>
                  <a:gd name="T4" fmla="*/ 145 w 21600"/>
                  <a:gd name="T5" fmla="*/ 10800 h 21600"/>
                  <a:gd name="T6" fmla="*/ 10800 w 21600"/>
                  <a:gd name="T7" fmla="*/ 0 h 21600"/>
                  <a:gd name="T8" fmla="*/ 1945 w 21600"/>
                  <a:gd name="T9" fmla="*/ 1945 h 21600"/>
                  <a:gd name="T10" fmla="*/ 19655 w 21600"/>
                  <a:gd name="T11" fmla="*/ 1965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89" y="21600"/>
                    </a:lnTo>
                    <a:lnTo>
                      <a:pt x="2131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8080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524" name="AutoShape 1236">
                <a:extLst>
                  <a:ext uri="{FF2B5EF4-FFF2-40B4-BE49-F238E27FC236}">
                    <a16:creationId xmlns:a16="http://schemas.microsoft.com/office/drawing/2014/main" id="{AAA2D00B-9004-D3A8-365D-07E6632541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171" y="6464"/>
                <a:ext cx="590" cy="23"/>
              </a:xfrm>
              <a:custGeom>
                <a:avLst/>
                <a:gdLst>
                  <a:gd name="G0" fmla="+- 289 0 0"/>
                  <a:gd name="G1" fmla="+- 21600 0 289"/>
                  <a:gd name="G2" fmla="*/ 289 1 2"/>
                  <a:gd name="G3" fmla="+- 21600 0 G2"/>
                  <a:gd name="G4" fmla="+/ 289 21600 2"/>
                  <a:gd name="G5" fmla="+/ G1 0 2"/>
                  <a:gd name="G6" fmla="*/ 21600 21600 289"/>
                  <a:gd name="G7" fmla="*/ G6 1 2"/>
                  <a:gd name="G8" fmla="+- 21600 0 G7"/>
                  <a:gd name="G9" fmla="*/ 21600 1 2"/>
                  <a:gd name="G10" fmla="+- 289 0 G9"/>
                  <a:gd name="G11" fmla="?: G10 G8 0"/>
                  <a:gd name="G12" fmla="?: G10 G7 21600"/>
                  <a:gd name="T0" fmla="*/ 21455 w 21600"/>
                  <a:gd name="T1" fmla="*/ 10800 h 21600"/>
                  <a:gd name="T2" fmla="*/ 10800 w 21600"/>
                  <a:gd name="T3" fmla="*/ 21600 h 21600"/>
                  <a:gd name="T4" fmla="*/ 145 w 21600"/>
                  <a:gd name="T5" fmla="*/ 10800 h 21600"/>
                  <a:gd name="T6" fmla="*/ 10800 w 21600"/>
                  <a:gd name="T7" fmla="*/ 0 h 21600"/>
                  <a:gd name="T8" fmla="*/ 1945 w 21600"/>
                  <a:gd name="T9" fmla="*/ 1945 h 21600"/>
                  <a:gd name="T10" fmla="*/ 19655 w 21600"/>
                  <a:gd name="T11" fmla="*/ 1965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89" y="21600"/>
                    </a:lnTo>
                    <a:lnTo>
                      <a:pt x="2131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8080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3525" name="AutoShape 1237">
              <a:extLst>
                <a:ext uri="{FF2B5EF4-FFF2-40B4-BE49-F238E27FC236}">
                  <a16:creationId xmlns:a16="http://schemas.microsoft.com/office/drawing/2014/main" id="{E4B6D555-5C11-4990-20EB-062F4A1FB8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5" y="4718"/>
              <a:ext cx="204" cy="61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526" name="AutoShape 1238">
              <a:extLst>
                <a:ext uri="{FF2B5EF4-FFF2-40B4-BE49-F238E27FC236}">
                  <a16:creationId xmlns:a16="http://schemas.microsoft.com/office/drawing/2014/main" id="{6109563C-942F-63D5-3C98-BD7640263F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2" y="5239"/>
              <a:ext cx="204" cy="22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3527" name="Group 1239">
              <a:extLst>
                <a:ext uri="{FF2B5EF4-FFF2-40B4-BE49-F238E27FC236}">
                  <a16:creationId xmlns:a16="http://schemas.microsoft.com/office/drawing/2014/main" id="{7CBCFA6D-A805-0447-AB2F-255A0472B93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21" y="5897"/>
              <a:ext cx="1134" cy="181"/>
              <a:chOff x="5421" y="5897"/>
              <a:chExt cx="1134" cy="181"/>
            </a:xfrm>
          </p:grpSpPr>
          <p:sp>
            <p:nvSpPr>
              <p:cNvPr id="13528" name="Rectangle 1240">
                <a:extLst>
                  <a:ext uri="{FF2B5EF4-FFF2-40B4-BE49-F238E27FC236}">
                    <a16:creationId xmlns:a16="http://schemas.microsoft.com/office/drawing/2014/main" id="{EFEE7249-E327-5989-1870-4B8D8C6F84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1" y="5897"/>
                <a:ext cx="1134" cy="181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529" name="Rectangle 1241">
                <a:extLst>
                  <a:ext uri="{FF2B5EF4-FFF2-40B4-BE49-F238E27FC236}">
                    <a16:creationId xmlns:a16="http://schemas.microsoft.com/office/drawing/2014/main" id="{35A56CF8-AAE3-24CF-C527-B56201A882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9" y="5988"/>
                <a:ext cx="817" cy="6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530" name="Rectangle 1242">
                <a:extLst>
                  <a:ext uri="{FF2B5EF4-FFF2-40B4-BE49-F238E27FC236}">
                    <a16:creationId xmlns:a16="http://schemas.microsoft.com/office/drawing/2014/main" id="{18610010-1374-6B60-D7E9-489C96D2DC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9" y="5965"/>
                <a:ext cx="114" cy="23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531" name="AutoShape 1243">
                <a:extLst>
                  <a:ext uri="{FF2B5EF4-FFF2-40B4-BE49-F238E27FC236}">
                    <a16:creationId xmlns:a16="http://schemas.microsoft.com/office/drawing/2014/main" id="{013A7C9E-3A71-A618-5DFB-227A482EF2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29" y="5988"/>
                <a:ext cx="340" cy="23"/>
              </a:xfrm>
              <a:custGeom>
                <a:avLst/>
                <a:gdLst>
                  <a:gd name="G0" fmla="+- 1969 0 0"/>
                  <a:gd name="G1" fmla="+- 21600 0 1969"/>
                  <a:gd name="G2" fmla="*/ 1969 1 2"/>
                  <a:gd name="G3" fmla="+- 21600 0 G2"/>
                  <a:gd name="G4" fmla="+/ 1969 21600 2"/>
                  <a:gd name="G5" fmla="+/ G1 0 2"/>
                  <a:gd name="G6" fmla="*/ 21600 21600 1969"/>
                  <a:gd name="G7" fmla="*/ G6 1 2"/>
                  <a:gd name="G8" fmla="+- 21600 0 G7"/>
                  <a:gd name="G9" fmla="*/ 21600 1 2"/>
                  <a:gd name="G10" fmla="+- 1969 0 G9"/>
                  <a:gd name="G11" fmla="?: G10 G8 0"/>
                  <a:gd name="G12" fmla="?: G10 G7 21600"/>
                  <a:gd name="T0" fmla="*/ 20615 w 21600"/>
                  <a:gd name="T1" fmla="*/ 10800 h 21600"/>
                  <a:gd name="T2" fmla="*/ 10800 w 21600"/>
                  <a:gd name="T3" fmla="*/ 21600 h 21600"/>
                  <a:gd name="T4" fmla="*/ 985 w 21600"/>
                  <a:gd name="T5" fmla="*/ 10800 h 21600"/>
                  <a:gd name="T6" fmla="*/ 10800 w 21600"/>
                  <a:gd name="T7" fmla="*/ 0 h 21600"/>
                  <a:gd name="T8" fmla="*/ 2785 w 21600"/>
                  <a:gd name="T9" fmla="*/ 2785 h 21600"/>
                  <a:gd name="T10" fmla="*/ 18815 w 21600"/>
                  <a:gd name="T11" fmla="*/ 1881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969" y="21600"/>
                    </a:lnTo>
                    <a:lnTo>
                      <a:pt x="1963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15686"/>
                      <a:invGamma/>
                    </a:srgbClr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3532" name="Group 1244">
              <a:extLst>
                <a:ext uri="{FF2B5EF4-FFF2-40B4-BE49-F238E27FC236}">
                  <a16:creationId xmlns:a16="http://schemas.microsoft.com/office/drawing/2014/main" id="{DBACE6B8-9344-494C-A488-1A84D48AEC7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21" y="5716"/>
              <a:ext cx="1134" cy="181"/>
              <a:chOff x="5421" y="5897"/>
              <a:chExt cx="1134" cy="181"/>
            </a:xfrm>
          </p:grpSpPr>
          <p:sp>
            <p:nvSpPr>
              <p:cNvPr id="13533" name="Rectangle 1245">
                <a:extLst>
                  <a:ext uri="{FF2B5EF4-FFF2-40B4-BE49-F238E27FC236}">
                    <a16:creationId xmlns:a16="http://schemas.microsoft.com/office/drawing/2014/main" id="{51A0BC39-C71C-3E60-AF62-57BA5C0924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1" y="5897"/>
                <a:ext cx="1134" cy="181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534" name="Rectangle 1246">
                <a:extLst>
                  <a:ext uri="{FF2B5EF4-FFF2-40B4-BE49-F238E27FC236}">
                    <a16:creationId xmlns:a16="http://schemas.microsoft.com/office/drawing/2014/main" id="{47533A42-2AE9-8EBA-ECC1-21DA1A526C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9" y="5988"/>
                <a:ext cx="817" cy="6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535" name="Rectangle 1247">
                <a:extLst>
                  <a:ext uri="{FF2B5EF4-FFF2-40B4-BE49-F238E27FC236}">
                    <a16:creationId xmlns:a16="http://schemas.microsoft.com/office/drawing/2014/main" id="{8FCB4206-102C-241C-92A8-A26749C5CE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9" y="5965"/>
                <a:ext cx="114" cy="23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536" name="AutoShape 1248">
                <a:extLst>
                  <a:ext uri="{FF2B5EF4-FFF2-40B4-BE49-F238E27FC236}">
                    <a16:creationId xmlns:a16="http://schemas.microsoft.com/office/drawing/2014/main" id="{BC0776B3-DFCE-348F-9D76-922883CF7F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29" y="5988"/>
                <a:ext cx="340" cy="23"/>
              </a:xfrm>
              <a:custGeom>
                <a:avLst/>
                <a:gdLst>
                  <a:gd name="G0" fmla="+- 1969 0 0"/>
                  <a:gd name="G1" fmla="+- 21600 0 1969"/>
                  <a:gd name="G2" fmla="*/ 1969 1 2"/>
                  <a:gd name="G3" fmla="+- 21600 0 G2"/>
                  <a:gd name="G4" fmla="+/ 1969 21600 2"/>
                  <a:gd name="G5" fmla="+/ G1 0 2"/>
                  <a:gd name="G6" fmla="*/ 21600 21600 1969"/>
                  <a:gd name="G7" fmla="*/ G6 1 2"/>
                  <a:gd name="G8" fmla="+- 21600 0 G7"/>
                  <a:gd name="G9" fmla="*/ 21600 1 2"/>
                  <a:gd name="G10" fmla="+- 1969 0 G9"/>
                  <a:gd name="G11" fmla="?: G10 G8 0"/>
                  <a:gd name="G12" fmla="?: G10 G7 21600"/>
                  <a:gd name="T0" fmla="*/ 20615 w 21600"/>
                  <a:gd name="T1" fmla="*/ 10800 h 21600"/>
                  <a:gd name="T2" fmla="*/ 10800 w 21600"/>
                  <a:gd name="T3" fmla="*/ 21600 h 21600"/>
                  <a:gd name="T4" fmla="*/ 985 w 21600"/>
                  <a:gd name="T5" fmla="*/ 10800 h 21600"/>
                  <a:gd name="T6" fmla="*/ 10800 w 21600"/>
                  <a:gd name="T7" fmla="*/ 0 h 21600"/>
                  <a:gd name="T8" fmla="*/ 2785 w 21600"/>
                  <a:gd name="T9" fmla="*/ 2785 h 21600"/>
                  <a:gd name="T10" fmla="*/ 18815 w 21600"/>
                  <a:gd name="T11" fmla="*/ 1881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969" y="21600"/>
                    </a:lnTo>
                    <a:lnTo>
                      <a:pt x="1963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15686"/>
                      <a:invGamma/>
                    </a:srgbClr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3537" name="Group 1249">
              <a:extLst>
                <a:ext uri="{FF2B5EF4-FFF2-40B4-BE49-F238E27FC236}">
                  <a16:creationId xmlns:a16="http://schemas.microsoft.com/office/drawing/2014/main" id="{84C6A4EC-FBDA-7AB2-2DDA-C246CCE25FF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21" y="5534"/>
              <a:ext cx="1134" cy="181"/>
              <a:chOff x="5421" y="5897"/>
              <a:chExt cx="1134" cy="181"/>
            </a:xfrm>
          </p:grpSpPr>
          <p:sp>
            <p:nvSpPr>
              <p:cNvPr id="13538" name="Rectangle 1250">
                <a:extLst>
                  <a:ext uri="{FF2B5EF4-FFF2-40B4-BE49-F238E27FC236}">
                    <a16:creationId xmlns:a16="http://schemas.microsoft.com/office/drawing/2014/main" id="{945C2274-AAA3-565D-2F08-96D8C0E8B4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1" y="5897"/>
                <a:ext cx="1134" cy="181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539" name="Rectangle 1251">
                <a:extLst>
                  <a:ext uri="{FF2B5EF4-FFF2-40B4-BE49-F238E27FC236}">
                    <a16:creationId xmlns:a16="http://schemas.microsoft.com/office/drawing/2014/main" id="{7C3C7AD5-CCCA-6618-FBB5-13ECE1C164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9" y="5988"/>
                <a:ext cx="817" cy="6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540" name="Rectangle 1252">
                <a:extLst>
                  <a:ext uri="{FF2B5EF4-FFF2-40B4-BE49-F238E27FC236}">
                    <a16:creationId xmlns:a16="http://schemas.microsoft.com/office/drawing/2014/main" id="{7E0851F3-D3E9-F869-70ED-332CCF0B71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9" y="5965"/>
                <a:ext cx="114" cy="23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541" name="AutoShape 1253">
                <a:extLst>
                  <a:ext uri="{FF2B5EF4-FFF2-40B4-BE49-F238E27FC236}">
                    <a16:creationId xmlns:a16="http://schemas.microsoft.com/office/drawing/2014/main" id="{9E80CC99-4F9C-2B7B-DD9F-47E7C435DB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29" y="5988"/>
                <a:ext cx="340" cy="23"/>
              </a:xfrm>
              <a:custGeom>
                <a:avLst/>
                <a:gdLst>
                  <a:gd name="G0" fmla="+- 1969 0 0"/>
                  <a:gd name="G1" fmla="+- 21600 0 1969"/>
                  <a:gd name="G2" fmla="*/ 1969 1 2"/>
                  <a:gd name="G3" fmla="+- 21600 0 G2"/>
                  <a:gd name="G4" fmla="+/ 1969 21600 2"/>
                  <a:gd name="G5" fmla="+/ G1 0 2"/>
                  <a:gd name="G6" fmla="*/ 21600 21600 1969"/>
                  <a:gd name="G7" fmla="*/ G6 1 2"/>
                  <a:gd name="G8" fmla="+- 21600 0 G7"/>
                  <a:gd name="G9" fmla="*/ 21600 1 2"/>
                  <a:gd name="G10" fmla="+- 1969 0 G9"/>
                  <a:gd name="G11" fmla="?: G10 G8 0"/>
                  <a:gd name="G12" fmla="?: G10 G7 21600"/>
                  <a:gd name="T0" fmla="*/ 20615 w 21600"/>
                  <a:gd name="T1" fmla="*/ 10800 h 21600"/>
                  <a:gd name="T2" fmla="*/ 10800 w 21600"/>
                  <a:gd name="T3" fmla="*/ 21600 h 21600"/>
                  <a:gd name="T4" fmla="*/ 985 w 21600"/>
                  <a:gd name="T5" fmla="*/ 10800 h 21600"/>
                  <a:gd name="T6" fmla="*/ 10800 w 21600"/>
                  <a:gd name="T7" fmla="*/ 0 h 21600"/>
                  <a:gd name="T8" fmla="*/ 2785 w 21600"/>
                  <a:gd name="T9" fmla="*/ 2785 h 21600"/>
                  <a:gd name="T10" fmla="*/ 18815 w 21600"/>
                  <a:gd name="T11" fmla="*/ 1881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969" y="21600"/>
                    </a:lnTo>
                    <a:lnTo>
                      <a:pt x="1963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15686"/>
                      <a:invGamma/>
                    </a:srgbClr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3542" name="Group 1254">
              <a:extLst>
                <a:ext uri="{FF2B5EF4-FFF2-40B4-BE49-F238E27FC236}">
                  <a16:creationId xmlns:a16="http://schemas.microsoft.com/office/drawing/2014/main" id="{9EF6BFF9-8E6B-F950-9EB7-44151C1693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21" y="5353"/>
              <a:ext cx="1134" cy="181"/>
              <a:chOff x="5421" y="5897"/>
              <a:chExt cx="1134" cy="181"/>
            </a:xfrm>
          </p:grpSpPr>
          <p:sp>
            <p:nvSpPr>
              <p:cNvPr id="13543" name="Rectangle 1255">
                <a:extLst>
                  <a:ext uri="{FF2B5EF4-FFF2-40B4-BE49-F238E27FC236}">
                    <a16:creationId xmlns:a16="http://schemas.microsoft.com/office/drawing/2014/main" id="{D2EA25CE-28C3-E0C9-ACCA-D98098D58D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1" y="5897"/>
                <a:ext cx="1134" cy="181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544" name="Rectangle 1256">
                <a:extLst>
                  <a:ext uri="{FF2B5EF4-FFF2-40B4-BE49-F238E27FC236}">
                    <a16:creationId xmlns:a16="http://schemas.microsoft.com/office/drawing/2014/main" id="{8D877579-9835-C806-DBC9-ED5F1AF203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9" y="5988"/>
                <a:ext cx="817" cy="6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545" name="Rectangle 1257">
                <a:extLst>
                  <a:ext uri="{FF2B5EF4-FFF2-40B4-BE49-F238E27FC236}">
                    <a16:creationId xmlns:a16="http://schemas.microsoft.com/office/drawing/2014/main" id="{C84C11B7-4941-C777-88E2-9BC5D4E96B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9" y="5965"/>
                <a:ext cx="114" cy="23"/>
              </a:xfrm>
              <a:prstGeom prst="rect">
                <a:avLst/>
              </a:prstGeom>
              <a:solidFill>
                <a:srgbClr val="C0C0C0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546" name="AutoShape 1258">
                <a:extLst>
                  <a:ext uri="{FF2B5EF4-FFF2-40B4-BE49-F238E27FC236}">
                    <a16:creationId xmlns:a16="http://schemas.microsoft.com/office/drawing/2014/main" id="{23CF4C83-3051-DB3D-56E0-8ABD569DF5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29" y="5988"/>
                <a:ext cx="340" cy="23"/>
              </a:xfrm>
              <a:custGeom>
                <a:avLst/>
                <a:gdLst>
                  <a:gd name="G0" fmla="+- 1969 0 0"/>
                  <a:gd name="G1" fmla="+- 21600 0 1969"/>
                  <a:gd name="G2" fmla="*/ 1969 1 2"/>
                  <a:gd name="G3" fmla="+- 21600 0 G2"/>
                  <a:gd name="G4" fmla="+/ 1969 21600 2"/>
                  <a:gd name="G5" fmla="+/ G1 0 2"/>
                  <a:gd name="G6" fmla="*/ 21600 21600 1969"/>
                  <a:gd name="G7" fmla="*/ G6 1 2"/>
                  <a:gd name="G8" fmla="+- 21600 0 G7"/>
                  <a:gd name="G9" fmla="*/ 21600 1 2"/>
                  <a:gd name="G10" fmla="+- 1969 0 G9"/>
                  <a:gd name="G11" fmla="?: G10 G8 0"/>
                  <a:gd name="G12" fmla="?: G10 G7 21600"/>
                  <a:gd name="T0" fmla="*/ 20615 w 21600"/>
                  <a:gd name="T1" fmla="*/ 10800 h 21600"/>
                  <a:gd name="T2" fmla="*/ 10800 w 21600"/>
                  <a:gd name="T3" fmla="*/ 21600 h 21600"/>
                  <a:gd name="T4" fmla="*/ 985 w 21600"/>
                  <a:gd name="T5" fmla="*/ 10800 h 21600"/>
                  <a:gd name="T6" fmla="*/ 10800 w 21600"/>
                  <a:gd name="T7" fmla="*/ 0 h 21600"/>
                  <a:gd name="T8" fmla="*/ 2785 w 21600"/>
                  <a:gd name="T9" fmla="*/ 2785 h 21600"/>
                  <a:gd name="T10" fmla="*/ 18815 w 21600"/>
                  <a:gd name="T11" fmla="*/ 1881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969" y="21600"/>
                    </a:lnTo>
                    <a:lnTo>
                      <a:pt x="1963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15686"/>
                      <a:invGamma/>
                    </a:srgbClr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3547" name="Group 1259">
              <a:extLst>
                <a:ext uri="{FF2B5EF4-FFF2-40B4-BE49-F238E27FC236}">
                  <a16:creationId xmlns:a16="http://schemas.microsoft.com/office/drawing/2014/main" id="{4AED5CA0-2028-949C-9129-E7682863333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21" y="4015"/>
              <a:ext cx="1134" cy="363"/>
              <a:chOff x="5421" y="4582"/>
              <a:chExt cx="1134" cy="363"/>
            </a:xfrm>
          </p:grpSpPr>
          <p:sp>
            <p:nvSpPr>
              <p:cNvPr id="13548" name="AutoShape 1260">
                <a:extLst>
                  <a:ext uri="{FF2B5EF4-FFF2-40B4-BE49-F238E27FC236}">
                    <a16:creationId xmlns:a16="http://schemas.microsoft.com/office/drawing/2014/main" id="{A2E63FB7-EB7E-5E8D-D525-2DA7E28610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57" y="4627"/>
                <a:ext cx="998" cy="272"/>
              </a:xfrm>
              <a:prstGeom prst="roundRect">
                <a:avLst>
                  <a:gd name="adj" fmla="val 9704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76078"/>
                      <a:invGamma/>
                    </a:schemeClr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3549" name="Group 1261">
                <a:extLst>
                  <a:ext uri="{FF2B5EF4-FFF2-40B4-BE49-F238E27FC236}">
                    <a16:creationId xmlns:a16="http://schemas.microsoft.com/office/drawing/2014/main" id="{EE585509-DB80-43D8-B021-FBC797251D8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452443">
                <a:off x="5511" y="4672"/>
                <a:ext cx="1043" cy="46"/>
                <a:chOff x="5171" y="6441"/>
                <a:chExt cx="1043" cy="46"/>
              </a:xfrm>
            </p:grpSpPr>
            <p:sp>
              <p:nvSpPr>
                <p:cNvPr id="13550" name="AutoShape 1262">
                  <a:extLst>
                    <a:ext uri="{FF2B5EF4-FFF2-40B4-BE49-F238E27FC236}">
                      <a16:creationId xmlns:a16="http://schemas.microsoft.com/office/drawing/2014/main" id="{5E0C57CA-500B-A0B9-9408-028852EA96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V="1">
                  <a:off x="5171" y="6441"/>
                  <a:ext cx="1043" cy="23"/>
                </a:xfrm>
                <a:custGeom>
                  <a:avLst/>
                  <a:gdLst>
                    <a:gd name="G0" fmla="+- 289 0 0"/>
                    <a:gd name="G1" fmla="+- 21600 0 289"/>
                    <a:gd name="G2" fmla="*/ 289 1 2"/>
                    <a:gd name="G3" fmla="+- 21600 0 G2"/>
                    <a:gd name="G4" fmla="+/ 289 21600 2"/>
                    <a:gd name="G5" fmla="+/ G1 0 2"/>
                    <a:gd name="G6" fmla="*/ 21600 21600 289"/>
                    <a:gd name="G7" fmla="*/ G6 1 2"/>
                    <a:gd name="G8" fmla="+- 21600 0 G7"/>
                    <a:gd name="G9" fmla="*/ 21600 1 2"/>
                    <a:gd name="G10" fmla="+- 289 0 G9"/>
                    <a:gd name="G11" fmla="?: G10 G8 0"/>
                    <a:gd name="G12" fmla="?: G10 G7 21600"/>
                    <a:gd name="T0" fmla="*/ 21455 w 21600"/>
                    <a:gd name="T1" fmla="*/ 10800 h 21600"/>
                    <a:gd name="T2" fmla="*/ 10800 w 21600"/>
                    <a:gd name="T3" fmla="*/ 21600 h 21600"/>
                    <a:gd name="T4" fmla="*/ 145 w 21600"/>
                    <a:gd name="T5" fmla="*/ 10800 h 21600"/>
                    <a:gd name="T6" fmla="*/ 10800 w 21600"/>
                    <a:gd name="T7" fmla="*/ 0 h 21600"/>
                    <a:gd name="T8" fmla="*/ 1945 w 21600"/>
                    <a:gd name="T9" fmla="*/ 1945 h 21600"/>
                    <a:gd name="T10" fmla="*/ 19655 w 21600"/>
                    <a:gd name="T11" fmla="*/ 19655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289" y="21600"/>
                      </a:lnTo>
                      <a:lnTo>
                        <a:pt x="21311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0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551" name="AutoShape 1263">
                  <a:extLst>
                    <a:ext uri="{FF2B5EF4-FFF2-40B4-BE49-F238E27FC236}">
                      <a16:creationId xmlns:a16="http://schemas.microsoft.com/office/drawing/2014/main" id="{EF400866-4C09-80BF-DA40-466044545C5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 flipV="1">
                  <a:off x="5171" y="6464"/>
                  <a:ext cx="590" cy="23"/>
                </a:xfrm>
                <a:custGeom>
                  <a:avLst/>
                  <a:gdLst>
                    <a:gd name="G0" fmla="+- 289 0 0"/>
                    <a:gd name="G1" fmla="+- 21600 0 289"/>
                    <a:gd name="G2" fmla="*/ 289 1 2"/>
                    <a:gd name="G3" fmla="+- 21600 0 G2"/>
                    <a:gd name="G4" fmla="+/ 289 21600 2"/>
                    <a:gd name="G5" fmla="+/ G1 0 2"/>
                    <a:gd name="G6" fmla="*/ 21600 21600 289"/>
                    <a:gd name="G7" fmla="*/ G6 1 2"/>
                    <a:gd name="G8" fmla="+- 21600 0 G7"/>
                    <a:gd name="G9" fmla="*/ 21600 1 2"/>
                    <a:gd name="G10" fmla="+- 289 0 G9"/>
                    <a:gd name="G11" fmla="?: G10 G8 0"/>
                    <a:gd name="G12" fmla="?: G10 G7 21600"/>
                    <a:gd name="T0" fmla="*/ 21455 w 21600"/>
                    <a:gd name="T1" fmla="*/ 10800 h 21600"/>
                    <a:gd name="T2" fmla="*/ 10800 w 21600"/>
                    <a:gd name="T3" fmla="*/ 21600 h 21600"/>
                    <a:gd name="T4" fmla="*/ 145 w 21600"/>
                    <a:gd name="T5" fmla="*/ 10800 h 21600"/>
                    <a:gd name="T6" fmla="*/ 10800 w 21600"/>
                    <a:gd name="T7" fmla="*/ 0 h 21600"/>
                    <a:gd name="T8" fmla="*/ 1945 w 21600"/>
                    <a:gd name="T9" fmla="*/ 1945 h 21600"/>
                    <a:gd name="T10" fmla="*/ 19655 w 21600"/>
                    <a:gd name="T11" fmla="*/ 19655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289" y="21600"/>
                      </a:lnTo>
                      <a:lnTo>
                        <a:pt x="21311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008080"/>
                </a:solidFill>
                <a:ln w="3175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3552" name="AutoShape 1264">
                <a:extLst>
                  <a:ext uri="{FF2B5EF4-FFF2-40B4-BE49-F238E27FC236}">
                    <a16:creationId xmlns:a16="http://schemas.microsoft.com/office/drawing/2014/main" id="{1F25EA76-0AA1-FE56-3528-DCBF790CEF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1" y="4582"/>
                <a:ext cx="453" cy="340"/>
              </a:xfrm>
              <a:prstGeom prst="roundRect">
                <a:avLst>
                  <a:gd name="adj" fmla="val 9704"/>
                </a:avLst>
              </a:prstGeom>
              <a:solidFill>
                <a:schemeClr val="bg1"/>
              </a:soli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553" name="AutoShape 1265">
                <a:extLst>
                  <a:ext uri="{FF2B5EF4-FFF2-40B4-BE49-F238E27FC236}">
                    <a16:creationId xmlns:a16="http://schemas.microsoft.com/office/drawing/2014/main" id="{50E4E6C1-FEDF-311B-E969-110C5950C8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1" y="4786"/>
                <a:ext cx="1134" cy="136"/>
              </a:xfrm>
              <a:prstGeom prst="roundRect">
                <a:avLst>
                  <a:gd name="adj" fmla="val 9704"/>
                </a:avLst>
              </a:prstGeom>
              <a:solidFill>
                <a:schemeClr val="bg1"/>
              </a:soli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554" name="Rectangle 1266">
                <a:extLst>
                  <a:ext uri="{FF2B5EF4-FFF2-40B4-BE49-F238E27FC236}">
                    <a16:creationId xmlns:a16="http://schemas.microsoft.com/office/drawing/2014/main" id="{E0011081-317C-57FC-2BF2-0CF1F7147B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1" y="4900"/>
                <a:ext cx="1134" cy="45"/>
              </a:xfrm>
              <a:prstGeom prst="rect">
                <a:avLst/>
              </a:prstGeom>
              <a:solidFill>
                <a:srgbClr val="008080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3555" name="Group 1267">
              <a:extLst>
                <a:ext uri="{FF2B5EF4-FFF2-40B4-BE49-F238E27FC236}">
                  <a16:creationId xmlns:a16="http://schemas.microsoft.com/office/drawing/2014/main" id="{5EC94F29-3E3D-AD21-5680-5DD463955EC7}"/>
                </a:ext>
              </a:extLst>
            </p:cNvPr>
            <p:cNvGrpSpPr>
              <a:grpSpLocks/>
            </p:cNvGrpSpPr>
            <p:nvPr/>
          </p:nvGrpSpPr>
          <p:grpSpPr bwMode="auto">
            <a:xfrm rot="12600000">
              <a:off x="4672" y="4536"/>
              <a:ext cx="1043" cy="46"/>
              <a:chOff x="5171" y="6441"/>
              <a:chExt cx="1043" cy="46"/>
            </a:xfrm>
          </p:grpSpPr>
          <p:sp>
            <p:nvSpPr>
              <p:cNvPr id="13556" name="AutoShape 1268">
                <a:extLst>
                  <a:ext uri="{FF2B5EF4-FFF2-40B4-BE49-F238E27FC236}">
                    <a16:creationId xmlns:a16="http://schemas.microsoft.com/office/drawing/2014/main" id="{AF6D1118-7987-9F27-7928-58A65D475B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5171" y="6441"/>
                <a:ext cx="1043" cy="23"/>
              </a:xfrm>
              <a:custGeom>
                <a:avLst/>
                <a:gdLst>
                  <a:gd name="G0" fmla="+- 289 0 0"/>
                  <a:gd name="G1" fmla="+- 21600 0 289"/>
                  <a:gd name="G2" fmla="*/ 289 1 2"/>
                  <a:gd name="G3" fmla="+- 21600 0 G2"/>
                  <a:gd name="G4" fmla="+/ 289 21600 2"/>
                  <a:gd name="G5" fmla="+/ G1 0 2"/>
                  <a:gd name="G6" fmla="*/ 21600 21600 289"/>
                  <a:gd name="G7" fmla="*/ G6 1 2"/>
                  <a:gd name="G8" fmla="+- 21600 0 G7"/>
                  <a:gd name="G9" fmla="*/ 21600 1 2"/>
                  <a:gd name="G10" fmla="+- 289 0 G9"/>
                  <a:gd name="G11" fmla="?: G10 G8 0"/>
                  <a:gd name="G12" fmla="?: G10 G7 21600"/>
                  <a:gd name="T0" fmla="*/ 21455 w 21600"/>
                  <a:gd name="T1" fmla="*/ 10800 h 21600"/>
                  <a:gd name="T2" fmla="*/ 10800 w 21600"/>
                  <a:gd name="T3" fmla="*/ 21600 h 21600"/>
                  <a:gd name="T4" fmla="*/ 145 w 21600"/>
                  <a:gd name="T5" fmla="*/ 10800 h 21600"/>
                  <a:gd name="T6" fmla="*/ 10800 w 21600"/>
                  <a:gd name="T7" fmla="*/ 0 h 21600"/>
                  <a:gd name="T8" fmla="*/ 1945 w 21600"/>
                  <a:gd name="T9" fmla="*/ 1945 h 21600"/>
                  <a:gd name="T10" fmla="*/ 19655 w 21600"/>
                  <a:gd name="T11" fmla="*/ 1965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89" y="21600"/>
                    </a:lnTo>
                    <a:lnTo>
                      <a:pt x="2131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8080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557" name="AutoShape 1269">
                <a:extLst>
                  <a:ext uri="{FF2B5EF4-FFF2-40B4-BE49-F238E27FC236}">
                    <a16:creationId xmlns:a16="http://schemas.microsoft.com/office/drawing/2014/main" id="{24634028-16E7-0AEB-D031-ACE2C5CB3F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5171" y="6464"/>
                <a:ext cx="590" cy="23"/>
              </a:xfrm>
              <a:custGeom>
                <a:avLst/>
                <a:gdLst>
                  <a:gd name="G0" fmla="+- 289 0 0"/>
                  <a:gd name="G1" fmla="+- 21600 0 289"/>
                  <a:gd name="G2" fmla="*/ 289 1 2"/>
                  <a:gd name="G3" fmla="+- 21600 0 G2"/>
                  <a:gd name="G4" fmla="+/ 289 21600 2"/>
                  <a:gd name="G5" fmla="+/ G1 0 2"/>
                  <a:gd name="G6" fmla="*/ 21600 21600 289"/>
                  <a:gd name="G7" fmla="*/ G6 1 2"/>
                  <a:gd name="G8" fmla="+- 21600 0 G7"/>
                  <a:gd name="G9" fmla="*/ 21600 1 2"/>
                  <a:gd name="G10" fmla="+- 289 0 G9"/>
                  <a:gd name="G11" fmla="?: G10 G8 0"/>
                  <a:gd name="G12" fmla="?: G10 G7 21600"/>
                  <a:gd name="T0" fmla="*/ 21455 w 21600"/>
                  <a:gd name="T1" fmla="*/ 10800 h 21600"/>
                  <a:gd name="T2" fmla="*/ 10800 w 21600"/>
                  <a:gd name="T3" fmla="*/ 21600 h 21600"/>
                  <a:gd name="T4" fmla="*/ 145 w 21600"/>
                  <a:gd name="T5" fmla="*/ 10800 h 21600"/>
                  <a:gd name="T6" fmla="*/ 10800 w 21600"/>
                  <a:gd name="T7" fmla="*/ 0 h 21600"/>
                  <a:gd name="T8" fmla="*/ 1945 w 21600"/>
                  <a:gd name="T9" fmla="*/ 1945 h 21600"/>
                  <a:gd name="T10" fmla="*/ 19655 w 21600"/>
                  <a:gd name="T11" fmla="*/ 1965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89" y="21600"/>
                    </a:lnTo>
                    <a:lnTo>
                      <a:pt x="2131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8080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3558" name="Rectangle 1270">
              <a:extLst>
                <a:ext uri="{FF2B5EF4-FFF2-40B4-BE49-F238E27FC236}">
                  <a16:creationId xmlns:a16="http://schemas.microsoft.com/office/drawing/2014/main" id="{1A780FB9-EA3E-5B2C-8CBC-E5E16A3B7C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21" y="5307"/>
              <a:ext cx="1134" cy="4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559" name="Rectangle 1271">
              <a:extLst>
                <a:ext uri="{FF2B5EF4-FFF2-40B4-BE49-F238E27FC236}">
                  <a16:creationId xmlns:a16="http://schemas.microsoft.com/office/drawing/2014/main" id="{F66C4791-0298-1D69-58BF-1260EC74BC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5" y="4377"/>
              <a:ext cx="930" cy="4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560" name="Rectangle 1272">
              <a:extLst>
                <a:ext uri="{FF2B5EF4-FFF2-40B4-BE49-F238E27FC236}">
                  <a16:creationId xmlns:a16="http://schemas.microsoft.com/office/drawing/2014/main" id="{AA78C520-9BE7-97B5-9BFF-159E4BFF3B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5" y="4423"/>
              <a:ext cx="930" cy="726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12549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3561" name="Group 1273">
              <a:extLst>
                <a:ext uri="{FF2B5EF4-FFF2-40B4-BE49-F238E27FC236}">
                  <a16:creationId xmlns:a16="http://schemas.microsoft.com/office/drawing/2014/main" id="{93ECA268-3C07-CFC3-6ADA-0EC43C72FF5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79" y="4582"/>
              <a:ext cx="976" cy="316"/>
              <a:chOff x="5579" y="4582"/>
              <a:chExt cx="953" cy="316"/>
            </a:xfrm>
          </p:grpSpPr>
          <p:sp>
            <p:nvSpPr>
              <p:cNvPr id="13562" name="Freeform 1274">
                <a:extLst>
                  <a:ext uri="{FF2B5EF4-FFF2-40B4-BE49-F238E27FC236}">
                    <a16:creationId xmlns:a16="http://schemas.microsoft.com/office/drawing/2014/main" id="{0065A1AE-FEC6-C556-9D02-C2BE254A57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9" y="4582"/>
                <a:ext cx="953" cy="294"/>
              </a:xfrm>
              <a:custGeom>
                <a:avLst/>
                <a:gdLst>
                  <a:gd name="T0" fmla="*/ 953 w 953"/>
                  <a:gd name="T1" fmla="*/ 0 h 294"/>
                  <a:gd name="T2" fmla="*/ 953 w 953"/>
                  <a:gd name="T3" fmla="*/ 68 h 294"/>
                  <a:gd name="T4" fmla="*/ 454 w 953"/>
                  <a:gd name="T5" fmla="*/ 68 h 294"/>
                  <a:gd name="T6" fmla="*/ 227 w 953"/>
                  <a:gd name="T7" fmla="*/ 136 h 294"/>
                  <a:gd name="T8" fmla="*/ 0 w 953"/>
                  <a:gd name="T9" fmla="*/ 294 h 294"/>
                  <a:gd name="T10" fmla="*/ 23 w 953"/>
                  <a:gd name="T11" fmla="*/ 204 h 294"/>
                  <a:gd name="T12" fmla="*/ 227 w 953"/>
                  <a:gd name="T13" fmla="*/ 68 h 294"/>
                  <a:gd name="T14" fmla="*/ 477 w 953"/>
                  <a:gd name="T15" fmla="*/ 0 h 294"/>
                  <a:gd name="T16" fmla="*/ 953 w 953"/>
                  <a:gd name="T17" fmla="*/ 0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53" h="294">
                    <a:moveTo>
                      <a:pt x="953" y="0"/>
                    </a:moveTo>
                    <a:lnTo>
                      <a:pt x="953" y="68"/>
                    </a:lnTo>
                    <a:lnTo>
                      <a:pt x="454" y="68"/>
                    </a:lnTo>
                    <a:lnTo>
                      <a:pt x="227" y="136"/>
                    </a:lnTo>
                    <a:lnTo>
                      <a:pt x="0" y="294"/>
                    </a:lnTo>
                    <a:lnTo>
                      <a:pt x="23" y="204"/>
                    </a:lnTo>
                    <a:lnTo>
                      <a:pt x="227" y="68"/>
                    </a:lnTo>
                    <a:lnTo>
                      <a:pt x="477" y="0"/>
                    </a:lnTo>
                    <a:lnTo>
                      <a:pt x="953" y="0"/>
                    </a:lnTo>
                    <a:close/>
                  </a:path>
                </a:pathLst>
              </a:custGeom>
              <a:solidFill>
                <a:srgbClr val="969696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63" name="Freeform 1275">
                <a:extLst>
                  <a:ext uri="{FF2B5EF4-FFF2-40B4-BE49-F238E27FC236}">
                    <a16:creationId xmlns:a16="http://schemas.microsoft.com/office/drawing/2014/main" id="{6C4BE6F8-03A4-F00F-E541-B022908D5F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9" y="4604"/>
                <a:ext cx="953" cy="294"/>
              </a:xfrm>
              <a:custGeom>
                <a:avLst/>
                <a:gdLst>
                  <a:gd name="T0" fmla="*/ 953 w 953"/>
                  <a:gd name="T1" fmla="*/ 0 h 294"/>
                  <a:gd name="T2" fmla="*/ 953 w 953"/>
                  <a:gd name="T3" fmla="*/ 68 h 294"/>
                  <a:gd name="T4" fmla="*/ 454 w 953"/>
                  <a:gd name="T5" fmla="*/ 68 h 294"/>
                  <a:gd name="T6" fmla="*/ 227 w 953"/>
                  <a:gd name="T7" fmla="*/ 136 h 294"/>
                  <a:gd name="T8" fmla="*/ 0 w 953"/>
                  <a:gd name="T9" fmla="*/ 294 h 294"/>
                  <a:gd name="T10" fmla="*/ 23 w 953"/>
                  <a:gd name="T11" fmla="*/ 204 h 294"/>
                  <a:gd name="T12" fmla="*/ 227 w 953"/>
                  <a:gd name="T13" fmla="*/ 68 h 294"/>
                  <a:gd name="T14" fmla="*/ 477 w 953"/>
                  <a:gd name="T15" fmla="*/ 0 h 294"/>
                  <a:gd name="T16" fmla="*/ 953 w 953"/>
                  <a:gd name="T17" fmla="*/ 0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53" h="294">
                    <a:moveTo>
                      <a:pt x="953" y="0"/>
                    </a:moveTo>
                    <a:lnTo>
                      <a:pt x="953" y="68"/>
                    </a:lnTo>
                    <a:lnTo>
                      <a:pt x="454" y="68"/>
                    </a:lnTo>
                    <a:lnTo>
                      <a:pt x="227" y="136"/>
                    </a:lnTo>
                    <a:lnTo>
                      <a:pt x="0" y="294"/>
                    </a:lnTo>
                    <a:lnTo>
                      <a:pt x="23" y="204"/>
                    </a:lnTo>
                    <a:lnTo>
                      <a:pt x="227" y="68"/>
                    </a:lnTo>
                    <a:lnTo>
                      <a:pt x="477" y="0"/>
                    </a:lnTo>
                    <a:lnTo>
                      <a:pt x="953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3564" name="Freeform 1276">
              <a:extLst>
                <a:ext uri="{FF2B5EF4-FFF2-40B4-BE49-F238E27FC236}">
                  <a16:creationId xmlns:a16="http://schemas.microsoft.com/office/drawing/2014/main" id="{E97B2B24-A08B-6853-024E-E5E9B7CE5C4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9" y="4627"/>
              <a:ext cx="976" cy="590"/>
            </a:xfrm>
            <a:custGeom>
              <a:avLst/>
              <a:gdLst>
                <a:gd name="T0" fmla="*/ 0 w 976"/>
                <a:gd name="T1" fmla="*/ 227 h 590"/>
                <a:gd name="T2" fmla="*/ 249 w 976"/>
                <a:gd name="T3" fmla="*/ 65 h 590"/>
                <a:gd name="T4" fmla="*/ 499 w 976"/>
                <a:gd name="T5" fmla="*/ 0 h 590"/>
                <a:gd name="T6" fmla="*/ 976 w 976"/>
                <a:gd name="T7" fmla="*/ 0 h 590"/>
                <a:gd name="T8" fmla="*/ 976 w 976"/>
                <a:gd name="T9" fmla="*/ 590 h 590"/>
                <a:gd name="T10" fmla="*/ 0 w 976"/>
                <a:gd name="T11" fmla="*/ 590 h 590"/>
                <a:gd name="T12" fmla="*/ 0 w 976"/>
                <a:gd name="T13" fmla="*/ 227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6" h="590">
                  <a:moveTo>
                    <a:pt x="0" y="227"/>
                  </a:moveTo>
                  <a:lnTo>
                    <a:pt x="249" y="65"/>
                  </a:lnTo>
                  <a:lnTo>
                    <a:pt x="499" y="0"/>
                  </a:lnTo>
                  <a:lnTo>
                    <a:pt x="976" y="0"/>
                  </a:lnTo>
                  <a:lnTo>
                    <a:pt x="976" y="590"/>
                  </a:lnTo>
                  <a:lnTo>
                    <a:pt x="0" y="590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chemeClr val="bg1"/>
            </a:solidFill>
            <a:ln w="3175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65" name="Freeform 1277">
              <a:extLst>
                <a:ext uri="{FF2B5EF4-FFF2-40B4-BE49-F238E27FC236}">
                  <a16:creationId xmlns:a16="http://schemas.microsoft.com/office/drawing/2014/main" id="{DE988831-D441-F69C-4047-D1B5FBEDD2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" y="4377"/>
              <a:ext cx="1134" cy="930"/>
            </a:xfrm>
            <a:custGeom>
              <a:avLst/>
              <a:gdLst>
                <a:gd name="T0" fmla="*/ 1134 w 1134"/>
                <a:gd name="T1" fmla="*/ 930 h 930"/>
                <a:gd name="T2" fmla="*/ 0 w 1134"/>
                <a:gd name="T3" fmla="*/ 930 h 930"/>
                <a:gd name="T4" fmla="*/ 0 w 1134"/>
                <a:gd name="T5" fmla="*/ 0 h 930"/>
                <a:gd name="T6" fmla="*/ 204 w 1134"/>
                <a:gd name="T7" fmla="*/ 0 h 930"/>
                <a:gd name="T8" fmla="*/ 204 w 1134"/>
                <a:gd name="T9" fmla="*/ 704 h 930"/>
                <a:gd name="T10" fmla="*/ 215 w 1134"/>
                <a:gd name="T11" fmla="*/ 731 h 930"/>
                <a:gd name="T12" fmla="*/ 249 w 1134"/>
                <a:gd name="T13" fmla="*/ 749 h 930"/>
                <a:gd name="T14" fmla="*/ 1134 w 1134"/>
                <a:gd name="T15" fmla="*/ 749 h 930"/>
                <a:gd name="T16" fmla="*/ 1134 w 1134"/>
                <a:gd name="T17" fmla="*/ 930 h 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4" h="930">
                  <a:moveTo>
                    <a:pt x="1134" y="930"/>
                  </a:moveTo>
                  <a:lnTo>
                    <a:pt x="0" y="930"/>
                  </a:lnTo>
                  <a:lnTo>
                    <a:pt x="0" y="0"/>
                  </a:lnTo>
                  <a:lnTo>
                    <a:pt x="204" y="0"/>
                  </a:lnTo>
                  <a:lnTo>
                    <a:pt x="204" y="704"/>
                  </a:lnTo>
                  <a:lnTo>
                    <a:pt x="215" y="731"/>
                  </a:lnTo>
                  <a:lnTo>
                    <a:pt x="249" y="749"/>
                  </a:lnTo>
                  <a:lnTo>
                    <a:pt x="1134" y="749"/>
                  </a:lnTo>
                  <a:lnTo>
                    <a:pt x="1134" y="930"/>
                  </a:lnTo>
                  <a:close/>
                </a:path>
              </a:pathLst>
            </a:custGeom>
            <a:solidFill>
              <a:schemeClr val="bg1"/>
            </a:solidFill>
            <a:ln w="3175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66" name="Rectangle 1278">
              <a:extLst>
                <a:ext uri="{FF2B5EF4-FFF2-40B4-BE49-F238E27FC236}">
                  <a16:creationId xmlns:a16="http://schemas.microsoft.com/office/drawing/2014/main" id="{1FEAE42E-BC52-DF73-623B-8608A6E1CC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21" y="6078"/>
              <a:ext cx="1134" cy="4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3567" name="Group 1279">
            <a:extLst>
              <a:ext uri="{FF2B5EF4-FFF2-40B4-BE49-F238E27FC236}">
                <a16:creationId xmlns:a16="http://schemas.microsoft.com/office/drawing/2014/main" id="{46395C21-2300-34D8-6A5E-8EC8AE53B36D}"/>
              </a:ext>
            </a:extLst>
          </p:cNvPr>
          <p:cNvGrpSpPr>
            <a:grpSpLocks/>
          </p:cNvGrpSpPr>
          <p:nvPr/>
        </p:nvGrpSpPr>
        <p:grpSpPr bwMode="auto">
          <a:xfrm>
            <a:off x="6013450" y="12493625"/>
            <a:ext cx="1800225" cy="1255713"/>
            <a:chOff x="4831" y="1633"/>
            <a:chExt cx="1950" cy="1361"/>
          </a:xfrm>
        </p:grpSpPr>
        <p:sp>
          <p:nvSpPr>
            <p:cNvPr id="13568" name="AutoShape 1280">
              <a:extLst>
                <a:ext uri="{FF2B5EF4-FFF2-40B4-BE49-F238E27FC236}">
                  <a16:creationId xmlns:a16="http://schemas.microsoft.com/office/drawing/2014/main" id="{C11ED93F-3BD2-B335-7B2C-C0BEE975B7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1" y="2109"/>
              <a:ext cx="1157" cy="726"/>
            </a:xfrm>
            <a:prstGeom prst="roundRect">
              <a:avLst>
                <a:gd name="adj" fmla="val 5958"/>
              </a:avLst>
            </a:prstGeom>
            <a:solidFill>
              <a:schemeClr val="bg1"/>
            </a:solidFill>
            <a:ln w="254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569" name="AutoShape 1281">
              <a:extLst>
                <a:ext uri="{FF2B5EF4-FFF2-40B4-BE49-F238E27FC236}">
                  <a16:creationId xmlns:a16="http://schemas.microsoft.com/office/drawing/2014/main" id="{45DCE41B-1CF6-67EF-26EA-E229A26FE9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9" y="2155"/>
              <a:ext cx="998" cy="635"/>
            </a:xfrm>
            <a:prstGeom prst="roundRect">
              <a:avLst>
                <a:gd name="adj" fmla="val 5958"/>
              </a:avLst>
            </a:prstGeom>
            <a:solidFill>
              <a:schemeClr val="bg1"/>
            </a:solidFill>
            <a:ln w="254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570" name="AutoShape 1282">
              <a:extLst>
                <a:ext uri="{FF2B5EF4-FFF2-40B4-BE49-F238E27FC236}">
                  <a16:creationId xmlns:a16="http://schemas.microsoft.com/office/drawing/2014/main" id="{E7E4940B-D2B2-896C-F6FF-437F3DDA49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9" y="1633"/>
              <a:ext cx="1292" cy="1361"/>
            </a:xfrm>
            <a:prstGeom prst="roundRect">
              <a:avLst>
                <a:gd name="adj" fmla="val 5958"/>
              </a:avLst>
            </a:prstGeom>
            <a:solidFill>
              <a:schemeClr val="bg1"/>
            </a:solidFill>
            <a:ln w="254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571" name="AutoShape 1283">
              <a:extLst>
                <a:ext uri="{FF2B5EF4-FFF2-40B4-BE49-F238E27FC236}">
                  <a16:creationId xmlns:a16="http://schemas.microsoft.com/office/drawing/2014/main" id="{ADC17B1B-B918-71C2-C12D-961E4BA3F9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7" y="1837"/>
              <a:ext cx="1157" cy="839"/>
            </a:xfrm>
            <a:prstGeom prst="roundRect">
              <a:avLst>
                <a:gd name="adj" fmla="val 5958"/>
              </a:avLst>
            </a:prstGeom>
            <a:solidFill>
              <a:schemeClr val="bg1"/>
            </a:solidFill>
            <a:ln w="254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2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Copy</a:t>
              </a:r>
            </a:p>
            <a:p>
              <a:pPr algn="ctr"/>
              <a:r>
                <a:rPr lang="en-US" altLang="ja-JP" sz="12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(1000x700)</a:t>
              </a:r>
            </a:p>
          </p:txBody>
        </p:sp>
        <p:sp>
          <p:nvSpPr>
            <p:cNvPr id="13572" name="AutoShape 1284">
              <a:extLst>
                <a:ext uri="{FF2B5EF4-FFF2-40B4-BE49-F238E27FC236}">
                  <a16:creationId xmlns:a16="http://schemas.microsoft.com/office/drawing/2014/main" id="{42093C30-31FC-18F3-9607-9CB533B67F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9" y="2722"/>
              <a:ext cx="1134" cy="204"/>
            </a:xfrm>
            <a:prstGeom prst="roundRect">
              <a:avLst>
                <a:gd name="adj" fmla="val 17648"/>
              </a:avLst>
            </a:prstGeom>
            <a:solidFill>
              <a:schemeClr val="bg1"/>
            </a:solidFill>
            <a:ln w="254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3573" name="AutoShape 1285">
            <a:extLst>
              <a:ext uri="{FF2B5EF4-FFF2-40B4-BE49-F238E27FC236}">
                <a16:creationId xmlns:a16="http://schemas.microsoft.com/office/drawing/2014/main" id="{44B4D6E9-CDDA-15ED-FED9-8CA148C379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29125" y="12782550"/>
            <a:ext cx="719138" cy="71913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5400">
            <a:solidFill>
              <a:srgbClr val="96969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Printer</a:t>
            </a:r>
          </a:p>
          <a:p>
            <a:pPr algn="ctr"/>
            <a:r>
              <a:rPr lang="en-US" altLang="ja-JP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(400x400)</a:t>
            </a:r>
          </a:p>
        </p:txBody>
      </p:sp>
      <p:sp>
        <p:nvSpPr>
          <p:cNvPr id="13574" name="AutoShape 1286">
            <a:extLst>
              <a:ext uri="{FF2B5EF4-FFF2-40B4-BE49-F238E27FC236}">
                <a16:creationId xmlns:a16="http://schemas.microsoft.com/office/drawing/2014/main" id="{57522584-005A-401E-5D43-9688D0C1C9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92613" y="13682663"/>
            <a:ext cx="1079500" cy="71913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5400">
            <a:solidFill>
              <a:srgbClr val="96969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Printer</a:t>
            </a:r>
          </a:p>
          <a:p>
            <a:pPr algn="ctr"/>
            <a:r>
              <a:rPr lang="en-US" altLang="ja-JP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(400x600)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EB820229-C4C6-70CB-B27F-2EEE696BBD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882775" cy="61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29314" tIns="64657" rIns="129314" bIns="64657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646113"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293813"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939925"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586038"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3043238"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500438"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957638"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414838"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3200" b="1">
                <a:ea typeface="メイリオ" panose="020B0604030504040204" pitchFamily="50" charset="-128"/>
              </a:rPr>
              <a:t>パーツ群</a:t>
            </a:r>
          </a:p>
        </p:txBody>
      </p:sp>
      <p:sp>
        <p:nvSpPr>
          <p:cNvPr id="11267" name="AutoShape 3">
            <a:extLst>
              <a:ext uri="{FF2B5EF4-FFF2-40B4-BE49-F238E27FC236}">
                <a16:creationId xmlns:a16="http://schemas.microsoft.com/office/drawing/2014/main" id="{5713D6D3-661D-06CE-6FC6-69056F4DC0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6713" y="1260475"/>
            <a:ext cx="3598862" cy="1620838"/>
          </a:xfrm>
          <a:prstGeom prst="roundRect">
            <a:avLst>
              <a:gd name="adj" fmla="val 12435"/>
            </a:avLst>
          </a:prstGeom>
          <a:solidFill>
            <a:schemeClr val="bg1"/>
          </a:solidFill>
          <a:ln w="25400">
            <a:solidFill>
              <a:srgbClr val="96969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Sofa</a:t>
            </a:r>
          </a:p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(2000x1000)</a:t>
            </a:r>
          </a:p>
        </p:txBody>
      </p:sp>
      <p:sp>
        <p:nvSpPr>
          <p:cNvPr id="11268" name="AutoShape 4">
            <a:extLst>
              <a:ext uri="{FF2B5EF4-FFF2-40B4-BE49-F238E27FC236}">
                <a16:creationId xmlns:a16="http://schemas.microsoft.com/office/drawing/2014/main" id="{5F80571D-DFCF-F5EC-0D1B-F0531EF1A3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6713" y="1441450"/>
            <a:ext cx="323850" cy="1441450"/>
          </a:xfrm>
          <a:prstGeom prst="roundRect">
            <a:avLst>
              <a:gd name="adj" fmla="val 38000"/>
            </a:avLst>
          </a:prstGeom>
          <a:solidFill>
            <a:schemeClr val="bg1"/>
          </a:solidFill>
          <a:ln w="25400">
            <a:solidFill>
              <a:srgbClr val="96969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269" name="AutoShape 5">
            <a:extLst>
              <a:ext uri="{FF2B5EF4-FFF2-40B4-BE49-F238E27FC236}">
                <a16:creationId xmlns:a16="http://schemas.microsoft.com/office/drawing/2014/main" id="{6A69091C-685C-CA19-3F32-BC890D290F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53313" y="1441450"/>
            <a:ext cx="323850" cy="1441450"/>
          </a:xfrm>
          <a:prstGeom prst="roundRect">
            <a:avLst>
              <a:gd name="adj" fmla="val 38000"/>
            </a:avLst>
          </a:prstGeom>
          <a:solidFill>
            <a:schemeClr val="bg1"/>
          </a:solidFill>
          <a:ln w="25400">
            <a:solidFill>
              <a:srgbClr val="96969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1274" name="Group 10">
            <a:extLst>
              <a:ext uri="{FF2B5EF4-FFF2-40B4-BE49-F238E27FC236}">
                <a16:creationId xmlns:a16="http://schemas.microsoft.com/office/drawing/2014/main" id="{9FD2EF78-78DC-CA99-54B6-D10EF8881B32}"/>
              </a:ext>
            </a:extLst>
          </p:cNvPr>
          <p:cNvGrpSpPr>
            <a:grpSpLocks/>
          </p:cNvGrpSpPr>
          <p:nvPr/>
        </p:nvGrpSpPr>
        <p:grpSpPr bwMode="auto">
          <a:xfrm>
            <a:off x="4392613" y="1081088"/>
            <a:ext cx="3168650" cy="468312"/>
            <a:chOff x="2812" y="1429"/>
            <a:chExt cx="2790" cy="227"/>
          </a:xfrm>
        </p:grpSpPr>
        <p:sp>
          <p:nvSpPr>
            <p:cNvPr id="11270" name="AutoShape 6">
              <a:extLst>
                <a:ext uri="{FF2B5EF4-FFF2-40B4-BE49-F238E27FC236}">
                  <a16:creationId xmlns:a16="http://schemas.microsoft.com/office/drawing/2014/main" id="{5B8D1D87-340C-9658-F15E-2044A06553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2" y="1429"/>
              <a:ext cx="930" cy="227"/>
            </a:xfrm>
            <a:prstGeom prst="roundRect">
              <a:avLst>
                <a:gd name="adj" fmla="val 40528"/>
              </a:avLst>
            </a:prstGeom>
            <a:solidFill>
              <a:schemeClr val="bg1"/>
            </a:solidFill>
            <a:ln w="254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72" name="AutoShape 8">
              <a:extLst>
                <a:ext uri="{FF2B5EF4-FFF2-40B4-BE49-F238E27FC236}">
                  <a16:creationId xmlns:a16="http://schemas.microsoft.com/office/drawing/2014/main" id="{8929E781-EE0F-BF3F-0E7C-DE86226322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2" y="1429"/>
              <a:ext cx="930" cy="227"/>
            </a:xfrm>
            <a:prstGeom prst="roundRect">
              <a:avLst>
                <a:gd name="adj" fmla="val 40528"/>
              </a:avLst>
            </a:prstGeom>
            <a:solidFill>
              <a:schemeClr val="bg1"/>
            </a:solidFill>
            <a:ln w="254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73" name="AutoShape 9">
              <a:extLst>
                <a:ext uri="{FF2B5EF4-FFF2-40B4-BE49-F238E27FC236}">
                  <a16:creationId xmlns:a16="http://schemas.microsoft.com/office/drawing/2014/main" id="{AF19D5D7-5FA1-0C66-32E4-0ED294353B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2" y="1429"/>
              <a:ext cx="930" cy="227"/>
            </a:xfrm>
            <a:prstGeom prst="roundRect">
              <a:avLst>
                <a:gd name="adj" fmla="val 40528"/>
              </a:avLst>
            </a:prstGeom>
            <a:solidFill>
              <a:schemeClr val="bg1"/>
            </a:solidFill>
            <a:ln w="254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1326" name="Group 62">
            <a:extLst>
              <a:ext uri="{FF2B5EF4-FFF2-40B4-BE49-F238E27FC236}">
                <a16:creationId xmlns:a16="http://schemas.microsoft.com/office/drawing/2014/main" id="{E2D1A05C-8790-F3E3-B554-341302D1C9EA}"/>
              </a:ext>
            </a:extLst>
          </p:cNvPr>
          <p:cNvGrpSpPr>
            <a:grpSpLocks/>
          </p:cNvGrpSpPr>
          <p:nvPr/>
        </p:nvGrpSpPr>
        <p:grpSpPr bwMode="auto">
          <a:xfrm>
            <a:off x="612775" y="1116013"/>
            <a:ext cx="2124075" cy="955675"/>
            <a:chOff x="2132" y="1883"/>
            <a:chExt cx="2268" cy="1020"/>
          </a:xfrm>
        </p:grpSpPr>
        <p:sp>
          <p:nvSpPr>
            <p:cNvPr id="11277" name="AutoShape 13">
              <a:extLst>
                <a:ext uri="{FF2B5EF4-FFF2-40B4-BE49-F238E27FC236}">
                  <a16:creationId xmlns:a16="http://schemas.microsoft.com/office/drawing/2014/main" id="{B7ED99A2-0207-1BC1-219A-C0EC9070DD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2" y="1973"/>
              <a:ext cx="2267" cy="794"/>
            </a:xfrm>
            <a:prstGeom prst="roundRect">
              <a:avLst>
                <a:gd name="adj" fmla="val 9444"/>
              </a:avLst>
            </a:prstGeom>
            <a:gradFill rotWithShape="1">
              <a:gsLst>
                <a:gs pos="0">
                  <a:srgbClr val="663300"/>
                </a:gs>
                <a:gs pos="100000">
                  <a:srgbClr val="6633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81" name="Rectangle 17">
              <a:extLst>
                <a:ext uri="{FF2B5EF4-FFF2-40B4-BE49-F238E27FC236}">
                  <a16:creationId xmlns:a16="http://schemas.microsoft.com/office/drawing/2014/main" id="{A84E553A-2384-0548-36A1-E4E07A21C0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8" y="2676"/>
              <a:ext cx="2019" cy="205"/>
            </a:xfrm>
            <a:prstGeom prst="rect">
              <a:avLst/>
            </a:prstGeom>
            <a:solidFill>
              <a:srgbClr val="663300"/>
            </a:soli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82" name="AutoShape 18">
              <a:extLst>
                <a:ext uri="{FF2B5EF4-FFF2-40B4-BE49-F238E27FC236}">
                  <a16:creationId xmlns:a16="http://schemas.microsoft.com/office/drawing/2014/main" id="{68D5DC9E-12EE-594D-9E10-758532C655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8" y="1883"/>
              <a:ext cx="658" cy="635"/>
            </a:xfrm>
            <a:prstGeom prst="roundRect">
              <a:avLst>
                <a:gd name="adj" fmla="val 12435"/>
              </a:avLst>
            </a:prstGeom>
            <a:gradFill rotWithShape="1">
              <a:gsLst>
                <a:gs pos="0">
                  <a:srgbClr val="663300"/>
                </a:gs>
                <a:gs pos="100000">
                  <a:srgbClr val="6633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85" name="AutoShape 21">
              <a:extLst>
                <a:ext uri="{FF2B5EF4-FFF2-40B4-BE49-F238E27FC236}">
                  <a16:creationId xmlns:a16="http://schemas.microsoft.com/office/drawing/2014/main" id="{AD04D8D8-66C8-7F4E-0090-8C2F9E0C4A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6" y="1883"/>
              <a:ext cx="658" cy="635"/>
            </a:xfrm>
            <a:prstGeom prst="roundRect">
              <a:avLst>
                <a:gd name="adj" fmla="val 12435"/>
              </a:avLst>
            </a:prstGeom>
            <a:gradFill rotWithShape="1">
              <a:gsLst>
                <a:gs pos="0">
                  <a:srgbClr val="663300"/>
                </a:gs>
                <a:gs pos="100000">
                  <a:srgbClr val="6633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86" name="AutoShape 22">
              <a:extLst>
                <a:ext uri="{FF2B5EF4-FFF2-40B4-BE49-F238E27FC236}">
                  <a16:creationId xmlns:a16="http://schemas.microsoft.com/office/drawing/2014/main" id="{6FAB5DAC-45EB-9B3E-B0A0-25639FA4A2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84" y="1883"/>
              <a:ext cx="658" cy="635"/>
            </a:xfrm>
            <a:prstGeom prst="roundRect">
              <a:avLst>
                <a:gd name="adj" fmla="val 12435"/>
              </a:avLst>
            </a:prstGeom>
            <a:gradFill rotWithShape="1">
              <a:gsLst>
                <a:gs pos="0">
                  <a:srgbClr val="663300"/>
                </a:gs>
                <a:gs pos="100000">
                  <a:srgbClr val="6633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78" name="AutoShape 14">
              <a:extLst>
                <a:ext uri="{FF2B5EF4-FFF2-40B4-BE49-F238E27FC236}">
                  <a16:creationId xmlns:a16="http://schemas.microsoft.com/office/drawing/2014/main" id="{0FFCF8AD-CBFC-C7CF-EE99-FC702F3C83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6" y="2495"/>
              <a:ext cx="1860" cy="204"/>
            </a:xfrm>
            <a:prstGeom prst="roundRect">
              <a:avLst>
                <a:gd name="adj" fmla="val 25968"/>
              </a:avLst>
            </a:prstGeom>
            <a:gradFill rotWithShape="1">
              <a:gsLst>
                <a:gs pos="0">
                  <a:srgbClr val="663300">
                    <a:gamma/>
                    <a:shade val="46275"/>
                    <a:invGamma/>
                  </a:srgbClr>
                </a:gs>
                <a:gs pos="50000">
                  <a:srgbClr val="663300"/>
                </a:gs>
                <a:gs pos="100000">
                  <a:srgbClr val="6633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79" name="AutoShape 15">
              <a:extLst>
                <a:ext uri="{FF2B5EF4-FFF2-40B4-BE49-F238E27FC236}">
                  <a16:creationId xmlns:a16="http://schemas.microsoft.com/office/drawing/2014/main" id="{4FA3D059-737A-1C3D-C518-2185E89181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2" y="2382"/>
              <a:ext cx="204" cy="521"/>
            </a:xfrm>
            <a:prstGeom prst="roundRect">
              <a:avLst>
                <a:gd name="adj" fmla="val 25968"/>
              </a:avLst>
            </a:prstGeom>
            <a:gradFill rotWithShape="1">
              <a:gsLst>
                <a:gs pos="0">
                  <a:srgbClr val="663300">
                    <a:gamma/>
                    <a:shade val="46275"/>
                    <a:invGamma/>
                  </a:srgbClr>
                </a:gs>
                <a:gs pos="50000">
                  <a:srgbClr val="663300"/>
                </a:gs>
                <a:gs pos="100000">
                  <a:srgbClr val="66330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80" name="AutoShape 16">
              <a:extLst>
                <a:ext uri="{FF2B5EF4-FFF2-40B4-BE49-F238E27FC236}">
                  <a16:creationId xmlns:a16="http://schemas.microsoft.com/office/drawing/2014/main" id="{A4E9C389-E0F9-046A-7351-EEC92CCD43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6" y="2382"/>
              <a:ext cx="204" cy="521"/>
            </a:xfrm>
            <a:prstGeom prst="roundRect">
              <a:avLst>
                <a:gd name="adj" fmla="val 25968"/>
              </a:avLst>
            </a:prstGeom>
            <a:gradFill rotWithShape="1">
              <a:gsLst>
                <a:gs pos="0">
                  <a:srgbClr val="663300">
                    <a:gamma/>
                    <a:shade val="46275"/>
                    <a:invGamma/>
                  </a:srgbClr>
                </a:gs>
                <a:gs pos="50000">
                  <a:srgbClr val="663300"/>
                </a:gs>
                <a:gs pos="100000">
                  <a:srgbClr val="66330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87" name="AutoShape 23">
              <a:extLst>
                <a:ext uri="{FF2B5EF4-FFF2-40B4-BE49-F238E27FC236}">
                  <a16:creationId xmlns:a16="http://schemas.microsoft.com/office/drawing/2014/main" id="{8949518D-E538-C3F8-2E6E-3344162B97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3" y="2132"/>
              <a:ext cx="567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72941"/>
                    <a:invGamma/>
                    <a:alpha val="0"/>
                  </a:schemeClr>
                </a:gs>
                <a:gs pos="50000">
                  <a:schemeClr val="tx1">
                    <a:alpha val="60001"/>
                  </a:schemeClr>
                </a:gs>
                <a:gs pos="100000">
                  <a:schemeClr val="tx1">
                    <a:gamma/>
                    <a:tint val="72941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88" name="AutoShape 24">
              <a:extLst>
                <a:ext uri="{FF2B5EF4-FFF2-40B4-BE49-F238E27FC236}">
                  <a16:creationId xmlns:a16="http://schemas.microsoft.com/office/drawing/2014/main" id="{785F5BF3-A4D9-6DBF-E688-3066628D95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1" y="2132"/>
              <a:ext cx="567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72941"/>
                    <a:invGamma/>
                    <a:alpha val="0"/>
                  </a:schemeClr>
                </a:gs>
                <a:gs pos="50000">
                  <a:schemeClr val="tx1">
                    <a:alpha val="60001"/>
                  </a:schemeClr>
                </a:gs>
                <a:gs pos="100000">
                  <a:schemeClr val="tx1">
                    <a:gamma/>
                    <a:tint val="72941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89" name="AutoShape 25">
              <a:extLst>
                <a:ext uri="{FF2B5EF4-FFF2-40B4-BE49-F238E27FC236}">
                  <a16:creationId xmlns:a16="http://schemas.microsoft.com/office/drawing/2014/main" id="{35F2F29E-56C4-78FD-9811-7C049AB8D2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29" y="2132"/>
              <a:ext cx="567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1">
                    <a:gamma/>
                    <a:tint val="72941"/>
                    <a:invGamma/>
                    <a:alpha val="0"/>
                  </a:schemeClr>
                </a:gs>
                <a:gs pos="50000">
                  <a:schemeClr val="tx1">
                    <a:alpha val="60001"/>
                  </a:schemeClr>
                </a:gs>
                <a:gs pos="100000">
                  <a:schemeClr val="tx1">
                    <a:gamma/>
                    <a:tint val="72941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90" name="AutoShape 26">
              <a:extLst>
                <a:ext uri="{FF2B5EF4-FFF2-40B4-BE49-F238E27FC236}">
                  <a16:creationId xmlns:a16="http://schemas.microsoft.com/office/drawing/2014/main" id="{CCD15D9A-A7D1-126B-F774-6C613CA344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9" y="2495"/>
              <a:ext cx="1837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alpha val="20000"/>
                  </a:schemeClr>
                </a:gs>
                <a:gs pos="100000">
                  <a:schemeClr val="bg1">
                    <a:gamma/>
                    <a:tint val="72941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92" name="AutoShape 28">
              <a:extLst>
                <a:ext uri="{FF2B5EF4-FFF2-40B4-BE49-F238E27FC236}">
                  <a16:creationId xmlns:a16="http://schemas.microsoft.com/office/drawing/2014/main" id="{E350BB3D-7006-3FA0-4B74-F9C61CD343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8" y="1883"/>
              <a:ext cx="613" cy="13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tint val="72941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93" name="AutoShape 29">
              <a:extLst>
                <a:ext uri="{FF2B5EF4-FFF2-40B4-BE49-F238E27FC236}">
                  <a16:creationId xmlns:a16="http://schemas.microsoft.com/office/drawing/2014/main" id="{BED54EA0-35CA-32D2-2FDF-750750EF81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4" y="1883"/>
              <a:ext cx="613" cy="13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tint val="72941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94" name="AutoShape 30">
              <a:extLst>
                <a:ext uri="{FF2B5EF4-FFF2-40B4-BE49-F238E27FC236}">
                  <a16:creationId xmlns:a16="http://schemas.microsoft.com/office/drawing/2014/main" id="{608F1C4F-B4CC-714F-FEC2-88D27F27CC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8" y="1883"/>
              <a:ext cx="613" cy="13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39999"/>
                  </a:schemeClr>
                </a:gs>
                <a:gs pos="100000">
                  <a:schemeClr val="bg1">
                    <a:gamma/>
                    <a:tint val="72941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1307" name="AutoShape 43">
            <a:extLst>
              <a:ext uri="{FF2B5EF4-FFF2-40B4-BE49-F238E27FC236}">
                <a16:creationId xmlns:a16="http://schemas.microsoft.com/office/drawing/2014/main" id="{37190BE7-68C2-6B98-880C-D263F1CACD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8763" y="2989263"/>
            <a:ext cx="973137" cy="2159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bg1">
                  <a:alpha val="39999"/>
                </a:schemeClr>
              </a:gs>
              <a:gs pos="100000">
                <a:schemeClr val="bg1">
                  <a:gamma/>
                  <a:tint val="72941"/>
                  <a:invGamma/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96969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309" name="AutoShape 45">
            <a:extLst>
              <a:ext uri="{FF2B5EF4-FFF2-40B4-BE49-F238E27FC236}">
                <a16:creationId xmlns:a16="http://schemas.microsoft.com/office/drawing/2014/main" id="{30485301-A032-9474-ECAD-B55CA77E1A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96513" y="2989263"/>
            <a:ext cx="973137" cy="2159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bg1">
                  <a:alpha val="39999"/>
                </a:schemeClr>
              </a:gs>
              <a:gs pos="100000">
                <a:schemeClr val="bg1">
                  <a:gamma/>
                  <a:tint val="72941"/>
                  <a:invGamma/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96969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328" name="Text Box 64">
            <a:extLst>
              <a:ext uri="{FF2B5EF4-FFF2-40B4-BE49-F238E27FC236}">
                <a16:creationId xmlns:a16="http://schemas.microsoft.com/office/drawing/2014/main" id="{49B0EB4D-AA8E-6856-4C5D-85C8F8A365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1738" y="2305050"/>
            <a:ext cx="946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ja-JP" altLang="en-US" sz="2000" b="1">
                <a:ea typeface="メイリオ" panose="020B0604030504040204" pitchFamily="50" charset="-128"/>
              </a:rPr>
              <a:t>ソファ</a:t>
            </a:r>
          </a:p>
        </p:txBody>
      </p:sp>
      <p:sp>
        <p:nvSpPr>
          <p:cNvPr id="11329" name="Line 65">
            <a:extLst>
              <a:ext uri="{FF2B5EF4-FFF2-40B4-BE49-F238E27FC236}">
                <a16:creationId xmlns:a16="http://schemas.microsoft.com/office/drawing/2014/main" id="{414DBDDF-3852-C307-6E64-2C4A303BF560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5400675"/>
            <a:ext cx="21386800" cy="0"/>
          </a:xfrm>
          <a:prstGeom prst="line">
            <a:avLst/>
          </a:prstGeom>
          <a:noFill/>
          <a:ln w="25400">
            <a:solidFill>
              <a:srgbClr val="FF99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11346" name="Group 82">
            <a:extLst>
              <a:ext uri="{FF2B5EF4-FFF2-40B4-BE49-F238E27FC236}">
                <a16:creationId xmlns:a16="http://schemas.microsoft.com/office/drawing/2014/main" id="{81AD88DD-A786-A7DB-E64B-3940280C9C12}"/>
              </a:ext>
            </a:extLst>
          </p:cNvPr>
          <p:cNvGrpSpPr>
            <a:grpSpLocks/>
          </p:cNvGrpSpPr>
          <p:nvPr/>
        </p:nvGrpSpPr>
        <p:grpSpPr bwMode="auto">
          <a:xfrm>
            <a:off x="8101013" y="1081088"/>
            <a:ext cx="1979612" cy="1801812"/>
            <a:chOff x="4604" y="681"/>
            <a:chExt cx="1247" cy="1135"/>
          </a:xfrm>
        </p:grpSpPr>
        <p:sp>
          <p:nvSpPr>
            <p:cNvPr id="11330" name="AutoShape 66">
              <a:extLst>
                <a:ext uri="{FF2B5EF4-FFF2-40B4-BE49-F238E27FC236}">
                  <a16:creationId xmlns:a16="http://schemas.microsoft.com/office/drawing/2014/main" id="{2D3AD295-4C98-973B-4E4D-3D5E7C8A50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4" y="794"/>
              <a:ext cx="1247" cy="1021"/>
            </a:xfrm>
            <a:prstGeom prst="roundRect">
              <a:avLst>
                <a:gd name="adj" fmla="val 12435"/>
              </a:avLst>
            </a:prstGeom>
            <a:solidFill>
              <a:schemeClr val="bg1"/>
            </a:solidFill>
            <a:ln w="254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2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Sofa</a:t>
              </a:r>
            </a:p>
            <a:p>
              <a:pPr algn="ctr"/>
              <a:r>
                <a:rPr lang="en-US" altLang="ja-JP" sz="12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(1100x1000)</a:t>
              </a:r>
            </a:p>
          </p:txBody>
        </p:sp>
        <p:sp>
          <p:nvSpPr>
            <p:cNvPr id="11331" name="AutoShape 67">
              <a:extLst>
                <a:ext uri="{FF2B5EF4-FFF2-40B4-BE49-F238E27FC236}">
                  <a16:creationId xmlns:a16="http://schemas.microsoft.com/office/drawing/2014/main" id="{97327C8B-3FB2-9515-A007-84FAE734FD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4" y="908"/>
              <a:ext cx="204" cy="908"/>
            </a:xfrm>
            <a:prstGeom prst="roundRect">
              <a:avLst>
                <a:gd name="adj" fmla="val 38000"/>
              </a:avLst>
            </a:prstGeom>
            <a:solidFill>
              <a:schemeClr val="bg1"/>
            </a:solidFill>
            <a:ln w="254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32" name="AutoShape 68">
              <a:extLst>
                <a:ext uri="{FF2B5EF4-FFF2-40B4-BE49-F238E27FC236}">
                  <a16:creationId xmlns:a16="http://schemas.microsoft.com/office/drawing/2014/main" id="{5743F5BF-719E-F012-38C6-0C67BBFFE9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47" y="908"/>
              <a:ext cx="204" cy="908"/>
            </a:xfrm>
            <a:prstGeom prst="roundRect">
              <a:avLst>
                <a:gd name="adj" fmla="val 38000"/>
              </a:avLst>
            </a:prstGeom>
            <a:solidFill>
              <a:schemeClr val="bg1"/>
            </a:solidFill>
            <a:ln w="254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34" name="AutoShape 70">
              <a:extLst>
                <a:ext uri="{FF2B5EF4-FFF2-40B4-BE49-F238E27FC236}">
                  <a16:creationId xmlns:a16="http://schemas.microsoft.com/office/drawing/2014/main" id="{E02E3EC9-475F-867D-EF9C-C755D53481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" y="681"/>
              <a:ext cx="1089" cy="295"/>
            </a:xfrm>
            <a:prstGeom prst="roundRect">
              <a:avLst>
                <a:gd name="adj" fmla="val 40528"/>
              </a:avLst>
            </a:prstGeom>
            <a:solidFill>
              <a:schemeClr val="bg1"/>
            </a:solidFill>
            <a:ln w="254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1345" name="Group 81">
            <a:extLst>
              <a:ext uri="{FF2B5EF4-FFF2-40B4-BE49-F238E27FC236}">
                <a16:creationId xmlns:a16="http://schemas.microsoft.com/office/drawing/2014/main" id="{B0DA80BA-91C0-097F-AD6C-DC58688331C3}"/>
              </a:ext>
            </a:extLst>
          </p:cNvPr>
          <p:cNvGrpSpPr>
            <a:grpSpLocks/>
          </p:cNvGrpSpPr>
          <p:nvPr/>
        </p:nvGrpSpPr>
        <p:grpSpPr bwMode="auto">
          <a:xfrm>
            <a:off x="10261600" y="1081088"/>
            <a:ext cx="2700338" cy="1801812"/>
            <a:chOff x="5965" y="681"/>
            <a:chExt cx="1701" cy="1135"/>
          </a:xfrm>
        </p:grpSpPr>
        <p:sp>
          <p:nvSpPr>
            <p:cNvPr id="11337" name="AutoShape 73">
              <a:extLst>
                <a:ext uri="{FF2B5EF4-FFF2-40B4-BE49-F238E27FC236}">
                  <a16:creationId xmlns:a16="http://schemas.microsoft.com/office/drawing/2014/main" id="{2854BBE5-C850-F807-2436-5F87144C48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5" y="794"/>
              <a:ext cx="1700" cy="1021"/>
            </a:xfrm>
            <a:prstGeom prst="roundRect">
              <a:avLst>
                <a:gd name="adj" fmla="val 12435"/>
              </a:avLst>
            </a:prstGeom>
            <a:solidFill>
              <a:schemeClr val="bg1"/>
            </a:solidFill>
            <a:ln w="254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2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Sofa</a:t>
              </a:r>
            </a:p>
            <a:p>
              <a:pPr algn="ctr"/>
              <a:r>
                <a:rPr lang="en-US" altLang="ja-JP" sz="12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(1500x1000)</a:t>
              </a:r>
            </a:p>
          </p:txBody>
        </p:sp>
        <p:sp>
          <p:nvSpPr>
            <p:cNvPr id="11338" name="AutoShape 74">
              <a:extLst>
                <a:ext uri="{FF2B5EF4-FFF2-40B4-BE49-F238E27FC236}">
                  <a16:creationId xmlns:a16="http://schemas.microsoft.com/office/drawing/2014/main" id="{ED49C543-6A10-4863-2FDC-08D3107002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5" y="908"/>
              <a:ext cx="204" cy="908"/>
            </a:xfrm>
            <a:prstGeom prst="roundRect">
              <a:avLst>
                <a:gd name="adj" fmla="val 38000"/>
              </a:avLst>
            </a:prstGeom>
            <a:solidFill>
              <a:schemeClr val="bg1"/>
            </a:solidFill>
            <a:ln w="254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39" name="AutoShape 75">
              <a:extLst>
                <a:ext uri="{FF2B5EF4-FFF2-40B4-BE49-F238E27FC236}">
                  <a16:creationId xmlns:a16="http://schemas.microsoft.com/office/drawing/2014/main" id="{CA227324-BCA6-F863-7844-0B1CFB369B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62" y="908"/>
              <a:ext cx="204" cy="908"/>
            </a:xfrm>
            <a:prstGeom prst="roundRect">
              <a:avLst>
                <a:gd name="adj" fmla="val 38000"/>
              </a:avLst>
            </a:prstGeom>
            <a:solidFill>
              <a:schemeClr val="bg1"/>
            </a:solidFill>
            <a:ln w="254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1344" name="Group 80">
              <a:extLst>
                <a:ext uri="{FF2B5EF4-FFF2-40B4-BE49-F238E27FC236}">
                  <a16:creationId xmlns:a16="http://schemas.microsoft.com/office/drawing/2014/main" id="{8810BEB7-15F8-F4BA-F33A-F3259EA6885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90" y="681"/>
              <a:ext cx="1451" cy="295"/>
              <a:chOff x="6101" y="681"/>
              <a:chExt cx="1331" cy="295"/>
            </a:xfrm>
          </p:grpSpPr>
          <p:sp>
            <p:nvSpPr>
              <p:cNvPr id="11341" name="AutoShape 77">
                <a:extLst>
                  <a:ext uri="{FF2B5EF4-FFF2-40B4-BE49-F238E27FC236}">
                    <a16:creationId xmlns:a16="http://schemas.microsoft.com/office/drawing/2014/main" id="{1B3D30A2-A5D7-8FEF-9601-A7A80ACD21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01" y="681"/>
                <a:ext cx="665" cy="295"/>
              </a:xfrm>
              <a:prstGeom prst="roundRect">
                <a:avLst>
                  <a:gd name="adj" fmla="val 40528"/>
                </a:avLst>
              </a:prstGeom>
              <a:solidFill>
                <a:schemeClr val="bg1"/>
              </a:solidFill>
              <a:ln w="2540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342" name="AutoShape 78">
                <a:extLst>
                  <a:ext uri="{FF2B5EF4-FFF2-40B4-BE49-F238E27FC236}">
                    <a16:creationId xmlns:a16="http://schemas.microsoft.com/office/drawing/2014/main" id="{E19155B2-66FF-9C48-D234-24FF2BB21C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66" y="681"/>
                <a:ext cx="666" cy="295"/>
              </a:xfrm>
              <a:prstGeom prst="roundRect">
                <a:avLst>
                  <a:gd name="adj" fmla="val 40528"/>
                </a:avLst>
              </a:prstGeom>
              <a:solidFill>
                <a:schemeClr val="bg1"/>
              </a:solidFill>
              <a:ln w="2540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11349" name="AutoShape 85">
            <a:extLst>
              <a:ext uri="{FF2B5EF4-FFF2-40B4-BE49-F238E27FC236}">
                <a16:creationId xmlns:a16="http://schemas.microsoft.com/office/drawing/2014/main" id="{CE183B07-251F-0356-0AFF-30EED55875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3225" y="3673475"/>
            <a:ext cx="1258888" cy="1258888"/>
          </a:xfrm>
          <a:prstGeom prst="roundRect">
            <a:avLst>
              <a:gd name="adj" fmla="val 6431"/>
            </a:avLst>
          </a:prstGeom>
          <a:solidFill>
            <a:schemeClr val="bg1"/>
          </a:solidFill>
          <a:ln w="25400">
            <a:solidFill>
              <a:srgbClr val="96969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Sofa</a:t>
            </a:r>
          </a:p>
          <a:p>
            <a:pPr algn="ctr"/>
            <a:r>
              <a:rPr lang="en-US" altLang="ja-JP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(700x700)</a:t>
            </a:r>
          </a:p>
        </p:txBody>
      </p:sp>
      <p:sp>
        <p:nvSpPr>
          <p:cNvPr id="11353" name="AutoShape 89">
            <a:extLst>
              <a:ext uri="{FF2B5EF4-FFF2-40B4-BE49-F238E27FC236}">
                <a16:creationId xmlns:a16="http://schemas.microsoft.com/office/drawing/2014/main" id="{77072399-2D64-FFC6-022A-538B4C5403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3225" y="3673475"/>
            <a:ext cx="179388" cy="125888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5400">
            <a:solidFill>
              <a:srgbClr val="96969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354" name="AutoShape 90">
            <a:extLst>
              <a:ext uri="{FF2B5EF4-FFF2-40B4-BE49-F238E27FC236}">
                <a16:creationId xmlns:a16="http://schemas.microsoft.com/office/drawing/2014/main" id="{789F579C-9F03-F87A-5F26-26243137DD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92725" y="3673475"/>
            <a:ext cx="179388" cy="125888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5400">
            <a:solidFill>
              <a:srgbClr val="96969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355" name="AutoShape 91">
            <a:extLst>
              <a:ext uri="{FF2B5EF4-FFF2-40B4-BE49-F238E27FC236}">
                <a16:creationId xmlns:a16="http://schemas.microsoft.com/office/drawing/2014/main" id="{CCD3649B-0347-DF71-82AD-66837E20A65F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4752975" y="3313113"/>
            <a:ext cx="179388" cy="90011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5400">
            <a:solidFill>
              <a:srgbClr val="96969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356" name="AutoShape 92">
            <a:extLst>
              <a:ext uri="{FF2B5EF4-FFF2-40B4-BE49-F238E27FC236}">
                <a16:creationId xmlns:a16="http://schemas.microsoft.com/office/drawing/2014/main" id="{C8130A0B-0309-D205-2F59-D92D75550C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81650" y="3673475"/>
            <a:ext cx="2159000" cy="1258888"/>
          </a:xfrm>
          <a:prstGeom prst="roundRect">
            <a:avLst>
              <a:gd name="adj" fmla="val 6431"/>
            </a:avLst>
          </a:prstGeom>
          <a:solidFill>
            <a:schemeClr val="bg1"/>
          </a:solidFill>
          <a:ln w="25400">
            <a:solidFill>
              <a:srgbClr val="96969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Sofa</a:t>
            </a:r>
          </a:p>
          <a:p>
            <a:pPr algn="ctr"/>
            <a:r>
              <a:rPr lang="en-US" altLang="ja-JP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(1300x700)</a:t>
            </a:r>
          </a:p>
        </p:txBody>
      </p:sp>
      <p:sp>
        <p:nvSpPr>
          <p:cNvPr id="11357" name="AutoShape 93">
            <a:extLst>
              <a:ext uri="{FF2B5EF4-FFF2-40B4-BE49-F238E27FC236}">
                <a16:creationId xmlns:a16="http://schemas.microsoft.com/office/drawing/2014/main" id="{525729B5-79C3-3F62-0288-35C4858509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81650" y="3673475"/>
            <a:ext cx="179388" cy="125888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5400">
            <a:solidFill>
              <a:srgbClr val="96969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358" name="AutoShape 94">
            <a:extLst>
              <a:ext uri="{FF2B5EF4-FFF2-40B4-BE49-F238E27FC236}">
                <a16:creationId xmlns:a16="http://schemas.microsoft.com/office/drawing/2014/main" id="{5949F741-3F19-BB29-4C48-24215703BC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1263" y="3673475"/>
            <a:ext cx="179387" cy="125888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5400">
            <a:solidFill>
              <a:srgbClr val="96969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359" name="AutoShape 95">
            <a:extLst>
              <a:ext uri="{FF2B5EF4-FFF2-40B4-BE49-F238E27FC236}">
                <a16:creationId xmlns:a16="http://schemas.microsoft.com/office/drawing/2014/main" id="{DF06AF02-6DCA-263D-E002-7417E0741AF7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6571457" y="2863056"/>
            <a:ext cx="179388" cy="18002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5400">
            <a:solidFill>
              <a:srgbClr val="96969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360" name="AutoShape 96">
            <a:extLst>
              <a:ext uri="{FF2B5EF4-FFF2-40B4-BE49-F238E27FC236}">
                <a16:creationId xmlns:a16="http://schemas.microsoft.com/office/drawing/2014/main" id="{8B822BC2-E09D-B297-ED14-D42BF8F6B8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13675" y="3673475"/>
            <a:ext cx="3238500" cy="1258888"/>
          </a:xfrm>
          <a:prstGeom prst="roundRect">
            <a:avLst>
              <a:gd name="adj" fmla="val 6431"/>
            </a:avLst>
          </a:prstGeom>
          <a:solidFill>
            <a:schemeClr val="bg1"/>
          </a:solidFill>
          <a:ln w="25400">
            <a:solidFill>
              <a:srgbClr val="96969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Sofa</a:t>
            </a:r>
          </a:p>
          <a:p>
            <a:pPr algn="ctr"/>
            <a:r>
              <a:rPr lang="en-US" altLang="ja-JP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(1800x700)</a:t>
            </a:r>
          </a:p>
        </p:txBody>
      </p:sp>
      <p:sp>
        <p:nvSpPr>
          <p:cNvPr id="11361" name="AutoShape 97">
            <a:extLst>
              <a:ext uri="{FF2B5EF4-FFF2-40B4-BE49-F238E27FC236}">
                <a16:creationId xmlns:a16="http://schemas.microsoft.com/office/drawing/2014/main" id="{762B2BC6-FE1E-E89C-369C-65CEF18277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13675" y="3673475"/>
            <a:ext cx="179388" cy="125888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5400">
            <a:solidFill>
              <a:srgbClr val="96969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362" name="AutoShape 98">
            <a:extLst>
              <a:ext uri="{FF2B5EF4-FFF2-40B4-BE49-F238E27FC236}">
                <a16:creationId xmlns:a16="http://schemas.microsoft.com/office/drawing/2014/main" id="{C2B2C033-FBD9-5741-ABF6-DB969B648E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72788" y="3673475"/>
            <a:ext cx="179387" cy="125888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5400">
            <a:solidFill>
              <a:srgbClr val="96969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363" name="AutoShape 99">
            <a:extLst>
              <a:ext uri="{FF2B5EF4-FFF2-40B4-BE49-F238E27FC236}">
                <a16:creationId xmlns:a16="http://schemas.microsoft.com/office/drawing/2014/main" id="{416B7EFA-5A4D-DDE0-3AB3-2AF58691737C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9343232" y="2323306"/>
            <a:ext cx="179388" cy="28797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5400">
            <a:solidFill>
              <a:srgbClr val="96969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1442" name="Group 178">
            <a:extLst>
              <a:ext uri="{FF2B5EF4-FFF2-40B4-BE49-F238E27FC236}">
                <a16:creationId xmlns:a16="http://schemas.microsoft.com/office/drawing/2014/main" id="{0C7B5893-3D4C-B6B0-5780-B9CC6CE882A0}"/>
              </a:ext>
            </a:extLst>
          </p:cNvPr>
          <p:cNvGrpSpPr>
            <a:grpSpLocks/>
          </p:cNvGrpSpPr>
          <p:nvPr/>
        </p:nvGrpSpPr>
        <p:grpSpPr bwMode="auto">
          <a:xfrm>
            <a:off x="1044575" y="2773363"/>
            <a:ext cx="1260475" cy="1258887"/>
            <a:chOff x="1180" y="3584"/>
            <a:chExt cx="794" cy="793"/>
          </a:xfrm>
        </p:grpSpPr>
        <p:sp>
          <p:nvSpPr>
            <p:cNvPr id="11377" name="AutoShape 113">
              <a:extLst>
                <a:ext uri="{FF2B5EF4-FFF2-40B4-BE49-F238E27FC236}">
                  <a16:creationId xmlns:a16="http://schemas.microsoft.com/office/drawing/2014/main" id="{B98348D6-783E-1D58-2DEC-04C70BFEE5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5" y="3629"/>
              <a:ext cx="703" cy="657"/>
            </a:xfrm>
            <a:prstGeom prst="roundRect">
              <a:avLst>
                <a:gd name="adj" fmla="val 5176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64" name="AutoShape 100">
              <a:extLst>
                <a:ext uri="{FF2B5EF4-FFF2-40B4-BE49-F238E27FC236}">
                  <a16:creationId xmlns:a16="http://schemas.microsoft.com/office/drawing/2014/main" id="{B7CD98CE-8C99-CA99-CA88-CF3EAFE549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0" y="3584"/>
              <a:ext cx="113" cy="680"/>
            </a:xfrm>
            <a:prstGeom prst="roundRect">
              <a:avLst>
                <a:gd name="adj" fmla="val 8852"/>
              </a:avLst>
            </a:prstGeom>
            <a:solidFill>
              <a:srgbClr val="4D4D4D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65" name="AutoShape 101">
              <a:extLst>
                <a:ext uri="{FF2B5EF4-FFF2-40B4-BE49-F238E27FC236}">
                  <a16:creationId xmlns:a16="http://schemas.microsoft.com/office/drawing/2014/main" id="{57D8C521-2971-DC35-672A-06F3A3207E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60" y="3584"/>
              <a:ext cx="113" cy="680"/>
            </a:xfrm>
            <a:prstGeom prst="roundRect">
              <a:avLst>
                <a:gd name="adj" fmla="val 8852"/>
              </a:avLst>
            </a:prstGeom>
            <a:solidFill>
              <a:srgbClr val="4D4D4D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69" name="AutoShape 105">
              <a:extLst>
                <a:ext uri="{FF2B5EF4-FFF2-40B4-BE49-F238E27FC236}">
                  <a16:creationId xmlns:a16="http://schemas.microsoft.com/office/drawing/2014/main" id="{5BA153C4-E924-E0FC-DF82-D69C270582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3" y="3584"/>
              <a:ext cx="567" cy="294"/>
            </a:xfrm>
            <a:prstGeom prst="roundRect">
              <a:avLst>
                <a:gd name="adj" fmla="val 4421"/>
              </a:avLst>
            </a:prstGeom>
            <a:gradFill rotWithShape="1">
              <a:gsLst>
                <a:gs pos="0">
                  <a:srgbClr val="333333">
                    <a:gamma/>
                    <a:tint val="66667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tint val="66667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70" name="AutoShape 106">
              <a:extLst>
                <a:ext uri="{FF2B5EF4-FFF2-40B4-BE49-F238E27FC236}">
                  <a16:creationId xmlns:a16="http://schemas.microsoft.com/office/drawing/2014/main" id="{D823AAB1-E41B-E981-75CD-95F6B68D35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3" y="3878"/>
              <a:ext cx="567" cy="137"/>
            </a:xfrm>
            <a:prstGeom prst="roundRect">
              <a:avLst>
                <a:gd name="adj" fmla="val 10218"/>
              </a:avLst>
            </a:prstGeom>
            <a:solidFill>
              <a:srgbClr val="4D4D4D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71" name="AutoShape 107">
              <a:extLst>
                <a:ext uri="{FF2B5EF4-FFF2-40B4-BE49-F238E27FC236}">
                  <a16:creationId xmlns:a16="http://schemas.microsoft.com/office/drawing/2014/main" id="{CD4D3C40-7EC0-DF4C-122C-84DC9C66D2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3" y="4015"/>
              <a:ext cx="567" cy="272"/>
            </a:xfrm>
            <a:prstGeom prst="roundRect">
              <a:avLst>
                <a:gd name="adj" fmla="val 3310"/>
              </a:avLst>
            </a:prstGeom>
            <a:solidFill>
              <a:srgbClr val="4D4D4D"/>
            </a:soli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73" name="Rectangle 109">
              <a:extLst>
                <a:ext uri="{FF2B5EF4-FFF2-40B4-BE49-F238E27FC236}">
                  <a16:creationId xmlns:a16="http://schemas.microsoft.com/office/drawing/2014/main" id="{A2530345-7C21-A33A-55E5-6F900BE9D5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5" y="4287"/>
              <a:ext cx="45" cy="90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66667"/>
                    <a:invGamma/>
                  </a:srgbClr>
                </a:gs>
                <a:gs pos="100000">
                  <a:srgbClr val="B2B2B2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74" name="Rectangle 110">
              <a:extLst>
                <a:ext uri="{FF2B5EF4-FFF2-40B4-BE49-F238E27FC236}">
                  <a16:creationId xmlns:a16="http://schemas.microsoft.com/office/drawing/2014/main" id="{B02DE73C-C60D-1341-36AA-4315B88431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5" y="4355"/>
              <a:ext cx="45" cy="22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6667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75" name="Rectangle 111">
              <a:extLst>
                <a:ext uri="{FF2B5EF4-FFF2-40B4-BE49-F238E27FC236}">
                  <a16:creationId xmlns:a16="http://schemas.microsoft.com/office/drawing/2014/main" id="{F047387B-0548-A5DF-E556-EB9FF16743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3" y="4287"/>
              <a:ext cx="45" cy="90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66667"/>
                    <a:invGamma/>
                  </a:srgbClr>
                </a:gs>
                <a:gs pos="100000">
                  <a:srgbClr val="B2B2B2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76" name="Rectangle 112">
              <a:extLst>
                <a:ext uri="{FF2B5EF4-FFF2-40B4-BE49-F238E27FC236}">
                  <a16:creationId xmlns:a16="http://schemas.microsoft.com/office/drawing/2014/main" id="{1C68CEF4-D790-8382-3929-171C111EB9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3" y="4355"/>
              <a:ext cx="45" cy="22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6667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72" name="Rectangle 108">
              <a:extLst>
                <a:ext uri="{FF2B5EF4-FFF2-40B4-BE49-F238E27FC236}">
                  <a16:creationId xmlns:a16="http://schemas.microsoft.com/office/drawing/2014/main" id="{CECF7074-95A0-02FE-8C6B-737182A5C5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0" y="4264"/>
              <a:ext cx="793" cy="23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34902"/>
                    <a:invGamma/>
                  </a:srgbClr>
                </a:gs>
                <a:gs pos="100000">
                  <a:srgbClr val="B2B2B2"/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78" name="AutoShape 114">
              <a:extLst>
                <a:ext uri="{FF2B5EF4-FFF2-40B4-BE49-F238E27FC236}">
                  <a16:creationId xmlns:a16="http://schemas.microsoft.com/office/drawing/2014/main" id="{1C9366C7-4B6E-4D1D-CDBC-6805756EFD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3" y="3969"/>
              <a:ext cx="567" cy="46"/>
            </a:xfrm>
            <a:prstGeom prst="roundRect">
              <a:avLst>
                <a:gd name="adj" fmla="val 10218"/>
              </a:avLst>
            </a:prstGeom>
            <a:gradFill rotWithShape="1">
              <a:gsLst>
                <a:gs pos="0">
                  <a:srgbClr val="FFFFFF">
                    <a:gamma/>
                    <a:tint val="66667"/>
                    <a:invGamma/>
                    <a:alpha val="0"/>
                  </a:srgbClr>
                </a:gs>
                <a:gs pos="100000">
                  <a:srgbClr val="FFFFFF">
                    <a:alpha val="2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80" name="AutoShape 116">
              <a:extLst>
                <a:ext uri="{FF2B5EF4-FFF2-40B4-BE49-F238E27FC236}">
                  <a16:creationId xmlns:a16="http://schemas.microsoft.com/office/drawing/2014/main" id="{D2A7B675-B8D1-ECA4-8190-3FCC41B3179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863" y="3901"/>
              <a:ext cx="680" cy="46"/>
            </a:xfrm>
            <a:prstGeom prst="roundRect">
              <a:avLst>
                <a:gd name="adj" fmla="val 10218"/>
              </a:avLst>
            </a:prstGeom>
            <a:gradFill rotWithShape="1">
              <a:gsLst>
                <a:gs pos="0">
                  <a:srgbClr val="FFFFFF">
                    <a:gamma/>
                    <a:tint val="66667"/>
                    <a:invGamma/>
                    <a:alpha val="0"/>
                  </a:srgbClr>
                </a:gs>
                <a:gs pos="100000">
                  <a:srgbClr val="FFFFFF">
                    <a:alpha val="2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81" name="AutoShape 117">
              <a:extLst>
                <a:ext uri="{FF2B5EF4-FFF2-40B4-BE49-F238E27FC236}">
                  <a16:creationId xmlns:a16="http://schemas.microsoft.com/office/drawing/2014/main" id="{80BCF49F-ADE9-12C4-4019-5127516B6EF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1611" y="3901"/>
              <a:ext cx="680" cy="46"/>
            </a:xfrm>
            <a:prstGeom prst="roundRect">
              <a:avLst>
                <a:gd name="adj" fmla="val 10218"/>
              </a:avLst>
            </a:prstGeom>
            <a:gradFill rotWithShape="1">
              <a:gsLst>
                <a:gs pos="0">
                  <a:srgbClr val="FFFFFF">
                    <a:gamma/>
                    <a:tint val="66667"/>
                    <a:invGamma/>
                    <a:alpha val="0"/>
                  </a:srgbClr>
                </a:gs>
                <a:gs pos="100000">
                  <a:srgbClr val="FFFFFF">
                    <a:alpha val="2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82" name="Rectangle 118">
              <a:extLst>
                <a:ext uri="{FF2B5EF4-FFF2-40B4-BE49-F238E27FC236}">
                  <a16:creationId xmlns:a16="http://schemas.microsoft.com/office/drawing/2014/main" id="{EB4D27FD-E8FC-4533-C47F-40D886200E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5" y="4287"/>
              <a:ext cx="45" cy="22"/>
            </a:xfrm>
            <a:prstGeom prst="rect">
              <a:avLst/>
            </a:prstGeom>
            <a:solidFill>
              <a:srgbClr val="808080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83" name="Rectangle 119">
              <a:extLst>
                <a:ext uri="{FF2B5EF4-FFF2-40B4-BE49-F238E27FC236}">
                  <a16:creationId xmlns:a16="http://schemas.microsoft.com/office/drawing/2014/main" id="{337F7E2D-CFDF-88FD-608A-DE09F6CCA8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3" y="4287"/>
              <a:ext cx="45" cy="23"/>
            </a:xfrm>
            <a:prstGeom prst="rect">
              <a:avLst/>
            </a:prstGeom>
            <a:solidFill>
              <a:srgbClr val="808080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85" name="Oval 121">
              <a:extLst>
                <a:ext uri="{FF2B5EF4-FFF2-40B4-BE49-F238E27FC236}">
                  <a16:creationId xmlns:a16="http://schemas.microsoft.com/office/drawing/2014/main" id="{DCAD471F-8256-C87D-E2D5-B4DFA1084D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3" y="3856"/>
              <a:ext cx="567" cy="45"/>
            </a:xfrm>
            <a:prstGeom prst="ellipse">
              <a:avLst/>
            </a:prstGeom>
            <a:solidFill>
              <a:srgbClr val="4D4D4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403" name="AutoShape 139">
              <a:extLst>
                <a:ext uri="{FF2B5EF4-FFF2-40B4-BE49-F238E27FC236}">
                  <a16:creationId xmlns:a16="http://schemas.microsoft.com/office/drawing/2014/main" id="{562845E2-65EF-B648-CC0F-EE23D180DDB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293" y="4015"/>
              <a:ext cx="567" cy="46"/>
            </a:xfrm>
            <a:prstGeom prst="roundRect">
              <a:avLst>
                <a:gd name="adj" fmla="val 10218"/>
              </a:avLst>
            </a:prstGeom>
            <a:gradFill rotWithShape="1">
              <a:gsLst>
                <a:gs pos="0">
                  <a:srgbClr val="FFFFFF">
                    <a:gamma/>
                    <a:tint val="66667"/>
                    <a:invGamma/>
                    <a:alpha val="0"/>
                  </a:srgbClr>
                </a:gs>
                <a:gs pos="100000">
                  <a:srgbClr val="FFFFFF">
                    <a:alpha val="2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1749" name="AutoShape 485">
            <a:extLst>
              <a:ext uri="{FF2B5EF4-FFF2-40B4-BE49-F238E27FC236}">
                <a16:creationId xmlns:a16="http://schemas.microsoft.com/office/drawing/2014/main" id="{2A5F6B3A-4CD8-7171-520B-8900EC5E67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3800" y="5759450"/>
            <a:ext cx="73025" cy="179388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1750" name="Group 486">
            <a:extLst>
              <a:ext uri="{FF2B5EF4-FFF2-40B4-BE49-F238E27FC236}">
                <a16:creationId xmlns:a16="http://schemas.microsoft.com/office/drawing/2014/main" id="{B1E5A3AD-7461-E3DF-8C99-AB125B7B0B01}"/>
              </a:ext>
            </a:extLst>
          </p:cNvPr>
          <p:cNvGrpSpPr>
            <a:grpSpLocks/>
          </p:cNvGrpSpPr>
          <p:nvPr/>
        </p:nvGrpSpPr>
        <p:grpSpPr bwMode="auto">
          <a:xfrm>
            <a:off x="4787900" y="5903913"/>
            <a:ext cx="504825" cy="504825"/>
            <a:chOff x="6214" y="6623"/>
            <a:chExt cx="318" cy="318"/>
          </a:xfrm>
        </p:grpSpPr>
        <p:sp>
          <p:nvSpPr>
            <p:cNvPr id="11751" name="Oval 487">
              <a:extLst>
                <a:ext uri="{FF2B5EF4-FFF2-40B4-BE49-F238E27FC236}">
                  <a16:creationId xmlns:a16="http://schemas.microsoft.com/office/drawing/2014/main" id="{67F00413-A9AC-59A1-B860-845F093401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4" y="6623"/>
              <a:ext cx="318" cy="318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1752" name="Group 488">
              <a:extLst>
                <a:ext uri="{FF2B5EF4-FFF2-40B4-BE49-F238E27FC236}">
                  <a16:creationId xmlns:a16="http://schemas.microsoft.com/office/drawing/2014/main" id="{B3FD9B8C-0487-3462-AA1E-1F63E67CE83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08" y="6679"/>
              <a:ext cx="129" cy="205"/>
              <a:chOff x="6328" y="6419"/>
              <a:chExt cx="272" cy="431"/>
            </a:xfrm>
          </p:grpSpPr>
          <p:sp>
            <p:nvSpPr>
              <p:cNvPr id="11753" name="AutoShape 489">
                <a:extLst>
                  <a:ext uri="{FF2B5EF4-FFF2-40B4-BE49-F238E27FC236}">
                    <a16:creationId xmlns:a16="http://schemas.microsoft.com/office/drawing/2014/main" id="{3BB831BE-EB81-7A00-F90E-B931F0BD74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28" y="6419"/>
                <a:ext cx="272" cy="431"/>
              </a:xfrm>
              <a:prstGeom prst="roundRect">
                <a:avLst>
                  <a:gd name="adj" fmla="val 2032"/>
                </a:avLst>
              </a:prstGeom>
              <a:gradFill rotWithShape="1">
                <a:gsLst>
                  <a:gs pos="0">
                    <a:srgbClr val="EAEAEA">
                      <a:gamma/>
                      <a:tint val="0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754" name="AutoShape 490">
                <a:extLst>
                  <a:ext uri="{FF2B5EF4-FFF2-40B4-BE49-F238E27FC236}">
                    <a16:creationId xmlns:a16="http://schemas.microsoft.com/office/drawing/2014/main" id="{9F8A98B5-6ADA-664A-2CB7-8E5DA71E60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39" y="6430"/>
                <a:ext cx="249" cy="408"/>
              </a:xfrm>
              <a:prstGeom prst="roundRect">
                <a:avLst>
                  <a:gd name="adj" fmla="val 2940"/>
                </a:avLst>
              </a:prstGeom>
              <a:gradFill rotWithShape="1">
                <a:gsLst>
                  <a:gs pos="0">
                    <a:srgbClr val="E7E0B7">
                      <a:gamma/>
                      <a:tint val="0"/>
                      <a:invGamma/>
                    </a:srgbClr>
                  </a:gs>
                  <a:gs pos="100000">
                    <a:srgbClr val="E7E0B7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1755" name="Group 491">
                <a:extLst>
                  <a:ext uri="{FF2B5EF4-FFF2-40B4-BE49-F238E27FC236}">
                    <a16:creationId xmlns:a16="http://schemas.microsoft.com/office/drawing/2014/main" id="{2B575C35-ABF0-08EE-9151-B863FE4CFED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384" y="6498"/>
                <a:ext cx="159" cy="272"/>
                <a:chOff x="6373" y="6487"/>
                <a:chExt cx="159" cy="272"/>
              </a:xfrm>
            </p:grpSpPr>
            <p:sp>
              <p:nvSpPr>
                <p:cNvPr id="11756" name="AutoShape 492">
                  <a:extLst>
                    <a:ext uri="{FF2B5EF4-FFF2-40B4-BE49-F238E27FC236}">
                      <a16:creationId xmlns:a16="http://schemas.microsoft.com/office/drawing/2014/main" id="{0FBBF4E9-9A9F-A3F6-8ADB-093E5F16285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73" y="6487"/>
                  <a:ext cx="159" cy="272"/>
                </a:xfrm>
                <a:prstGeom prst="roundRect">
                  <a:avLst>
                    <a:gd name="adj" fmla="val 3773"/>
                  </a:avLst>
                </a:prstGeom>
                <a:gradFill rotWithShape="1">
                  <a:gsLst>
                    <a:gs pos="0">
                      <a:srgbClr val="EAEAEA">
                        <a:gamma/>
                        <a:tint val="0"/>
                        <a:invGamma/>
                      </a:srgbClr>
                    </a:gs>
                    <a:gs pos="100000">
                      <a:srgbClr val="EAEAEA"/>
                    </a:gs>
                  </a:gsLst>
                  <a:lin ang="5400000" scaled="1"/>
                </a:gradFill>
                <a:ln w="31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1757" name="Group 493">
                  <a:extLst>
                    <a:ext uri="{FF2B5EF4-FFF2-40B4-BE49-F238E27FC236}">
                      <a16:creationId xmlns:a16="http://schemas.microsoft.com/office/drawing/2014/main" id="{1405E5B3-9368-B812-935D-DE4535D8028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396" y="6509"/>
                  <a:ext cx="113" cy="68"/>
                  <a:chOff x="6396" y="6509"/>
                  <a:chExt cx="113" cy="68"/>
                </a:xfrm>
              </p:grpSpPr>
              <p:sp>
                <p:nvSpPr>
                  <p:cNvPr id="11758" name="AutoShape 494">
                    <a:extLst>
                      <a:ext uri="{FF2B5EF4-FFF2-40B4-BE49-F238E27FC236}">
                        <a16:creationId xmlns:a16="http://schemas.microsoft.com/office/drawing/2014/main" id="{07AEF2A0-B4CF-8F9C-67F4-A048CB73479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396" y="6509"/>
                    <a:ext cx="113" cy="68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DDDDDD"/>
                      </a:gs>
                      <a:gs pos="100000">
                        <a:srgbClr val="DDDDDD">
                          <a:gamma/>
                          <a:tint val="0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11759" name="Group 495">
                    <a:extLst>
                      <a:ext uri="{FF2B5EF4-FFF2-40B4-BE49-F238E27FC236}">
                        <a16:creationId xmlns:a16="http://schemas.microsoft.com/office/drawing/2014/main" id="{7F48E161-F913-F94F-05DF-16A9655CEB5C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6418" y="6520"/>
                    <a:ext cx="69" cy="46"/>
                    <a:chOff x="6418" y="6509"/>
                    <a:chExt cx="182" cy="46"/>
                  </a:xfrm>
                </p:grpSpPr>
                <p:sp>
                  <p:nvSpPr>
                    <p:cNvPr id="11760" name="Rectangle 496">
                      <a:extLst>
                        <a:ext uri="{FF2B5EF4-FFF2-40B4-BE49-F238E27FC236}">
                          <a16:creationId xmlns:a16="http://schemas.microsoft.com/office/drawing/2014/main" id="{A42F0CFE-EFAB-9B6D-4821-5AA83030981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418" y="6509"/>
                      <a:ext cx="23" cy="46"/>
                    </a:xfrm>
                    <a:prstGeom prst="rect">
                      <a:avLst/>
                    </a:prstGeom>
                    <a:solidFill>
                      <a:srgbClr val="33333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761" name="Rectangle 497">
                      <a:extLst>
                        <a:ext uri="{FF2B5EF4-FFF2-40B4-BE49-F238E27FC236}">
                          <a16:creationId xmlns:a16="http://schemas.microsoft.com/office/drawing/2014/main" id="{BA8A5637-34D0-D421-AAF1-C2827DC20F1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577" y="6509"/>
                      <a:ext cx="23" cy="46"/>
                    </a:xfrm>
                    <a:prstGeom prst="rect">
                      <a:avLst/>
                    </a:prstGeom>
                    <a:solidFill>
                      <a:srgbClr val="33333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1762" name="Group 498">
                  <a:extLst>
                    <a:ext uri="{FF2B5EF4-FFF2-40B4-BE49-F238E27FC236}">
                      <a16:creationId xmlns:a16="http://schemas.microsoft.com/office/drawing/2014/main" id="{0E1B47E9-080D-32D9-22BC-C75329FAA30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396" y="6668"/>
                  <a:ext cx="113" cy="68"/>
                  <a:chOff x="6396" y="6645"/>
                  <a:chExt cx="113" cy="68"/>
                </a:xfrm>
              </p:grpSpPr>
              <p:sp>
                <p:nvSpPr>
                  <p:cNvPr id="11763" name="AutoShape 499">
                    <a:extLst>
                      <a:ext uri="{FF2B5EF4-FFF2-40B4-BE49-F238E27FC236}">
                        <a16:creationId xmlns:a16="http://schemas.microsoft.com/office/drawing/2014/main" id="{B2B1592E-7DE6-7503-B65A-E6800D6E24C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396" y="6645"/>
                    <a:ext cx="113" cy="68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DDDDDD"/>
                      </a:gs>
                      <a:gs pos="100000">
                        <a:srgbClr val="DDDDDD">
                          <a:gamma/>
                          <a:tint val="0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11764" name="Group 500">
                    <a:extLst>
                      <a:ext uri="{FF2B5EF4-FFF2-40B4-BE49-F238E27FC236}">
                        <a16:creationId xmlns:a16="http://schemas.microsoft.com/office/drawing/2014/main" id="{CCE5E468-E33D-9EB4-90CA-B4453CC36DC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6418" y="6656"/>
                    <a:ext cx="69" cy="46"/>
                    <a:chOff x="6418" y="6509"/>
                    <a:chExt cx="182" cy="46"/>
                  </a:xfrm>
                </p:grpSpPr>
                <p:sp>
                  <p:nvSpPr>
                    <p:cNvPr id="11765" name="Rectangle 501">
                      <a:extLst>
                        <a:ext uri="{FF2B5EF4-FFF2-40B4-BE49-F238E27FC236}">
                          <a16:creationId xmlns:a16="http://schemas.microsoft.com/office/drawing/2014/main" id="{7FC4E497-361D-A2E3-D52E-928E6DC1E72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418" y="6509"/>
                      <a:ext cx="23" cy="46"/>
                    </a:xfrm>
                    <a:prstGeom prst="rect">
                      <a:avLst/>
                    </a:prstGeom>
                    <a:solidFill>
                      <a:srgbClr val="33333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766" name="Rectangle 502">
                      <a:extLst>
                        <a:ext uri="{FF2B5EF4-FFF2-40B4-BE49-F238E27FC236}">
                          <a16:creationId xmlns:a16="http://schemas.microsoft.com/office/drawing/2014/main" id="{C52153BB-4F9D-3CB6-1070-AAB3CB9A8BF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577" y="6509"/>
                      <a:ext cx="23" cy="46"/>
                    </a:xfrm>
                    <a:prstGeom prst="rect">
                      <a:avLst/>
                    </a:prstGeom>
                    <a:solidFill>
                      <a:srgbClr val="33333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</p:grpSp>
      <p:grpSp>
        <p:nvGrpSpPr>
          <p:cNvPr id="11767" name="Group 503">
            <a:extLst>
              <a:ext uri="{FF2B5EF4-FFF2-40B4-BE49-F238E27FC236}">
                <a16:creationId xmlns:a16="http://schemas.microsoft.com/office/drawing/2014/main" id="{A4712E06-395D-199A-5D3B-A04F09D523BE}"/>
              </a:ext>
            </a:extLst>
          </p:cNvPr>
          <p:cNvGrpSpPr>
            <a:grpSpLocks/>
          </p:cNvGrpSpPr>
          <p:nvPr/>
        </p:nvGrpSpPr>
        <p:grpSpPr bwMode="auto">
          <a:xfrm>
            <a:off x="5508625" y="5938838"/>
            <a:ext cx="360363" cy="360362"/>
            <a:chOff x="6668" y="6645"/>
            <a:chExt cx="227" cy="227"/>
          </a:xfrm>
        </p:grpSpPr>
        <p:sp>
          <p:nvSpPr>
            <p:cNvPr id="11768" name="Oval 504">
              <a:extLst>
                <a:ext uri="{FF2B5EF4-FFF2-40B4-BE49-F238E27FC236}">
                  <a16:creationId xmlns:a16="http://schemas.microsoft.com/office/drawing/2014/main" id="{74FF1FAB-42BC-8032-1C94-A064189C47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8" y="6645"/>
              <a:ext cx="227" cy="227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769" name="Oval 505">
              <a:extLst>
                <a:ext uri="{FF2B5EF4-FFF2-40B4-BE49-F238E27FC236}">
                  <a16:creationId xmlns:a16="http://schemas.microsoft.com/office/drawing/2014/main" id="{1796325B-1315-4CCC-6504-637A819596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80" y="6656"/>
              <a:ext cx="204" cy="204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770" name="Oval 506">
              <a:extLst>
                <a:ext uri="{FF2B5EF4-FFF2-40B4-BE49-F238E27FC236}">
                  <a16:creationId xmlns:a16="http://schemas.microsoft.com/office/drawing/2014/main" id="{8C288AAA-8485-E870-C4D4-FC83FE8865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02" y="6679"/>
              <a:ext cx="159" cy="159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771" name="Oval 507">
              <a:extLst>
                <a:ext uri="{FF2B5EF4-FFF2-40B4-BE49-F238E27FC236}">
                  <a16:creationId xmlns:a16="http://schemas.microsoft.com/office/drawing/2014/main" id="{F827AB07-CBBD-CBB4-54DE-BA2F88AE3CD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6713" y="6691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1772" name="Group 508">
              <a:extLst>
                <a:ext uri="{FF2B5EF4-FFF2-40B4-BE49-F238E27FC236}">
                  <a16:creationId xmlns:a16="http://schemas.microsoft.com/office/drawing/2014/main" id="{0E6B6708-EE48-C43C-3D2A-AD61B5951F4A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6755" y="6706"/>
              <a:ext cx="53" cy="108"/>
              <a:chOff x="6656" y="6860"/>
              <a:chExt cx="53" cy="108"/>
            </a:xfrm>
          </p:grpSpPr>
          <p:grpSp>
            <p:nvGrpSpPr>
              <p:cNvPr id="11773" name="Group 509">
                <a:extLst>
                  <a:ext uri="{FF2B5EF4-FFF2-40B4-BE49-F238E27FC236}">
                    <a16:creationId xmlns:a16="http://schemas.microsoft.com/office/drawing/2014/main" id="{5EE2B583-9C88-AA6E-B352-80AD2C2CCBA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656" y="6860"/>
                <a:ext cx="53" cy="33"/>
                <a:chOff x="6396" y="6509"/>
                <a:chExt cx="113" cy="68"/>
              </a:xfrm>
            </p:grpSpPr>
            <p:sp>
              <p:nvSpPr>
                <p:cNvPr id="11774" name="AutoShape 510">
                  <a:extLst>
                    <a:ext uri="{FF2B5EF4-FFF2-40B4-BE49-F238E27FC236}">
                      <a16:creationId xmlns:a16="http://schemas.microsoft.com/office/drawing/2014/main" id="{48518F6E-845B-DF5C-BE60-5F1895A780E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96" y="6509"/>
                  <a:ext cx="113" cy="68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/>
                    </a:gs>
                    <a:gs pos="100000">
                      <a:srgbClr val="DDDDDD">
                        <a:gamma/>
                        <a:tint val="0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1775" name="Group 511">
                  <a:extLst>
                    <a:ext uri="{FF2B5EF4-FFF2-40B4-BE49-F238E27FC236}">
                      <a16:creationId xmlns:a16="http://schemas.microsoft.com/office/drawing/2014/main" id="{4B4297B2-AE4A-1987-A947-B90B2DB2187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418" y="6520"/>
                  <a:ext cx="69" cy="46"/>
                  <a:chOff x="6418" y="6509"/>
                  <a:chExt cx="182" cy="46"/>
                </a:xfrm>
              </p:grpSpPr>
              <p:sp>
                <p:nvSpPr>
                  <p:cNvPr id="11776" name="Rectangle 512">
                    <a:extLst>
                      <a:ext uri="{FF2B5EF4-FFF2-40B4-BE49-F238E27FC236}">
                        <a16:creationId xmlns:a16="http://schemas.microsoft.com/office/drawing/2014/main" id="{F1FA3260-0FAB-95AA-C9BE-FFA21B0960D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418" y="6509"/>
                    <a:ext cx="23" cy="46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777" name="Rectangle 513">
                    <a:extLst>
                      <a:ext uri="{FF2B5EF4-FFF2-40B4-BE49-F238E27FC236}">
                        <a16:creationId xmlns:a16="http://schemas.microsoft.com/office/drawing/2014/main" id="{BF574FB3-33BC-AE5E-B530-D410795DD19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577" y="6509"/>
                    <a:ext cx="23" cy="46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1778" name="Group 514">
                <a:extLst>
                  <a:ext uri="{FF2B5EF4-FFF2-40B4-BE49-F238E27FC236}">
                    <a16:creationId xmlns:a16="http://schemas.microsoft.com/office/drawing/2014/main" id="{0592E344-122E-F4CD-065E-AA6D1373689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656" y="6936"/>
                <a:ext cx="53" cy="32"/>
                <a:chOff x="6396" y="6645"/>
                <a:chExt cx="113" cy="68"/>
              </a:xfrm>
            </p:grpSpPr>
            <p:sp>
              <p:nvSpPr>
                <p:cNvPr id="11779" name="AutoShape 515">
                  <a:extLst>
                    <a:ext uri="{FF2B5EF4-FFF2-40B4-BE49-F238E27FC236}">
                      <a16:creationId xmlns:a16="http://schemas.microsoft.com/office/drawing/2014/main" id="{AF23F124-082E-A27E-C567-9029F3A9E51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96" y="6645"/>
                  <a:ext cx="113" cy="68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/>
                    </a:gs>
                    <a:gs pos="100000">
                      <a:srgbClr val="DDDDDD">
                        <a:gamma/>
                        <a:tint val="0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1780" name="Group 516">
                  <a:extLst>
                    <a:ext uri="{FF2B5EF4-FFF2-40B4-BE49-F238E27FC236}">
                      <a16:creationId xmlns:a16="http://schemas.microsoft.com/office/drawing/2014/main" id="{09C29532-F7DA-ACA8-ACCC-6D60F257886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418" y="6656"/>
                  <a:ext cx="69" cy="46"/>
                  <a:chOff x="6418" y="6509"/>
                  <a:chExt cx="182" cy="46"/>
                </a:xfrm>
              </p:grpSpPr>
              <p:sp>
                <p:nvSpPr>
                  <p:cNvPr id="11781" name="Rectangle 517">
                    <a:extLst>
                      <a:ext uri="{FF2B5EF4-FFF2-40B4-BE49-F238E27FC236}">
                        <a16:creationId xmlns:a16="http://schemas.microsoft.com/office/drawing/2014/main" id="{5825032C-E9AA-0E63-AE19-ADC2C25FC4D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418" y="6509"/>
                    <a:ext cx="23" cy="46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782" name="Rectangle 518">
                    <a:extLst>
                      <a:ext uri="{FF2B5EF4-FFF2-40B4-BE49-F238E27FC236}">
                        <a16:creationId xmlns:a16="http://schemas.microsoft.com/office/drawing/2014/main" id="{BC8A6D08-2D73-A15B-0C13-4C71905675B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577" y="6509"/>
                    <a:ext cx="23" cy="46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sp>
        <p:nvSpPr>
          <p:cNvPr id="11783" name="AutoShape 519">
            <a:extLst>
              <a:ext uri="{FF2B5EF4-FFF2-40B4-BE49-F238E27FC236}">
                <a16:creationId xmlns:a16="http://schemas.microsoft.com/office/drawing/2014/main" id="{DC9135DF-B02B-C067-BC62-6B06C2E50C58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4013994" y="6066632"/>
            <a:ext cx="73025" cy="179387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1784" name="Group 520">
            <a:extLst>
              <a:ext uri="{FF2B5EF4-FFF2-40B4-BE49-F238E27FC236}">
                <a16:creationId xmlns:a16="http://schemas.microsoft.com/office/drawing/2014/main" id="{96539DA8-51BF-FD9B-1E24-7DCF58834D01}"/>
              </a:ext>
            </a:extLst>
          </p:cNvPr>
          <p:cNvGrpSpPr>
            <a:grpSpLocks/>
          </p:cNvGrpSpPr>
          <p:nvPr/>
        </p:nvGrpSpPr>
        <p:grpSpPr bwMode="auto">
          <a:xfrm>
            <a:off x="4140200" y="5903913"/>
            <a:ext cx="504825" cy="504825"/>
            <a:chOff x="6214" y="6623"/>
            <a:chExt cx="318" cy="318"/>
          </a:xfrm>
        </p:grpSpPr>
        <p:sp>
          <p:nvSpPr>
            <p:cNvPr id="11785" name="Oval 521">
              <a:extLst>
                <a:ext uri="{FF2B5EF4-FFF2-40B4-BE49-F238E27FC236}">
                  <a16:creationId xmlns:a16="http://schemas.microsoft.com/office/drawing/2014/main" id="{FE531412-4B5F-0BDB-5D17-65E70F342B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4" y="6623"/>
              <a:ext cx="318" cy="318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1786" name="Group 522">
              <a:extLst>
                <a:ext uri="{FF2B5EF4-FFF2-40B4-BE49-F238E27FC236}">
                  <a16:creationId xmlns:a16="http://schemas.microsoft.com/office/drawing/2014/main" id="{5D271337-726F-B8B3-F67B-CDF19A9B0E3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08" y="6679"/>
              <a:ext cx="129" cy="205"/>
              <a:chOff x="6328" y="6419"/>
              <a:chExt cx="272" cy="431"/>
            </a:xfrm>
          </p:grpSpPr>
          <p:sp>
            <p:nvSpPr>
              <p:cNvPr id="11787" name="AutoShape 523">
                <a:extLst>
                  <a:ext uri="{FF2B5EF4-FFF2-40B4-BE49-F238E27FC236}">
                    <a16:creationId xmlns:a16="http://schemas.microsoft.com/office/drawing/2014/main" id="{EAAD12FE-5BC1-CA42-927E-E4E5990280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28" y="6419"/>
                <a:ext cx="272" cy="431"/>
              </a:xfrm>
              <a:prstGeom prst="roundRect">
                <a:avLst>
                  <a:gd name="adj" fmla="val 2032"/>
                </a:avLst>
              </a:prstGeom>
              <a:gradFill rotWithShape="1">
                <a:gsLst>
                  <a:gs pos="0">
                    <a:srgbClr val="EAEAEA">
                      <a:gamma/>
                      <a:tint val="0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788" name="AutoShape 524">
                <a:extLst>
                  <a:ext uri="{FF2B5EF4-FFF2-40B4-BE49-F238E27FC236}">
                    <a16:creationId xmlns:a16="http://schemas.microsoft.com/office/drawing/2014/main" id="{9D62DEBC-3D06-5F8B-0D5B-7718C07200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39" y="6430"/>
                <a:ext cx="249" cy="408"/>
              </a:xfrm>
              <a:prstGeom prst="roundRect">
                <a:avLst>
                  <a:gd name="adj" fmla="val 2940"/>
                </a:avLst>
              </a:prstGeom>
              <a:gradFill rotWithShape="1">
                <a:gsLst>
                  <a:gs pos="0">
                    <a:srgbClr val="E7E0B7">
                      <a:gamma/>
                      <a:tint val="0"/>
                      <a:invGamma/>
                    </a:srgbClr>
                  </a:gs>
                  <a:gs pos="100000">
                    <a:srgbClr val="E7E0B7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1789" name="Group 525">
                <a:extLst>
                  <a:ext uri="{FF2B5EF4-FFF2-40B4-BE49-F238E27FC236}">
                    <a16:creationId xmlns:a16="http://schemas.microsoft.com/office/drawing/2014/main" id="{594994D1-4A91-AEE1-60DE-FBB1A75839F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384" y="6498"/>
                <a:ext cx="159" cy="272"/>
                <a:chOff x="6373" y="6487"/>
                <a:chExt cx="159" cy="272"/>
              </a:xfrm>
            </p:grpSpPr>
            <p:sp>
              <p:nvSpPr>
                <p:cNvPr id="11790" name="AutoShape 526">
                  <a:extLst>
                    <a:ext uri="{FF2B5EF4-FFF2-40B4-BE49-F238E27FC236}">
                      <a16:creationId xmlns:a16="http://schemas.microsoft.com/office/drawing/2014/main" id="{26B1F457-4C4A-9B75-3EC5-72537022F4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73" y="6487"/>
                  <a:ext cx="159" cy="272"/>
                </a:xfrm>
                <a:prstGeom prst="roundRect">
                  <a:avLst>
                    <a:gd name="adj" fmla="val 3773"/>
                  </a:avLst>
                </a:prstGeom>
                <a:gradFill rotWithShape="1">
                  <a:gsLst>
                    <a:gs pos="0">
                      <a:srgbClr val="EAEAEA">
                        <a:gamma/>
                        <a:tint val="0"/>
                        <a:invGamma/>
                      </a:srgbClr>
                    </a:gs>
                    <a:gs pos="100000">
                      <a:srgbClr val="EAEAEA"/>
                    </a:gs>
                  </a:gsLst>
                  <a:lin ang="5400000" scaled="1"/>
                </a:gradFill>
                <a:ln w="31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1791" name="Group 527">
                  <a:extLst>
                    <a:ext uri="{FF2B5EF4-FFF2-40B4-BE49-F238E27FC236}">
                      <a16:creationId xmlns:a16="http://schemas.microsoft.com/office/drawing/2014/main" id="{E1DC15D1-37C8-CCAD-7024-78493E3D25E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396" y="6509"/>
                  <a:ext cx="113" cy="68"/>
                  <a:chOff x="6396" y="6509"/>
                  <a:chExt cx="113" cy="68"/>
                </a:xfrm>
              </p:grpSpPr>
              <p:sp>
                <p:nvSpPr>
                  <p:cNvPr id="11792" name="AutoShape 528">
                    <a:extLst>
                      <a:ext uri="{FF2B5EF4-FFF2-40B4-BE49-F238E27FC236}">
                        <a16:creationId xmlns:a16="http://schemas.microsoft.com/office/drawing/2014/main" id="{0BBEA4FD-7141-E441-0FBF-8233B8D74EB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396" y="6509"/>
                    <a:ext cx="113" cy="68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DDDDDD"/>
                      </a:gs>
                      <a:gs pos="100000">
                        <a:srgbClr val="DDDDDD">
                          <a:gamma/>
                          <a:tint val="0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11793" name="Group 529">
                    <a:extLst>
                      <a:ext uri="{FF2B5EF4-FFF2-40B4-BE49-F238E27FC236}">
                        <a16:creationId xmlns:a16="http://schemas.microsoft.com/office/drawing/2014/main" id="{3BC481F0-E8A1-7A2B-AE43-DD98EB95175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6418" y="6520"/>
                    <a:ext cx="69" cy="46"/>
                    <a:chOff x="6418" y="6509"/>
                    <a:chExt cx="182" cy="46"/>
                  </a:xfrm>
                </p:grpSpPr>
                <p:sp>
                  <p:nvSpPr>
                    <p:cNvPr id="11794" name="Rectangle 530">
                      <a:extLst>
                        <a:ext uri="{FF2B5EF4-FFF2-40B4-BE49-F238E27FC236}">
                          <a16:creationId xmlns:a16="http://schemas.microsoft.com/office/drawing/2014/main" id="{CEA8D735-9B1D-D047-B486-03B487DB663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418" y="6509"/>
                      <a:ext cx="23" cy="46"/>
                    </a:xfrm>
                    <a:prstGeom prst="rect">
                      <a:avLst/>
                    </a:prstGeom>
                    <a:solidFill>
                      <a:srgbClr val="33333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795" name="Rectangle 531">
                      <a:extLst>
                        <a:ext uri="{FF2B5EF4-FFF2-40B4-BE49-F238E27FC236}">
                          <a16:creationId xmlns:a16="http://schemas.microsoft.com/office/drawing/2014/main" id="{D30CC3F2-0A8A-0A78-4BD1-55C7B2B1C75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577" y="6509"/>
                      <a:ext cx="23" cy="46"/>
                    </a:xfrm>
                    <a:prstGeom prst="rect">
                      <a:avLst/>
                    </a:prstGeom>
                    <a:solidFill>
                      <a:srgbClr val="33333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1796" name="Group 532">
                  <a:extLst>
                    <a:ext uri="{FF2B5EF4-FFF2-40B4-BE49-F238E27FC236}">
                      <a16:creationId xmlns:a16="http://schemas.microsoft.com/office/drawing/2014/main" id="{3AB7DA36-8E00-C8DA-5C48-CBB0A7D639E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396" y="6668"/>
                  <a:ext cx="113" cy="68"/>
                  <a:chOff x="6396" y="6645"/>
                  <a:chExt cx="113" cy="68"/>
                </a:xfrm>
              </p:grpSpPr>
              <p:sp>
                <p:nvSpPr>
                  <p:cNvPr id="11797" name="AutoShape 533">
                    <a:extLst>
                      <a:ext uri="{FF2B5EF4-FFF2-40B4-BE49-F238E27FC236}">
                        <a16:creationId xmlns:a16="http://schemas.microsoft.com/office/drawing/2014/main" id="{ADAA5E6F-B3C7-8E55-CBD4-365935D1644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396" y="6645"/>
                    <a:ext cx="113" cy="68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DDDDDD"/>
                      </a:gs>
                      <a:gs pos="100000">
                        <a:srgbClr val="DDDDDD">
                          <a:gamma/>
                          <a:tint val="0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11798" name="Group 534">
                    <a:extLst>
                      <a:ext uri="{FF2B5EF4-FFF2-40B4-BE49-F238E27FC236}">
                        <a16:creationId xmlns:a16="http://schemas.microsoft.com/office/drawing/2014/main" id="{98C17A1E-EE05-1CBB-593F-19BE8C8141B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6418" y="6656"/>
                    <a:ext cx="69" cy="46"/>
                    <a:chOff x="6418" y="6509"/>
                    <a:chExt cx="182" cy="46"/>
                  </a:xfrm>
                </p:grpSpPr>
                <p:sp>
                  <p:nvSpPr>
                    <p:cNvPr id="11799" name="Rectangle 535">
                      <a:extLst>
                        <a:ext uri="{FF2B5EF4-FFF2-40B4-BE49-F238E27FC236}">
                          <a16:creationId xmlns:a16="http://schemas.microsoft.com/office/drawing/2014/main" id="{D1393F4E-0E0D-E094-C672-BC7A598EAD9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418" y="6509"/>
                      <a:ext cx="23" cy="46"/>
                    </a:xfrm>
                    <a:prstGeom prst="rect">
                      <a:avLst/>
                    </a:prstGeom>
                    <a:solidFill>
                      <a:srgbClr val="33333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800" name="Rectangle 536">
                      <a:extLst>
                        <a:ext uri="{FF2B5EF4-FFF2-40B4-BE49-F238E27FC236}">
                          <a16:creationId xmlns:a16="http://schemas.microsoft.com/office/drawing/2014/main" id="{8EC10B55-3506-8A3C-70DE-2B38DCB8D9D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577" y="6509"/>
                      <a:ext cx="23" cy="46"/>
                    </a:xfrm>
                    <a:prstGeom prst="rect">
                      <a:avLst/>
                    </a:prstGeom>
                    <a:solidFill>
                      <a:srgbClr val="33333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</p:grpSp>
      <p:sp>
        <p:nvSpPr>
          <p:cNvPr id="11801" name="AutoShape 537">
            <a:extLst>
              <a:ext uri="{FF2B5EF4-FFF2-40B4-BE49-F238E27FC236}">
                <a16:creationId xmlns:a16="http://schemas.microsoft.com/office/drawing/2014/main" id="{EDE4B049-4E43-6840-1EB1-CA1C2002F7C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345906" y="6750844"/>
            <a:ext cx="73025" cy="179388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1802" name="Group 538">
            <a:extLst>
              <a:ext uri="{FF2B5EF4-FFF2-40B4-BE49-F238E27FC236}">
                <a16:creationId xmlns:a16="http://schemas.microsoft.com/office/drawing/2014/main" id="{A6FA03A4-2814-335B-BB7E-00661A005691}"/>
              </a:ext>
            </a:extLst>
          </p:cNvPr>
          <p:cNvGrpSpPr>
            <a:grpSpLocks/>
          </p:cNvGrpSpPr>
          <p:nvPr/>
        </p:nvGrpSpPr>
        <p:grpSpPr bwMode="auto">
          <a:xfrm>
            <a:off x="4787900" y="6588125"/>
            <a:ext cx="504825" cy="504825"/>
            <a:chOff x="6214" y="6623"/>
            <a:chExt cx="318" cy="318"/>
          </a:xfrm>
        </p:grpSpPr>
        <p:sp>
          <p:nvSpPr>
            <p:cNvPr id="11803" name="Oval 539">
              <a:extLst>
                <a:ext uri="{FF2B5EF4-FFF2-40B4-BE49-F238E27FC236}">
                  <a16:creationId xmlns:a16="http://schemas.microsoft.com/office/drawing/2014/main" id="{49584E5A-7635-9ADE-4138-02888A94A2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4" y="6623"/>
              <a:ext cx="318" cy="318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1804" name="Group 540">
              <a:extLst>
                <a:ext uri="{FF2B5EF4-FFF2-40B4-BE49-F238E27FC236}">
                  <a16:creationId xmlns:a16="http://schemas.microsoft.com/office/drawing/2014/main" id="{A42A9C75-2B99-CA96-A106-2A9E4199A71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08" y="6679"/>
              <a:ext cx="129" cy="205"/>
              <a:chOff x="6328" y="6419"/>
              <a:chExt cx="272" cy="431"/>
            </a:xfrm>
          </p:grpSpPr>
          <p:sp>
            <p:nvSpPr>
              <p:cNvPr id="11805" name="AutoShape 541">
                <a:extLst>
                  <a:ext uri="{FF2B5EF4-FFF2-40B4-BE49-F238E27FC236}">
                    <a16:creationId xmlns:a16="http://schemas.microsoft.com/office/drawing/2014/main" id="{6778EC72-B82D-F61C-2137-7CC9151A6D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28" y="6419"/>
                <a:ext cx="272" cy="431"/>
              </a:xfrm>
              <a:prstGeom prst="roundRect">
                <a:avLst>
                  <a:gd name="adj" fmla="val 2032"/>
                </a:avLst>
              </a:prstGeom>
              <a:gradFill rotWithShape="1">
                <a:gsLst>
                  <a:gs pos="0">
                    <a:srgbClr val="EAEAEA">
                      <a:gamma/>
                      <a:tint val="0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806" name="AutoShape 542">
                <a:extLst>
                  <a:ext uri="{FF2B5EF4-FFF2-40B4-BE49-F238E27FC236}">
                    <a16:creationId xmlns:a16="http://schemas.microsoft.com/office/drawing/2014/main" id="{FE1CEECD-F081-052E-7ACC-B284C9F3BE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39" y="6430"/>
                <a:ext cx="249" cy="408"/>
              </a:xfrm>
              <a:prstGeom prst="roundRect">
                <a:avLst>
                  <a:gd name="adj" fmla="val 2940"/>
                </a:avLst>
              </a:prstGeom>
              <a:gradFill rotWithShape="1">
                <a:gsLst>
                  <a:gs pos="0">
                    <a:srgbClr val="E7E0B7">
                      <a:gamma/>
                      <a:tint val="0"/>
                      <a:invGamma/>
                    </a:srgbClr>
                  </a:gs>
                  <a:gs pos="100000">
                    <a:srgbClr val="E7E0B7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1807" name="Group 543">
                <a:extLst>
                  <a:ext uri="{FF2B5EF4-FFF2-40B4-BE49-F238E27FC236}">
                    <a16:creationId xmlns:a16="http://schemas.microsoft.com/office/drawing/2014/main" id="{57A96C52-936C-CAFF-FB32-63BA06F784C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384" y="6498"/>
                <a:ext cx="159" cy="272"/>
                <a:chOff x="6373" y="6487"/>
                <a:chExt cx="159" cy="272"/>
              </a:xfrm>
            </p:grpSpPr>
            <p:sp>
              <p:nvSpPr>
                <p:cNvPr id="11808" name="AutoShape 544">
                  <a:extLst>
                    <a:ext uri="{FF2B5EF4-FFF2-40B4-BE49-F238E27FC236}">
                      <a16:creationId xmlns:a16="http://schemas.microsoft.com/office/drawing/2014/main" id="{9C31A2A1-7D31-E5F5-501C-6696212606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73" y="6487"/>
                  <a:ext cx="159" cy="272"/>
                </a:xfrm>
                <a:prstGeom prst="roundRect">
                  <a:avLst>
                    <a:gd name="adj" fmla="val 3773"/>
                  </a:avLst>
                </a:prstGeom>
                <a:gradFill rotWithShape="1">
                  <a:gsLst>
                    <a:gs pos="0">
                      <a:srgbClr val="EAEAEA">
                        <a:gamma/>
                        <a:tint val="0"/>
                        <a:invGamma/>
                      </a:srgbClr>
                    </a:gs>
                    <a:gs pos="100000">
                      <a:srgbClr val="EAEAEA"/>
                    </a:gs>
                  </a:gsLst>
                  <a:lin ang="5400000" scaled="1"/>
                </a:gradFill>
                <a:ln w="31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1809" name="Group 545">
                  <a:extLst>
                    <a:ext uri="{FF2B5EF4-FFF2-40B4-BE49-F238E27FC236}">
                      <a16:creationId xmlns:a16="http://schemas.microsoft.com/office/drawing/2014/main" id="{31264D60-B029-2780-D5E1-45193114FAA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396" y="6509"/>
                  <a:ext cx="113" cy="68"/>
                  <a:chOff x="6396" y="6509"/>
                  <a:chExt cx="113" cy="68"/>
                </a:xfrm>
              </p:grpSpPr>
              <p:sp>
                <p:nvSpPr>
                  <p:cNvPr id="11810" name="AutoShape 546">
                    <a:extLst>
                      <a:ext uri="{FF2B5EF4-FFF2-40B4-BE49-F238E27FC236}">
                        <a16:creationId xmlns:a16="http://schemas.microsoft.com/office/drawing/2014/main" id="{33AA1EF6-4148-3167-73F8-EC1371CC714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396" y="6509"/>
                    <a:ext cx="113" cy="68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DDDDDD"/>
                      </a:gs>
                      <a:gs pos="100000">
                        <a:srgbClr val="DDDDDD">
                          <a:gamma/>
                          <a:tint val="0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11811" name="Group 547">
                    <a:extLst>
                      <a:ext uri="{FF2B5EF4-FFF2-40B4-BE49-F238E27FC236}">
                        <a16:creationId xmlns:a16="http://schemas.microsoft.com/office/drawing/2014/main" id="{7A7EAF40-6E1A-705D-5B48-1BFEC4DF8E7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6418" y="6520"/>
                    <a:ext cx="69" cy="46"/>
                    <a:chOff x="6418" y="6509"/>
                    <a:chExt cx="182" cy="46"/>
                  </a:xfrm>
                </p:grpSpPr>
                <p:sp>
                  <p:nvSpPr>
                    <p:cNvPr id="11812" name="Rectangle 548">
                      <a:extLst>
                        <a:ext uri="{FF2B5EF4-FFF2-40B4-BE49-F238E27FC236}">
                          <a16:creationId xmlns:a16="http://schemas.microsoft.com/office/drawing/2014/main" id="{E008F18E-CAF8-60BA-C440-E4DC7B87046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418" y="6509"/>
                      <a:ext cx="23" cy="46"/>
                    </a:xfrm>
                    <a:prstGeom prst="rect">
                      <a:avLst/>
                    </a:prstGeom>
                    <a:solidFill>
                      <a:srgbClr val="33333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813" name="Rectangle 549">
                      <a:extLst>
                        <a:ext uri="{FF2B5EF4-FFF2-40B4-BE49-F238E27FC236}">
                          <a16:creationId xmlns:a16="http://schemas.microsoft.com/office/drawing/2014/main" id="{AC1FEA0A-BFD5-AE2D-C209-107CAED9609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577" y="6509"/>
                      <a:ext cx="23" cy="46"/>
                    </a:xfrm>
                    <a:prstGeom prst="rect">
                      <a:avLst/>
                    </a:prstGeom>
                    <a:solidFill>
                      <a:srgbClr val="33333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1814" name="Group 550">
                  <a:extLst>
                    <a:ext uri="{FF2B5EF4-FFF2-40B4-BE49-F238E27FC236}">
                      <a16:creationId xmlns:a16="http://schemas.microsoft.com/office/drawing/2014/main" id="{FDC1A9DB-8B21-712F-5083-EA01C59A5E6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396" y="6668"/>
                  <a:ext cx="113" cy="68"/>
                  <a:chOff x="6396" y="6645"/>
                  <a:chExt cx="113" cy="68"/>
                </a:xfrm>
              </p:grpSpPr>
              <p:sp>
                <p:nvSpPr>
                  <p:cNvPr id="11815" name="AutoShape 551">
                    <a:extLst>
                      <a:ext uri="{FF2B5EF4-FFF2-40B4-BE49-F238E27FC236}">
                        <a16:creationId xmlns:a16="http://schemas.microsoft.com/office/drawing/2014/main" id="{B4EC9E20-C3E8-1590-82B7-A93CDF137FF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396" y="6645"/>
                    <a:ext cx="113" cy="68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DDDDDD"/>
                      </a:gs>
                      <a:gs pos="100000">
                        <a:srgbClr val="DDDDDD">
                          <a:gamma/>
                          <a:tint val="0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11816" name="Group 552">
                    <a:extLst>
                      <a:ext uri="{FF2B5EF4-FFF2-40B4-BE49-F238E27FC236}">
                        <a16:creationId xmlns:a16="http://schemas.microsoft.com/office/drawing/2014/main" id="{78A46D42-C5B4-CB9B-0B4F-3CDAA9F9A47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6418" y="6656"/>
                    <a:ext cx="69" cy="46"/>
                    <a:chOff x="6418" y="6509"/>
                    <a:chExt cx="182" cy="46"/>
                  </a:xfrm>
                </p:grpSpPr>
                <p:sp>
                  <p:nvSpPr>
                    <p:cNvPr id="11817" name="Rectangle 553">
                      <a:extLst>
                        <a:ext uri="{FF2B5EF4-FFF2-40B4-BE49-F238E27FC236}">
                          <a16:creationId xmlns:a16="http://schemas.microsoft.com/office/drawing/2014/main" id="{17D73E0E-7D14-F9CF-05EB-989E6B7BEEF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418" y="6509"/>
                      <a:ext cx="23" cy="46"/>
                    </a:xfrm>
                    <a:prstGeom prst="rect">
                      <a:avLst/>
                    </a:prstGeom>
                    <a:solidFill>
                      <a:srgbClr val="33333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818" name="Rectangle 554">
                      <a:extLst>
                        <a:ext uri="{FF2B5EF4-FFF2-40B4-BE49-F238E27FC236}">
                          <a16:creationId xmlns:a16="http://schemas.microsoft.com/office/drawing/2014/main" id="{14368771-9488-7E3C-5E33-316BC75A4BC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577" y="6509"/>
                      <a:ext cx="23" cy="46"/>
                    </a:xfrm>
                    <a:prstGeom prst="rect">
                      <a:avLst/>
                    </a:prstGeom>
                    <a:solidFill>
                      <a:srgbClr val="33333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</p:grpSp>
      <p:sp>
        <p:nvSpPr>
          <p:cNvPr id="11819" name="AutoShape 555">
            <a:extLst>
              <a:ext uri="{FF2B5EF4-FFF2-40B4-BE49-F238E27FC236}">
                <a16:creationId xmlns:a16="http://schemas.microsoft.com/office/drawing/2014/main" id="{3578FF4B-3E51-AAD7-323F-99E013D31EFD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4356100" y="7091363"/>
            <a:ext cx="73025" cy="179387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1820" name="Group 556">
            <a:extLst>
              <a:ext uri="{FF2B5EF4-FFF2-40B4-BE49-F238E27FC236}">
                <a16:creationId xmlns:a16="http://schemas.microsoft.com/office/drawing/2014/main" id="{E5B37486-2CED-DC48-2A7B-CEA3D689DB04}"/>
              </a:ext>
            </a:extLst>
          </p:cNvPr>
          <p:cNvGrpSpPr>
            <a:grpSpLocks/>
          </p:cNvGrpSpPr>
          <p:nvPr/>
        </p:nvGrpSpPr>
        <p:grpSpPr bwMode="auto">
          <a:xfrm>
            <a:off x="4140200" y="6588125"/>
            <a:ext cx="504825" cy="504825"/>
            <a:chOff x="6214" y="6623"/>
            <a:chExt cx="318" cy="318"/>
          </a:xfrm>
        </p:grpSpPr>
        <p:sp>
          <p:nvSpPr>
            <p:cNvPr id="11821" name="Oval 557">
              <a:extLst>
                <a:ext uri="{FF2B5EF4-FFF2-40B4-BE49-F238E27FC236}">
                  <a16:creationId xmlns:a16="http://schemas.microsoft.com/office/drawing/2014/main" id="{4D478F5E-8304-97D3-3456-990F306601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4" y="6623"/>
              <a:ext cx="318" cy="318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1822" name="Group 558">
              <a:extLst>
                <a:ext uri="{FF2B5EF4-FFF2-40B4-BE49-F238E27FC236}">
                  <a16:creationId xmlns:a16="http://schemas.microsoft.com/office/drawing/2014/main" id="{672393D2-5509-807D-2FB6-14733902CB7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08" y="6679"/>
              <a:ext cx="129" cy="205"/>
              <a:chOff x="6328" y="6419"/>
              <a:chExt cx="272" cy="431"/>
            </a:xfrm>
          </p:grpSpPr>
          <p:sp>
            <p:nvSpPr>
              <p:cNvPr id="11823" name="AutoShape 559">
                <a:extLst>
                  <a:ext uri="{FF2B5EF4-FFF2-40B4-BE49-F238E27FC236}">
                    <a16:creationId xmlns:a16="http://schemas.microsoft.com/office/drawing/2014/main" id="{9FCB9F34-46B1-4AA3-9D33-400B44462B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28" y="6419"/>
                <a:ext cx="272" cy="431"/>
              </a:xfrm>
              <a:prstGeom prst="roundRect">
                <a:avLst>
                  <a:gd name="adj" fmla="val 2032"/>
                </a:avLst>
              </a:prstGeom>
              <a:gradFill rotWithShape="1">
                <a:gsLst>
                  <a:gs pos="0">
                    <a:srgbClr val="EAEAEA">
                      <a:gamma/>
                      <a:tint val="0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824" name="AutoShape 560">
                <a:extLst>
                  <a:ext uri="{FF2B5EF4-FFF2-40B4-BE49-F238E27FC236}">
                    <a16:creationId xmlns:a16="http://schemas.microsoft.com/office/drawing/2014/main" id="{4FDFFBDC-AF83-1955-2C28-E2B174962A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39" y="6430"/>
                <a:ext cx="249" cy="408"/>
              </a:xfrm>
              <a:prstGeom prst="roundRect">
                <a:avLst>
                  <a:gd name="adj" fmla="val 2940"/>
                </a:avLst>
              </a:prstGeom>
              <a:gradFill rotWithShape="1">
                <a:gsLst>
                  <a:gs pos="0">
                    <a:srgbClr val="E7E0B7">
                      <a:gamma/>
                      <a:tint val="0"/>
                      <a:invGamma/>
                    </a:srgbClr>
                  </a:gs>
                  <a:gs pos="100000">
                    <a:srgbClr val="E7E0B7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1825" name="Group 561">
                <a:extLst>
                  <a:ext uri="{FF2B5EF4-FFF2-40B4-BE49-F238E27FC236}">
                    <a16:creationId xmlns:a16="http://schemas.microsoft.com/office/drawing/2014/main" id="{FA0CD8E3-8CCB-3A51-637F-97BD611AC03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384" y="6498"/>
                <a:ext cx="159" cy="272"/>
                <a:chOff x="6373" y="6487"/>
                <a:chExt cx="159" cy="272"/>
              </a:xfrm>
            </p:grpSpPr>
            <p:sp>
              <p:nvSpPr>
                <p:cNvPr id="11826" name="AutoShape 562">
                  <a:extLst>
                    <a:ext uri="{FF2B5EF4-FFF2-40B4-BE49-F238E27FC236}">
                      <a16:creationId xmlns:a16="http://schemas.microsoft.com/office/drawing/2014/main" id="{ABA7FFC8-4CD7-D822-0CB3-B326D69087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73" y="6487"/>
                  <a:ext cx="159" cy="272"/>
                </a:xfrm>
                <a:prstGeom prst="roundRect">
                  <a:avLst>
                    <a:gd name="adj" fmla="val 3773"/>
                  </a:avLst>
                </a:prstGeom>
                <a:gradFill rotWithShape="1">
                  <a:gsLst>
                    <a:gs pos="0">
                      <a:srgbClr val="EAEAEA">
                        <a:gamma/>
                        <a:tint val="0"/>
                        <a:invGamma/>
                      </a:srgbClr>
                    </a:gs>
                    <a:gs pos="100000">
                      <a:srgbClr val="EAEAEA"/>
                    </a:gs>
                  </a:gsLst>
                  <a:lin ang="5400000" scaled="1"/>
                </a:gradFill>
                <a:ln w="31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1827" name="Group 563">
                  <a:extLst>
                    <a:ext uri="{FF2B5EF4-FFF2-40B4-BE49-F238E27FC236}">
                      <a16:creationId xmlns:a16="http://schemas.microsoft.com/office/drawing/2014/main" id="{BFA810A9-D53E-D5EF-443A-070FC2B176F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396" y="6509"/>
                  <a:ext cx="113" cy="68"/>
                  <a:chOff x="6396" y="6509"/>
                  <a:chExt cx="113" cy="68"/>
                </a:xfrm>
              </p:grpSpPr>
              <p:sp>
                <p:nvSpPr>
                  <p:cNvPr id="11828" name="AutoShape 564">
                    <a:extLst>
                      <a:ext uri="{FF2B5EF4-FFF2-40B4-BE49-F238E27FC236}">
                        <a16:creationId xmlns:a16="http://schemas.microsoft.com/office/drawing/2014/main" id="{08EC148E-B23D-632D-D1C5-9193C94163C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396" y="6509"/>
                    <a:ext cx="113" cy="68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DDDDDD"/>
                      </a:gs>
                      <a:gs pos="100000">
                        <a:srgbClr val="DDDDDD">
                          <a:gamma/>
                          <a:tint val="0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11829" name="Group 565">
                    <a:extLst>
                      <a:ext uri="{FF2B5EF4-FFF2-40B4-BE49-F238E27FC236}">
                        <a16:creationId xmlns:a16="http://schemas.microsoft.com/office/drawing/2014/main" id="{53CAB58C-20DA-B44A-6B5C-A819966189C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6418" y="6520"/>
                    <a:ext cx="69" cy="46"/>
                    <a:chOff x="6418" y="6509"/>
                    <a:chExt cx="182" cy="46"/>
                  </a:xfrm>
                </p:grpSpPr>
                <p:sp>
                  <p:nvSpPr>
                    <p:cNvPr id="11830" name="Rectangle 566">
                      <a:extLst>
                        <a:ext uri="{FF2B5EF4-FFF2-40B4-BE49-F238E27FC236}">
                          <a16:creationId xmlns:a16="http://schemas.microsoft.com/office/drawing/2014/main" id="{938C6CB0-14F0-2466-7690-F2DE57DA29B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418" y="6509"/>
                      <a:ext cx="23" cy="46"/>
                    </a:xfrm>
                    <a:prstGeom prst="rect">
                      <a:avLst/>
                    </a:prstGeom>
                    <a:solidFill>
                      <a:srgbClr val="33333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831" name="Rectangle 567">
                      <a:extLst>
                        <a:ext uri="{FF2B5EF4-FFF2-40B4-BE49-F238E27FC236}">
                          <a16:creationId xmlns:a16="http://schemas.microsoft.com/office/drawing/2014/main" id="{47659CCB-32CD-CEEA-FE3C-ED73850CE3A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577" y="6509"/>
                      <a:ext cx="23" cy="46"/>
                    </a:xfrm>
                    <a:prstGeom prst="rect">
                      <a:avLst/>
                    </a:prstGeom>
                    <a:solidFill>
                      <a:srgbClr val="33333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1832" name="Group 568">
                  <a:extLst>
                    <a:ext uri="{FF2B5EF4-FFF2-40B4-BE49-F238E27FC236}">
                      <a16:creationId xmlns:a16="http://schemas.microsoft.com/office/drawing/2014/main" id="{8B078113-1B02-57C2-2930-EAF95048409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396" y="6668"/>
                  <a:ext cx="113" cy="68"/>
                  <a:chOff x="6396" y="6645"/>
                  <a:chExt cx="113" cy="68"/>
                </a:xfrm>
              </p:grpSpPr>
              <p:sp>
                <p:nvSpPr>
                  <p:cNvPr id="11833" name="AutoShape 569">
                    <a:extLst>
                      <a:ext uri="{FF2B5EF4-FFF2-40B4-BE49-F238E27FC236}">
                        <a16:creationId xmlns:a16="http://schemas.microsoft.com/office/drawing/2014/main" id="{84A8B232-2714-D350-56D1-E37CB3C0DEC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396" y="6645"/>
                    <a:ext cx="113" cy="68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DDDDDD"/>
                      </a:gs>
                      <a:gs pos="100000">
                        <a:srgbClr val="DDDDDD">
                          <a:gamma/>
                          <a:tint val="0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11834" name="Group 570">
                    <a:extLst>
                      <a:ext uri="{FF2B5EF4-FFF2-40B4-BE49-F238E27FC236}">
                        <a16:creationId xmlns:a16="http://schemas.microsoft.com/office/drawing/2014/main" id="{3C5490A5-CBDC-5CBF-6601-DBF8A660220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6418" y="6656"/>
                    <a:ext cx="69" cy="46"/>
                    <a:chOff x="6418" y="6509"/>
                    <a:chExt cx="182" cy="46"/>
                  </a:xfrm>
                </p:grpSpPr>
                <p:sp>
                  <p:nvSpPr>
                    <p:cNvPr id="11835" name="Rectangle 571">
                      <a:extLst>
                        <a:ext uri="{FF2B5EF4-FFF2-40B4-BE49-F238E27FC236}">
                          <a16:creationId xmlns:a16="http://schemas.microsoft.com/office/drawing/2014/main" id="{68A44784-2542-00B2-F040-EF6DD9AA8C2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418" y="6509"/>
                      <a:ext cx="23" cy="46"/>
                    </a:xfrm>
                    <a:prstGeom prst="rect">
                      <a:avLst/>
                    </a:prstGeom>
                    <a:solidFill>
                      <a:srgbClr val="33333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836" name="Rectangle 572">
                      <a:extLst>
                        <a:ext uri="{FF2B5EF4-FFF2-40B4-BE49-F238E27FC236}">
                          <a16:creationId xmlns:a16="http://schemas.microsoft.com/office/drawing/2014/main" id="{2C7BE8A3-651B-F202-7B18-CCB80AD100C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577" y="6509"/>
                      <a:ext cx="23" cy="46"/>
                    </a:xfrm>
                    <a:prstGeom prst="rect">
                      <a:avLst/>
                    </a:prstGeom>
                    <a:solidFill>
                      <a:srgbClr val="33333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</p:grpSp>
      </p:grpSp>
      <p:sp>
        <p:nvSpPr>
          <p:cNvPr id="11837" name="Rectangle 573">
            <a:extLst>
              <a:ext uri="{FF2B5EF4-FFF2-40B4-BE49-F238E27FC236}">
                <a16:creationId xmlns:a16="http://schemas.microsoft.com/office/drawing/2014/main" id="{57ABE64B-8E28-0DC4-1775-4FD6AA5531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68875" y="5722938"/>
            <a:ext cx="142875" cy="36512"/>
          </a:xfrm>
          <a:prstGeom prst="rect">
            <a:avLst/>
          </a:prstGeom>
          <a:gradFill rotWithShape="1">
            <a:gsLst>
              <a:gs pos="0">
                <a:srgbClr val="E7E0B7">
                  <a:gamma/>
                  <a:tint val="0"/>
                  <a:invGamma/>
                </a:srgbClr>
              </a:gs>
              <a:gs pos="100000">
                <a:srgbClr val="E7E0B7"/>
              </a:gs>
            </a:gsLst>
            <a:lin ang="5400000" scaled="1"/>
          </a:gradFill>
          <a:ln w="3175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838" name="Rectangle 574">
            <a:extLst>
              <a:ext uri="{FF2B5EF4-FFF2-40B4-BE49-F238E27FC236}">
                <a16:creationId xmlns:a16="http://schemas.microsoft.com/office/drawing/2014/main" id="{039DF44C-F016-5C42-BEE0-069C6C111CEC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871119" y="6136481"/>
            <a:ext cx="142875" cy="36513"/>
          </a:xfrm>
          <a:prstGeom prst="rect">
            <a:avLst/>
          </a:prstGeom>
          <a:gradFill rotWithShape="1">
            <a:gsLst>
              <a:gs pos="0">
                <a:srgbClr val="E7E0B7">
                  <a:gamma/>
                  <a:tint val="0"/>
                  <a:invGamma/>
                </a:srgbClr>
              </a:gs>
              <a:gs pos="100000">
                <a:srgbClr val="E7E0B7"/>
              </a:gs>
            </a:gsLst>
            <a:lin ang="5400000" scaled="1"/>
          </a:gradFill>
          <a:ln w="3175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839" name="Rectangle 575">
            <a:extLst>
              <a:ext uri="{FF2B5EF4-FFF2-40B4-BE49-F238E27FC236}">
                <a16:creationId xmlns:a16="http://schemas.microsoft.com/office/drawing/2014/main" id="{57FFA983-D5FF-0A6E-1B92-B82EB37187D8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4321175" y="7272338"/>
            <a:ext cx="142875" cy="36512"/>
          </a:xfrm>
          <a:prstGeom prst="rect">
            <a:avLst/>
          </a:prstGeom>
          <a:gradFill rotWithShape="1">
            <a:gsLst>
              <a:gs pos="0">
                <a:srgbClr val="E7E0B7">
                  <a:gamma/>
                  <a:tint val="0"/>
                  <a:invGamma/>
                </a:srgbClr>
              </a:gs>
              <a:gs pos="100000">
                <a:srgbClr val="E7E0B7"/>
              </a:gs>
            </a:gsLst>
            <a:lin ang="5400000" scaled="1"/>
          </a:gradFill>
          <a:ln w="3175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840" name="Rectangle 576">
            <a:extLst>
              <a:ext uri="{FF2B5EF4-FFF2-40B4-BE49-F238E27FC236}">
                <a16:creationId xmlns:a16="http://schemas.microsoft.com/office/drawing/2014/main" id="{C409C5F5-2B1E-432A-0222-CE003CBB6A73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418931" y="6820695"/>
            <a:ext cx="142875" cy="36512"/>
          </a:xfrm>
          <a:prstGeom prst="rect">
            <a:avLst/>
          </a:prstGeom>
          <a:gradFill rotWithShape="1">
            <a:gsLst>
              <a:gs pos="0">
                <a:srgbClr val="E7E0B7">
                  <a:gamma/>
                  <a:tint val="0"/>
                  <a:invGamma/>
                </a:srgbClr>
              </a:gs>
              <a:gs pos="100000">
                <a:srgbClr val="E7E0B7"/>
              </a:gs>
            </a:gsLst>
            <a:lin ang="5400000" scaled="1"/>
          </a:gradFill>
          <a:ln w="3175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841" name="Text Box 577">
            <a:extLst>
              <a:ext uri="{FF2B5EF4-FFF2-40B4-BE49-F238E27FC236}">
                <a16:creationId xmlns:a16="http://schemas.microsoft.com/office/drawing/2014/main" id="{C8ECCBD5-C7F8-6103-3E55-2B66F228D7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0725" y="6299200"/>
            <a:ext cx="145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ja-JP" altLang="en-US" sz="2000" b="1">
                <a:ea typeface="メイリオ" panose="020B0604030504040204" pitchFamily="50" charset="-128"/>
              </a:rPr>
              <a:t>電源マーク</a:t>
            </a:r>
          </a:p>
        </p:txBody>
      </p:sp>
      <p:sp>
        <p:nvSpPr>
          <p:cNvPr id="11842" name="Line 578">
            <a:extLst>
              <a:ext uri="{FF2B5EF4-FFF2-40B4-BE49-F238E27FC236}">
                <a16:creationId xmlns:a16="http://schemas.microsoft.com/office/drawing/2014/main" id="{069DF4E8-52C5-21BD-06EA-3BE2A03FF0B6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7632700"/>
            <a:ext cx="21386800" cy="0"/>
          </a:xfrm>
          <a:prstGeom prst="line">
            <a:avLst/>
          </a:prstGeom>
          <a:noFill/>
          <a:ln w="25400">
            <a:solidFill>
              <a:srgbClr val="FF99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843" name="Text Box 579">
            <a:extLst>
              <a:ext uri="{FF2B5EF4-FFF2-40B4-BE49-F238E27FC236}">
                <a16:creationId xmlns:a16="http://schemas.microsoft.com/office/drawing/2014/main" id="{ECD32D6C-E3BA-AC25-2F47-69D45172F2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1725" y="7777163"/>
            <a:ext cx="692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ja-JP" altLang="en-US" sz="2000" b="1">
                <a:ea typeface="メイリオ" panose="020B0604030504040204" pitchFamily="50" charset="-128"/>
              </a:rPr>
              <a:t>ドア</a:t>
            </a:r>
          </a:p>
        </p:txBody>
      </p:sp>
      <p:grpSp>
        <p:nvGrpSpPr>
          <p:cNvPr id="12006" name="Group 742">
            <a:extLst>
              <a:ext uri="{FF2B5EF4-FFF2-40B4-BE49-F238E27FC236}">
                <a16:creationId xmlns:a16="http://schemas.microsoft.com/office/drawing/2014/main" id="{1678E574-7B5D-AA41-F90B-E9DA8B37764D}"/>
              </a:ext>
            </a:extLst>
          </p:cNvPr>
          <p:cNvGrpSpPr>
            <a:grpSpLocks/>
          </p:cNvGrpSpPr>
          <p:nvPr/>
        </p:nvGrpSpPr>
        <p:grpSpPr bwMode="auto">
          <a:xfrm>
            <a:off x="3781425" y="8353425"/>
            <a:ext cx="1512888" cy="1512888"/>
            <a:chOff x="2382" y="5262"/>
            <a:chExt cx="953" cy="953"/>
          </a:xfrm>
        </p:grpSpPr>
        <p:grpSp>
          <p:nvGrpSpPr>
            <p:cNvPr id="11893" name="Group 629">
              <a:extLst>
                <a:ext uri="{FF2B5EF4-FFF2-40B4-BE49-F238E27FC236}">
                  <a16:creationId xmlns:a16="http://schemas.microsoft.com/office/drawing/2014/main" id="{19A5D346-10C2-A6C4-842F-11BC5C14725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82" y="5262"/>
              <a:ext cx="953" cy="953"/>
              <a:chOff x="3515" y="7099"/>
              <a:chExt cx="953" cy="953"/>
            </a:xfrm>
          </p:grpSpPr>
          <p:sp>
            <p:nvSpPr>
              <p:cNvPr id="11894" name="Rectangle 630">
                <a:extLst>
                  <a:ext uri="{FF2B5EF4-FFF2-40B4-BE49-F238E27FC236}">
                    <a16:creationId xmlns:a16="http://schemas.microsoft.com/office/drawing/2014/main" id="{B650A87A-417D-DFBF-AFFD-A268779EFF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60" y="7099"/>
                <a:ext cx="907" cy="45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895" name="Rectangle 631">
                <a:extLst>
                  <a:ext uri="{FF2B5EF4-FFF2-40B4-BE49-F238E27FC236}">
                    <a16:creationId xmlns:a16="http://schemas.microsoft.com/office/drawing/2014/main" id="{DB09FE5F-133B-1046-201C-3C616735B4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3084" y="7575"/>
                <a:ext cx="907" cy="45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896" name="Arc 632">
                <a:extLst>
                  <a:ext uri="{FF2B5EF4-FFF2-40B4-BE49-F238E27FC236}">
                    <a16:creationId xmlns:a16="http://schemas.microsoft.com/office/drawing/2014/main" id="{526A5FEC-DEA1-3C27-43C3-AC9E2F2C1998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3560" y="7144"/>
                <a:ext cx="908" cy="90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1897" name="Text Box 633">
              <a:extLst>
                <a:ext uri="{FF2B5EF4-FFF2-40B4-BE49-F238E27FC236}">
                  <a16:creationId xmlns:a16="http://schemas.microsoft.com/office/drawing/2014/main" id="{18F18243-0A85-28E1-C76E-54EC590B8F0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08" y="5488"/>
              <a:ext cx="40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2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Door</a:t>
              </a:r>
            </a:p>
            <a:p>
              <a:pPr algn="ctr"/>
              <a:r>
                <a:rPr lang="en-US" altLang="ja-JP" sz="12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(800)</a:t>
              </a:r>
            </a:p>
          </p:txBody>
        </p:sp>
      </p:grpSp>
      <p:sp>
        <p:nvSpPr>
          <p:cNvPr id="11898" name="Text Box 634">
            <a:extLst>
              <a:ext uri="{FF2B5EF4-FFF2-40B4-BE49-F238E27FC236}">
                <a16:creationId xmlns:a16="http://schemas.microsoft.com/office/drawing/2014/main" id="{E1C828FC-ECFF-ED3C-F99E-775893005A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08738" y="10585450"/>
            <a:ext cx="10033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Auto Door</a:t>
            </a:r>
          </a:p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(1600)</a:t>
            </a:r>
          </a:p>
        </p:txBody>
      </p:sp>
      <p:sp>
        <p:nvSpPr>
          <p:cNvPr id="11899" name="Rectangle 635">
            <a:extLst>
              <a:ext uri="{FF2B5EF4-FFF2-40B4-BE49-F238E27FC236}">
                <a16:creationId xmlns:a16="http://schemas.microsoft.com/office/drawing/2014/main" id="{D79CD5DB-2C35-ECEC-03EE-84D37CE7D9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72113" y="10548938"/>
            <a:ext cx="1439862" cy="71437"/>
          </a:xfrm>
          <a:prstGeom prst="rect">
            <a:avLst/>
          </a:prstGeom>
          <a:solidFill>
            <a:schemeClr val="bg1"/>
          </a:solidFill>
          <a:ln w="3175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900" name="Rectangle 636">
            <a:extLst>
              <a:ext uri="{FF2B5EF4-FFF2-40B4-BE49-F238E27FC236}">
                <a16:creationId xmlns:a16="http://schemas.microsoft.com/office/drawing/2014/main" id="{9610CB78-BBB1-86C4-437A-8CA0C6FAE0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13563" y="10548938"/>
            <a:ext cx="1439862" cy="71437"/>
          </a:xfrm>
          <a:prstGeom prst="rect">
            <a:avLst/>
          </a:prstGeom>
          <a:solidFill>
            <a:schemeClr val="bg1"/>
          </a:solidFill>
          <a:ln w="3175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901" name="Rectangle 637">
            <a:extLst>
              <a:ext uri="{FF2B5EF4-FFF2-40B4-BE49-F238E27FC236}">
                <a16:creationId xmlns:a16="http://schemas.microsoft.com/office/drawing/2014/main" id="{90308ECC-5123-3EEE-39C8-B3EC02BBF7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1425" y="10548938"/>
            <a:ext cx="1439863" cy="71437"/>
          </a:xfrm>
          <a:prstGeom prst="rect">
            <a:avLst/>
          </a:prstGeom>
          <a:solidFill>
            <a:schemeClr val="bg1"/>
          </a:solidFill>
          <a:ln w="3175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903" name="Text Box 639">
            <a:extLst>
              <a:ext uri="{FF2B5EF4-FFF2-40B4-BE49-F238E27FC236}">
                <a16:creationId xmlns:a16="http://schemas.microsoft.com/office/drawing/2014/main" id="{21B5F574-BCEA-4499-462A-C70CC76E4A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32250" y="10585450"/>
            <a:ext cx="10033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Auto Door</a:t>
            </a:r>
          </a:p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(800)</a:t>
            </a:r>
          </a:p>
        </p:txBody>
      </p:sp>
      <p:grpSp>
        <p:nvGrpSpPr>
          <p:cNvPr id="12005" name="Group 741">
            <a:extLst>
              <a:ext uri="{FF2B5EF4-FFF2-40B4-BE49-F238E27FC236}">
                <a16:creationId xmlns:a16="http://schemas.microsoft.com/office/drawing/2014/main" id="{579D3590-F377-3E3F-C808-A8E3FA678313}"/>
              </a:ext>
            </a:extLst>
          </p:cNvPr>
          <p:cNvGrpSpPr>
            <a:grpSpLocks/>
          </p:cNvGrpSpPr>
          <p:nvPr/>
        </p:nvGrpSpPr>
        <p:grpSpPr bwMode="auto">
          <a:xfrm>
            <a:off x="5400675" y="8353425"/>
            <a:ext cx="3025775" cy="1512888"/>
            <a:chOff x="3402" y="5262"/>
            <a:chExt cx="1906" cy="953"/>
          </a:xfrm>
        </p:grpSpPr>
        <p:sp>
          <p:nvSpPr>
            <p:cNvPr id="11880" name="Rectangle 616">
              <a:extLst>
                <a:ext uri="{FF2B5EF4-FFF2-40B4-BE49-F238E27FC236}">
                  <a16:creationId xmlns:a16="http://schemas.microsoft.com/office/drawing/2014/main" id="{BF02BD68-7955-D501-B65C-9019C95F99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47" y="5262"/>
              <a:ext cx="907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881" name="Rectangle 617">
              <a:extLst>
                <a:ext uri="{FF2B5EF4-FFF2-40B4-BE49-F238E27FC236}">
                  <a16:creationId xmlns:a16="http://schemas.microsoft.com/office/drawing/2014/main" id="{46DC4CC2-F01F-DB31-11D3-EA60A55C3A8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971" y="5738"/>
              <a:ext cx="907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883" name="Arc 619">
              <a:extLst>
                <a:ext uri="{FF2B5EF4-FFF2-40B4-BE49-F238E27FC236}">
                  <a16:creationId xmlns:a16="http://schemas.microsoft.com/office/drawing/2014/main" id="{4FAF3F3E-6A8C-D863-0634-7B468E95728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3447" y="5307"/>
              <a:ext cx="908" cy="90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175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1887" name="Group 623">
              <a:extLst>
                <a:ext uri="{FF2B5EF4-FFF2-40B4-BE49-F238E27FC236}">
                  <a16:creationId xmlns:a16="http://schemas.microsoft.com/office/drawing/2014/main" id="{08156C35-F16A-C4B6-6EB4-4F5121A56AEA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355" y="5262"/>
              <a:ext cx="953" cy="953"/>
              <a:chOff x="3515" y="7099"/>
              <a:chExt cx="953" cy="953"/>
            </a:xfrm>
          </p:grpSpPr>
          <p:sp>
            <p:nvSpPr>
              <p:cNvPr id="11884" name="Rectangle 620">
                <a:extLst>
                  <a:ext uri="{FF2B5EF4-FFF2-40B4-BE49-F238E27FC236}">
                    <a16:creationId xmlns:a16="http://schemas.microsoft.com/office/drawing/2014/main" id="{57E87989-7760-7094-1CD3-3B14CA3381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60" y="7099"/>
                <a:ext cx="907" cy="45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885" name="Rectangle 621">
                <a:extLst>
                  <a:ext uri="{FF2B5EF4-FFF2-40B4-BE49-F238E27FC236}">
                    <a16:creationId xmlns:a16="http://schemas.microsoft.com/office/drawing/2014/main" id="{06735A26-B12E-09FB-7555-E1DD427651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3084" y="7575"/>
                <a:ext cx="907" cy="45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886" name="Arc 622">
                <a:extLst>
                  <a:ext uri="{FF2B5EF4-FFF2-40B4-BE49-F238E27FC236}">
                    <a16:creationId xmlns:a16="http://schemas.microsoft.com/office/drawing/2014/main" id="{70E06AFE-3093-6B1F-4409-B2C040329496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3560" y="7144"/>
                <a:ext cx="908" cy="90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1904" name="Text Box 640">
              <a:extLst>
                <a:ext uri="{FF2B5EF4-FFF2-40B4-BE49-F238E27FC236}">
                  <a16:creationId xmlns:a16="http://schemas.microsoft.com/office/drawing/2014/main" id="{61109FF8-605B-F24E-0231-620E1368AA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97" y="5624"/>
              <a:ext cx="47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2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Door</a:t>
              </a:r>
            </a:p>
            <a:p>
              <a:pPr algn="ctr"/>
              <a:r>
                <a:rPr lang="en-US" altLang="ja-JP" sz="12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(1600)</a:t>
              </a:r>
            </a:p>
          </p:txBody>
        </p:sp>
      </p:grpSp>
      <p:sp>
        <p:nvSpPr>
          <p:cNvPr id="11905" name="Rectangle 641">
            <a:extLst>
              <a:ext uri="{FF2B5EF4-FFF2-40B4-BE49-F238E27FC236}">
                <a16:creationId xmlns:a16="http://schemas.microsoft.com/office/drawing/2014/main" id="{EF77A29B-AD1D-F032-8EA4-32DC4BFC49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1425" y="10514013"/>
            <a:ext cx="1079500" cy="69850"/>
          </a:xfrm>
          <a:prstGeom prst="rect">
            <a:avLst/>
          </a:prstGeom>
          <a:noFill/>
          <a:ln w="3175">
            <a:solidFill>
              <a:srgbClr val="FF0000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906" name="Rectangle 642">
            <a:extLst>
              <a:ext uri="{FF2B5EF4-FFF2-40B4-BE49-F238E27FC236}">
                <a16:creationId xmlns:a16="http://schemas.microsoft.com/office/drawing/2014/main" id="{1DEED213-40CF-F431-6121-E0F48A1D59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72113" y="10514013"/>
            <a:ext cx="1079500" cy="69850"/>
          </a:xfrm>
          <a:prstGeom prst="rect">
            <a:avLst/>
          </a:prstGeom>
          <a:noFill/>
          <a:ln w="3175">
            <a:solidFill>
              <a:srgbClr val="FF0000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907" name="Rectangle 643">
            <a:extLst>
              <a:ext uri="{FF2B5EF4-FFF2-40B4-BE49-F238E27FC236}">
                <a16:creationId xmlns:a16="http://schemas.microsoft.com/office/drawing/2014/main" id="{64A7B09E-BE6E-2F22-0EF4-39AC500B76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3925" y="10515600"/>
            <a:ext cx="1079500" cy="69850"/>
          </a:xfrm>
          <a:prstGeom prst="rect">
            <a:avLst/>
          </a:prstGeom>
          <a:noFill/>
          <a:ln w="3175">
            <a:solidFill>
              <a:srgbClr val="FF0000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1982" name="Group 718">
            <a:extLst>
              <a:ext uri="{FF2B5EF4-FFF2-40B4-BE49-F238E27FC236}">
                <a16:creationId xmlns:a16="http://schemas.microsoft.com/office/drawing/2014/main" id="{060D94EA-5504-6971-16C5-F84A7ABD9C40}"/>
              </a:ext>
            </a:extLst>
          </p:cNvPr>
          <p:cNvGrpSpPr>
            <a:grpSpLocks/>
          </p:cNvGrpSpPr>
          <p:nvPr/>
        </p:nvGrpSpPr>
        <p:grpSpPr bwMode="auto">
          <a:xfrm>
            <a:off x="468313" y="8283575"/>
            <a:ext cx="1871662" cy="2447925"/>
            <a:chOff x="295" y="5218"/>
            <a:chExt cx="1179" cy="1542"/>
          </a:xfrm>
        </p:grpSpPr>
        <p:sp>
          <p:nvSpPr>
            <p:cNvPr id="11846" name="Rectangle 582">
              <a:extLst>
                <a:ext uri="{FF2B5EF4-FFF2-40B4-BE49-F238E27FC236}">
                  <a16:creationId xmlns:a16="http://schemas.microsoft.com/office/drawing/2014/main" id="{82BC38E2-5DB5-8FCF-D6A9-A03B16B325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" y="5218"/>
              <a:ext cx="1179" cy="1542"/>
            </a:xfrm>
            <a:prstGeom prst="rect">
              <a:avLst/>
            </a:prstGeom>
            <a:gradFill rotWithShape="1">
              <a:gsLst>
                <a:gs pos="0">
                  <a:srgbClr val="F0ECA2"/>
                </a:gs>
                <a:gs pos="100000">
                  <a:srgbClr val="F0ECA2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847" name="Rectangle 583">
              <a:extLst>
                <a:ext uri="{FF2B5EF4-FFF2-40B4-BE49-F238E27FC236}">
                  <a16:creationId xmlns:a16="http://schemas.microsoft.com/office/drawing/2014/main" id="{7CB4AE84-FAB1-CB17-3A90-292AC5A5DE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8" y="5240"/>
              <a:ext cx="1134" cy="149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869" name="Rectangle 605">
              <a:extLst>
                <a:ext uri="{FF2B5EF4-FFF2-40B4-BE49-F238E27FC236}">
                  <a16:creationId xmlns:a16="http://schemas.microsoft.com/office/drawing/2014/main" id="{34621932-2A62-0189-74F2-97EABBD2D3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8" y="5240"/>
              <a:ext cx="45" cy="1497"/>
            </a:xfrm>
            <a:prstGeom prst="rect">
              <a:avLst/>
            </a:prstGeom>
            <a:gradFill rotWithShape="1">
              <a:gsLst>
                <a:gs pos="0">
                  <a:srgbClr val="F0ECA2"/>
                </a:gs>
                <a:gs pos="100000">
                  <a:srgbClr val="F0ECA2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870" name="Rectangle 606">
              <a:extLst>
                <a:ext uri="{FF2B5EF4-FFF2-40B4-BE49-F238E27FC236}">
                  <a16:creationId xmlns:a16="http://schemas.microsoft.com/office/drawing/2014/main" id="{CAA83BA2-FB91-0E97-D474-1DECB57B20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07" y="5240"/>
              <a:ext cx="45" cy="1497"/>
            </a:xfrm>
            <a:prstGeom prst="rect">
              <a:avLst/>
            </a:prstGeom>
            <a:gradFill rotWithShape="1">
              <a:gsLst>
                <a:gs pos="0">
                  <a:srgbClr val="F0ECA2"/>
                </a:gs>
                <a:gs pos="100000">
                  <a:srgbClr val="F0ECA2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1851" name="Group 587">
              <a:extLst>
                <a:ext uri="{FF2B5EF4-FFF2-40B4-BE49-F238E27FC236}">
                  <a16:creationId xmlns:a16="http://schemas.microsoft.com/office/drawing/2014/main" id="{679C9020-8B6A-2584-1173-AFB638785E6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8" y="5354"/>
              <a:ext cx="9" cy="76"/>
              <a:chOff x="3130" y="5194"/>
              <a:chExt cx="23" cy="114"/>
            </a:xfrm>
          </p:grpSpPr>
          <p:sp>
            <p:nvSpPr>
              <p:cNvPr id="11848" name="Rectangle 584">
                <a:extLst>
                  <a:ext uri="{FF2B5EF4-FFF2-40B4-BE49-F238E27FC236}">
                    <a16:creationId xmlns:a16="http://schemas.microsoft.com/office/drawing/2014/main" id="{DD2777F5-0A44-F394-7057-37C30C2AF6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30" y="5194"/>
                <a:ext cx="23" cy="113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6275"/>
                      <a:invGamma/>
                    </a:srgbClr>
                  </a:gs>
                  <a:gs pos="100000">
                    <a:srgbClr val="DDDDDD"/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849" name="Rectangle 585">
                <a:extLst>
                  <a:ext uri="{FF2B5EF4-FFF2-40B4-BE49-F238E27FC236}">
                    <a16:creationId xmlns:a16="http://schemas.microsoft.com/office/drawing/2014/main" id="{2ED1B730-430B-387A-F765-53CC2A53D1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30" y="5194"/>
                <a:ext cx="23" cy="23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6275"/>
                      <a:invGamma/>
                    </a:srgbClr>
                  </a:gs>
                  <a:gs pos="100000">
                    <a:srgbClr val="DDDDDD"/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850" name="Rectangle 586">
                <a:extLst>
                  <a:ext uri="{FF2B5EF4-FFF2-40B4-BE49-F238E27FC236}">
                    <a16:creationId xmlns:a16="http://schemas.microsoft.com/office/drawing/2014/main" id="{7BC8989B-86C1-C353-B65A-C0ABFF103C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30" y="5285"/>
                <a:ext cx="23" cy="23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6275"/>
                      <a:invGamma/>
                    </a:srgbClr>
                  </a:gs>
                  <a:gs pos="100000">
                    <a:srgbClr val="DDDDDD"/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1852" name="Group 588">
              <a:extLst>
                <a:ext uri="{FF2B5EF4-FFF2-40B4-BE49-F238E27FC236}">
                  <a16:creationId xmlns:a16="http://schemas.microsoft.com/office/drawing/2014/main" id="{FD0533EE-2E44-4F2A-8F25-EF236873E28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8" y="6556"/>
              <a:ext cx="9" cy="76"/>
              <a:chOff x="3130" y="5194"/>
              <a:chExt cx="23" cy="114"/>
            </a:xfrm>
          </p:grpSpPr>
          <p:sp>
            <p:nvSpPr>
              <p:cNvPr id="11853" name="Rectangle 589">
                <a:extLst>
                  <a:ext uri="{FF2B5EF4-FFF2-40B4-BE49-F238E27FC236}">
                    <a16:creationId xmlns:a16="http://schemas.microsoft.com/office/drawing/2014/main" id="{D0F87F5D-CC60-32ED-4DA4-DBC44BA8E1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30" y="5194"/>
                <a:ext cx="23" cy="113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6275"/>
                      <a:invGamma/>
                    </a:srgbClr>
                  </a:gs>
                  <a:gs pos="100000">
                    <a:srgbClr val="DDDDDD"/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854" name="Rectangle 590">
                <a:extLst>
                  <a:ext uri="{FF2B5EF4-FFF2-40B4-BE49-F238E27FC236}">
                    <a16:creationId xmlns:a16="http://schemas.microsoft.com/office/drawing/2014/main" id="{1155070E-9056-761E-8CDB-4521C64934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30" y="5194"/>
                <a:ext cx="23" cy="23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6275"/>
                      <a:invGamma/>
                    </a:srgbClr>
                  </a:gs>
                  <a:gs pos="100000">
                    <a:srgbClr val="DDDDDD"/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855" name="Rectangle 591">
                <a:extLst>
                  <a:ext uri="{FF2B5EF4-FFF2-40B4-BE49-F238E27FC236}">
                    <a16:creationId xmlns:a16="http://schemas.microsoft.com/office/drawing/2014/main" id="{95780228-6CE9-F8F7-623D-97F05237ED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30" y="5285"/>
                <a:ext cx="23" cy="23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6275"/>
                      <a:invGamma/>
                    </a:srgbClr>
                  </a:gs>
                  <a:gs pos="100000">
                    <a:srgbClr val="DDDDDD"/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1857" name="Group 593">
              <a:extLst>
                <a:ext uri="{FF2B5EF4-FFF2-40B4-BE49-F238E27FC236}">
                  <a16:creationId xmlns:a16="http://schemas.microsoft.com/office/drawing/2014/main" id="{E6582E69-FB3B-5F52-0F69-10FEC109533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43" y="5354"/>
              <a:ext cx="9" cy="76"/>
              <a:chOff x="3130" y="5194"/>
              <a:chExt cx="23" cy="114"/>
            </a:xfrm>
          </p:grpSpPr>
          <p:sp>
            <p:nvSpPr>
              <p:cNvPr id="11858" name="Rectangle 594">
                <a:extLst>
                  <a:ext uri="{FF2B5EF4-FFF2-40B4-BE49-F238E27FC236}">
                    <a16:creationId xmlns:a16="http://schemas.microsoft.com/office/drawing/2014/main" id="{3716BCF8-4CCA-1B45-3EEF-3AF0608DB7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30" y="5194"/>
                <a:ext cx="23" cy="113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6275"/>
                      <a:invGamma/>
                    </a:srgbClr>
                  </a:gs>
                  <a:gs pos="100000">
                    <a:srgbClr val="DDDDDD"/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859" name="Rectangle 595">
                <a:extLst>
                  <a:ext uri="{FF2B5EF4-FFF2-40B4-BE49-F238E27FC236}">
                    <a16:creationId xmlns:a16="http://schemas.microsoft.com/office/drawing/2014/main" id="{515EA7C8-FB2E-62DA-E211-F05C06FCE4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30" y="5194"/>
                <a:ext cx="23" cy="23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6275"/>
                      <a:invGamma/>
                    </a:srgbClr>
                  </a:gs>
                  <a:gs pos="100000">
                    <a:srgbClr val="DDDDDD"/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860" name="Rectangle 596">
                <a:extLst>
                  <a:ext uri="{FF2B5EF4-FFF2-40B4-BE49-F238E27FC236}">
                    <a16:creationId xmlns:a16="http://schemas.microsoft.com/office/drawing/2014/main" id="{B3A794B0-C0AF-6528-B6EF-0663BDD814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30" y="5285"/>
                <a:ext cx="23" cy="23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6275"/>
                      <a:invGamma/>
                    </a:srgbClr>
                  </a:gs>
                  <a:gs pos="100000">
                    <a:srgbClr val="DDDDDD"/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1861" name="Group 597">
              <a:extLst>
                <a:ext uri="{FF2B5EF4-FFF2-40B4-BE49-F238E27FC236}">
                  <a16:creationId xmlns:a16="http://schemas.microsoft.com/office/drawing/2014/main" id="{9E0C99AF-B111-37C9-0B36-DD4DFFA4DF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43" y="6556"/>
              <a:ext cx="9" cy="76"/>
              <a:chOff x="3130" y="5194"/>
              <a:chExt cx="23" cy="114"/>
            </a:xfrm>
          </p:grpSpPr>
          <p:sp>
            <p:nvSpPr>
              <p:cNvPr id="11862" name="Rectangle 598">
                <a:extLst>
                  <a:ext uri="{FF2B5EF4-FFF2-40B4-BE49-F238E27FC236}">
                    <a16:creationId xmlns:a16="http://schemas.microsoft.com/office/drawing/2014/main" id="{335E3638-DD6F-F2D2-5EC4-E5F35B2E60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30" y="5194"/>
                <a:ext cx="23" cy="113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6275"/>
                      <a:invGamma/>
                    </a:srgbClr>
                  </a:gs>
                  <a:gs pos="100000">
                    <a:srgbClr val="DDDDDD"/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863" name="Rectangle 599">
                <a:extLst>
                  <a:ext uri="{FF2B5EF4-FFF2-40B4-BE49-F238E27FC236}">
                    <a16:creationId xmlns:a16="http://schemas.microsoft.com/office/drawing/2014/main" id="{EAF96244-AE88-F08E-C891-CBC73F214C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30" y="5194"/>
                <a:ext cx="23" cy="23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6275"/>
                      <a:invGamma/>
                    </a:srgbClr>
                  </a:gs>
                  <a:gs pos="100000">
                    <a:srgbClr val="DDDDDD"/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864" name="Rectangle 600">
                <a:extLst>
                  <a:ext uri="{FF2B5EF4-FFF2-40B4-BE49-F238E27FC236}">
                    <a16:creationId xmlns:a16="http://schemas.microsoft.com/office/drawing/2014/main" id="{73EEB2A1-4571-A062-C411-7047F2569E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30" y="5285"/>
                <a:ext cx="23" cy="23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6275"/>
                      <a:invGamma/>
                    </a:srgbClr>
                  </a:gs>
                  <a:gs pos="100000">
                    <a:srgbClr val="DDDDDD"/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1865" name="Rectangle 601">
              <a:extLst>
                <a:ext uri="{FF2B5EF4-FFF2-40B4-BE49-F238E27FC236}">
                  <a16:creationId xmlns:a16="http://schemas.microsoft.com/office/drawing/2014/main" id="{0A30EDFC-D68D-A9F4-5809-E7A9629A48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" y="5240"/>
              <a:ext cx="45" cy="1497"/>
            </a:xfrm>
            <a:prstGeom prst="rect">
              <a:avLst/>
            </a:prstGeom>
            <a:gradFill rotWithShape="1">
              <a:gsLst>
                <a:gs pos="0">
                  <a:srgbClr val="F0ECA2"/>
                </a:gs>
                <a:gs pos="100000">
                  <a:srgbClr val="F0ECA2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868" name="Rectangle 604">
              <a:extLst>
                <a:ext uri="{FF2B5EF4-FFF2-40B4-BE49-F238E27FC236}">
                  <a16:creationId xmlns:a16="http://schemas.microsoft.com/office/drawing/2014/main" id="{4F1874A8-8E4C-C951-B9D3-8370CFBD9E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5" y="5240"/>
              <a:ext cx="45" cy="1497"/>
            </a:xfrm>
            <a:prstGeom prst="rect">
              <a:avLst/>
            </a:prstGeom>
            <a:gradFill rotWithShape="1">
              <a:gsLst>
                <a:gs pos="0">
                  <a:srgbClr val="F0ECA2"/>
                </a:gs>
                <a:gs pos="100000">
                  <a:srgbClr val="F0ECA2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872" name="Rectangle 608">
              <a:extLst>
                <a:ext uri="{FF2B5EF4-FFF2-40B4-BE49-F238E27FC236}">
                  <a16:creationId xmlns:a16="http://schemas.microsoft.com/office/drawing/2014/main" id="{4FB81102-1220-DE97-044E-D0FE48D6AA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" y="5240"/>
              <a:ext cx="477" cy="68"/>
            </a:xfrm>
            <a:prstGeom prst="rect">
              <a:avLst/>
            </a:prstGeom>
            <a:gradFill rotWithShape="1">
              <a:gsLst>
                <a:gs pos="0">
                  <a:srgbClr val="F0ECA2"/>
                </a:gs>
                <a:gs pos="100000">
                  <a:srgbClr val="F0ECA2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873" name="Rectangle 609">
              <a:extLst>
                <a:ext uri="{FF2B5EF4-FFF2-40B4-BE49-F238E27FC236}">
                  <a16:creationId xmlns:a16="http://schemas.microsoft.com/office/drawing/2014/main" id="{C9238C06-91EA-D0CA-2427-CD3F0DA3A2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0" y="5240"/>
              <a:ext cx="477" cy="68"/>
            </a:xfrm>
            <a:prstGeom prst="rect">
              <a:avLst/>
            </a:prstGeom>
            <a:gradFill rotWithShape="1">
              <a:gsLst>
                <a:gs pos="0">
                  <a:srgbClr val="F0ECA2"/>
                </a:gs>
                <a:gs pos="100000">
                  <a:srgbClr val="F0ECA2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874" name="Rectangle 610">
              <a:extLst>
                <a:ext uri="{FF2B5EF4-FFF2-40B4-BE49-F238E27FC236}">
                  <a16:creationId xmlns:a16="http://schemas.microsoft.com/office/drawing/2014/main" id="{E30819B0-8EBD-9720-57AD-3BF51C3FDD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" y="6669"/>
              <a:ext cx="477" cy="68"/>
            </a:xfrm>
            <a:prstGeom prst="rect">
              <a:avLst/>
            </a:prstGeom>
            <a:gradFill rotWithShape="1">
              <a:gsLst>
                <a:gs pos="0">
                  <a:srgbClr val="F0ECA2"/>
                </a:gs>
                <a:gs pos="100000">
                  <a:srgbClr val="F0ECA2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877" name="Rectangle 613">
              <a:extLst>
                <a:ext uri="{FF2B5EF4-FFF2-40B4-BE49-F238E27FC236}">
                  <a16:creationId xmlns:a16="http://schemas.microsoft.com/office/drawing/2014/main" id="{345DAEBF-5863-CE2B-32CC-BAB1FEF6A0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" y="5308"/>
              <a:ext cx="477" cy="1361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878" name="Freeform 614">
              <a:extLst>
                <a:ext uri="{FF2B5EF4-FFF2-40B4-BE49-F238E27FC236}">
                  <a16:creationId xmlns:a16="http://schemas.microsoft.com/office/drawing/2014/main" id="{BE5DB457-88A1-C1CA-8A82-373360C9CE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" y="5308"/>
              <a:ext cx="477" cy="1361"/>
            </a:xfrm>
            <a:custGeom>
              <a:avLst/>
              <a:gdLst>
                <a:gd name="T0" fmla="*/ 477 w 477"/>
                <a:gd name="T1" fmla="*/ 0 h 1361"/>
                <a:gd name="T2" fmla="*/ 0 w 477"/>
                <a:gd name="T3" fmla="*/ 0 h 1361"/>
                <a:gd name="T4" fmla="*/ 0 w 477"/>
                <a:gd name="T5" fmla="*/ 1361 h 1361"/>
                <a:gd name="T6" fmla="*/ 23 w 477"/>
                <a:gd name="T7" fmla="*/ 1361 h 1361"/>
                <a:gd name="T8" fmla="*/ 23 w 477"/>
                <a:gd name="T9" fmla="*/ 23 h 1361"/>
                <a:gd name="T10" fmla="*/ 477 w 477"/>
                <a:gd name="T11" fmla="*/ 23 h 1361"/>
                <a:gd name="T12" fmla="*/ 477 w 477"/>
                <a:gd name="T13" fmla="*/ 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7" h="1361">
                  <a:moveTo>
                    <a:pt x="477" y="0"/>
                  </a:moveTo>
                  <a:lnTo>
                    <a:pt x="0" y="0"/>
                  </a:lnTo>
                  <a:lnTo>
                    <a:pt x="0" y="1361"/>
                  </a:lnTo>
                  <a:lnTo>
                    <a:pt x="23" y="1361"/>
                  </a:lnTo>
                  <a:lnTo>
                    <a:pt x="23" y="23"/>
                  </a:lnTo>
                  <a:lnTo>
                    <a:pt x="477" y="23"/>
                  </a:lnTo>
                  <a:lnTo>
                    <a:pt x="477" y="0"/>
                  </a:lnTo>
                  <a:close/>
                </a:path>
              </a:pathLst>
            </a:custGeom>
            <a:solidFill>
              <a:srgbClr val="C0C0C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969696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10" name="Rectangle 646">
              <a:extLst>
                <a:ext uri="{FF2B5EF4-FFF2-40B4-BE49-F238E27FC236}">
                  <a16:creationId xmlns:a16="http://schemas.microsoft.com/office/drawing/2014/main" id="{690825E2-E70F-45BF-D8FE-AD28ABD549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0" y="5307"/>
              <a:ext cx="477" cy="1361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11" name="Freeform 647">
              <a:extLst>
                <a:ext uri="{FF2B5EF4-FFF2-40B4-BE49-F238E27FC236}">
                  <a16:creationId xmlns:a16="http://schemas.microsoft.com/office/drawing/2014/main" id="{719A2E67-B341-0F1E-024A-4F9E0E698BDC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" y="5307"/>
              <a:ext cx="477" cy="1361"/>
            </a:xfrm>
            <a:custGeom>
              <a:avLst/>
              <a:gdLst>
                <a:gd name="T0" fmla="*/ 477 w 477"/>
                <a:gd name="T1" fmla="*/ 0 h 1361"/>
                <a:gd name="T2" fmla="*/ 0 w 477"/>
                <a:gd name="T3" fmla="*/ 0 h 1361"/>
                <a:gd name="T4" fmla="*/ 0 w 477"/>
                <a:gd name="T5" fmla="*/ 1361 h 1361"/>
                <a:gd name="T6" fmla="*/ 23 w 477"/>
                <a:gd name="T7" fmla="*/ 1361 h 1361"/>
                <a:gd name="T8" fmla="*/ 23 w 477"/>
                <a:gd name="T9" fmla="*/ 23 h 1361"/>
                <a:gd name="T10" fmla="*/ 477 w 477"/>
                <a:gd name="T11" fmla="*/ 23 h 1361"/>
                <a:gd name="T12" fmla="*/ 477 w 477"/>
                <a:gd name="T13" fmla="*/ 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7" h="1361">
                  <a:moveTo>
                    <a:pt x="477" y="0"/>
                  </a:moveTo>
                  <a:lnTo>
                    <a:pt x="0" y="0"/>
                  </a:lnTo>
                  <a:lnTo>
                    <a:pt x="0" y="1361"/>
                  </a:lnTo>
                  <a:lnTo>
                    <a:pt x="23" y="1361"/>
                  </a:lnTo>
                  <a:lnTo>
                    <a:pt x="23" y="23"/>
                  </a:lnTo>
                  <a:lnTo>
                    <a:pt x="477" y="23"/>
                  </a:lnTo>
                  <a:lnTo>
                    <a:pt x="477" y="0"/>
                  </a:lnTo>
                  <a:close/>
                </a:path>
              </a:pathLst>
            </a:custGeom>
            <a:solidFill>
              <a:srgbClr val="C0C0C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969696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912" name="Rectangle 648">
              <a:extLst>
                <a:ext uri="{FF2B5EF4-FFF2-40B4-BE49-F238E27FC236}">
                  <a16:creationId xmlns:a16="http://schemas.microsoft.com/office/drawing/2014/main" id="{5E13AC10-019B-1DAE-5FF8-A17576B282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0" y="6668"/>
              <a:ext cx="477" cy="69"/>
            </a:xfrm>
            <a:prstGeom prst="rect">
              <a:avLst/>
            </a:prstGeom>
            <a:gradFill rotWithShape="1">
              <a:gsLst>
                <a:gs pos="0">
                  <a:srgbClr val="F0ECA2"/>
                </a:gs>
                <a:gs pos="100000">
                  <a:srgbClr val="F0ECA2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1955" name="Group 691">
              <a:extLst>
                <a:ext uri="{FF2B5EF4-FFF2-40B4-BE49-F238E27FC236}">
                  <a16:creationId xmlns:a16="http://schemas.microsoft.com/office/drawing/2014/main" id="{FEC07B0E-9FA0-E068-481D-18195656A01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1" y="5853"/>
              <a:ext cx="62" cy="272"/>
              <a:chOff x="5738" y="5920"/>
              <a:chExt cx="62" cy="272"/>
            </a:xfrm>
          </p:grpSpPr>
          <p:sp>
            <p:nvSpPr>
              <p:cNvPr id="11954" name="Rectangle 690">
                <a:extLst>
                  <a:ext uri="{FF2B5EF4-FFF2-40B4-BE49-F238E27FC236}">
                    <a16:creationId xmlns:a16="http://schemas.microsoft.com/office/drawing/2014/main" id="{99A37E62-38F8-5FDA-6DA2-51BF1F220C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77" y="5988"/>
                <a:ext cx="23" cy="136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25490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1953" name="Group 689">
                <a:extLst>
                  <a:ext uri="{FF2B5EF4-FFF2-40B4-BE49-F238E27FC236}">
                    <a16:creationId xmlns:a16="http://schemas.microsoft.com/office/drawing/2014/main" id="{7B3ABEED-CCD8-4DE0-629F-699D8766E8D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746" y="6010"/>
                <a:ext cx="52" cy="90"/>
                <a:chOff x="5738" y="6010"/>
                <a:chExt cx="68" cy="90"/>
              </a:xfrm>
            </p:grpSpPr>
            <p:sp>
              <p:nvSpPr>
                <p:cNvPr id="11950" name="AutoShape 686">
                  <a:extLst>
                    <a:ext uri="{FF2B5EF4-FFF2-40B4-BE49-F238E27FC236}">
                      <a16:creationId xmlns:a16="http://schemas.microsoft.com/office/drawing/2014/main" id="{E1AB410D-98C8-7324-95F3-1489BF61E5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738" y="6010"/>
                  <a:ext cx="68" cy="22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31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952" name="AutoShape 688">
                  <a:extLst>
                    <a:ext uri="{FF2B5EF4-FFF2-40B4-BE49-F238E27FC236}">
                      <a16:creationId xmlns:a16="http://schemas.microsoft.com/office/drawing/2014/main" id="{14A654FA-D6BB-30B3-6307-5B6EA698F6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738" y="6078"/>
                  <a:ext cx="68" cy="22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31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1947" name="Rectangle 683">
                <a:extLst>
                  <a:ext uri="{FF2B5EF4-FFF2-40B4-BE49-F238E27FC236}">
                    <a16:creationId xmlns:a16="http://schemas.microsoft.com/office/drawing/2014/main" id="{B8C4396A-46DF-708B-3ED9-1DEFD93C58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38" y="5942"/>
                <a:ext cx="23" cy="227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34902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948" name="Rectangle 684">
                <a:extLst>
                  <a:ext uri="{FF2B5EF4-FFF2-40B4-BE49-F238E27FC236}">
                    <a16:creationId xmlns:a16="http://schemas.microsoft.com/office/drawing/2014/main" id="{41772443-29F5-652E-24B4-955A6B8504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38" y="6169"/>
                <a:ext cx="23" cy="23"/>
              </a:xfrm>
              <a:prstGeom prst="rect">
                <a:avLst/>
              </a:prstGeom>
              <a:gradFill rotWithShape="1">
                <a:gsLst>
                  <a:gs pos="0">
                    <a:srgbClr val="4D4D4D"/>
                  </a:gs>
                  <a:gs pos="50000">
                    <a:srgbClr val="4D4D4D">
                      <a:gamma/>
                      <a:tint val="34902"/>
                      <a:invGamma/>
                    </a:srgbClr>
                  </a:gs>
                  <a:gs pos="100000">
                    <a:srgbClr val="4D4D4D"/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949" name="Rectangle 685">
                <a:extLst>
                  <a:ext uri="{FF2B5EF4-FFF2-40B4-BE49-F238E27FC236}">
                    <a16:creationId xmlns:a16="http://schemas.microsoft.com/office/drawing/2014/main" id="{C6B3EECD-AA25-D572-B773-8C150F17CC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38" y="5920"/>
                <a:ext cx="23" cy="23"/>
              </a:xfrm>
              <a:prstGeom prst="rect">
                <a:avLst/>
              </a:prstGeom>
              <a:gradFill rotWithShape="1">
                <a:gsLst>
                  <a:gs pos="0">
                    <a:srgbClr val="4D4D4D"/>
                  </a:gs>
                  <a:gs pos="50000">
                    <a:srgbClr val="4D4D4D">
                      <a:gamma/>
                      <a:tint val="34902"/>
                      <a:invGamma/>
                    </a:srgbClr>
                  </a:gs>
                  <a:gs pos="100000">
                    <a:srgbClr val="4D4D4D"/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1974" name="Group 710">
              <a:extLst>
                <a:ext uri="{FF2B5EF4-FFF2-40B4-BE49-F238E27FC236}">
                  <a16:creationId xmlns:a16="http://schemas.microsoft.com/office/drawing/2014/main" id="{3C786055-2906-4E39-574D-C50C22B47EE4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898" y="5853"/>
              <a:ext cx="62" cy="272"/>
              <a:chOff x="5738" y="5920"/>
              <a:chExt cx="62" cy="272"/>
            </a:xfrm>
          </p:grpSpPr>
          <p:sp>
            <p:nvSpPr>
              <p:cNvPr id="11975" name="Rectangle 711">
                <a:extLst>
                  <a:ext uri="{FF2B5EF4-FFF2-40B4-BE49-F238E27FC236}">
                    <a16:creationId xmlns:a16="http://schemas.microsoft.com/office/drawing/2014/main" id="{612255E9-71DF-C28B-E07E-006BF33459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77" y="5988"/>
                <a:ext cx="23" cy="136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25490"/>
                      <a:invGamma/>
                    </a:srgbClr>
                  </a:gs>
                  <a:gs pos="100000">
                    <a:srgbClr val="DDDDDD"/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1976" name="Group 712">
                <a:extLst>
                  <a:ext uri="{FF2B5EF4-FFF2-40B4-BE49-F238E27FC236}">
                    <a16:creationId xmlns:a16="http://schemas.microsoft.com/office/drawing/2014/main" id="{C9346389-2D23-C774-7EC8-EFA5AED6A9F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746" y="6010"/>
                <a:ext cx="52" cy="90"/>
                <a:chOff x="5738" y="6010"/>
                <a:chExt cx="68" cy="90"/>
              </a:xfrm>
            </p:grpSpPr>
            <p:sp>
              <p:nvSpPr>
                <p:cNvPr id="11977" name="AutoShape 713">
                  <a:extLst>
                    <a:ext uri="{FF2B5EF4-FFF2-40B4-BE49-F238E27FC236}">
                      <a16:creationId xmlns:a16="http://schemas.microsoft.com/office/drawing/2014/main" id="{6B831F3D-E8DB-9FAB-26D1-BA7B284A58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738" y="6010"/>
                  <a:ext cx="68" cy="22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31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978" name="AutoShape 714">
                  <a:extLst>
                    <a:ext uri="{FF2B5EF4-FFF2-40B4-BE49-F238E27FC236}">
                      <a16:creationId xmlns:a16="http://schemas.microsoft.com/office/drawing/2014/main" id="{A45804D2-109D-7A86-8E34-B90BFC416B4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738" y="6078"/>
                  <a:ext cx="68" cy="22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31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1979" name="Rectangle 715">
                <a:extLst>
                  <a:ext uri="{FF2B5EF4-FFF2-40B4-BE49-F238E27FC236}">
                    <a16:creationId xmlns:a16="http://schemas.microsoft.com/office/drawing/2014/main" id="{BA43EBCA-EA10-D80C-DD6D-A6F9F88D03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38" y="5942"/>
                <a:ext cx="23" cy="227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34902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980" name="Rectangle 716">
                <a:extLst>
                  <a:ext uri="{FF2B5EF4-FFF2-40B4-BE49-F238E27FC236}">
                    <a16:creationId xmlns:a16="http://schemas.microsoft.com/office/drawing/2014/main" id="{A82757FE-415C-7DE0-B19E-D0153F0D04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38" y="6169"/>
                <a:ext cx="23" cy="23"/>
              </a:xfrm>
              <a:prstGeom prst="rect">
                <a:avLst/>
              </a:prstGeom>
              <a:gradFill rotWithShape="1">
                <a:gsLst>
                  <a:gs pos="0">
                    <a:srgbClr val="4D4D4D"/>
                  </a:gs>
                  <a:gs pos="50000">
                    <a:srgbClr val="4D4D4D">
                      <a:gamma/>
                      <a:tint val="34902"/>
                      <a:invGamma/>
                    </a:srgbClr>
                  </a:gs>
                  <a:gs pos="100000">
                    <a:srgbClr val="4D4D4D"/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981" name="Rectangle 717">
                <a:extLst>
                  <a:ext uri="{FF2B5EF4-FFF2-40B4-BE49-F238E27FC236}">
                    <a16:creationId xmlns:a16="http://schemas.microsoft.com/office/drawing/2014/main" id="{3A9B06F2-A492-56F0-EA66-AEBC0F7C47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38" y="5920"/>
                <a:ext cx="23" cy="23"/>
              </a:xfrm>
              <a:prstGeom prst="rect">
                <a:avLst/>
              </a:prstGeom>
              <a:gradFill rotWithShape="1">
                <a:gsLst>
                  <a:gs pos="0">
                    <a:srgbClr val="4D4D4D"/>
                  </a:gs>
                  <a:gs pos="50000">
                    <a:srgbClr val="4D4D4D">
                      <a:gamma/>
                      <a:tint val="34902"/>
                      <a:invGamma/>
                    </a:srgbClr>
                  </a:gs>
                  <a:gs pos="100000">
                    <a:srgbClr val="4D4D4D"/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2011" name="Group 747">
            <a:extLst>
              <a:ext uri="{FF2B5EF4-FFF2-40B4-BE49-F238E27FC236}">
                <a16:creationId xmlns:a16="http://schemas.microsoft.com/office/drawing/2014/main" id="{DCFC2726-EE49-E8F9-BED0-BCE51E32FF1B}"/>
              </a:ext>
            </a:extLst>
          </p:cNvPr>
          <p:cNvGrpSpPr>
            <a:grpSpLocks/>
          </p:cNvGrpSpPr>
          <p:nvPr/>
        </p:nvGrpSpPr>
        <p:grpSpPr bwMode="auto">
          <a:xfrm>
            <a:off x="8640763" y="8316913"/>
            <a:ext cx="1331912" cy="1333500"/>
            <a:chOff x="5443" y="5239"/>
            <a:chExt cx="839" cy="840"/>
          </a:xfrm>
        </p:grpSpPr>
        <p:sp>
          <p:nvSpPr>
            <p:cNvPr id="11984" name="Rectangle 720">
              <a:extLst>
                <a:ext uri="{FF2B5EF4-FFF2-40B4-BE49-F238E27FC236}">
                  <a16:creationId xmlns:a16="http://schemas.microsoft.com/office/drawing/2014/main" id="{187A8E84-8C2D-474B-FAD9-02BCCC5C14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8" y="5239"/>
              <a:ext cx="793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85" name="Rectangle 721">
              <a:extLst>
                <a:ext uri="{FF2B5EF4-FFF2-40B4-BE49-F238E27FC236}">
                  <a16:creationId xmlns:a16="http://schemas.microsoft.com/office/drawing/2014/main" id="{15612499-3C6E-FCD7-3715-E43B8661A0C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069" y="5658"/>
              <a:ext cx="793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86" name="Arc 722">
              <a:extLst>
                <a:ext uri="{FF2B5EF4-FFF2-40B4-BE49-F238E27FC236}">
                  <a16:creationId xmlns:a16="http://schemas.microsoft.com/office/drawing/2014/main" id="{FDD48990-F653-DAC2-2C3F-CBFBEE7AEC42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5488" y="5285"/>
              <a:ext cx="794" cy="79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175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87" name="Text Box 723">
              <a:extLst>
                <a:ext uri="{FF2B5EF4-FFF2-40B4-BE49-F238E27FC236}">
                  <a16:creationId xmlns:a16="http://schemas.microsoft.com/office/drawing/2014/main" id="{A41AD7C6-C33B-8711-21BE-EBB17D461A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02" y="5421"/>
              <a:ext cx="40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2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Door</a:t>
              </a:r>
            </a:p>
            <a:p>
              <a:pPr algn="ctr"/>
              <a:r>
                <a:rPr lang="en-US" altLang="ja-JP" sz="12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(700)</a:t>
              </a:r>
            </a:p>
          </p:txBody>
        </p:sp>
      </p:grpSp>
      <p:grpSp>
        <p:nvGrpSpPr>
          <p:cNvPr id="12004" name="Group 740">
            <a:extLst>
              <a:ext uri="{FF2B5EF4-FFF2-40B4-BE49-F238E27FC236}">
                <a16:creationId xmlns:a16="http://schemas.microsoft.com/office/drawing/2014/main" id="{B861539B-EE16-DD84-54E1-E90E98DA0F58}"/>
              </a:ext>
            </a:extLst>
          </p:cNvPr>
          <p:cNvGrpSpPr>
            <a:grpSpLocks/>
          </p:cNvGrpSpPr>
          <p:nvPr/>
        </p:nvGrpSpPr>
        <p:grpSpPr bwMode="auto">
          <a:xfrm>
            <a:off x="13034963" y="8316913"/>
            <a:ext cx="1152525" cy="1152525"/>
            <a:chOff x="8823" y="5239"/>
            <a:chExt cx="726" cy="726"/>
          </a:xfrm>
        </p:grpSpPr>
        <p:grpSp>
          <p:nvGrpSpPr>
            <p:cNvPr id="11993" name="Group 729">
              <a:extLst>
                <a:ext uri="{FF2B5EF4-FFF2-40B4-BE49-F238E27FC236}">
                  <a16:creationId xmlns:a16="http://schemas.microsoft.com/office/drawing/2014/main" id="{FB3A7570-FF5D-0A53-D96A-81A57969B35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823" y="5239"/>
              <a:ext cx="726" cy="726"/>
              <a:chOff x="7349" y="5239"/>
              <a:chExt cx="726" cy="726"/>
            </a:xfrm>
          </p:grpSpPr>
          <p:sp>
            <p:nvSpPr>
              <p:cNvPr id="11989" name="Rectangle 725">
                <a:extLst>
                  <a:ext uri="{FF2B5EF4-FFF2-40B4-BE49-F238E27FC236}">
                    <a16:creationId xmlns:a16="http://schemas.microsoft.com/office/drawing/2014/main" id="{48A53806-9F52-001D-C96C-EBEFC6F9C4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4" y="5239"/>
                <a:ext cx="680" cy="45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990" name="Rectangle 726">
                <a:extLst>
                  <a:ext uri="{FF2B5EF4-FFF2-40B4-BE49-F238E27FC236}">
                    <a16:creationId xmlns:a16="http://schemas.microsoft.com/office/drawing/2014/main" id="{DB621288-681B-66BE-2A73-B44B3C37FF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7032" y="5602"/>
                <a:ext cx="680" cy="45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991" name="Arc 727">
                <a:extLst>
                  <a:ext uri="{FF2B5EF4-FFF2-40B4-BE49-F238E27FC236}">
                    <a16:creationId xmlns:a16="http://schemas.microsoft.com/office/drawing/2014/main" id="{BF4B56C3-9043-A8E6-BFBD-B2BD9E5ABD5B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7394" y="5284"/>
                <a:ext cx="681" cy="68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1992" name="Text Box 728">
              <a:extLst>
                <a:ext uri="{FF2B5EF4-FFF2-40B4-BE49-F238E27FC236}">
                  <a16:creationId xmlns:a16="http://schemas.microsoft.com/office/drawing/2014/main" id="{1A7A8796-8385-5F2F-CBD4-77691647FE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36" y="5398"/>
              <a:ext cx="40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2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Door</a:t>
              </a:r>
            </a:p>
            <a:p>
              <a:pPr algn="ctr"/>
              <a:r>
                <a:rPr lang="en-US" altLang="ja-JP" sz="12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(600)</a:t>
              </a:r>
            </a:p>
          </p:txBody>
        </p:sp>
      </p:grpSp>
      <p:grpSp>
        <p:nvGrpSpPr>
          <p:cNvPr id="12003" name="Group 739">
            <a:extLst>
              <a:ext uri="{FF2B5EF4-FFF2-40B4-BE49-F238E27FC236}">
                <a16:creationId xmlns:a16="http://schemas.microsoft.com/office/drawing/2014/main" id="{4DEBEA61-A0D7-5E8F-7E52-7241FECB61DC}"/>
              </a:ext>
            </a:extLst>
          </p:cNvPr>
          <p:cNvGrpSpPr>
            <a:grpSpLocks/>
          </p:cNvGrpSpPr>
          <p:nvPr/>
        </p:nvGrpSpPr>
        <p:grpSpPr bwMode="auto">
          <a:xfrm>
            <a:off x="14330363" y="8316913"/>
            <a:ext cx="2305050" cy="1152525"/>
            <a:chOff x="9639" y="5239"/>
            <a:chExt cx="1452" cy="726"/>
          </a:xfrm>
        </p:grpSpPr>
        <p:grpSp>
          <p:nvGrpSpPr>
            <p:cNvPr id="11994" name="Group 730">
              <a:extLst>
                <a:ext uri="{FF2B5EF4-FFF2-40B4-BE49-F238E27FC236}">
                  <a16:creationId xmlns:a16="http://schemas.microsoft.com/office/drawing/2014/main" id="{6CC1ECEF-AC62-60B2-B987-254C590C709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639" y="5239"/>
              <a:ext cx="726" cy="726"/>
              <a:chOff x="7349" y="5239"/>
              <a:chExt cx="726" cy="726"/>
            </a:xfrm>
          </p:grpSpPr>
          <p:sp>
            <p:nvSpPr>
              <p:cNvPr id="11995" name="Rectangle 731">
                <a:extLst>
                  <a:ext uri="{FF2B5EF4-FFF2-40B4-BE49-F238E27FC236}">
                    <a16:creationId xmlns:a16="http://schemas.microsoft.com/office/drawing/2014/main" id="{0F96B47C-7FE4-9500-8206-1C50421CE9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4" y="5239"/>
                <a:ext cx="680" cy="45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996" name="Rectangle 732">
                <a:extLst>
                  <a:ext uri="{FF2B5EF4-FFF2-40B4-BE49-F238E27FC236}">
                    <a16:creationId xmlns:a16="http://schemas.microsoft.com/office/drawing/2014/main" id="{166FB700-39F8-0757-FE39-1828DE10E1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7032" y="5602"/>
                <a:ext cx="680" cy="45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997" name="Arc 733">
                <a:extLst>
                  <a:ext uri="{FF2B5EF4-FFF2-40B4-BE49-F238E27FC236}">
                    <a16:creationId xmlns:a16="http://schemas.microsoft.com/office/drawing/2014/main" id="{9FAAE106-14F8-AF31-3EFC-D6CE25825CDF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7394" y="5284"/>
                <a:ext cx="681" cy="68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1998" name="Text Box 734">
              <a:extLst>
                <a:ext uri="{FF2B5EF4-FFF2-40B4-BE49-F238E27FC236}">
                  <a16:creationId xmlns:a16="http://schemas.microsoft.com/office/drawing/2014/main" id="{DD48EEF6-78BD-381E-3B7E-A2AC44511F1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720" y="5398"/>
              <a:ext cx="47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2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Door</a:t>
              </a:r>
            </a:p>
            <a:p>
              <a:pPr algn="ctr"/>
              <a:r>
                <a:rPr lang="en-US" altLang="ja-JP" sz="12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(1200)</a:t>
              </a:r>
            </a:p>
          </p:txBody>
        </p:sp>
        <p:grpSp>
          <p:nvGrpSpPr>
            <p:cNvPr id="11999" name="Group 735">
              <a:extLst>
                <a:ext uri="{FF2B5EF4-FFF2-40B4-BE49-F238E27FC236}">
                  <a16:creationId xmlns:a16="http://schemas.microsoft.com/office/drawing/2014/main" id="{1FFEE931-A2FF-AFE1-AB0B-8E41660BD912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10365" y="5239"/>
              <a:ext cx="726" cy="726"/>
              <a:chOff x="7349" y="5239"/>
              <a:chExt cx="726" cy="726"/>
            </a:xfrm>
          </p:grpSpPr>
          <p:sp>
            <p:nvSpPr>
              <p:cNvPr id="12000" name="Rectangle 736">
                <a:extLst>
                  <a:ext uri="{FF2B5EF4-FFF2-40B4-BE49-F238E27FC236}">
                    <a16:creationId xmlns:a16="http://schemas.microsoft.com/office/drawing/2014/main" id="{B2D8642F-5DCE-6CE2-6DA3-47ED3AD94D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4" y="5239"/>
                <a:ext cx="680" cy="45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001" name="Rectangle 737">
                <a:extLst>
                  <a:ext uri="{FF2B5EF4-FFF2-40B4-BE49-F238E27FC236}">
                    <a16:creationId xmlns:a16="http://schemas.microsoft.com/office/drawing/2014/main" id="{B8B26940-2BDB-1FB5-8303-8DA66C0CAF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7032" y="5602"/>
                <a:ext cx="680" cy="45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002" name="Arc 738">
                <a:extLst>
                  <a:ext uri="{FF2B5EF4-FFF2-40B4-BE49-F238E27FC236}">
                    <a16:creationId xmlns:a16="http://schemas.microsoft.com/office/drawing/2014/main" id="{EB687D04-47C9-823F-1572-3AE2A3698401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7394" y="5284"/>
                <a:ext cx="681" cy="68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2017" name="Group 753">
            <a:extLst>
              <a:ext uri="{FF2B5EF4-FFF2-40B4-BE49-F238E27FC236}">
                <a16:creationId xmlns:a16="http://schemas.microsoft.com/office/drawing/2014/main" id="{F7B27D85-A60E-1CFC-CF7B-135C85D7E9B3}"/>
              </a:ext>
            </a:extLst>
          </p:cNvPr>
          <p:cNvGrpSpPr>
            <a:grpSpLocks/>
          </p:cNvGrpSpPr>
          <p:nvPr/>
        </p:nvGrpSpPr>
        <p:grpSpPr bwMode="auto">
          <a:xfrm>
            <a:off x="10190163" y="8316913"/>
            <a:ext cx="2663825" cy="1333500"/>
            <a:chOff x="6419" y="5239"/>
            <a:chExt cx="1678" cy="840"/>
          </a:xfrm>
        </p:grpSpPr>
        <p:sp>
          <p:nvSpPr>
            <p:cNvPr id="12007" name="Rectangle 743">
              <a:extLst>
                <a:ext uri="{FF2B5EF4-FFF2-40B4-BE49-F238E27FC236}">
                  <a16:creationId xmlns:a16="http://schemas.microsoft.com/office/drawing/2014/main" id="{8114B472-DF87-1C6A-3D92-4580C2E9D9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64" y="5239"/>
              <a:ext cx="793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08" name="Rectangle 744">
              <a:extLst>
                <a:ext uri="{FF2B5EF4-FFF2-40B4-BE49-F238E27FC236}">
                  <a16:creationId xmlns:a16="http://schemas.microsoft.com/office/drawing/2014/main" id="{731EAE6C-4CF2-C5A9-C536-BBEB164D0A8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6045" y="5658"/>
              <a:ext cx="793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09" name="Arc 745">
              <a:extLst>
                <a:ext uri="{FF2B5EF4-FFF2-40B4-BE49-F238E27FC236}">
                  <a16:creationId xmlns:a16="http://schemas.microsoft.com/office/drawing/2014/main" id="{D20370CA-8FD3-247F-6DD0-D18A06ABAA91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6464" y="5285"/>
              <a:ext cx="794" cy="79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175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10" name="Text Box 746">
              <a:extLst>
                <a:ext uri="{FF2B5EF4-FFF2-40B4-BE49-F238E27FC236}">
                  <a16:creationId xmlns:a16="http://schemas.microsoft.com/office/drawing/2014/main" id="{25345B94-9365-39B3-0BB5-17988AE3DC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46" y="5421"/>
              <a:ext cx="47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2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Door</a:t>
              </a:r>
            </a:p>
            <a:p>
              <a:pPr algn="ctr"/>
              <a:r>
                <a:rPr lang="en-US" altLang="ja-JP" sz="12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(1400)</a:t>
              </a:r>
            </a:p>
          </p:txBody>
        </p:sp>
        <p:grpSp>
          <p:nvGrpSpPr>
            <p:cNvPr id="12016" name="Group 752">
              <a:extLst>
                <a:ext uri="{FF2B5EF4-FFF2-40B4-BE49-F238E27FC236}">
                  <a16:creationId xmlns:a16="http://schemas.microsoft.com/office/drawing/2014/main" id="{AD04B7BB-DEA3-B5EB-56EA-91D656671F71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7258" y="5239"/>
              <a:ext cx="839" cy="840"/>
              <a:chOff x="7122" y="5579"/>
              <a:chExt cx="839" cy="840"/>
            </a:xfrm>
          </p:grpSpPr>
          <p:sp>
            <p:nvSpPr>
              <p:cNvPr id="12012" name="Rectangle 748">
                <a:extLst>
                  <a:ext uri="{FF2B5EF4-FFF2-40B4-BE49-F238E27FC236}">
                    <a16:creationId xmlns:a16="http://schemas.microsoft.com/office/drawing/2014/main" id="{982AA381-E8FE-1AD3-82B8-F4E3EAF046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7" y="5579"/>
                <a:ext cx="793" cy="45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013" name="Rectangle 749">
                <a:extLst>
                  <a:ext uri="{FF2B5EF4-FFF2-40B4-BE49-F238E27FC236}">
                    <a16:creationId xmlns:a16="http://schemas.microsoft.com/office/drawing/2014/main" id="{C72114E3-B64F-EB5A-A733-700125A64C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6748" y="5998"/>
                <a:ext cx="793" cy="45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014" name="Arc 750">
                <a:extLst>
                  <a:ext uri="{FF2B5EF4-FFF2-40B4-BE49-F238E27FC236}">
                    <a16:creationId xmlns:a16="http://schemas.microsoft.com/office/drawing/2014/main" id="{8890D837-FD3D-6F1C-A879-3E0398DB03C7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7167" y="5625"/>
                <a:ext cx="794" cy="794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12020" name="Line 756">
            <a:extLst>
              <a:ext uri="{FF2B5EF4-FFF2-40B4-BE49-F238E27FC236}">
                <a16:creationId xmlns:a16="http://schemas.microsoft.com/office/drawing/2014/main" id="{33F5B657-61A1-C881-38E7-CA786F65047E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11306175"/>
            <a:ext cx="21386800" cy="0"/>
          </a:xfrm>
          <a:prstGeom prst="line">
            <a:avLst/>
          </a:prstGeom>
          <a:noFill/>
          <a:ln w="25400">
            <a:solidFill>
              <a:srgbClr val="FF99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021" name="Text Box 757">
            <a:extLst>
              <a:ext uri="{FF2B5EF4-FFF2-40B4-BE49-F238E27FC236}">
                <a16:creationId xmlns:a16="http://schemas.microsoft.com/office/drawing/2014/main" id="{1256C90A-8F95-5C99-90C5-DB8BB43F2D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71575" y="11485563"/>
            <a:ext cx="438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ja-JP" altLang="en-US" sz="2000" b="1">
                <a:ea typeface="メイリオ" panose="020B0604030504040204" pitchFamily="50" charset="-128"/>
              </a:rPr>
              <a:t>窓</a:t>
            </a:r>
          </a:p>
        </p:txBody>
      </p:sp>
      <p:grpSp>
        <p:nvGrpSpPr>
          <p:cNvPr id="12076" name="Group 812">
            <a:extLst>
              <a:ext uri="{FF2B5EF4-FFF2-40B4-BE49-F238E27FC236}">
                <a16:creationId xmlns:a16="http://schemas.microsoft.com/office/drawing/2014/main" id="{9897BEFC-9D4C-FE93-170A-EFE423A787E1}"/>
              </a:ext>
            </a:extLst>
          </p:cNvPr>
          <p:cNvGrpSpPr>
            <a:grpSpLocks/>
          </p:cNvGrpSpPr>
          <p:nvPr/>
        </p:nvGrpSpPr>
        <p:grpSpPr bwMode="auto">
          <a:xfrm>
            <a:off x="684213" y="11880850"/>
            <a:ext cx="1403350" cy="1439863"/>
            <a:chOff x="431" y="7484"/>
            <a:chExt cx="884" cy="907"/>
          </a:xfrm>
        </p:grpSpPr>
        <p:sp>
          <p:nvSpPr>
            <p:cNvPr id="12022" name="Rectangle 758">
              <a:extLst>
                <a:ext uri="{FF2B5EF4-FFF2-40B4-BE49-F238E27FC236}">
                  <a16:creationId xmlns:a16="http://schemas.microsoft.com/office/drawing/2014/main" id="{187BE98D-3977-AC14-23AE-59C54E65CE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" y="7484"/>
              <a:ext cx="453" cy="90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1765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23" name="Rectangle 759">
              <a:extLst>
                <a:ext uri="{FF2B5EF4-FFF2-40B4-BE49-F238E27FC236}">
                  <a16:creationId xmlns:a16="http://schemas.microsoft.com/office/drawing/2014/main" id="{4B522542-7CE2-49C1-43AD-C686B8B8C6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2" y="7484"/>
              <a:ext cx="453" cy="90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1765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50" name="Rectangle 786">
              <a:extLst>
                <a:ext uri="{FF2B5EF4-FFF2-40B4-BE49-F238E27FC236}">
                  <a16:creationId xmlns:a16="http://schemas.microsoft.com/office/drawing/2014/main" id="{3EF31EF6-46AD-316A-3AAF-451E156C17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" y="7507"/>
              <a:ext cx="408" cy="862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71" name="Rectangle 807">
              <a:extLst>
                <a:ext uri="{FF2B5EF4-FFF2-40B4-BE49-F238E27FC236}">
                  <a16:creationId xmlns:a16="http://schemas.microsoft.com/office/drawing/2014/main" id="{73CD401E-0660-CEA4-6C9F-AE7C31DF3C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5" y="7507"/>
              <a:ext cx="408" cy="862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tint val="3372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72" name="Rectangle 808">
              <a:extLst>
                <a:ext uri="{FF2B5EF4-FFF2-40B4-BE49-F238E27FC236}">
                  <a16:creationId xmlns:a16="http://schemas.microsoft.com/office/drawing/2014/main" id="{3EBE4667-DBCE-64B4-3197-972A885B3B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" y="7915"/>
              <a:ext cx="22" cy="45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73" name="Rectangle 809">
              <a:extLst>
                <a:ext uri="{FF2B5EF4-FFF2-40B4-BE49-F238E27FC236}">
                  <a16:creationId xmlns:a16="http://schemas.microsoft.com/office/drawing/2014/main" id="{D51E5AC1-1785-B226-80FA-287530BCAE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" y="7892"/>
              <a:ext cx="23" cy="2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176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74" name="Freeform 810">
              <a:extLst>
                <a:ext uri="{FF2B5EF4-FFF2-40B4-BE49-F238E27FC236}">
                  <a16:creationId xmlns:a16="http://schemas.microsoft.com/office/drawing/2014/main" id="{9F81D039-B6C4-A913-86D5-0FB4C4BA3A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" y="7507"/>
              <a:ext cx="408" cy="862"/>
            </a:xfrm>
            <a:custGeom>
              <a:avLst/>
              <a:gdLst>
                <a:gd name="T0" fmla="*/ 408 w 408"/>
                <a:gd name="T1" fmla="*/ 0 h 862"/>
                <a:gd name="T2" fmla="*/ 0 w 408"/>
                <a:gd name="T3" fmla="*/ 0 h 862"/>
                <a:gd name="T4" fmla="*/ 0 w 408"/>
                <a:gd name="T5" fmla="*/ 862 h 862"/>
                <a:gd name="T6" fmla="*/ 23 w 408"/>
                <a:gd name="T7" fmla="*/ 862 h 862"/>
                <a:gd name="T8" fmla="*/ 23 w 408"/>
                <a:gd name="T9" fmla="*/ 22 h 862"/>
                <a:gd name="T10" fmla="*/ 408 w 408"/>
                <a:gd name="T11" fmla="*/ 22 h 862"/>
                <a:gd name="T12" fmla="*/ 408 w 408"/>
                <a:gd name="T13" fmla="*/ 0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8" h="862">
                  <a:moveTo>
                    <a:pt x="408" y="0"/>
                  </a:moveTo>
                  <a:lnTo>
                    <a:pt x="0" y="0"/>
                  </a:lnTo>
                  <a:lnTo>
                    <a:pt x="0" y="862"/>
                  </a:lnTo>
                  <a:lnTo>
                    <a:pt x="23" y="862"/>
                  </a:lnTo>
                  <a:lnTo>
                    <a:pt x="23" y="22"/>
                  </a:lnTo>
                  <a:lnTo>
                    <a:pt x="408" y="22"/>
                  </a:lnTo>
                  <a:lnTo>
                    <a:pt x="408" y="0"/>
                  </a:lnTo>
                  <a:close/>
                </a:path>
              </a:pathLst>
            </a:custGeom>
            <a:solidFill>
              <a:srgbClr val="C0C0C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969696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075" name="Freeform 811">
              <a:extLst>
                <a:ext uri="{FF2B5EF4-FFF2-40B4-BE49-F238E27FC236}">
                  <a16:creationId xmlns:a16="http://schemas.microsoft.com/office/drawing/2014/main" id="{D9952516-57D8-ADC1-407E-39DDB196C024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" y="7507"/>
              <a:ext cx="408" cy="862"/>
            </a:xfrm>
            <a:custGeom>
              <a:avLst/>
              <a:gdLst>
                <a:gd name="T0" fmla="*/ 408 w 408"/>
                <a:gd name="T1" fmla="*/ 0 h 862"/>
                <a:gd name="T2" fmla="*/ 0 w 408"/>
                <a:gd name="T3" fmla="*/ 0 h 862"/>
                <a:gd name="T4" fmla="*/ 0 w 408"/>
                <a:gd name="T5" fmla="*/ 862 h 862"/>
                <a:gd name="T6" fmla="*/ 23 w 408"/>
                <a:gd name="T7" fmla="*/ 862 h 862"/>
                <a:gd name="T8" fmla="*/ 23 w 408"/>
                <a:gd name="T9" fmla="*/ 22 h 862"/>
                <a:gd name="T10" fmla="*/ 408 w 408"/>
                <a:gd name="T11" fmla="*/ 22 h 862"/>
                <a:gd name="T12" fmla="*/ 408 w 408"/>
                <a:gd name="T13" fmla="*/ 0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8" h="862">
                  <a:moveTo>
                    <a:pt x="408" y="0"/>
                  </a:moveTo>
                  <a:lnTo>
                    <a:pt x="0" y="0"/>
                  </a:lnTo>
                  <a:lnTo>
                    <a:pt x="0" y="862"/>
                  </a:lnTo>
                  <a:lnTo>
                    <a:pt x="23" y="862"/>
                  </a:lnTo>
                  <a:lnTo>
                    <a:pt x="23" y="22"/>
                  </a:lnTo>
                  <a:lnTo>
                    <a:pt x="408" y="22"/>
                  </a:lnTo>
                  <a:lnTo>
                    <a:pt x="408" y="0"/>
                  </a:lnTo>
                  <a:close/>
                </a:path>
              </a:pathLst>
            </a:custGeom>
            <a:solidFill>
              <a:srgbClr val="C0C0C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969696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2082" name="Text Box 818">
            <a:extLst>
              <a:ext uri="{FF2B5EF4-FFF2-40B4-BE49-F238E27FC236}">
                <a16:creationId xmlns:a16="http://schemas.microsoft.com/office/drawing/2014/main" id="{6CFB3C3A-A3BC-9E25-B4E9-FE6399FA76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1813" y="12241213"/>
            <a:ext cx="8064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window</a:t>
            </a:r>
          </a:p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(1200)</a:t>
            </a:r>
          </a:p>
        </p:txBody>
      </p:sp>
      <p:grpSp>
        <p:nvGrpSpPr>
          <p:cNvPr id="12085" name="Group 821">
            <a:extLst>
              <a:ext uri="{FF2B5EF4-FFF2-40B4-BE49-F238E27FC236}">
                <a16:creationId xmlns:a16="http://schemas.microsoft.com/office/drawing/2014/main" id="{5532BAD3-E3A2-C0EF-F2E0-93448EB818B5}"/>
              </a:ext>
            </a:extLst>
          </p:cNvPr>
          <p:cNvGrpSpPr>
            <a:grpSpLocks/>
          </p:cNvGrpSpPr>
          <p:nvPr/>
        </p:nvGrpSpPr>
        <p:grpSpPr bwMode="auto">
          <a:xfrm>
            <a:off x="3708400" y="12098338"/>
            <a:ext cx="2159000" cy="142875"/>
            <a:chOff x="2336" y="7621"/>
            <a:chExt cx="1362" cy="90"/>
          </a:xfrm>
        </p:grpSpPr>
        <p:sp>
          <p:nvSpPr>
            <p:cNvPr id="12079" name="Rectangle 815">
              <a:extLst>
                <a:ext uri="{FF2B5EF4-FFF2-40B4-BE49-F238E27FC236}">
                  <a16:creationId xmlns:a16="http://schemas.microsoft.com/office/drawing/2014/main" id="{2C9B75B6-7A0D-4B1D-D3F1-5D6C72083F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6" y="7621"/>
              <a:ext cx="1360" cy="90"/>
            </a:xfrm>
            <a:prstGeom prst="rect">
              <a:avLst/>
            </a:prstGeom>
            <a:pattFill prst="narHorz">
              <a:fgClr>
                <a:srgbClr val="C0C0C0"/>
              </a:fgClr>
              <a:bgClr>
                <a:schemeClr val="bg1"/>
              </a:bgClr>
            </a:patt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83" name="Rectangle 819">
              <a:extLst>
                <a:ext uri="{FF2B5EF4-FFF2-40B4-BE49-F238E27FC236}">
                  <a16:creationId xmlns:a16="http://schemas.microsoft.com/office/drawing/2014/main" id="{41F45077-81ED-6160-5A31-18F8601373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6" y="7666"/>
              <a:ext cx="703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84" name="Rectangle 820">
              <a:extLst>
                <a:ext uri="{FF2B5EF4-FFF2-40B4-BE49-F238E27FC236}">
                  <a16:creationId xmlns:a16="http://schemas.microsoft.com/office/drawing/2014/main" id="{0117523F-874D-06EC-60CF-04D30A7831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4" y="7621"/>
              <a:ext cx="704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2086" name="Group 822">
            <a:extLst>
              <a:ext uri="{FF2B5EF4-FFF2-40B4-BE49-F238E27FC236}">
                <a16:creationId xmlns:a16="http://schemas.microsoft.com/office/drawing/2014/main" id="{46E695A5-9BA0-B3BB-84D5-1B38C4D197B5}"/>
              </a:ext>
            </a:extLst>
          </p:cNvPr>
          <p:cNvGrpSpPr>
            <a:grpSpLocks/>
          </p:cNvGrpSpPr>
          <p:nvPr/>
        </p:nvGrpSpPr>
        <p:grpSpPr bwMode="auto">
          <a:xfrm>
            <a:off x="5976938" y="12098338"/>
            <a:ext cx="1800225" cy="142875"/>
            <a:chOff x="2336" y="7621"/>
            <a:chExt cx="1362" cy="90"/>
          </a:xfrm>
        </p:grpSpPr>
        <p:sp>
          <p:nvSpPr>
            <p:cNvPr id="12087" name="Rectangle 823">
              <a:extLst>
                <a:ext uri="{FF2B5EF4-FFF2-40B4-BE49-F238E27FC236}">
                  <a16:creationId xmlns:a16="http://schemas.microsoft.com/office/drawing/2014/main" id="{A91C3294-C6D5-0BAC-2695-E04675DA18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6" y="7621"/>
              <a:ext cx="1360" cy="90"/>
            </a:xfrm>
            <a:prstGeom prst="rect">
              <a:avLst/>
            </a:prstGeom>
            <a:pattFill prst="narHorz">
              <a:fgClr>
                <a:srgbClr val="C0C0C0"/>
              </a:fgClr>
              <a:bgClr>
                <a:schemeClr val="bg1"/>
              </a:bgClr>
            </a:patt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88" name="Rectangle 824">
              <a:extLst>
                <a:ext uri="{FF2B5EF4-FFF2-40B4-BE49-F238E27FC236}">
                  <a16:creationId xmlns:a16="http://schemas.microsoft.com/office/drawing/2014/main" id="{2456F43A-8C8E-67B3-93AA-B705122114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6" y="7666"/>
              <a:ext cx="703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89" name="Rectangle 825">
              <a:extLst>
                <a:ext uri="{FF2B5EF4-FFF2-40B4-BE49-F238E27FC236}">
                  <a16:creationId xmlns:a16="http://schemas.microsoft.com/office/drawing/2014/main" id="{353C9FA2-A0DE-0530-DF4E-C7780D7692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4" y="7621"/>
              <a:ext cx="704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2094" name="Text Box 830">
            <a:extLst>
              <a:ext uri="{FF2B5EF4-FFF2-40B4-BE49-F238E27FC236}">
                <a16:creationId xmlns:a16="http://schemas.microsoft.com/office/drawing/2014/main" id="{6266AA2D-BD44-2547-9730-2ED0A66F05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08738" y="12277725"/>
            <a:ext cx="8064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window</a:t>
            </a:r>
          </a:p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(1000)</a:t>
            </a:r>
          </a:p>
        </p:txBody>
      </p:sp>
      <p:grpSp>
        <p:nvGrpSpPr>
          <p:cNvPr id="12095" name="Group 831">
            <a:extLst>
              <a:ext uri="{FF2B5EF4-FFF2-40B4-BE49-F238E27FC236}">
                <a16:creationId xmlns:a16="http://schemas.microsoft.com/office/drawing/2014/main" id="{447A28D1-76D4-379E-7356-79C3C4DB42DB}"/>
              </a:ext>
            </a:extLst>
          </p:cNvPr>
          <p:cNvGrpSpPr>
            <a:grpSpLocks/>
          </p:cNvGrpSpPr>
          <p:nvPr/>
        </p:nvGrpSpPr>
        <p:grpSpPr bwMode="auto">
          <a:xfrm>
            <a:off x="8029575" y="12098338"/>
            <a:ext cx="1439863" cy="142875"/>
            <a:chOff x="2336" y="7621"/>
            <a:chExt cx="1362" cy="90"/>
          </a:xfrm>
        </p:grpSpPr>
        <p:sp>
          <p:nvSpPr>
            <p:cNvPr id="12096" name="Rectangle 832">
              <a:extLst>
                <a:ext uri="{FF2B5EF4-FFF2-40B4-BE49-F238E27FC236}">
                  <a16:creationId xmlns:a16="http://schemas.microsoft.com/office/drawing/2014/main" id="{6C2FB077-5181-82FB-4D19-A83EA48774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6" y="7621"/>
              <a:ext cx="1360" cy="90"/>
            </a:xfrm>
            <a:prstGeom prst="rect">
              <a:avLst/>
            </a:prstGeom>
            <a:pattFill prst="narHorz">
              <a:fgClr>
                <a:srgbClr val="C0C0C0"/>
              </a:fgClr>
              <a:bgClr>
                <a:schemeClr val="bg1"/>
              </a:bgClr>
            </a:patt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97" name="Rectangle 833">
              <a:extLst>
                <a:ext uri="{FF2B5EF4-FFF2-40B4-BE49-F238E27FC236}">
                  <a16:creationId xmlns:a16="http://schemas.microsoft.com/office/drawing/2014/main" id="{ABAED1B3-7302-30EE-1456-4BDA4C33E1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6" y="7666"/>
              <a:ext cx="703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98" name="Rectangle 834">
              <a:extLst>
                <a:ext uri="{FF2B5EF4-FFF2-40B4-BE49-F238E27FC236}">
                  <a16:creationId xmlns:a16="http://schemas.microsoft.com/office/drawing/2014/main" id="{CD8FEDEC-AF0C-6A79-169A-BAD2E9B2D6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4" y="7621"/>
              <a:ext cx="704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2099" name="Text Box 835">
            <a:extLst>
              <a:ext uri="{FF2B5EF4-FFF2-40B4-BE49-F238E27FC236}">
                <a16:creationId xmlns:a16="http://schemas.microsoft.com/office/drawing/2014/main" id="{3494216B-1332-92FE-06F3-17B68E5017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16913" y="12277725"/>
            <a:ext cx="8064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window</a:t>
            </a:r>
          </a:p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(800)</a:t>
            </a:r>
          </a:p>
        </p:txBody>
      </p:sp>
      <p:grpSp>
        <p:nvGrpSpPr>
          <p:cNvPr id="12100" name="Group 836">
            <a:extLst>
              <a:ext uri="{FF2B5EF4-FFF2-40B4-BE49-F238E27FC236}">
                <a16:creationId xmlns:a16="http://schemas.microsoft.com/office/drawing/2014/main" id="{5E367BC7-844F-2683-EE0B-BB3C11244403}"/>
              </a:ext>
            </a:extLst>
          </p:cNvPr>
          <p:cNvGrpSpPr>
            <a:grpSpLocks/>
          </p:cNvGrpSpPr>
          <p:nvPr/>
        </p:nvGrpSpPr>
        <p:grpSpPr bwMode="auto">
          <a:xfrm>
            <a:off x="9648825" y="12098338"/>
            <a:ext cx="1079500" cy="142875"/>
            <a:chOff x="2336" y="7621"/>
            <a:chExt cx="1362" cy="90"/>
          </a:xfrm>
        </p:grpSpPr>
        <p:sp>
          <p:nvSpPr>
            <p:cNvPr id="12101" name="Rectangle 837">
              <a:extLst>
                <a:ext uri="{FF2B5EF4-FFF2-40B4-BE49-F238E27FC236}">
                  <a16:creationId xmlns:a16="http://schemas.microsoft.com/office/drawing/2014/main" id="{BD9D4124-1C00-CEF3-179F-8216BEE507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6" y="7621"/>
              <a:ext cx="1360" cy="90"/>
            </a:xfrm>
            <a:prstGeom prst="rect">
              <a:avLst/>
            </a:prstGeom>
            <a:pattFill prst="narHorz">
              <a:fgClr>
                <a:srgbClr val="C0C0C0"/>
              </a:fgClr>
              <a:bgClr>
                <a:schemeClr val="bg1"/>
              </a:bgClr>
            </a:patt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102" name="Rectangle 838">
              <a:extLst>
                <a:ext uri="{FF2B5EF4-FFF2-40B4-BE49-F238E27FC236}">
                  <a16:creationId xmlns:a16="http://schemas.microsoft.com/office/drawing/2014/main" id="{634B3B77-C5B9-3320-B4C0-96757A24FF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6" y="7666"/>
              <a:ext cx="703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103" name="Rectangle 839">
              <a:extLst>
                <a:ext uri="{FF2B5EF4-FFF2-40B4-BE49-F238E27FC236}">
                  <a16:creationId xmlns:a16="http://schemas.microsoft.com/office/drawing/2014/main" id="{F2F2A11B-F18C-BA39-F302-CE4BFA216D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4" y="7621"/>
              <a:ext cx="704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2104" name="Text Box 840">
            <a:extLst>
              <a:ext uri="{FF2B5EF4-FFF2-40B4-BE49-F238E27FC236}">
                <a16:creationId xmlns:a16="http://schemas.microsoft.com/office/drawing/2014/main" id="{B21E5EF2-99C1-489C-025A-1D2DD3480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56775" y="12314238"/>
            <a:ext cx="8064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window</a:t>
            </a:r>
          </a:p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(600)</a:t>
            </a:r>
          </a:p>
        </p:txBody>
      </p:sp>
      <p:sp>
        <p:nvSpPr>
          <p:cNvPr id="12105" name="Line 841">
            <a:extLst>
              <a:ext uri="{FF2B5EF4-FFF2-40B4-BE49-F238E27FC236}">
                <a16:creationId xmlns:a16="http://schemas.microsoft.com/office/drawing/2014/main" id="{9C7D2FDA-2AFA-96EE-F0B2-6F775C8626B9}"/>
              </a:ext>
            </a:extLst>
          </p:cNvPr>
          <p:cNvSpPr>
            <a:spLocks noChangeShapeType="1"/>
          </p:cNvSpPr>
          <p:nvPr/>
        </p:nvSpPr>
        <p:spPr bwMode="auto">
          <a:xfrm>
            <a:off x="36513" y="13609638"/>
            <a:ext cx="21386800" cy="0"/>
          </a:xfrm>
          <a:prstGeom prst="line">
            <a:avLst/>
          </a:prstGeom>
          <a:noFill/>
          <a:ln w="25400">
            <a:solidFill>
              <a:srgbClr val="FF99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106" name="Text Box 842">
            <a:extLst>
              <a:ext uri="{FF2B5EF4-FFF2-40B4-BE49-F238E27FC236}">
                <a16:creationId xmlns:a16="http://schemas.microsoft.com/office/drawing/2014/main" id="{5EBCE967-6E95-23AA-1FC9-36A1944268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13717588"/>
            <a:ext cx="1708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ja-JP" altLang="en-US" sz="2000" b="1">
                <a:ea typeface="メイリオ" panose="020B0604030504040204" pitchFamily="50" charset="-128"/>
              </a:rPr>
              <a:t>その他マーク</a:t>
            </a:r>
          </a:p>
        </p:txBody>
      </p:sp>
      <p:grpSp>
        <p:nvGrpSpPr>
          <p:cNvPr id="12214" name="Group 950">
            <a:extLst>
              <a:ext uri="{FF2B5EF4-FFF2-40B4-BE49-F238E27FC236}">
                <a16:creationId xmlns:a16="http://schemas.microsoft.com/office/drawing/2014/main" id="{C31379C2-0645-6240-AC1A-F1599AD3346E}"/>
              </a:ext>
            </a:extLst>
          </p:cNvPr>
          <p:cNvGrpSpPr>
            <a:grpSpLocks/>
          </p:cNvGrpSpPr>
          <p:nvPr/>
        </p:nvGrpSpPr>
        <p:grpSpPr bwMode="auto">
          <a:xfrm>
            <a:off x="2555875" y="13933488"/>
            <a:ext cx="900113" cy="900112"/>
            <a:chOff x="1610" y="8777"/>
            <a:chExt cx="567" cy="567"/>
          </a:xfrm>
        </p:grpSpPr>
        <p:sp>
          <p:nvSpPr>
            <p:cNvPr id="12211" name="AutoShape 947">
              <a:extLst>
                <a:ext uri="{FF2B5EF4-FFF2-40B4-BE49-F238E27FC236}">
                  <a16:creationId xmlns:a16="http://schemas.microsoft.com/office/drawing/2014/main" id="{49483ECA-C202-5D76-1B42-D98FD15156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0" y="8777"/>
              <a:ext cx="567" cy="567"/>
            </a:xfrm>
            <a:prstGeom prst="roundRect">
              <a:avLst>
                <a:gd name="adj" fmla="val 16667"/>
              </a:avLst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2158" name="Group 894">
              <a:extLst>
                <a:ext uri="{FF2B5EF4-FFF2-40B4-BE49-F238E27FC236}">
                  <a16:creationId xmlns:a16="http://schemas.microsoft.com/office/drawing/2014/main" id="{565A91AE-1015-A6C7-64FC-1EA3CD63570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48" y="8921"/>
              <a:ext cx="491" cy="279"/>
              <a:chOff x="1350" y="3407"/>
              <a:chExt cx="998" cy="500"/>
            </a:xfrm>
          </p:grpSpPr>
          <p:sp>
            <p:nvSpPr>
              <p:cNvPr id="12159" name="Rectangle 895">
                <a:extLst>
                  <a:ext uri="{FF2B5EF4-FFF2-40B4-BE49-F238E27FC236}">
                    <a16:creationId xmlns:a16="http://schemas.microsoft.com/office/drawing/2014/main" id="{25907046-4C34-39D9-5B8F-5581511FEC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90" y="3407"/>
                <a:ext cx="46" cy="4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160" name="Rectangle 896">
                <a:extLst>
                  <a:ext uri="{FF2B5EF4-FFF2-40B4-BE49-F238E27FC236}">
                    <a16:creationId xmlns:a16="http://schemas.microsoft.com/office/drawing/2014/main" id="{2CE00A8A-7DD4-0C97-F919-49F76F27F8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6" y="3407"/>
                <a:ext cx="272" cy="4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161" name="Rectangle 897">
                <a:extLst>
                  <a:ext uri="{FF2B5EF4-FFF2-40B4-BE49-F238E27FC236}">
                    <a16:creationId xmlns:a16="http://schemas.microsoft.com/office/drawing/2014/main" id="{60223DC4-2BA6-2D9E-0682-CAC8D66E90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6" y="3634"/>
                <a:ext cx="226" cy="4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162" name="Rectangle 898">
                <a:extLst>
                  <a:ext uri="{FF2B5EF4-FFF2-40B4-BE49-F238E27FC236}">
                    <a16:creationId xmlns:a16="http://schemas.microsoft.com/office/drawing/2014/main" id="{FE667DEE-C057-37FD-4710-4AE83AB0C7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6" y="3861"/>
                <a:ext cx="272" cy="4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163" name="Rectangle 899">
                <a:extLst>
                  <a:ext uri="{FF2B5EF4-FFF2-40B4-BE49-F238E27FC236}">
                    <a16:creationId xmlns:a16="http://schemas.microsoft.com/office/drawing/2014/main" id="{F07BEFC0-3376-E8EF-5496-C72A901525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1" y="3407"/>
                <a:ext cx="46" cy="4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164" name="Rectangle 900">
                <a:extLst>
                  <a:ext uri="{FF2B5EF4-FFF2-40B4-BE49-F238E27FC236}">
                    <a16:creationId xmlns:a16="http://schemas.microsoft.com/office/drawing/2014/main" id="{2AAA3410-5CC8-562F-0C5A-1F75C95BDE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7" y="3861"/>
                <a:ext cx="271" cy="4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165" name="Rectangle 901">
                <a:extLst>
                  <a:ext uri="{FF2B5EF4-FFF2-40B4-BE49-F238E27FC236}">
                    <a16:creationId xmlns:a16="http://schemas.microsoft.com/office/drawing/2014/main" id="{37723A40-ADFE-FCA7-95FD-6A70051C0A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0" y="3408"/>
                <a:ext cx="318" cy="4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166" name="Rectangle 902">
                <a:extLst>
                  <a:ext uri="{FF2B5EF4-FFF2-40B4-BE49-F238E27FC236}">
                    <a16:creationId xmlns:a16="http://schemas.microsoft.com/office/drawing/2014/main" id="{1B01414C-FB23-821E-67E4-6615B01E0A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6" y="3453"/>
                <a:ext cx="45" cy="45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2213" name="Group 949">
            <a:extLst>
              <a:ext uri="{FF2B5EF4-FFF2-40B4-BE49-F238E27FC236}">
                <a16:creationId xmlns:a16="http://schemas.microsoft.com/office/drawing/2014/main" id="{BB011C08-4529-5327-FD79-5E2AA3BDA0D8}"/>
              </a:ext>
            </a:extLst>
          </p:cNvPr>
          <p:cNvGrpSpPr>
            <a:grpSpLocks/>
          </p:cNvGrpSpPr>
          <p:nvPr/>
        </p:nvGrpSpPr>
        <p:grpSpPr bwMode="auto">
          <a:xfrm>
            <a:off x="3529013" y="13933488"/>
            <a:ext cx="900112" cy="900112"/>
            <a:chOff x="2223" y="8777"/>
            <a:chExt cx="567" cy="567"/>
          </a:xfrm>
        </p:grpSpPr>
        <p:sp>
          <p:nvSpPr>
            <p:cNvPr id="12210" name="AutoShape 946">
              <a:extLst>
                <a:ext uri="{FF2B5EF4-FFF2-40B4-BE49-F238E27FC236}">
                  <a16:creationId xmlns:a16="http://schemas.microsoft.com/office/drawing/2014/main" id="{5875B5E1-E0D2-91D7-7A43-6E57295AD5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3" y="8777"/>
              <a:ext cx="567" cy="567"/>
            </a:xfrm>
            <a:prstGeom prst="roundRect">
              <a:avLst>
                <a:gd name="adj" fmla="val 16667"/>
              </a:avLst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2167" name="Group 903">
              <a:extLst>
                <a:ext uri="{FF2B5EF4-FFF2-40B4-BE49-F238E27FC236}">
                  <a16:creationId xmlns:a16="http://schemas.microsoft.com/office/drawing/2014/main" id="{0CDB9D30-9D5B-1965-7D0E-1EC2527079C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57" y="8926"/>
              <a:ext cx="499" cy="269"/>
              <a:chOff x="4503" y="3293"/>
              <a:chExt cx="929" cy="500"/>
            </a:xfrm>
          </p:grpSpPr>
          <p:sp>
            <p:nvSpPr>
              <p:cNvPr id="12168" name="Rectangle 904">
                <a:extLst>
                  <a:ext uri="{FF2B5EF4-FFF2-40B4-BE49-F238E27FC236}">
                    <a16:creationId xmlns:a16="http://schemas.microsoft.com/office/drawing/2014/main" id="{A3C8BF6A-C2EE-38D0-1C9B-238BB0921D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03" y="3294"/>
                <a:ext cx="46" cy="4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169" name="Rectangle 905">
                <a:extLst>
                  <a:ext uri="{FF2B5EF4-FFF2-40B4-BE49-F238E27FC236}">
                    <a16:creationId xmlns:a16="http://schemas.microsoft.com/office/drawing/2014/main" id="{9200F30D-B5A4-9EBF-45D9-1715D7E64B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9" y="3294"/>
                <a:ext cx="272" cy="4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170" name="Rectangle 906">
                <a:extLst>
                  <a:ext uri="{FF2B5EF4-FFF2-40B4-BE49-F238E27FC236}">
                    <a16:creationId xmlns:a16="http://schemas.microsoft.com/office/drawing/2014/main" id="{86A5B4D7-284D-7EE0-16BE-68A3AF3335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9" y="3521"/>
                <a:ext cx="226" cy="4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171" name="Rectangle 907">
                <a:extLst>
                  <a:ext uri="{FF2B5EF4-FFF2-40B4-BE49-F238E27FC236}">
                    <a16:creationId xmlns:a16="http://schemas.microsoft.com/office/drawing/2014/main" id="{7FC3EED7-2FFB-6DF8-FBD8-A6E421CD0B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51" y="3521"/>
                <a:ext cx="45" cy="4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172" name="Rectangle 908">
                <a:extLst>
                  <a:ext uri="{FF2B5EF4-FFF2-40B4-BE49-F238E27FC236}">
                    <a16:creationId xmlns:a16="http://schemas.microsoft.com/office/drawing/2014/main" id="{8CA218D6-598B-1753-52C3-1C61B9703B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6" y="3566"/>
                <a:ext cx="45" cy="9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173" name="Rectangle 909">
                <a:extLst>
                  <a:ext uri="{FF2B5EF4-FFF2-40B4-BE49-F238E27FC236}">
                    <a16:creationId xmlns:a16="http://schemas.microsoft.com/office/drawing/2014/main" id="{AEFD8D19-448D-BA11-35DA-CBF854C671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5" y="3703"/>
                <a:ext cx="45" cy="9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174" name="Rectangle 910">
                <a:extLst>
                  <a:ext uri="{FF2B5EF4-FFF2-40B4-BE49-F238E27FC236}">
                    <a16:creationId xmlns:a16="http://schemas.microsoft.com/office/drawing/2014/main" id="{904C5FDC-4D42-F8D3-5B93-EBADF1D044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6" y="3430"/>
                <a:ext cx="45" cy="9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175" name="Rectangle 911">
                <a:extLst>
                  <a:ext uri="{FF2B5EF4-FFF2-40B4-BE49-F238E27FC236}">
                    <a16:creationId xmlns:a16="http://schemas.microsoft.com/office/drawing/2014/main" id="{CFC60D53-5FBA-159E-63C1-36D4963781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97" y="3566"/>
                <a:ext cx="45" cy="9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176" name="Rectangle 912">
                <a:extLst>
                  <a:ext uri="{FF2B5EF4-FFF2-40B4-BE49-F238E27FC236}">
                    <a16:creationId xmlns:a16="http://schemas.microsoft.com/office/drawing/2014/main" id="{99FA48E3-3091-DE4A-F98F-79F373B08F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97" y="3430"/>
                <a:ext cx="45" cy="9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177" name="Rectangle 913">
                <a:extLst>
                  <a:ext uri="{FF2B5EF4-FFF2-40B4-BE49-F238E27FC236}">
                    <a16:creationId xmlns:a16="http://schemas.microsoft.com/office/drawing/2014/main" id="{D19FACE6-CE7E-6728-9039-31A3ED6113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7" y="3703"/>
                <a:ext cx="45" cy="9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178" name="Rectangle 914">
                <a:extLst>
                  <a:ext uri="{FF2B5EF4-FFF2-40B4-BE49-F238E27FC236}">
                    <a16:creationId xmlns:a16="http://schemas.microsoft.com/office/drawing/2014/main" id="{E1CC443C-3BE6-A0C4-6821-B11D3A6A2A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5" y="3294"/>
                <a:ext cx="45" cy="9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179" name="Rectangle 915">
                <a:extLst>
                  <a:ext uri="{FF2B5EF4-FFF2-40B4-BE49-F238E27FC236}">
                    <a16:creationId xmlns:a16="http://schemas.microsoft.com/office/drawing/2014/main" id="{BCDF57F2-7F2C-E073-6B05-88BD974499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87" y="3294"/>
                <a:ext cx="45" cy="9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180" name="Rectangle 916">
                <a:extLst>
                  <a:ext uri="{FF2B5EF4-FFF2-40B4-BE49-F238E27FC236}">
                    <a16:creationId xmlns:a16="http://schemas.microsoft.com/office/drawing/2014/main" id="{3E595C21-54B3-2A5D-0562-836BE3D4C8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0" y="3657"/>
                <a:ext cx="45" cy="4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181" name="Rectangle 917">
                <a:extLst>
                  <a:ext uri="{FF2B5EF4-FFF2-40B4-BE49-F238E27FC236}">
                    <a16:creationId xmlns:a16="http://schemas.microsoft.com/office/drawing/2014/main" id="{9242E0F9-3BA3-D314-74A7-93CCB56B44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42" y="3657"/>
                <a:ext cx="45" cy="4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182" name="Rectangle 918">
                <a:extLst>
                  <a:ext uri="{FF2B5EF4-FFF2-40B4-BE49-F238E27FC236}">
                    <a16:creationId xmlns:a16="http://schemas.microsoft.com/office/drawing/2014/main" id="{EC21B4C7-EA7E-B019-AA3A-BA9F393BD1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0" y="3385"/>
                <a:ext cx="45" cy="4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183" name="Rectangle 919">
                <a:extLst>
                  <a:ext uri="{FF2B5EF4-FFF2-40B4-BE49-F238E27FC236}">
                    <a16:creationId xmlns:a16="http://schemas.microsoft.com/office/drawing/2014/main" id="{10E4E7A9-F0DB-F97A-79D1-5C851F3CC8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42" y="3385"/>
                <a:ext cx="45" cy="4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184" name="Rectangle 920">
                <a:extLst>
                  <a:ext uri="{FF2B5EF4-FFF2-40B4-BE49-F238E27FC236}">
                    <a16:creationId xmlns:a16="http://schemas.microsoft.com/office/drawing/2014/main" id="{2D43146C-980F-44B7-BDEB-8F68687BE9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11" y="3293"/>
                <a:ext cx="45" cy="4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185" name="Rectangle 921">
                <a:extLst>
                  <a:ext uri="{FF2B5EF4-FFF2-40B4-BE49-F238E27FC236}">
                    <a16:creationId xmlns:a16="http://schemas.microsoft.com/office/drawing/2014/main" id="{7045A71C-7EC3-5A3F-99E8-BA44DD6DF7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1" y="3475"/>
                <a:ext cx="45" cy="13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186" name="Rectangle 922">
                <a:extLst>
                  <a:ext uri="{FF2B5EF4-FFF2-40B4-BE49-F238E27FC236}">
                    <a16:creationId xmlns:a16="http://schemas.microsoft.com/office/drawing/2014/main" id="{74695065-F6B7-5CA8-65DB-011D8A2032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5" y="3611"/>
                <a:ext cx="45" cy="18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187" name="Rectangle 923">
                <a:extLst>
                  <a:ext uri="{FF2B5EF4-FFF2-40B4-BE49-F238E27FC236}">
                    <a16:creationId xmlns:a16="http://schemas.microsoft.com/office/drawing/2014/main" id="{64B3265A-ED23-0E9E-20DB-0899838115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6" y="3338"/>
                <a:ext cx="45" cy="13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188" name="Rectangle 924">
                <a:extLst>
                  <a:ext uri="{FF2B5EF4-FFF2-40B4-BE49-F238E27FC236}">
                    <a16:creationId xmlns:a16="http://schemas.microsoft.com/office/drawing/2014/main" id="{8CC4D045-2617-1C2C-F048-76ECD1D5B8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57" y="3338"/>
                <a:ext cx="45" cy="13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189" name="Rectangle 925">
                <a:extLst>
                  <a:ext uri="{FF2B5EF4-FFF2-40B4-BE49-F238E27FC236}">
                    <a16:creationId xmlns:a16="http://schemas.microsoft.com/office/drawing/2014/main" id="{ACC90AFE-DA41-7FBE-A03F-D997FF60AE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02" y="3475"/>
                <a:ext cx="45" cy="13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190" name="Rectangle 926">
                <a:extLst>
                  <a:ext uri="{FF2B5EF4-FFF2-40B4-BE49-F238E27FC236}">
                    <a16:creationId xmlns:a16="http://schemas.microsoft.com/office/drawing/2014/main" id="{185D436B-5830-380D-7C26-8E70DD3D51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8" y="3611"/>
                <a:ext cx="45" cy="18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191" name="Rectangle 927">
                <a:extLst>
                  <a:ext uri="{FF2B5EF4-FFF2-40B4-BE49-F238E27FC236}">
                    <a16:creationId xmlns:a16="http://schemas.microsoft.com/office/drawing/2014/main" id="{272EA632-EA43-BB5D-FA16-949E63D0BF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1" y="3611"/>
                <a:ext cx="227" cy="4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2212" name="Group 948">
            <a:extLst>
              <a:ext uri="{FF2B5EF4-FFF2-40B4-BE49-F238E27FC236}">
                <a16:creationId xmlns:a16="http://schemas.microsoft.com/office/drawing/2014/main" id="{E0AC47B8-C78F-9701-D473-2E96E476C4BB}"/>
              </a:ext>
            </a:extLst>
          </p:cNvPr>
          <p:cNvGrpSpPr>
            <a:grpSpLocks/>
          </p:cNvGrpSpPr>
          <p:nvPr/>
        </p:nvGrpSpPr>
        <p:grpSpPr bwMode="auto">
          <a:xfrm>
            <a:off x="4500563" y="13933488"/>
            <a:ext cx="900112" cy="900112"/>
            <a:chOff x="2835" y="8777"/>
            <a:chExt cx="567" cy="567"/>
          </a:xfrm>
        </p:grpSpPr>
        <p:sp>
          <p:nvSpPr>
            <p:cNvPr id="12209" name="AutoShape 945">
              <a:extLst>
                <a:ext uri="{FF2B5EF4-FFF2-40B4-BE49-F238E27FC236}">
                  <a16:creationId xmlns:a16="http://schemas.microsoft.com/office/drawing/2014/main" id="{C5364478-DF1E-C9E8-500B-BD0C6BBA3F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5" y="8777"/>
              <a:ext cx="567" cy="567"/>
            </a:xfrm>
            <a:prstGeom prst="roundRect">
              <a:avLst>
                <a:gd name="adj" fmla="val 16667"/>
              </a:avLst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2192" name="Group 928">
              <a:extLst>
                <a:ext uri="{FF2B5EF4-FFF2-40B4-BE49-F238E27FC236}">
                  <a16:creationId xmlns:a16="http://schemas.microsoft.com/office/drawing/2014/main" id="{A27CD695-3FCE-5F03-70CE-AAF23A917CB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70" y="8878"/>
              <a:ext cx="498" cy="365"/>
              <a:chOff x="3755" y="3589"/>
              <a:chExt cx="680" cy="499"/>
            </a:xfrm>
          </p:grpSpPr>
          <p:sp>
            <p:nvSpPr>
              <p:cNvPr id="12193" name="Rectangle 929">
                <a:extLst>
                  <a:ext uri="{FF2B5EF4-FFF2-40B4-BE49-F238E27FC236}">
                    <a16:creationId xmlns:a16="http://schemas.microsoft.com/office/drawing/2014/main" id="{08C165BA-E9A2-D0FD-71AF-1E5C383C00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8" y="3680"/>
                <a:ext cx="45" cy="31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194" name="Rectangle 930">
                <a:extLst>
                  <a:ext uri="{FF2B5EF4-FFF2-40B4-BE49-F238E27FC236}">
                    <a16:creationId xmlns:a16="http://schemas.microsoft.com/office/drawing/2014/main" id="{5ECEC1AF-0A7B-9FBF-A813-EB706008F3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63" y="3997"/>
                <a:ext cx="45" cy="4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195" name="Rectangle 931">
                <a:extLst>
                  <a:ext uri="{FF2B5EF4-FFF2-40B4-BE49-F238E27FC236}">
                    <a16:creationId xmlns:a16="http://schemas.microsoft.com/office/drawing/2014/main" id="{F14D8D6A-3872-C431-8C3A-48948F2498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45" y="3997"/>
                <a:ext cx="45" cy="4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196" name="Rectangle 932">
                <a:extLst>
                  <a:ext uri="{FF2B5EF4-FFF2-40B4-BE49-F238E27FC236}">
                    <a16:creationId xmlns:a16="http://schemas.microsoft.com/office/drawing/2014/main" id="{38561E73-0C55-5C13-D6C8-AEFB090DDC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0" y="3680"/>
                <a:ext cx="45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197" name="Rectangle 933">
                <a:extLst>
                  <a:ext uri="{FF2B5EF4-FFF2-40B4-BE49-F238E27FC236}">
                    <a16:creationId xmlns:a16="http://schemas.microsoft.com/office/drawing/2014/main" id="{37D3E7C3-C585-58CD-5078-B510BC0C93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62" y="3635"/>
                <a:ext cx="45" cy="4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198" name="Rectangle 934">
                <a:extLst>
                  <a:ext uri="{FF2B5EF4-FFF2-40B4-BE49-F238E27FC236}">
                    <a16:creationId xmlns:a16="http://schemas.microsoft.com/office/drawing/2014/main" id="{BE2F8EDD-0704-6617-4DF2-362EAE25F5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44" y="3635"/>
                <a:ext cx="45" cy="4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199" name="Rectangle 935">
                <a:extLst>
                  <a:ext uri="{FF2B5EF4-FFF2-40B4-BE49-F238E27FC236}">
                    <a16:creationId xmlns:a16="http://schemas.microsoft.com/office/drawing/2014/main" id="{994D1488-FF9C-98CC-A172-D056C914B4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8" y="3589"/>
                <a:ext cx="136" cy="4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200" name="Rectangle 936">
                <a:extLst>
                  <a:ext uri="{FF2B5EF4-FFF2-40B4-BE49-F238E27FC236}">
                    <a16:creationId xmlns:a16="http://schemas.microsoft.com/office/drawing/2014/main" id="{21E3F595-08B3-9B2B-F9B9-505F1CFAC8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0" y="3861"/>
                <a:ext cx="45" cy="13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201" name="Rectangle 937">
                <a:extLst>
                  <a:ext uri="{FF2B5EF4-FFF2-40B4-BE49-F238E27FC236}">
                    <a16:creationId xmlns:a16="http://schemas.microsoft.com/office/drawing/2014/main" id="{B8120A95-A28E-4121-AF4E-C076C1BD60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5" y="3998"/>
                <a:ext cx="45" cy="9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202" name="Rectangle 938">
                <a:extLst>
                  <a:ext uri="{FF2B5EF4-FFF2-40B4-BE49-F238E27FC236}">
                    <a16:creationId xmlns:a16="http://schemas.microsoft.com/office/drawing/2014/main" id="{F87E082B-EA0F-B7EE-0A12-E9E8F8C8EF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3998"/>
                <a:ext cx="45" cy="9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203" name="Rectangle 939">
                <a:extLst>
                  <a:ext uri="{FF2B5EF4-FFF2-40B4-BE49-F238E27FC236}">
                    <a16:creationId xmlns:a16="http://schemas.microsoft.com/office/drawing/2014/main" id="{DC4A39A5-1806-5291-EE97-2EED347644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1" y="3771"/>
                <a:ext cx="45" cy="22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204" name="Rectangle 940">
                <a:extLst>
                  <a:ext uri="{FF2B5EF4-FFF2-40B4-BE49-F238E27FC236}">
                    <a16:creationId xmlns:a16="http://schemas.microsoft.com/office/drawing/2014/main" id="{808910ED-19DF-24AF-A984-9114132E77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3771"/>
                <a:ext cx="45" cy="22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205" name="Rectangle 941">
                <a:extLst>
                  <a:ext uri="{FF2B5EF4-FFF2-40B4-BE49-F238E27FC236}">
                    <a16:creationId xmlns:a16="http://schemas.microsoft.com/office/drawing/2014/main" id="{1DFD8095-666F-E0E8-917A-5888659AD8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5" y="3590"/>
                <a:ext cx="45" cy="18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206" name="Rectangle 942">
                <a:extLst>
                  <a:ext uri="{FF2B5EF4-FFF2-40B4-BE49-F238E27FC236}">
                    <a16:creationId xmlns:a16="http://schemas.microsoft.com/office/drawing/2014/main" id="{7E8B8C49-E9DA-5831-843D-9654AC1419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1" y="3771"/>
                <a:ext cx="45" cy="22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207" name="Rectangle 943">
                <a:extLst>
                  <a:ext uri="{FF2B5EF4-FFF2-40B4-BE49-F238E27FC236}">
                    <a16:creationId xmlns:a16="http://schemas.microsoft.com/office/drawing/2014/main" id="{9E010CC4-47D6-ACFD-EC51-2CE5C08D42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7" y="3590"/>
                <a:ext cx="45" cy="18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208" name="Rectangle 944">
                <a:extLst>
                  <a:ext uri="{FF2B5EF4-FFF2-40B4-BE49-F238E27FC236}">
                    <a16:creationId xmlns:a16="http://schemas.microsoft.com/office/drawing/2014/main" id="{47D347FB-A45C-7CE3-3AD8-FFC161A8CE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9" y="4042"/>
                <a:ext cx="136" cy="4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12215" name="Text Box 951">
            <a:extLst>
              <a:ext uri="{FF2B5EF4-FFF2-40B4-BE49-F238E27FC236}">
                <a16:creationId xmlns:a16="http://schemas.microsoft.com/office/drawing/2014/main" id="{3A29764F-D2BB-B611-D544-16EC55766F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93063" y="6300788"/>
            <a:ext cx="1454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ja-JP" altLang="en-US" sz="2000" b="1">
                <a:ea typeface="メイリオ" panose="020B0604030504040204" pitchFamily="50" charset="-128"/>
              </a:rPr>
              <a:t>人間マーク</a:t>
            </a:r>
          </a:p>
        </p:txBody>
      </p:sp>
      <p:grpSp>
        <p:nvGrpSpPr>
          <p:cNvPr id="12236" name="Group 972">
            <a:extLst>
              <a:ext uri="{FF2B5EF4-FFF2-40B4-BE49-F238E27FC236}">
                <a16:creationId xmlns:a16="http://schemas.microsoft.com/office/drawing/2014/main" id="{9A98A385-CE66-86F2-2FBE-2207C1B78DA9}"/>
              </a:ext>
            </a:extLst>
          </p:cNvPr>
          <p:cNvGrpSpPr>
            <a:grpSpLocks/>
          </p:cNvGrpSpPr>
          <p:nvPr/>
        </p:nvGrpSpPr>
        <p:grpSpPr bwMode="auto">
          <a:xfrm>
            <a:off x="10621963" y="5761038"/>
            <a:ext cx="757237" cy="1333500"/>
            <a:chOff x="6691" y="3629"/>
            <a:chExt cx="477" cy="840"/>
          </a:xfrm>
        </p:grpSpPr>
        <p:sp>
          <p:nvSpPr>
            <p:cNvPr id="12216" name="Oval 952">
              <a:extLst>
                <a:ext uri="{FF2B5EF4-FFF2-40B4-BE49-F238E27FC236}">
                  <a16:creationId xmlns:a16="http://schemas.microsoft.com/office/drawing/2014/main" id="{CF22D58C-6F30-9A38-B63F-8DCE5CDAD4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36" y="3629"/>
              <a:ext cx="386" cy="386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19" name="AutoShape 955">
              <a:extLst>
                <a:ext uri="{FF2B5EF4-FFF2-40B4-BE49-F238E27FC236}">
                  <a16:creationId xmlns:a16="http://schemas.microsoft.com/office/drawing/2014/main" id="{F413DAA9-24D3-DC67-8248-E11424B4C61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6691" y="3992"/>
              <a:ext cx="477" cy="477"/>
            </a:xfrm>
            <a:prstGeom prst="flowChartDelay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30" name="Rectangle 966">
              <a:extLst>
                <a:ext uri="{FF2B5EF4-FFF2-40B4-BE49-F238E27FC236}">
                  <a16:creationId xmlns:a16="http://schemas.microsoft.com/office/drawing/2014/main" id="{170C70D4-63B9-A44F-B9AF-581B22ED71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36" y="4197"/>
              <a:ext cx="386" cy="1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>
                  <a:latin typeface="メイリオ" panose="020B0604030504040204" pitchFamily="50" charset="-128"/>
                  <a:ea typeface="メイリオ" panose="020B0604030504040204" pitchFamily="50" charset="-128"/>
                </a:rPr>
                <a:t>A</a:t>
              </a:r>
              <a:r>
                <a:rPr lang="ja-JP" altLang="en-US" sz="1000">
                  <a:latin typeface="メイリオ" panose="020B0604030504040204" pitchFamily="50" charset="-128"/>
                  <a:ea typeface="メイリオ" panose="020B0604030504040204" pitchFamily="50" charset="-128"/>
                </a:rPr>
                <a:t>さん</a:t>
              </a:r>
            </a:p>
          </p:txBody>
        </p:sp>
      </p:grpSp>
      <p:grpSp>
        <p:nvGrpSpPr>
          <p:cNvPr id="12237" name="Group 973">
            <a:extLst>
              <a:ext uri="{FF2B5EF4-FFF2-40B4-BE49-F238E27FC236}">
                <a16:creationId xmlns:a16="http://schemas.microsoft.com/office/drawing/2014/main" id="{474B3593-EA6A-4116-8B3B-2ECD83480157}"/>
              </a:ext>
            </a:extLst>
          </p:cNvPr>
          <p:cNvGrpSpPr>
            <a:grpSpLocks/>
          </p:cNvGrpSpPr>
          <p:nvPr/>
        </p:nvGrpSpPr>
        <p:grpSpPr bwMode="auto">
          <a:xfrm>
            <a:off x="11485563" y="5761038"/>
            <a:ext cx="757237" cy="1333500"/>
            <a:chOff x="7235" y="3629"/>
            <a:chExt cx="477" cy="840"/>
          </a:xfrm>
        </p:grpSpPr>
        <p:sp>
          <p:nvSpPr>
            <p:cNvPr id="12220" name="Oval 956">
              <a:extLst>
                <a:ext uri="{FF2B5EF4-FFF2-40B4-BE49-F238E27FC236}">
                  <a16:creationId xmlns:a16="http://schemas.microsoft.com/office/drawing/2014/main" id="{9A5FAEDF-CDAF-239D-FA6F-04193E980C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80" y="3629"/>
              <a:ext cx="386" cy="386"/>
            </a:xfrm>
            <a:prstGeom prst="ellipse">
              <a:avLst/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21" name="AutoShape 957">
              <a:extLst>
                <a:ext uri="{FF2B5EF4-FFF2-40B4-BE49-F238E27FC236}">
                  <a16:creationId xmlns:a16="http://schemas.microsoft.com/office/drawing/2014/main" id="{3601F4B5-55AB-E09A-67DB-C3AEF3DD5CE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7235" y="3992"/>
              <a:ext cx="477" cy="477"/>
            </a:xfrm>
            <a:prstGeom prst="flowChartDelay">
              <a:avLst/>
            </a:pr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31" name="Rectangle 967">
              <a:extLst>
                <a:ext uri="{FF2B5EF4-FFF2-40B4-BE49-F238E27FC236}">
                  <a16:creationId xmlns:a16="http://schemas.microsoft.com/office/drawing/2014/main" id="{E4F3E18E-ED16-5434-AD39-EE87E943F2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80" y="4196"/>
              <a:ext cx="386" cy="1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>
                  <a:latin typeface="メイリオ" panose="020B0604030504040204" pitchFamily="50" charset="-128"/>
                  <a:ea typeface="メイリオ" panose="020B0604030504040204" pitchFamily="50" charset="-128"/>
                </a:rPr>
                <a:t>B</a:t>
              </a:r>
              <a:r>
                <a:rPr lang="ja-JP" altLang="en-US" sz="1000">
                  <a:latin typeface="メイリオ" panose="020B0604030504040204" pitchFamily="50" charset="-128"/>
                  <a:ea typeface="メイリオ" panose="020B0604030504040204" pitchFamily="50" charset="-128"/>
                </a:rPr>
                <a:t>さん</a:t>
              </a:r>
            </a:p>
          </p:txBody>
        </p:sp>
      </p:grpSp>
      <p:grpSp>
        <p:nvGrpSpPr>
          <p:cNvPr id="12238" name="Group 974">
            <a:extLst>
              <a:ext uri="{FF2B5EF4-FFF2-40B4-BE49-F238E27FC236}">
                <a16:creationId xmlns:a16="http://schemas.microsoft.com/office/drawing/2014/main" id="{83AFB9B5-5268-916F-6CBB-07EF32F57FF4}"/>
              </a:ext>
            </a:extLst>
          </p:cNvPr>
          <p:cNvGrpSpPr>
            <a:grpSpLocks/>
          </p:cNvGrpSpPr>
          <p:nvPr/>
        </p:nvGrpSpPr>
        <p:grpSpPr bwMode="auto">
          <a:xfrm>
            <a:off x="12349163" y="5761038"/>
            <a:ext cx="757237" cy="1333500"/>
            <a:chOff x="7779" y="3629"/>
            <a:chExt cx="477" cy="840"/>
          </a:xfrm>
        </p:grpSpPr>
        <p:sp>
          <p:nvSpPr>
            <p:cNvPr id="12222" name="Oval 958">
              <a:extLst>
                <a:ext uri="{FF2B5EF4-FFF2-40B4-BE49-F238E27FC236}">
                  <a16:creationId xmlns:a16="http://schemas.microsoft.com/office/drawing/2014/main" id="{54D8C428-4C32-C36D-0CBD-04AA168D2F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24" y="3629"/>
              <a:ext cx="386" cy="386"/>
            </a:xfrm>
            <a:prstGeom prst="ellipse">
              <a:avLst/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23" name="AutoShape 959">
              <a:extLst>
                <a:ext uri="{FF2B5EF4-FFF2-40B4-BE49-F238E27FC236}">
                  <a16:creationId xmlns:a16="http://schemas.microsoft.com/office/drawing/2014/main" id="{E44E013D-7F84-73A6-5C24-33643A5B57F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7779" y="3992"/>
              <a:ext cx="477" cy="477"/>
            </a:xfrm>
            <a:prstGeom prst="flowChartDelay">
              <a:avLst/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32" name="Rectangle 968">
              <a:extLst>
                <a:ext uri="{FF2B5EF4-FFF2-40B4-BE49-F238E27FC236}">
                  <a16:creationId xmlns:a16="http://schemas.microsoft.com/office/drawing/2014/main" id="{53BFFAF2-3497-1D37-3991-B9CA4365A7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25" y="4197"/>
              <a:ext cx="386" cy="1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>
                  <a:latin typeface="メイリオ" panose="020B0604030504040204" pitchFamily="50" charset="-128"/>
                  <a:ea typeface="メイリオ" panose="020B0604030504040204" pitchFamily="50" charset="-128"/>
                </a:rPr>
                <a:t>C</a:t>
              </a:r>
              <a:r>
                <a:rPr lang="ja-JP" altLang="en-US" sz="1000">
                  <a:latin typeface="メイリオ" panose="020B0604030504040204" pitchFamily="50" charset="-128"/>
                  <a:ea typeface="メイリオ" panose="020B0604030504040204" pitchFamily="50" charset="-128"/>
                </a:rPr>
                <a:t>さん</a:t>
              </a:r>
            </a:p>
          </p:txBody>
        </p:sp>
      </p:grpSp>
      <p:grpSp>
        <p:nvGrpSpPr>
          <p:cNvPr id="12239" name="Group 975">
            <a:extLst>
              <a:ext uri="{FF2B5EF4-FFF2-40B4-BE49-F238E27FC236}">
                <a16:creationId xmlns:a16="http://schemas.microsoft.com/office/drawing/2014/main" id="{6AECE3BA-E1A4-5723-0C7E-6355FD93D76B}"/>
              </a:ext>
            </a:extLst>
          </p:cNvPr>
          <p:cNvGrpSpPr>
            <a:grpSpLocks/>
          </p:cNvGrpSpPr>
          <p:nvPr/>
        </p:nvGrpSpPr>
        <p:grpSpPr bwMode="auto">
          <a:xfrm>
            <a:off x="13212763" y="5761038"/>
            <a:ext cx="757237" cy="1333500"/>
            <a:chOff x="8323" y="3629"/>
            <a:chExt cx="477" cy="840"/>
          </a:xfrm>
        </p:grpSpPr>
        <p:sp>
          <p:nvSpPr>
            <p:cNvPr id="12224" name="Oval 960">
              <a:extLst>
                <a:ext uri="{FF2B5EF4-FFF2-40B4-BE49-F238E27FC236}">
                  <a16:creationId xmlns:a16="http://schemas.microsoft.com/office/drawing/2014/main" id="{037174CF-C251-71FC-04CA-B8E37563FC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68" y="3629"/>
              <a:ext cx="386" cy="386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25" name="AutoShape 961">
              <a:extLst>
                <a:ext uri="{FF2B5EF4-FFF2-40B4-BE49-F238E27FC236}">
                  <a16:creationId xmlns:a16="http://schemas.microsoft.com/office/drawing/2014/main" id="{38AFDE50-E3E1-2855-3E4E-E7316782CC2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8323" y="3992"/>
              <a:ext cx="477" cy="477"/>
            </a:xfrm>
            <a:prstGeom prst="flowChartDelay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33" name="Rectangle 969">
              <a:extLst>
                <a:ext uri="{FF2B5EF4-FFF2-40B4-BE49-F238E27FC236}">
                  <a16:creationId xmlns:a16="http://schemas.microsoft.com/office/drawing/2014/main" id="{6BCDFE81-177F-1917-BBC0-8581718FBE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69" y="4196"/>
              <a:ext cx="386" cy="1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>
                  <a:latin typeface="メイリオ" panose="020B0604030504040204" pitchFamily="50" charset="-128"/>
                  <a:ea typeface="メイリオ" panose="020B0604030504040204" pitchFamily="50" charset="-128"/>
                </a:rPr>
                <a:t>D</a:t>
              </a:r>
              <a:r>
                <a:rPr lang="ja-JP" altLang="en-US" sz="1000">
                  <a:latin typeface="メイリオ" panose="020B0604030504040204" pitchFamily="50" charset="-128"/>
                  <a:ea typeface="メイリオ" panose="020B0604030504040204" pitchFamily="50" charset="-128"/>
                </a:rPr>
                <a:t>さん</a:t>
              </a:r>
            </a:p>
          </p:txBody>
        </p:sp>
      </p:grpSp>
      <p:grpSp>
        <p:nvGrpSpPr>
          <p:cNvPr id="12240" name="Group 976">
            <a:extLst>
              <a:ext uri="{FF2B5EF4-FFF2-40B4-BE49-F238E27FC236}">
                <a16:creationId xmlns:a16="http://schemas.microsoft.com/office/drawing/2014/main" id="{89053D78-0B19-0E2C-0FFB-D7E5D75A1940}"/>
              </a:ext>
            </a:extLst>
          </p:cNvPr>
          <p:cNvGrpSpPr>
            <a:grpSpLocks/>
          </p:cNvGrpSpPr>
          <p:nvPr/>
        </p:nvGrpSpPr>
        <p:grpSpPr bwMode="auto">
          <a:xfrm>
            <a:off x="14077950" y="5761038"/>
            <a:ext cx="757238" cy="1333500"/>
            <a:chOff x="8868" y="3629"/>
            <a:chExt cx="477" cy="840"/>
          </a:xfrm>
        </p:grpSpPr>
        <p:sp>
          <p:nvSpPr>
            <p:cNvPr id="12226" name="Oval 962">
              <a:extLst>
                <a:ext uri="{FF2B5EF4-FFF2-40B4-BE49-F238E27FC236}">
                  <a16:creationId xmlns:a16="http://schemas.microsoft.com/office/drawing/2014/main" id="{B7E61D04-9E47-7942-B3B5-31064E147A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13" y="3629"/>
              <a:ext cx="386" cy="386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27" name="AutoShape 963">
              <a:extLst>
                <a:ext uri="{FF2B5EF4-FFF2-40B4-BE49-F238E27FC236}">
                  <a16:creationId xmlns:a16="http://schemas.microsoft.com/office/drawing/2014/main" id="{FA7A960E-A23D-3316-647B-27AD3AC627C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8868" y="3992"/>
              <a:ext cx="477" cy="477"/>
            </a:xfrm>
            <a:prstGeom prst="flowChartDelay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34" name="Rectangle 970">
              <a:extLst>
                <a:ext uri="{FF2B5EF4-FFF2-40B4-BE49-F238E27FC236}">
                  <a16:creationId xmlns:a16="http://schemas.microsoft.com/office/drawing/2014/main" id="{4CDF9CD7-A46E-D14E-82B4-6A5A839963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14" y="4197"/>
              <a:ext cx="386" cy="1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>
                  <a:latin typeface="メイリオ" panose="020B0604030504040204" pitchFamily="50" charset="-128"/>
                  <a:ea typeface="メイリオ" panose="020B0604030504040204" pitchFamily="50" charset="-128"/>
                </a:rPr>
                <a:t>E</a:t>
              </a:r>
              <a:r>
                <a:rPr lang="ja-JP" altLang="en-US" sz="1000">
                  <a:latin typeface="メイリオ" panose="020B0604030504040204" pitchFamily="50" charset="-128"/>
                  <a:ea typeface="メイリオ" panose="020B0604030504040204" pitchFamily="50" charset="-128"/>
                </a:rPr>
                <a:t>さん</a:t>
              </a:r>
            </a:p>
          </p:txBody>
        </p:sp>
      </p:grpSp>
      <p:grpSp>
        <p:nvGrpSpPr>
          <p:cNvPr id="12241" name="Group 977">
            <a:extLst>
              <a:ext uri="{FF2B5EF4-FFF2-40B4-BE49-F238E27FC236}">
                <a16:creationId xmlns:a16="http://schemas.microsoft.com/office/drawing/2014/main" id="{83911069-5AFD-4987-D077-6E162849ADFD}"/>
              </a:ext>
            </a:extLst>
          </p:cNvPr>
          <p:cNvGrpSpPr>
            <a:grpSpLocks/>
          </p:cNvGrpSpPr>
          <p:nvPr/>
        </p:nvGrpSpPr>
        <p:grpSpPr bwMode="auto">
          <a:xfrm>
            <a:off x="14941550" y="5761038"/>
            <a:ext cx="757238" cy="1333500"/>
            <a:chOff x="9412" y="3629"/>
            <a:chExt cx="477" cy="840"/>
          </a:xfrm>
        </p:grpSpPr>
        <p:sp>
          <p:nvSpPr>
            <p:cNvPr id="12228" name="Oval 964">
              <a:extLst>
                <a:ext uri="{FF2B5EF4-FFF2-40B4-BE49-F238E27FC236}">
                  <a16:creationId xmlns:a16="http://schemas.microsoft.com/office/drawing/2014/main" id="{F998A813-E08E-98E9-C2E4-7572B556E5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57" y="3629"/>
              <a:ext cx="386" cy="386"/>
            </a:xfrm>
            <a:prstGeom prst="ellipse">
              <a:avLst/>
            </a:prstGeom>
            <a:solidFill>
              <a:srgbClr val="FF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29" name="AutoShape 965">
              <a:extLst>
                <a:ext uri="{FF2B5EF4-FFF2-40B4-BE49-F238E27FC236}">
                  <a16:creationId xmlns:a16="http://schemas.microsoft.com/office/drawing/2014/main" id="{64765E28-AB55-AF17-8436-96A07DD8088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9412" y="3992"/>
              <a:ext cx="477" cy="477"/>
            </a:xfrm>
            <a:prstGeom prst="flowChartDelay">
              <a:avLst/>
            </a:prstGeom>
            <a:solidFill>
              <a:srgbClr val="FF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35" name="Rectangle 971">
              <a:extLst>
                <a:ext uri="{FF2B5EF4-FFF2-40B4-BE49-F238E27FC236}">
                  <a16:creationId xmlns:a16="http://schemas.microsoft.com/office/drawing/2014/main" id="{48C6EB0D-EAA1-2B3B-871E-61FDCE7CEC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58" y="4196"/>
              <a:ext cx="386" cy="1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>
                  <a:latin typeface="メイリオ" panose="020B0604030504040204" pitchFamily="50" charset="-128"/>
                  <a:ea typeface="メイリオ" panose="020B0604030504040204" pitchFamily="50" charset="-128"/>
                </a:rPr>
                <a:t>F</a:t>
              </a:r>
              <a:r>
                <a:rPr lang="ja-JP" altLang="en-US" sz="1000">
                  <a:latin typeface="メイリオ" panose="020B0604030504040204" pitchFamily="50" charset="-128"/>
                  <a:ea typeface="メイリオ" panose="020B0604030504040204" pitchFamily="50" charset="-128"/>
                </a:rPr>
                <a:t>さん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>
            <a:extLst>
              <a:ext uri="{FF2B5EF4-FFF2-40B4-BE49-F238E27FC236}">
                <a16:creationId xmlns:a16="http://schemas.microsoft.com/office/drawing/2014/main" id="{C0CF75E1-32AC-1DC6-E5C9-0236293C31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24188" y="0"/>
            <a:ext cx="2978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2000" b="1">
                <a:ea typeface="メイリオ" panose="020B0604030504040204" pitchFamily="50" charset="-128"/>
              </a:rPr>
              <a:t>社内レイアウトサンプル</a:t>
            </a: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BF85AAD2-8BD5-7A42-5662-7C4296CA75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5875" y="2881313"/>
            <a:ext cx="16202025" cy="9001125"/>
          </a:xfrm>
          <a:prstGeom prst="rect">
            <a:avLst/>
          </a:prstGeom>
          <a:noFill/>
          <a:ln w="57150">
            <a:solidFill>
              <a:srgbClr val="33333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5366" name="Group 6">
            <a:extLst>
              <a:ext uri="{FF2B5EF4-FFF2-40B4-BE49-F238E27FC236}">
                <a16:creationId xmlns:a16="http://schemas.microsoft.com/office/drawing/2014/main" id="{696DA6C9-FCF1-B723-40D4-1384C0830A7A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16525081" y="3996532"/>
            <a:ext cx="3025775" cy="1512888"/>
            <a:chOff x="3402" y="5262"/>
            <a:chExt cx="1906" cy="953"/>
          </a:xfrm>
        </p:grpSpPr>
        <p:sp>
          <p:nvSpPr>
            <p:cNvPr id="15367" name="Rectangle 7">
              <a:extLst>
                <a:ext uri="{FF2B5EF4-FFF2-40B4-BE49-F238E27FC236}">
                  <a16:creationId xmlns:a16="http://schemas.microsoft.com/office/drawing/2014/main" id="{8F2EE48C-6C7C-45D6-4DA5-D286D2DDCD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47" y="5262"/>
              <a:ext cx="907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68" name="Rectangle 8">
              <a:extLst>
                <a:ext uri="{FF2B5EF4-FFF2-40B4-BE49-F238E27FC236}">
                  <a16:creationId xmlns:a16="http://schemas.microsoft.com/office/drawing/2014/main" id="{A5A3D08A-B217-8516-4093-84817616A8F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971" y="5738"/>
              <a:ext cx="907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69" name="Arc 9">
              <a:extLst>
                <a:ext uri="{FF2B5EF4-FFF2-40B4-BE49-F238E27FC236}">
                  <a16:creationId xmlns:a16="http://schemas.microsoft.com/office/drawing/2014/main" id="{F465698E-9EDC-1F8F-6687-D92F0E7350D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3447" y="5307"/>
              <a:ext cx="908" cy="90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175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370" name="Group 10">
              <a:extLst>
                <a:ext uri="{FF2B5EF4-FFF2-40B4-BE49-F238E27FC236}">
                  <a16:creationId xmlns:a16="http://schemas.microsoft.com/office/drawing/2014/main" id="{BFB8F662-AE8C-D0D8-31AD-AB3F57EEA66E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355" y="5262"/>
              <a:ext cx="953" cy="953"/>
              <a:chOff x="3515" y="7099"/>
              <a:chExt cx="953" cy="953"/>
            </a:xfrm>
          </p:grpSpPr>
          <p:sp>
            <p:nvSpPr>
              <p:cNvPr id="15371" name="Rectangle 11">
                <a:extLst>
                  <a:ext uri="{FF2B5EF4-FFF2-40B4-BE49-F238E27FC236}">
                    <a16:creationId xmlns:a16="http://schemas.microsoft.com/office/drawing/2014/main" id="{C565EFC9-3D3C-A4A3-60C5-A6890F69C4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60" y="7099"/>
                <a:ext cx="907" cy="45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72" name="Rectangle 12">
                <a:extLst>
                  <a:ext uri="{FF2B5EF4-FFF2-40B4-BE49-F238E27FC236}">
                    <a16:creationId xmlns:a16="http://schemas.microsoft.com/office/drawing/2014/main" id="{CE7EF068-C24A-2B4C-DB38-1E730B695E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3084" y="7575"/>
                <a:ext cx="907" cy="45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73" name="Arc 13">
                <a:extLst>
                  <a:ext uri="{FF2B5EF4-FFF2-40B4-BE49-F238E27FC236}">
                    <a16:creationId xmlns:a16="http://schemas.microsoft.com/office/drawing/2014/main" id="{D14A8610-142B-D617-5249-F7CB1AE0B0C3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3560" y="7144"/>
                <a:ext cx="908" cy="90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374" name="Text Box 14">
              <a:extLst>
                <a:ext uri="{FF2B5EF4-FFF2-40B4-BE49-F238E27FC236}">
                  <a16:creationId xmlns:a16="http://schemas.microsoft.com/office/drawing/2014/main" id="{F9205D50-088D-E05C-7401-D2C5272ED0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97" y="5624"/>
              <a:ext cx="47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2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Door</a:t>
              </a:r>
            </a:p>
            <a:p>
              <a:pPr algn="ctr"/>
              <a:r>
                <a:rPr lang="en-US" altLang="ja-JP" sz="12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(1600)</a:t>
              </a:r>
            </a:p>
          </p:txBody>
        </p:sp>
      </p:grpSp>
      <p:sp>
        <p:nvSpPr>
          <p:cNvPr id="15375" name="Rectangle 15">
            <a:extLst>
              <a:ext uri="{FF2B5EF4-FFF2-40B4-BE49-F238E27FC236}">
                <a16:creationId xmlns:a16="http://schemas.microsoft.com/office/drawing/2014/main" id="{6215B5CA-BD3C-B242-1F85-F394E575A6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5875" y="2881313"/>
            <a:ext cx="1619250" cy="719137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Cabinet</a:t>
            </a:r>
          </a:p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(400x900)</a:t>
            </a:r>
          </a:p>
        </p:txBody>
      </p:sp>
      <p:sp>
        <p:nvSpPr>
          <p:cNvPr id="15377" name="Rectangle 17">
            <a:extLst>
              <a:ext uri="{FF2B5EF4-FFF2-40B4-BE49-F238E27FC236}">
                <a16:creationId xmlns:a16="http://schemas.microsoft.com/office/drawing/2014/main" id="{0B2F377C-4495-43A1-53F8-E6E54D862A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3225" y="2881313"/>
            <a:ext cx="1619250" cy="719137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Cabinet</a:t>
            </a:r>
          </a:p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(400x900)</a:t>
            </a:r>
          </a:p>
        </p:txBody>
      </p:sp>
      <p:sp>
        <p:nvSpPr>
          <p:cNvPr id="15378" name="Rectangle 18">
            <a:extLst>
              <a:ext uri="{FF2B5EF4-FFF2-40B4-BE49-F238E27FC236}">
                <a16:creationId xmlns:a16="http://schemas.microsoft.com/office/drawing/2014/main" id="{07C8A462-8478-D25D-84DA-13454D1D37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7400" y="2881313"/>
            <a:ext cx="1619250" cy="719137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Cabinet</a:t>
            </a:r>
          </a:p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(400x900)</a:t>
            </a:r>
          </a:p>
        </p:txBody>
      </p:sp>
      <p:sp>
        <p:nvSpPr>
          <p:cNvPr id="15379" name="Rectangle 19">
            <a:extLst>
              <a:ext uri="{FF2B5EF4-FFF2-40B4-BE49-F238E27FC236}">
                <a16:creationId xmlns:a16="http://schemas.microsoft.com/office/drawing/2014/main" id="{E59793A5-A533-1AEB-8CB9-2E7AB7A2CE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24750" y="2881313"/>
            <a:ext cx="1619250" cy="719137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Cabinet</a:t>
            </a:r>
          </a:p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(400x900)</a:t>
            </a:r>
          </a:p>
        </p:txBody>
      </p:sp>
      <p:sp>
        <p:nvSpPr>
          <p:cNvPr id="15380" name="Rectangle 20">
            <a:extLst>
              <a:ext uri="{FF2B5EF4-FFF2-40B4-BE49-F238E27FC236}">
                <a16:creationId xmlns:a16="http://schemas.microsoft.com/office/drawing/2014/main" id="{53AFA7F2-DF00-C525-F5A5-1B48CD48F4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97525" y="6481763"/>
            <a:ext cx="1800225" cy="1258887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Desk</a:t>
            </a:r>
          </a:p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(1000x700)</a:t>
            </a:r>
          </a:p>
        </p:txBody>
      </p:sp>
      <p:sp>
        <p:nvSpPr>
          <p:cNvPr id="15381" name="Rectangle 21">
            <a:extLst>
              <a:ext uri="{FF2B5EF4-FFF2-40B4-BE49-F238E27FC236}">
                <a16:creationId xmlns:a16="http://schemas.microsoft.com/office/drawing/2014/main" id="{7BEB0CD2-3D42-3789-C5BA-9EA55C9577B7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725863" y="7112000"/>
            <a:ext cx="2519362" cy="1258888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Desk</a:t>
            </a:r>
          </a:p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(1400x700)</a:t>
            </a:r>
          </a:p>
        </p:txBody>
      </p:sp>
      <p:grpSp>
        <p:nvGrpSpPr>
          <p:cNvPr id="15402" name="Group 42">
            <a:extLst>
              <a:ext uri="{FF2B5EF4-FFF2-40B4-BE49-F238E27FC236}">
                <a16:creationId xmlns:a16="http://schemas.microsoft.com/office/drawing/2014/main" id="{F58D509C-6625-4959-BF8B-23FE5189F2F7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3095625" y="7094538"/>
            <a:ext cx="1081088" cy="1439862"/>
            <a:chOff x="4626" y="7258"/>
            <a:chExt cx="681" cy="907"/>
          </a:xfrm>
        </p:grpSpPr>
        <p:grpSp>
          <p:nvGrpSpPr>
            <p:cNvPr id="15382" name="Group 22">
              <a:extLst>
                <a:ext uri="{FF2B5EF4-FFF2-40B4-BE49-F238E27FC236}">
                  <a16:creationId xmlns:a16="http://schemas.microsoft.com/office/drawing/2014/main" id="{E3E892B4-F09A-F2C6-4B69-B0EA2A00207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6" y="7553"/>
              <a:ext cx="681" cy="601"/>
              <a:chOff x="924" y="4808"/>
              <a:chExt cx="681" cy="601"/>
            </a:xfrm>
          </p:grpSpPr>
          <p:sp>
            <p:nvSpPr>
              <p:cNvPr id="15383" name="AutoShape 23">
                <a:extLst>
                  <a:ext uri="{FF2B5EF4-FFF2-40B4-BE49-F238E27FC236}">
                    <a16:creationId xmlns:a16="http://schemas.microsoft.com/office/drawing/2014/main" id="{25FF6E7A-0765-53CE-8948-0CC3AF8966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5" y="4808"/>
                <a:ext cx="567" cy="567"/>
              </a:xfrm>
              <a:prstGeom prst="roundRect">
                <a:avLst>
                  <a:gd name="adj" fmla="val 2544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84" name="AutoShape 24">
                <a:extLst>
                  <a:ext uri="{FF2B5EF4-FFF2-40B4-BE49-F238E27FC236}">
                    <a16:creationId xmlns:a16="http://schemas.microsoft.com/office/drawing/2014/main" id="{034F97B8-BA83-61B7-1B7D-2E8D920A5F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5" y="5239"/>
                <a:ext cx="567" cy="17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85" name="AutoShape 25">
                <a:extLst>
                  <a:ext uri="{FF2B5EF4-FFF2-40B4-BE49-F238E27FC236}">
                    <a16:creationId xmlns:a16="http://schemas.microsoft.com/office/drawing/2014/main" id="{CA068FCA-79E0-8FB0-0367-9D13A74B84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0" y="5307"/>
                <a:ext cx="416" cy="9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86" name="AutoShape 26">
                <a:extLst>
                  <a:ext uri="{FF2B5EF4-FFF2-40B4-BE49-F238E27FC236}">
                    <a16:creationId xmlns:a16="http://schemas.microsoft.com/office/drawing/2014/main" id="{EEBEFB73-CE48-324F-FFA8-3967F42BBF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4" y="4921"/>
                <a:ext cx="68" cy="29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87" name="AutoShape 27">
                <a:extLst>
                  <a:ext uri="{FF2B5EF4-FFF2-40B4-BE49-F238E27FC236}">
                    <a16:creationId xmlns:a16="http://schemas.microsoft.com/office/drawing/2014/main" id="{89B8A71C-739F-DED9-1832-6B85C443E1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7" y="4921"/>
                <a:ext cx="68" cy="29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5388" name="Group 28">
              <a:extLst>
                <a:ext uri="{FF2B5EF4-FFF2-40B4-BE49-F238E27FC236}">
                  <a16:creationId xmlns:a16="http://schemas.microsoft.com/office/drawing/2014/main" id="{E9FFA3A9-84D5-7339-B06C-A8AE021A63E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6" y="7258"/>
              <a:ext cx="681" cy="601"/>
              <a:chOff x="907" y="5466"/>
              <a:chExt cx="681" cy="601"/>
            </a:xfrm>
          </p:grpSpPr>
          <p:grpSp>
            <p:nvGrpSpPr>
              <p:cNvPr id="15389" name="Group 29">
                <a:extLst>
                  <a:ext uri="{FF2B5EF4-FFF2-40B4-BE49-F238E27FC236}">
                    <a16:creationId xmlns:a16="http://schemas.microsoft.com/office/drawing/2014/main" id="{5747344C-73FE-0CF8-2D03-72B3668273B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07" y="5466"/>
                <a:ext cx="681" cy="601"/>
                <a:chOff x="924" y="4808"/>
                <a:chExt cx="681" cy="601"/>
              </a:xfrm>
            </p:grpSpPr>
            <p:sp>
              <p:nvSpPr>
                <p:cNvPr id="15390" name="AutoShape 30">
                  <a:extLst>
                    <a:ext uri="{FF2B5EF4-FFF2-40B4-BE49-F238E27FC236}">
                      <a16:creationId xmlns:a16="http://schemas.microsoft.com/office/drawing/2014/main" id="{4C1C7093-ED9E-61CE-48B6-BD77497118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75" y="4808"/>
                  <a:ext cx="567" cy="567"/>
                </a:xfrm>
                <a:prstGeom prst="roundRect">
                  <a:avLst>
                    <a:gd name="adj" fmla="val 2544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91" name="AutoShape 31">
                  <a:extLst>
                    <a:ext uri="{FF2B5EF4-FFF2-40B4-BE49-F238E27FC236}">
                      <a16:creationId xmlns:a16="http://schemas.microsoft.com/office/drawing/2014/main" id="{39505CE4-3952-7144-BC73-F9500E766E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75" y="5239"/>
                  <a:ext cx="567" cy="1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92" name="AutoShape 32">
                  <a:extLst>
                    <a:ext uri="{FF2B5EF4-FFF2-40B4-BE49-F238E27FC236}">
                      <a16:creationId xmlns:a16="http://schemas.microsoft.com/office/drawing/2014/main" id="{6A943B51-6547-8993-B48D-0EFAA5BB9B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50" y="5307"/>
                  <a:ext cx="416" cy="9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93" name="AutoShape 33">
                  <a:extLst>
                    <a:ext uri="{FF2B5EF4-FFF2-40B4-BE49-F238E27FC236}">
                      <a16:creationId xmlns:a16="http://schemas.microsoft.com/office/drawing/2014/main" id="{2C871A8E-F74F-A181-D91E-88FDBCA2CE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24" y="4921"/>
                  <a:ext cx="68" cy="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94" name="AutoShape 34">
                  <a:extLst>
                    <a:ext uri="{FF2B5EF4-FFF2-40B4-BE49-F238E27FC236}">
                      <a16:creationId xmlns:a16="http://schemas.microsoft.com/office/drawing/2014/main" id="{5CEBF4DA-AA37-6B35-1C29-9C63784E04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7" y="4921"/>
                  <a:ext cx="68" cy="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5395" name="AutoShape 35">
                <a:extLst>
                  <a:ext uri="{FF2B5EF4-FFF2-40B4-BE49-F238E27FC236}">
                    <a16:creationId xmlns:a16="http://schemas.microsoft.com/office/drawing/2014/main" id="{3CEEAAEB-80DB-F48C-9246-E64CC308F7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8" y="5466"/>
                <a:ext cx="567" cy="567"/>
              </a:xfrm>
              <a:prstGeom prst="roundRect">
                <a:avLst>
                  <a:gd name="adj" fmla="val 25440"/>
                </a:avLst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96" name="AutoShape 36">
                <a:extLst>
                  <a:ext uri="{FF2B5EF4-FFF2-40B4-BE49-F238E27FC236}">
                    <a16:creationId xmlns:a16="http://schemas.microsoft.com/office/drawing/2014/main" id="{EC6E226A-B7D2-2022-B552-B668C001AB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8" y="5897"/>
                <a:ext cx="567" cy="17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99">
                      <a:gamma/>
                      <a:shade val="46275"/>
                      <a:invGamma/>
                    </a:srgbClr>
                  </a:gs>
                  <a:gs pos="100000">
                    <a:srgbClr val="333399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97" name="AutoShape 37">
                <a:extLst>
                  <a:ext uri="{FF2B5EF4-FFF2-40B4-BE49-F238E27FC236}">
                    <a16:creationId xmlns:a16="http://schemas.microsoft.com/office/drawing/2014/main" id="{E5C4CDD1-D76A-16EF-EF74-10A8B4C03D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" y="5965"/>
                <a:ext cx="416" cy="9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99">
                      <a:gamma/>
                      <a:shade val="46275"/>
                      <a:invGamma/>
                    </a:srgbClr>
                  </a:gs>
                  <a:gs pos="100000">
                    <a:srgbClr val="333399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98" name="AutoShape 38">
                <a:extLst>
                  <a:ext uri="{FF2B5EF4-FFF2-40B4-BE49-F238E27FC236}">
                    <a16:creationId xmlns:a16="http://schemas.microsoft.com/office/drawing/2014/main" id="{A27C594B-6178-D993-17AB-194FF8CD19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7" y="5579"/>
                <a:ext cx="68" cy="29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399" name="AutoShape 39">
                <a:extLst>
                  <a:ext uri="{FF2B5EF4-FFF2-40B4-BE49-F238E27FC236}">
                    <a16:creationId xmlns:a16="http://schemas.microsoft.com/office/drawing/2014/main" id="{748654B6-353E-99D4-26B3-5E171430BA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0" y="5579"/>
                <a:ext cx="68" cy="29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400" name="Text Box 40">
              <a:extLst>
                <a:ext uri="{FF2B5EF4-FFF2-40B4-BE49-F238E27FC236}">
                  <a16:creationId xmlns:a16="http://schemas.microsoft.com/office/drawing/2014/main" id="{3E5F98D4-4B11-CF0B-A789-2D1EC6C386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93" y="7411"/>
              <a:ext cx="540" cy="2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9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Chair</a:t>
              </a:r>
            </a:p>
            <a:p>
              <a:pPr algn="ctr"/>
              <a:r>
                <a:rPr lang="en-US" altLang="ja-JP" sz="9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(500×600)</a:t>
              </a:r>
            </a:p>
          </p:txBody>
        </p:sp>
        <p:sp>
          <p:nvSpPr>
            <p:cNvPr id="15401" name="Line 41">
              <a:extLst>
                <a:ext uri="{FF2B5EF4-FFF2-40B4-BE49-F238E27FC236}">
                  <a16:creationId xmlns:a16="http://schemas.microsoft.com/office/drawing/2014/main" id="{D9527EEF-BFF5-0E4C-15B2-C6BA49E46A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67" y="7870"/>
              <a:ext cx="0" cy="295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5403" name="Group 43">
            <a:extLst>
              <a:ext uri="{FF2B5EF4-FFF2-40B4-BE49-F238E27FC236}">
                <a16:creationId xmlns:a16="http://schemas.microsoft.com/office/drawing/2014/main" id="{C6FF29D0-A403-AFCA-1393-E24F38B9DAFC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5940425" y="5041900"/>
            <a:ext cx="1081088" cy="1439863"/>
            <a:chOff x="4626" y="7258"/>
            <a:chExt cx="681" cy="907"/>
          </a:xfrm>
        </p:grpSpPr>
        <p:grpSp>
          <p:nvGrpSpPr>
            <p:cNvPr id="15404" name="Group 44">
              <a:extLst>
                <a:ext uri="{FF2B5EF4-FFF2-40B4-BE49-F238E27FC236}">
                  <a16:creationId xmlns:a16="http://schemas.microsoft.com/office/drawing/2014/main" id="{F93CDEBF-F701-6D13-9F5C-2488BA1DCA6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6" y="7553"/>
              <a:ext cx="681" cy="601"/>
              <a:chOff x="924" y="4808"/>
              <a:chExt cx="681" cy="601"/>
            </a:xfrm>
          </p:grpSpPr>
          <p:sp>
            <p:nvSpPr>
              <p:cNvPr id="15405" name="AutoShape 45">
                <a:extLst>
                  <a:ext uri="{FF2B5EF4-FFF2-40B4-BE49-F238E27FC236}">
                    <a16:creationId xmlns:a16="http://schemas.microsoft.com/office/drawing/2014/main" id="{D61ED073-E809-99CA-6654-91B9C86B7E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5" y="4808"/>
                <a:ext cx="567" cy="567"/>
              </a:xfrm>
              <a:prstGeom prst="roundRect">
                <a:avLst>
                  <a:gd name="adj" fmla="val 2544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06" name="AutoShape 46">
                <a:extLst>
                  <a:ext uri="{FF2B5EF4-FFF2-40B4-BE49-F238E27FC236}">
                    <a16:creationId xmlns:a16="http://schemas.microsoft.com/office/drawing/2014/main" id="{00004D0F-3536-ED14-B47B-87AB73DE38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5" y="5239"/>
                <a:ext cx="567" cy="17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07" name="AutoShape 47">
                <a:extLst>
                  <a:ext uri="{FF2B5EF4-FFF2-40B4-BE49-F238E27FC236}">
                    <a16:creationId xmlns:a16="http://schemas.microsoft.com/office/drawing/2014/main" id="{74F06367-C6A7-C950-9EFE-93DB72F3E0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0" y="5307"/>
                <a:ext cx="416" cy="9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08" name="AutoShape 48">
                <a:extLst>
                  <a:ext uri="{FF2B5EF4-FFF2-40B4-BE49-F238E27FC236}">
                    <a16:creationId xmlns:a16="http://schemas.microsoft.com/office/drawing/2014/main" id="{890B2E13-E317-A170-5F38-D9465C6B48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4" y="4921"/>
                <a:ext cx="68" cy="29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09" name="AutoShape 49">
                <a:extLst>
                  <a:ext uri="{FF2B5EF4-FFF2-40B4-BE49-F238E27FC236}">
                    <a16:creationId xmlns:a16="http://schemas.microsoft.com/office/drawing/2014/main" id="{0752F0EB-D0A9-DF32-2219-0AE02C84B8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7" y="4921"/>
                <a:ext cx="68" cy="29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5410" name="Group 50">
              <a:extLst>
                <a:ext uri="{FF2B5EF4-FFF2-40B4-BE49-F238E27FC236}">
                  <a16:creationId xmlns:a16="http://schemas.microsoft.com/office/drawing/2014/main" id="{F0EA6769-5836-BE9D-DEEC-73B5D35B1B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6" y="7258"/>
              <a:ext cx="681" cy="601"/>
              <a:chOff x="907" y="5466"/>
              <a:chExt cx="681" cy="601"/>
            </a:xfrm>
          </p:grpSpPr>
          <p:grpSp>
            <p:nvGrpSpPr>
              <p:cNvPr id="15411" name="Group 51">
                <a:extLst>
                  <a:ext uri="{FF2B5EF4-FFF2-40B4-BE49-F238E27FC236}">
                    <a16:creationId xmlns:a16="http://schemas.microsoft.com/office/drawing/2014/main" id="{83776673-5655-4B10-9411-147C64B8177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07" y="5466"/>
                <a:ext cx="681" cy="601"/>
                <a:chOff x="924" y="4808"/>
                <a:chExt cx="681" cy="601"/>
              </a:xfrm>
            </p:grpSpPr>
            <p:sp>
              <p:nvSpPr>
                <p:cNvPr id="15412" name="AutoShape 52">
                  <a:extLst>
                    <a:ext uri="{FF2B5EF4-FFF2-40B4-BE49-F238E27FC236}">
                      <a16:creationId xmlns:a16="http://schemas.microsoft.com/office/drawing/2014/main" id="{8305946B-66DF-27C2-33C8-9DEC08379F1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75" y="4808"/>
                  <a:ext cx="567" cy="567"/>
                </a:xfrm>
                <a:prstGeom prst="roundRect">
                  <a:avLst>
                    <a:gd name="adj" fmla="val 2544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413" name="AutoShape 53">
                  <a:extLst>
                    <a:ext uri="{FF2B5EF4-FFF2-40B4-BE49-F238E27FC236}">
                      <a16:creationId xmlns:a16="http://schemas.microsoft.com/office/drawing/2014/main" id="{9FD9A638-E3AB-E9E5-BE33-83B24F83369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75" y="5239"/>
                  <a:ext cx="567" cy="1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414" name="AutoShape 54">
                  <a:extLst>
                    <a:ext uri="{FF2B5EF4-FFF2-40B4-BE49-F238E27FC236}">
                      <a16:creationId xmlns:a16="http://schemas.microsoft.com/office/drawing/2014/main" id="{226F8BD8-BB2B-5577-6F3D-7836D47E12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50" y="5307"/>
                  <a:ext cx="416" cy="9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415" name="AutoShape 55">
                  <a:extLst>
                    <a:ext uri="{FF2B5EF4-FFF2-40B4-BE49-F238E27FC236}">
                      <a16:creationId xmlns:a16="http://schemas.microsoft.com/office/drawing/2014/main" id="{DD66519C-A6CB-481B-E474-3A9DBABB85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24" y="4921"/>
                  <a:ext cx="68" cy="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416" name="AutoShape 56">
                  <a:extLst>
                    <a:ext uri="{FF2B5EF4-FFF2-40B4-BE49-F238E27FC236}">
                      <a16:creationId xmlns:a16="http://schemas.microsoft.com/office/drawing/2014/main" id="{751A2B57-F17A-023E-379E-F6A0698A51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7" y="4921"/>
                  <a:ext cx="68" cy="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5417" name="AutoShape 57">
                <a:extLst>
                  <a:ext uri="{FF2B5EF4-FFF2-40B4-BE49-F238E27FC236}">
                    <a16:creationId xmlns:a16="http://schemas.microsoft.com/office/drawing/2014/main" id="{F242E72E-1378-B18A-DBA0-D99065ECF5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8" y="5466"/>
                <a:ext cx="567" cy="567"/>
              </a:xfrm>
              <a:prstGeom prst="roundRect">
                <a:avLst>
                  <a:gd name="adj" fmla="val 25440"/>
                </a:avLst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18" name="AutoShape 58">
                <a:extLst>
                  <a:ext uri="{FF2B5EF4-FFF2-40B4-BE49-F238E27FC236}">
                    <a16:creationId xmlns:a16="http://schemas.microsoft.com/office/drawing/2014/main" id="{2DB7AC53-D3E2-DAD7-08F5-19153D9F86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8" y="5897"/>
                <a:ext cx="567" cy="17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99">
                      <a:gamma/>
                      <a:shade val="46275"/>
                      <a:invGamma/>
                    </a:srgbClr>
                  </a:gs>
                  <a:gs pos="100000">
                    <a:srgbClr val="333399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19" name="AutoShape 59">
                <a:extLst>
                  <a:ext uri="{FF2B5EF4-FFF2-40B4-BE49-F238E27FC236}">
                    <a16:creationId xmlns:a16="http://schemas.microsoft.com/office/drawing/2014/main" id="{5213E1C7-5719-0150-7467-7F1BC55BF8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" y="5965"/>
                <a:ext cx="416" cy="9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99">
                      <a:gamma/>
                      <a:shade val="46275"/>
                      <a:invGamma/>
                    </a:srgbClr>
                  </a:gs>
                  <a:gs pos="100000">
                    <a:srgbClr val="333399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20" name="AutoShape 60">
                <a:extLst>
                  <a:ext uri="{FF2B5EF4-FFF2-40B4-BE49-F238E27FC236}">
                    <a16:creationId xmlns:a16="http://schemas.microsoft.com/office/drawing/2014/main" id="{943EFEC8-C662-2B73-CFC5-42BBA96D3D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7" y="5579"/>
                <a:ext cx="68" cy="29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21" name="AutoShape 61">
                <a:extLst>
                  <a:ext uri="{FF2B5EF4-FFF2-40B4-BE49-F238E27FC236}">
                    <a16:creationId xmlns:a16="http://schemas.microsoft.com/office/drawing/2014/main" id="{99A66C87-E791-9959-C6EB-8B9F3A5F9C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0" y="5579"/>
                <a:ext cx="68" cy="29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422" name="Text Box 62">
              <a:extLst>
                <a:ext uri="{FF2B5EF4-FFF2-40B4-BE49-F238E27FC236}">
                  <a16:creationId xmlns:a16="http://schemas.microsoft.com/office/drawing/2014/main" id="{1A058685-98D7-BB63-FB14-6CFD4B339B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93" y="7411"/>
              <a:ext cx="540" cy="2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9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Chair</a:t>
              </a:r>
            </a:p>
            <a:p>
              <a:pPr algn="ctr"/>
              <a:r>
                <a:rPr lang="en-US" altLang="ja-JP" sz="9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(500×600)</a:t>
              </a:r>
            </a:p>
          </p:txBody>
        </p:sp>
        <p:sp>
          <p:nvSpPr>
            <p:cNvPr id="15423" name="Line 63">
              <a:extLst>
                <a:ext uri="{FF2B5EF4-FFF2-40B4-BE49-F238E27FC236}">
                  <a16:creationId xmlns:a16="http://schemas.microsoft.com/office/drawing/2014/main" id="{AA1110E4-81BA-09A2-0DD1-69A90C7DF5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67" y="7870"/>
              <a:ext cx="0" cy="295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5424" name="Group 64">
            <a:extLst>
              <a:ext uri="{FF2B5EF4-FFF2-40B4-BE49-F238E27FC236}">
                <a16:creationId xmlns:a16="http://schemas.microsoft.com/office/drawing/2014/main" id="{9E246728-B599-1EB6-69C8-F22392872CB5}"/>
              </a:ext>
            </a:extLst>
          </p:cNvPr>
          <p:cNvGrpSpPr>
            <a:grpSpLocks/>
          </p:cNvGrpSpPr>
          <p:nvPr/>
        </p:nvGrpSpPr>
        <p:grpSpPr bwMode="auto">
          <a:xfrm>
            <a:off x="5976938" y="9001125"/>
            <a:ext cx="1081087" cy="1439863"/>
            <a:chOff x="4626" y="7258"/>
            <a:chExt cx="681" cy="907"/>
          </a:xfrm>
        </p:grpSpPr>
        <p:grpSp>
          <p:nvGrpSpPr>
            <p:cNvPr id="15425" name="Group 65">
              <a:extLst>
                <a:ext uri="{FF2B5EF4-FFF2-40B4-BE49-F238E27FC236}">
                  <a16:creationId xmlns:a16="http://schemas.microsoft.com/office/drawing/2014/main" id="{D2386C86-4EF9-5271-4C48-826B23928E5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6" y="7553"/>
              <a:ext cx="681" cy="601"/>
              <a:chOff x="924" y="4808"/>
              <a:chExt cx="681" cy="601"/>
            </a:xfrm>
          </p:grpSpPr>
          <p:sp>
            <p:nvSpPr>
              <p:cNvPr id="15426" name="AutoShape 66">
                <a:extLst>
                  <a:ext uri="{FF2B5EF4-FFF2-40B4-BE49-F238E27FC236}">
                    <a16:creationId xmlns:a16="http://schemas.microsoft.com/office/drawing/2014/main" id="{673657E7-41B5-340F-D5FF-9E1499510C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5" y="4808"/>
                <a:ext cx="567" cy="567"/>
              </a:xfrm>
              <a:prstGeom prst="roundRect">
                <a:avLst>
                  <a:gd name="adj" fmla="val 2544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27" name="AutoShape 67">
                <a:extLst>
                  <a:ext uri="{FF2B5EF4-FFF2-40B4-BE49-F238E27FC236}">
                    <a16:creationId xmlns:a16="http://schemas.microsoft.com/office/drawing/2014/main" id="{F6815536-06A4-28A9-B6D8-082D823171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5" y="5239"/>
                <a:ext cx="567" cy="17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28" name="AutoShape 68">
                <a:extLst>
                  <a:ext uri="{FF2B5EF4-FFF2-40B4-BE49-F238E27FC236}">
                    <a16:creationId xmlns:a16="http://schemas.microsoft.com/office/drawing/2014/main" id="{EA3573A0-0073-5246-23A6-56582B2748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0" y="5307"/>
                <a:ext cx="416" cy="9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29" name="AutoShape 69">
                <a:extLst>
                  <a:ext uri="{FF2B5EF4-FFF2-40B4-BE49-F238E27FC236}">
                    <a16:creationId xmlns:a16="http://schemas.microsoft.com/office/drawing/2014/main" id="{EC14634F-84EA-04F5-7A8F-B3AD32504C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4" y="4921"/>
                <a:ext cx="68" cy="29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30" name="AutoShape 70">
                <a:extLst>
                  <a:ext uri="{FF2B5EF4-FFF2-40B4-BE49-F238E27FC236}">
                    <a16:creationId xmlns:a16="http://schemas.microsoft.com/office/drawing/2014/main" id="{491E670C-5DAE-A640-ED69-AF9DEB117E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7" y="4921"/>
                <a:ext cx="68" cy="29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5431" name="Group 71">
              <a:extLst>
                <a:ext uri="{FF2B5EF4-FFF2-40B4-BE49-F238E27FC236}">
                  <a16:creationId xmlns:a16="http://schemas.microsoft.com/office/drawing/2014/main" id="{A80C737C-0F0E-415D-70CC-30A79B71302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6" y="7258"/>
              <a:ext cx="681" cy="601"/>
              <a:chOff x="907" y="5466"/>
              <a:chExt cx="681" cy="601"/>
            </a:xfrm>
          </p:grpSpPr>
          <p:grpSp>
            <p:nvGrpSpPr>
              <p:cNvPr id="15432" name="Group 72">
                <a:extLst>
                  <a:ext uri="{FF2B5EF4-FFF2-40B4-BE49-F238E27FC236}">
                    <a16:creationId xmlns:a16="http://schemas.microsoft.com/office/drawing/2014/main" id="{B454F390-4F32-4D33-4125-A544F009563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07" y="5466"/>
                <a:ext cx="681" cy="601"/>
                <a:chOff x="924" y="4808"/>
                <a:chExt cx="681" cy="601"/>
              </a:xfrm>
            </p:grpSpPr>
            <p:sp>
              <p:nvSpPr>
                <p:cNvPr id="15433" name="AutoShape 73">
                  <a:extLst>
                    <a:ext uri="{FF2B5EF4-FFF2-40B4-BE49-F238E27FC236}">
                      <a16:creationId xmlns:a16="http://schemas.microsoft.com/office/drawing/2014/main" id="{DBF9ABE9-1174-5BE7-DBE9-10243B1FC2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75" y="4808"/>
                  <a:ext cx="567" cy="567"/>
                </a:xfrm>
                <a:prstGeom prst="roundRect">
                  <a:avLst>
                    <a:gd name="adj" fmla="val 2544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434" name="AutoShape 74">
                  <a:extLst>
                    <a:ext uri="{FF2B5EF4-FFF2-40B4-BE49-F238E27FC236}">
                      <a16:creationId xmlns:a16="http://schemas.microsoft.com/office/drawing/2014/main" id="{148C9730-4733-B0DA-4031-688EC17B89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75" y="5239"/>
                  <a:ext cx="567" cy="1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435" name="AutoShape 75">
                  <a:extLst>
                    <a:ext uri="{FF2B5EF4-FFF2-40B4-BE49-F238E27FC236}">
                      <a16:creationId xmlns:a16="http://schemas.microsoft.com/office/drawing/2014/main" id="{755A68BC-71CC-1E76-2725-ED501F8F8A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50" y="5307"/>
                  <a:ext cx="416" cy="9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436" name="AutoShape 76">
                  <a:extLst>
                    <a:ext uri="{FF2B5EF4-FFF2-40B4-BE49-F238E27FC236}">
                      <a16:creationId xmlns:a16="http://schemas.microsoft.com/office/drawing/2014/main" id="{4464C463-16EB-C658-87CA-07C9F90FBD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24" y="4921"/>
                  <a:ext cx="68" cy="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437" name="AutoShape 77">
                  <a:extLst>
                    <a:ext uri="{FF2B5EF4-FFF2-40B4-BE49-F238E27FC236}">
                      <a16:creationId xmlns:a16="http://schemas.microsoft.com/office/drawing/2014/main" id="{A6CC8F6A-B03C-9D07-1DB8-1D7993859A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7" y="4921"/>
                  <a:ext cx="68" cy="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5438" name="AutoShape 78">
                <a:extLst>
                  <a:ext uri="{FF2B5EF4-FFF2-40B4-BE49-F238E27FC236}">
                    <a16:creationId xmlns:a16="http://schemas.microsoft.com/office/drawing/2014/main" id="{11C3E581-259C-07BC-28E2-36AF35FD20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8" y="5466"/>
                <a:ext cx="567" cy="567"/>
              </a:xfrm>
              <a:prstGeom prst="roundRect">
                <a:avLst>
                  <a:gd name="adj" fmla="val 25440"/>
                </a:avLst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39" name="AutoShape 79">
                <a:extLst>
                  <a:ext uri="{FF2B5EF4-FFF2-40B4-BE49-F238E27FC236}">
                    <a16:creationId xmlns:a16="http://schemas.microsoft.com/office/drawing/2014/main" id="{566BC613-135F-C715-3E31-79F246D06A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8" y="5897"/>
                <a:ext cx="567" cy="17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99">
                      <a:gamma/>
                      <a:shade val="46275"/>
                      <a:invGamma/>
                    </a:srgbClr>
                  </a:gs>
                  <a:gs pos="100000">
                    <a:srgbClr val="333399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40" name="AutoShape 80">
                <a:extLst>
                  <a:ext uri="{FF2B5EF4-FFF2-40B4-BE49-F238E27FC236}">
                    <a16:creationId xmlns:a16="http://schemas.microsoft.com/office/drawing/2014/main" id="{7BE5CA6A-7C63-AE67-5A06-47CD95E758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" y="5965"/>
                <a:ext cx="416" cy="9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99">
                      <a:gamma/>
                      <a:shade val="46275"/>
                      <a:invGamma/>
                    </a:srgbClr>
                  </a:gs>
                  <a:gs pos="100000">
                    <a:srgbClr val="333399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41" name="AutoShape 81">
                <a:extLst>
                  <a:ext uri="{FF2B5EF4-FFF2-40B4-BE49-F238E27FC236}">
                    <a16:creationId xmlns:a16="http://schemas.microsoft.com/office/drawing/2014/main" id="{D3736D19-48C8-F39D-C6D8-20C65B00C7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7" y="5579"/>
                <a:ext cx="68" cy="29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42" name="AutoShape 82">
                <a:extLst>
                  <a:ext uri="{FF2B5EF4-FFF2-40B4-BE49-F238E27FC236}">
                    <a16:creationId xmlns:a16="http://schemas.microsoft.com/office/drawing/2014/main" id="{400C97D4-EB58-C257-FF36-7DA2002502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0" y="5579"/>
                <a:ext cx="68" cy="29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443" name="Text Box 83">
              <a:extLst>
                <a:ext uri="{FF2B5EF4-FFF2-40B4-BE49-F238E27FC236}">
                  <a16:creationId xmlns:a16="http://schemas.microsoft.com/office/drawing/2014/main" id="{2C52ABFE-24D7-F263-F4C6-D07AE4B24A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93" y="7411"/>
              <a:ext cx="540" cy="2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9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Chair</a:t>
              </a:r>
            </a:p>
            <a:p>
              <a:pPr algn="ctr"/>
              <a:r>
                <a:rPr lang="en-US" altLang="ja-JP" sz="9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(500×600)</a:t>
              </a:r>
            </a:p>
          </p:txBody>
        </p:sp>
        <p:sp>
          <p:nvSpPr>
            <p:cNvPr id="15444" name="Line 84">
              <a:extLst>
                <a:ext uri="{FF2B5EF4-FFF2-40B4-BE49-F238E27FC236}">
                  <a16:creationId xmlns:a16="http://schemas.microsoft.com/office/drawing/2014/main" id="{40A3ACAD-A619-04DD-299B-5621CF4C0F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67" y="7870"/>
              <a:ext cx="0" cy="295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5445" name="Rectangle 85">
            <a:extLst>
              <a:ext uri="{FF2B5EF4-FFF2-40B4-BE49-F238E27FC236}">
                <a16:creationId xmlns:a16="http://schemas.microsoft.com/office/drawing/2014/main" id="{9D70DABD-A583-4A61-5DB4-8F72D237E8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99113" y="7742238"/>
            <a:ext cx="1800225" cy="1258887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Desk</a:t>
            </a:r>
          </a:p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(1000x700)</a:t>
            </a:r>
          </a:p>
        </p:txBody>
      </p:sp>
      <p:sp>
        <p:nvSpPr>
          <p:cNvPr id="15446" name="Rectangle 86">
            <a:extLst>
              <a:ext uri="{FF2B5EF4-FFF2-40B4-BE49-F238E27FC236}">
                <a16:creationId xmlns:a16="http://schemas.microsoft.com/office/drawing/2014/main" id="{06C6897E-EBAE-E57D-1C94-ABA164E62F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89900" y="6481763"/>
            <a:ext cx="1800225" cy="1258887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Desk</a:t>
            </a:r>
          </a:p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(1000x700)</a:t>
            </a:r>
          </a:p>
        </p:txBody>
      </p:sp>
      <p:sp>
        <p:nvSpPr>
          <p:cNvPr id="15447" name="Rectangle 87">
            <a:extLst>
              <a:ext uri="{FF2B5EF4-FFF2-40B4-BE49-F238E27FC236}">
                <a16:creationId xmlns:a16="http://schemas.microsoft.com/office/drawing/2014/main" id="{9387569E-D8C3-F4F8-D418-981AE331C4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91488" y="7742238"/>
            <a:ext cx="1800225" cy="1258887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Desk</a:t>
            </a:r>
          </a:p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(1000x700)</a:t>
            </a:r>
          </a:p>
        </p:txBody>
      </p:sp>
      <p:grpSp>
        <p:nvGrpSpPr>
          <p:cNvPr id="15448" name="Group 88">
            <a:extLst>
              <a:ext uri="{FF2B5EF4-FFF2-40B4-BE49-F238E27FC236}">
                <a16:creationId xmlns:a16="http://schemas.microsoft.com/office/drawing/2014/main" id="{B4496FA2-2CCC-C039-6974-CFA39058082D}"/>
              </a:ext>
            </a:extLst>
          </p:cNvPr>
          <p:cNvGrpSpPr>
            <a:grpSpLocks/>
          </p:cNvGrpSpPr>
          <p:nvPr/>
        </p:nvGrpSpPr>
        <p:grpSpPr bwMode="auto">
          <a:xfrm>
            <a:off x="8523288" y="9001125"/>
            <a:ext cx="1081087" cy="1439863"/>
            <a:chOff x="4626" y="7258"/>
            <a:chExt cx="681" cy="907"/>
          </a:xfrm>
        </p:grpSpPr>
        <p:grpSp>
          <p:nvGrpSpPr>
            <p:cNvPr id="15449" name="Group 89">
              <a:extLst>
                <a:ext uri="{FF2B5EF4-FFF2-40B4-BE49-F238E27FC236}">
                  <a16:creationId xmlns:a16="http://schemas.microsoft.com/office/drawing/2014/main" id="{4D284E41-D9C8-8A20-6699-12061CC521A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6" y="7553"/>
              <a:ext cx="681" cy="601"/>
              <a:chOff x="924" y="4808"/>
              <a:chExt cx="681" cy="601"/>
            </a:xfrm>
          </p:grpSpPr>
          <p:sp>
            <p:nvSpPr>
              <p:cNvPr id="15450" name="AutoShape 90">
                <a:extLst>
                  <a:ext uri="{FF2B5EF4-FFF2-40B4-BE49-F238E27FC236}">
                    <a16:creationId xmlns:a16="http://schemas.microsoft.com/office/drawing/2014/main" id="{10426B3E-1866-033A-390A-9A871C7CDD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5" y="4808"/>
                <a:ext cx="567" cy="567"/>
              </a:xfrm>
              <a:prstGeom prst="roundRect">
                <a:avLst>
                  <a:gd name="adj" fmla="val 2544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51" name="AutoShape 91">
                <a:extLst>
                  <a:ext uri="{FF2B5EF4-FFF2-40B4-BE49-F238E27FC236}">
                    <a16:creationId xmlns:a16="http://schemas.microsoft.com/office/drawing/2014/main" id="{3E76136A-1CCF-D203-EF7A-7640F0ED8A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5" y="5239"/>
                <a:ext cx="567" cy="17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52" name="AutoShape 92">
                <a:extLst>
                  <a:ext uri="{FF2B5EF4-FFF2-40B4-BE49-F238E27FC236}">
                    <a16:creationId xmlns:a16="http://schemas.microsoft.com/office/drawing/2014/main" id="{7498DC30-B72B-A008-0B78-ED567979C2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0" y="5307"/>
                <a:ext cx="416" cy="9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53" name="AutoShape 93">
                <a:extLst>
                  <a:ext uri="{FF2B5EF4-FFF2-40B4-BE49-F238E27FC236}">
                    <a16:creationId xmlns:a16="http://schemas.microsoft.com/office/drawing/2014/main" id="{9D8E6C92-D597-EA29-A000-D18F4B5B39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4" y="4921"/>
                <a:ext cx="68" cy="29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54" name="AutoShape 94">
                <a:extLst>
                  <a:ext uri="{FF2B5EF4-FFF2-40B4-BE49-F238E27FC236}">
                    <a16:creationId xmlns:a16="http://schemas.microsoft.com/office/drawing/2014/main" id="{46E9DE91-80F3-945F-0836-F061F7F65C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7" y="4921"/>
                <a:ext cx="68" cy="29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5455" name="Group 95">
              <a:extLst>
                <a:ext uri="{FF2B5EF4-FFF2-40B4-BE49-F238E27FC236}">
                  <a16:creationId xmlns:a16="http://schemas.microsoft.com/office/drawing/2014/main" id="{A963E80A-86CE-FBFD-6633-9B774749D26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6" y="7258"/>
              <a:ext cx="681" cy="601"/>
              <a:chOff x="907" y="5466"/>
              <a:chExt cx="681" cy="601"/>
            </a:xfrm>
          </p:grpSpPr>
          <p:grpSp>
            <p:nvGrpSpPr>
              <p:cNvPr id="15456" name="Group 96">
                <a:extLst>
                  <a:ext uri="{FF2B5EF4-FFF2-40B4-BE49-F238E27FC236}">
                    <a16:creationId xmlns:a16="http://schemas.microsoft.com/office/drawing/2014/main" id="{A9A524A6-862E-E63F-AA74-21C2DD6D933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07" y="5466"/>
                <a:ext cx="681" cy="601"/>
                <a:chOff x="924" y="4808"/>
                <a:chExt cx="681" cy="601"/>
              </a:xfrm>
            </p:grpSpPr>
            <p:sp>
              <p:nvSpPr>
                <p:cNvPr id="15457" name="AutoShape 97">
                  <a:extLst>
                    <a:ext uri="{FF2B5EF4-FFF2-40B4-BE49-F238E27FC236}">
                      <a16:creationId xmlns:a16="http://schemas.microsoft.com/office/drawing/2014/main" id="{8446489E-3E9B-ABF0-ABA8-8CC15EF853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75" y="4808"/>
                  <a:ext cx="567" cy="567"/>
                </a:xfrm>
                <a:prstGeom prst="roundRect">
                  <a:avLst>
                    <a:gd name="adj" fmla="val 2544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458" name="AutoShape 98">
                  <a:extLst>
                    <a:ext uri="{FF2B5EF4-FFF2-40B4-BE49-F238E27FC236}">
                      <a16:creationId xmlns:a16="http://schemas.microsoft.com/office/drawing/2014/main" id="{E98C1C7A-F751-A772-7EE5-2DC0BD6A790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75" y="5239"/>
                  <a:ext cx="567" cy="1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459" name="AutoShape 99">
                  <a:extLst>
                    <a:ext uri="{FF2B5EF4-FFF2-40B4-BE49-F238E27FC236}">
                      <a16:creationId xmlns:a16="http://schemas.microsoft.com/office/drawing/2014/main" id="{D8F1A599-6228-7DD9-F004-E1D6FE8C80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50" y="5307"/>
                  <a:ext cx="416" cy="9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460" name="AutoShape 100">
                  <a:extLst>
                    <a:ext uri="{FF2B5EF4-FFF2-40B4-BE49-F238E27FC236}">
                      <a16:creationId xmlns:a16="http://schemas.microsoft.com/office/drawing/2014/main" id="{6779D6F9-8EC1-6037-187D-9175780ABF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24" y="4921"/>
                  <a:ext cx="68" cy="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461" name="AutoShape 101">
                  <a:extLst>
                    <a:ext uri="{FF2B5EF4-FFF2-40B4-BE49-F238E27FC236}">
                      <a16:creationId xmlns:a16="http://schemas.microsoft.com/office/drawing/2014/main" id="{499BE725-3F34-FA89-AE75-1172E5E6A8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7" y="4921"/>
                  <a:ext cx="68" cy="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5462" name="AutoShape 102">
                <a:extLst>
                  <a:ext uri="{FF2B5EF4-FFF2-40B4-BE49-F238E27FC236}">
                    <a16:creationId xmlns:a16="http://schemas.microsoft.com/office/drawing/2014/main" id="{4F4DF42B-7CCC-7665-8CDE-D7C87DA0F7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8" y="5466"/>
                <a:ext cx="567" cy="567"/>
              </a:xfrm>
              <a:prstGeom prst="roundRect">
                <a:avLst>
                  <a:gd name="adj" fmla="val 25440"/>
                </a:avLst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63" name="AutoShape 103">
                <a:extLst>
                  <a:ext uri="{FF2B5EF4-FFF2-40B4-BE49-F238E27FC236}">
                    <a16:creationId xmlns:a16="http://schemas.microsoft.com/office/drawing/2014/main" id="{CDCF83FE-DB94-B31D-9DE0-318C024ACF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8" y="5897"/>
                <a:ext cx="567" cy="17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99">
                      <a:gamma/>
                      <a:shade val="46275"/>
                      <a:invGamma/>
                    </a:srgbClr>
                  </a:gs>
                  <a:gs pos="100000">
                    <a:srgbClr val="333399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64" name="AutoShape 104">
                <a:extLst>
                  <a:ext uri="{FF2B5EF4-FFF2-40B4-BE49-F238E27FC236}">
                    <a16:creationId xmlns:a16="http://schemas.microsoft.com/office/drawing/2014/main" id="{3D425D51-F2C8-1793-FA44-42C2E25058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" y="5965"/>
                <a:ext cx="416" cy="9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99">
                      <a:gamma/>
                      <a:shade val="46275"/>
                      <a:invGamma/>
                    </a:srgbClr>
                  </a:gs>
                  <a:gs pos="100000">
                    <a:srgbClr val="333399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65" name="AutoShape 105">
                <a:extLst>
                  <a:ext uri="{FF2B5EF4-FFF2-40B4-BE49-F238E27FC236}">
                    <a16:creationId xmlns:a16="http://schemas.microsoft.com/office/drawing/2014/main" id="{49CE6671-CE49-E55A-A36E-FACB045E97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7" y="5579"/>
                <a:ext cx="68" cy="29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66" name="AutoShape 106">
                <a:extLst>
                  <a:ext uri="{FF2B5EF4-FFF2-40B4-BE49-F238E27FC236}">
                    <a16:creationId xmlns:a16="http://schemas.microsoft.com/office/drawing/2014/main" id="{6CC4228F-6539-98E0-09DE-E4F3BD95E3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0" y="5579"/>
                <a:ext cx="68" cy="29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467" name="Text Box 107">
              <a:extLst>
                <a:ext uri="{FF2B5EF4-FFF2-40B4-BE49-F238E27FC236}">
                  <a16:creationId xmlns:a16="http://schemas.microsoft.com/office/drawing/2014/main" id="{55A342E9-66DE-BE24-3E30-5D09C0F819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93" y="7411"/>
              <a:ext cx="540" cy="2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9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Chair</a:t>
              </a:r>
            </a:p>
            <a:p>
              <a:pPr algn="ctr"/>
              <a:r>
                <a:rPr lang="en-US" altLang="ja-JP" sz="9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(500×600)</a:t>
              </a:r>
            </a:p>
          </p:txBody>
        </p:sp>
        <p:sp>
          <p:nvSpPr>
            <p:cNvPr id="15468" name="Line 108">
              <a:extLst>
                <a:ext uri="{FF2B5EF4-FFF2-40B4-BE49-F238E27FC236}">
                  <a16:creationId xmlns:a16="http://schemas.microsoft.com/office/drawing/2014/main" id="{70A09FBB-6503-6A57-FD43-EAEE6E8FE18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67" y="7870"/>
              <a:ext cx="0" cy="295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5469" name="Group 109">
            <a:extLst>
              <a:ext uri="{FF2B5EF4-FFF2-40B4-BE49-F238E27FC236}">
                <a16:creationId xmlns:a16="http://schemas.microsoft.com/office/drawing/2014/main" id="{BB6EE705-1151-8F97-D51F-D83AAC4D61DB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8451850" y="5041900"/>
            <a:ext cx="1081088" cy="1439863"/>
            <a:chOff x="4626" y="7258"/>
            <a:chExt cx="681" cy="907"/>
          </a:xfrm>
        </p:grpSpPr>
        <p:grpSp>
          <p:nvGrpSpPr>
            <p:cNvPr id="15470" name="Group 110">
              <a:extLst>
                <a:ext uri="{FF2B5EF4-FFF2-40B4-BE49-F238E27FC236}">
                  <a16:creationId xmlns:a16="http://schemas.microsoft.com/office/drawing/2014/main" id="{0E488F5F-75CF-4704-F5C2-8721F3AFD46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6" y="7553"/>
              <a:ext cx="681" cy="601"/>
              <a:chOff x="924" y="4808"/>
              <a:chExt cx="681" cy="601"/>
            </a:xfrm>
          </p:grpSpPr>
          <p:sp>
            <p:nvSpPr>
              <p:cNvPr id="15471" name="AutoShape 111">
                <a:extLst>
                  <a:ext uri="{FF2B5EF4-FFF2-40B4-BE49-F238E27FC236}">
                    <a16:creationId xmlns:a16="http://schemas.microsoft.com/office/drawing/2014/main" id="{2F57FC69-1612-2FD8-02AC-8F69845D0A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5" y="4808"/>
                <a:ext cx="567" cy="567"/>
              </a:xfrm>
              <a:prstGeom prst="roundRect">
                <a:avLst>
                  <a:gd name="adj" fmla="val 2544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72" name="AutoShape 112">
                <a:extLst>
                  <a:ext uri="{FF2B5EF4-FFF2-40B4-BE49-F238E27FC236}">
                    <a16:creationId xmlns:a16="http://schemas.microsoft.com/office/drawing/2014/main" id="{3AD66DA0-65F7-44F5-49C0-0B193BF305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5" y="5239"/>
                <a:ext cx="567" cy="17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73" name="AutoShape 113">
                <a:extLst>
                  <a:ext uri="{FF2B5EF4-FFF2-40B4-BE49-F238E27FC236}">
                    <a16:creationId xmlns:a16="http://schemas.microsoft.com/office/drawing/2014/main" id="{48D96F37-EFF8-F5D7-888F-291A43F7E2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0" y="5307"/>
                <a:ext cx="416" cy="9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74" name="AutoShape 114">
                <a:extLst>
                  <a:ext uri="{FF2B5EF4-FFF2-40B4-BE49-F238E27FC236}">
                    <a16:creationId xmlns:a16="http://schemas.microsoft.com/office/drawing/2014/main" id="{AF4DC9B9-89F9-AF82-C2BF-8C6B33D38E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4" y="4921"/>
                <a:ext cx="68" cy="29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75" name="AutoShape 115">
                <a:extLst>
                  <a:ext uri="{FF2B5EF4-FFF2-40B4-BE49-F238E27FC236}">
                    <a16:creationId xmlns:a16="http://schemas.microsoft.com/office/drawing/2014/main" id="{A371003D-29D2-36E2-FCC8-FF2E1E83F1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7" y="4921"/>
                <a:ext cx="68" cy="29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5476" name="Group 116">
              <a:extLst>
                <a:ext uri="{FF2B5EF4-FFF2-40B4-BE49-F238E27FC236}">
                  <a16:creationId xmlns:a16="http://schemas.microsoft.com/office/drawing/2014/main" id="{5CD6E7B5-3701-27C0-48E3-1BE88CEAB92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6" y="7258"/>
              <a:ext cx="681" cy="601"/>
              <a:chOff x="907" y="5466"/>
              <a:chExt cx="681" cy="601"/>
            </a:xfrm>
          </p:grpSpPr>
          <p:grpSp>
            <p:nvGrpSpPr>
              <p:cNvPr id="15477" name="Group 117">
                <a:extLst>
                  <a:ext uri="{FF2B5EF4-FFF2-40B4-BE49-F238E27FC236}">
                    <a16:creationId xmlns:a16="http://schemas.microsoft.com/office/drawing/2014/main" id="{16A95665-9E45-69F7-7588-EB3211FAA19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07" y="5466"/>
                <a:ext cx="681" cy="601"/>
                <a:chOff x="924" y="4808"/>
                <a:chExt cx="681" cy="601"/>
              </a:xfrm>
            </p:grpSpPr>
            <p:sp>
              <p:nvSpPr>
                <p:cNvPr id="15478" name="AutoShape 118">
                  <a:extLst>
                    <a:ext uri="{FF2B5EF4-FFF2-40B4-BE49-F238E27FC236}">
                      <a16:creationId xmlns:a16="http://schemas.microsoft.com/office/drawing/2014/main" id="{2FE97E84-D421-B0D2-3D97-A877C1026A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75" y="4808"/>
                  <a:ext cx="567" cy="567"/>
                </a:xfrm>
                <a:prstGeom prst="roundRect">
                  <a:avLst>
                    <a:gd name="adj" fmla="val 2544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479" name="AutoShape 119">
                  <a:extLst>
                    <a:ext uri="{FF2B5EF4-FFF2-40B4-BE49-F238E27FC236}">
                      <a16:creationId xmlns:a16="http://schemas.microsoft.com/office/drawing/2014/main" id="{0DE338E5-4685-F6E3-659C-E9B85ABF48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75" y="5239"/>
                  <a:ext cx="567" cy="1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480" name="AutoShape 120">
                  <a:extLst>
                    <a:ext uri="{FF2B5EF4-FFF2-40B4-BE49-F238E27FC236}">
                      <a16:creationId xmlns:a16="http://schemas.microsoft.com/office/drawing/2014/main" id="{5103B3AB-F5AD-BEC3-0D14-DA25634B52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50" y="5307"/>
                  <a:ext cx="416" cy="9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481" name="AutoShape 121">
                  <a:extLst>
                    <a:ext uri="{FF2B5EF4-FFF2-40B4-BE49-F238E27FC236}">
                      <a16:creationId xmlns:a16="http://schemas.microsoft.com/office/drawing/2014/main" id="{2E563290-7EAB-E50D-9E00-4774982289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24" y="4921"/>
                  <a:ext cx="68" cy="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482" name="AutoShape 122">
                  <a:extLst>
                    <a:ext uri="{FF2B5EF4-FFF2-40B4-BE49-F238E27FC236}">
                      <a16:creationId xmlns:a16="http://schemas.microsoft.com/office/drawing/2014/main" id="{A5E704BE-AFF6-A045-DAAF-1DC4CEF9E2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7" y="4921"/>
                  <a:ext cx="68" cy="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5483" name="AutoShape 123">
                <a:extLst>
                  <a:ext uri="{FF2B5EF4-FFF2-40B4-BE49-F238E27FC236}">
                    <a16:creationId xmlns:a16="http://schemas.microsoft.com/office/drawing/2014/main" id="{168D5A7B-F45B-12DD-6808-99C7283DA7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8" y="5466"/>
                <a:ext cx="567" cy="567"/>
              </a:xfrm>
              <a:prstGeom prst="roundRect">
                <a:avLst>
                  <a:gd name="adj" fmla="val 25440"/>
                </a:avLst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84" name="AutoShape 124">
                <a:extLst>
                  <a:ext uri="{FF2B5EF4-FFF2-40B4-BE49-F238E27FC236}">
                    <a16:creationId xmlns:a16="http://schemas.microsoft.com/office/drawing/2014/main" id="{C93B3578-5014-E024-9254-8F31003FEC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8" y="5897"/>
                <a:ext cx="567" cy="17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99">
                      <a:gamma/>
                      <a:shade val="46275"/>
                      <a:invGamma/>
                    </a:srgbClr>
                  </a:gs>
                  <a:gs pos="100000">
                    <a:srgbClr val="333399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85" name="AutoShape 125">
                <a:extLst>
                  <a:ext uri="{FF2B5EF4-FFF2-40B4-BE49-F238E27FC236}">
                    <a16:creationId xmlns:a16="http://schemas.microsoft.com/office/drawing/2014/main" id="{C9261600-9BBB-B787-B282-B32788C526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" y="5965"/>
                <a:ext cx="416" cy="9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99">
                      <a:gamma/>
                      <a:shade val="46275"/>
                      <a:invGamma/>
                    </a:srgbClr>
                  </a:gs>
                  <a:gs pos="100000">
                    <a:srgbClr val="333399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86" name="AutoShape 126">
                <a:extLst>
                  <a:ext uri="{FF2B5EF4-FFF2-40B4-BE49-F238E27FC236}">
                    <a16:creationId xmlns:a16="http://schemas.microsoft.com/office/drawing/2014/main" id="{8EC86FAC-E1A6-998C-75CD-E88A50435D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7" y="5579"/>
                <a:ext cx="68" cy="29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87" name="AutoShape 127">
                <a:extLst>
                  <a:ext uri="{FF2B5EF4-FFF2-40B4-BE49-F238E27FC236}">
                    <a16:creationId xmlns:a16="http://schemas.microsoft.com/office/drawing/2014/main" id="{DB2BB7D5-6E5D-DC5F-EC0E-5E15BFA150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0" y="5579"/>
                <a:ext cx="68" cy="29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488" name="Text Box 128">
              <a:extLst>
                <a:ext uri="{FF2B5EF4-FFF2-40B4-BE49-F238E27FC236}">
                  <a16:creationId xmlns:a16="http://schemas.microsoft.com/office/drawing/2014/main" id="{60E48AC1-7CF1-AFCF-439A-119C5B2826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93" y="7411"/>
              <a:ext cx="540" cy="2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9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Chair</a:t>
              </a:r>
            </a:p>
            <a:p>
              <a:pPr algn="ctr"/>
              <a:r>
                <a:rPr lang="en-US" altLang="ja-JP" sz="9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(500×600)</a:t>
              </a:r>
            </a:p>
          </p:txBody>
        </p:sp>
        <p:sp>
          <p:nvSpPr>
            <p:cNvPr id="15489" name="Line 129">
              <a:extLst>
                <a:ext uri="{FF2B5EF4-FFF2-40B4-BE49-F238E27FC236}">
                  <a16:creationId xmlns:a16="http://schemas.microsoft.com/office/drawing/2014/main" id="{D8343B5C-C755-2158-3FA0-FDAEDCCE49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67" y="7870"/>
              <a:ext cx="0" cy="295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5490" name="Rectangle 130">
            <a:extLst>
              <a:ext uri="{FF2B5EF4-FFF2-40B4-BE49-F238E27FC236}">
                <a16:creationId xmlns:a16="http://schemas.microsoft.com/office/drawing/2014/main" id="{9D8D7F19-B3EC-86F1-0315-C118A72EE2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80288" y="6481763"/>
            <a:ext cx="719137" cy="1258887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Side Table</a:t>
            </a:r>
          </a:p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(400x700)</a:t>
            </a:r>
          </a:p>
        </p:txBody>
      </p:sp>
      <p:sp>
        <p:nvSpPr>
          <p:cNvPr id="15491" name="Rectangle 131">
            <a:extLst>
              <a:ext uri="{FF2B5EF4-FFF2-40B4-BE49-F238E27FC236}">
                <a16:creationId xmlns:a16="http://schemas.microsoft.com/office/drawing/2014/main" id="{740138CC-E91A-D1AF-5849-3C1B5F2344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80288" y="7740650"/>
            <a:ext cx="719137" cy="1258888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Side Table</a:t>
            </a:r>
          </a:p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(400x700)</a:t>
            </a:r>
          </a:p>
        </p:txBody>
      </p:sp>
      <p:sp>
        <p:nvSpPr>
          <p:cNvPr id="15492" name="Rectangle 132">
            <a:extLst>
              <a:ext uri="{FF2B5EF4-FFF2-40B4-BE49-F238E27FC236}">
                <a16:creationId xmlns:a16="http://schemas.microsoft.com/office/drawing/2014/main" id="{DD8B0D6F-7B23-D0B1-C895-F7D3AE693F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91713" y="6481763"/>
            <a:ext cx="719137" cy="1258887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Side Table</a:t>
            </a:r>
          </a:p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(400x700)</a:t>
            </a:r>
          </a:p>
        </p:txBody>
      </p:sp>
      <p:sp>
        <p:nvSpPr>
          <p:cNvPr id="15493" name="Rectangle 133">
            <a:extLst>
              <a:ext uri="{FF2B5EF4-FFF2-40B4-BE49-F238E27FC236}">
                <a16:creationId xmlns:a16="http://schemas.microsoft.com/office/drawing/2014/main" id="{4265D5B2-B261-2ADB-0342-15A1B1A1FB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91713" y="7740650"/>
            <a:ext cx="719137" cy="1258888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Side Table</a:t>
            </a:r>
          </a:p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(400x700)</a:t>
            </a:r>
          </a:p>
        </p:txBody>
      </p:sp>
      <p:sp>
        <p:nvSpPr>
          <p:cNvPr id="15494" name="Rectangle 134">
            <a:extLst>
              <a:ext uri="{FF2B5EF4-FFF2-40B4-BE49-F238E27FC236}">
                <a16:creationId xmlns:a16="http://schemas.microsoft.com/office/drawing/2014/main" id="{9A5DC990-0AD3-98F1-15DE-C6A4F1A241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21963" y="6481763"/>
            <a:ext cx="1800225" cy="1258887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Desk</a:t>
            </a:r>
          </a:p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(1000x700)</a:t>
            </a:r>
          </a:p>
        </p:txBody>
      </p:sp>
      <p:sp>
        <p:nvSpPr>
          <p:cNvPr id="15495" name="Rectangle 135">
            <a:extLst>
              <a:ext uri="{FF2B5EF4-FFF2-40B4-BE49-F238E27FC236}">
                <a16:creationId xmlns:a16="http://schemas.microsoft.com/office/drawing/2014/main" id="{BAC06AB8-1690-78DB-9398-82C4C5C557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23550" y="7742238"/>
            <a:ext cx="1800225" cy="1258887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Desk</a:t>
            </a:r>
          </a:p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(1000x700)</a:t>
            </a:r>
          </a:p>
        </p:txBody>
      </p:sp>
      <p:grpSp>
        <p:nvGrpSpPr>
          <p:cNvPr id="15496" name="Group 136">
            <a:extLst>
              <a:ext uri="{FF2B5EF4-FFF2-40B4-BE49-F238E27FC236}">
                <a16:creationId xmlns:a16="http://schemas.microsoft.com/office/drawing/2014/main" id="{A1E9F563-7CE9-F22A-B1F6-EB3780AEFFBA}"/>
              </a:ext>
            </a:extLst>
          </p:cNvPr>
          <p:cNvGrpSpPr>
            <a:grpSpLocks/>
          </p:cNvGrpSpPr>
          <p:nvPr/>
        </p:nvGrpSpPr>
        <p:grpSpPr bwMode="auto">
          <a:xfrm>
            <a:off x="11055350" y="9001125"/>
            <a:ext cx="1081088" cy="1439863"/>
            <a:chOff x="4626" y="7258"/>
            <a:chExt cx="681" cy="907"/>
          </a:xfrm>
        </p:grpSpPr>
        <p:grpSp>
          <p:nvGrpSpPr>
            <p:cNvPr id="15497" name="Group 137">
              <a:extLst>
                <a:ext uri="{FF2B5EF4-FFF2-40B4-BE49-F238E27FC236}">
                  <a16:creationId xmlns:a16="http://schemas.microsoft.com/office/drawing/2014/main" id="{56BCB602-30C6-1F4D-96DB-000975F9A2F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6" y="7553"/>
              <a:ext cx="681" cy="601"/>
              <a:chOff x="924" y="4808"/>
              <a:chExt cx="681" cy="601"/>
            </a:xfrm>
          </p:grpSpPr>
          <p:sp>
            <p:nvSpPr>
              <p:cNvPr id="15498" name="AutoShape 138">
                <a:extLst>
                  <a:ext uri="{FF2B5EF4-FFF2-40B4-BE49-F238E27FC236}">
                    <a16:creationId xmlns:a16="http://schemas.microsoft.com/office/drawing/2014/main" id="{E5B9304E-ABD2-11D2-B3B4-4050B60C20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5" y="4808"/>
                <a:ext cx="567" cy="567"/>
              </a:xfrm>
              <a:prstGeom prst="roundRect">
                <a:avLst>
                  <a:gd name="adj" fmla="val 2544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499" name="AutoShape 139">
                <a:extLst>
                  <a:ext uri="{FF2B5EF4-FFF2-40B4-BE49-F238E27FC236}">
                    <a16:creationId xmlns:a16="http://schemas.microsoft.com/office/drawing/2014/main" id="{D174A778-FA37-808B-A31A-C7C5E88E08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5" y="5239"/>
                <a:ext cx="567" cy="17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500" name="AutoShape 140">
                <a:extLst>
                  <a:ext uri="{FF2B5EF4-FFF2-40B4-BE49-F238E27FC236}">
                    <a16:creationId xmlns:a16="http://schemas.microsoft.com/office/drawing/2014/main" id="{51330FFB-A564-A983-F266-5256B984E4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0" y="5307"/>
                <a:ext cx="416" cy="9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501" name="AutoShape 141">
                <a:extLst>
                  <a:ext uri="{FF2B5EF4-FFF2-40B4-BE49-F238E27FC236}">
                    <a16:creationId xmlns:a16="http://schemas.microsoft.com/office/drawing/2014/main" id="{49E80E6A-8CF8-A431-203C-421BBC6E36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4" y="4921"/>
                <a:ext cx="68" cy="29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502" name="AutoShape 142">
                <a:extLst>
                  <a:ext uri="{FF2B5EF4-FFF2-40B4-BE49-F238E27FC236}">
                    <a16:creationId xmlns:a16="http://schemas.microsoft.com/office/drawing/2014/main" id="{F83DD52F-7E22-E54A-2884-015D0AFB9F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7" y="4921"/>
                <a:ext cx="68" cy="29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5503" name="Group 143">
              <a:extLst>
                <a:ext uri="{FF2B5EF4-FFF2-40B4-BE49-F238E27FC236}">
                  <a16:creationId xmlns:a16="http://schemas.microsoft.com/office/drawing/2014/main" id="{99584B09-6983-1AFC-18A8-DBB945B8B6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6" y="7258"/>
              <a:ext cx="681" cy="601"/>
              <a:chOff x="907" y="5466"/>
              <a:chExt cx="681" cy="601"/>
            </a:xfrm>
          </p:grpSpPr>
          <p:grpSp>
            <p:nvGrpSpPr>
              <p:cNvPr id="15504" name="Group 144">
                <a:extLst>
                  <a:ext uri="{FF2B5EF4-FFF2-40B4-BE49-F238E27FC236}">
                    <a16:creationId xmlns:a16="http://schemas.microsoft.com/office/drawing/2014/main" id="{5BA96773-E325-B39B-7D09-17A88BB911E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07" y="5466"/>
                <a:ext cx="681" cy="601"/>
                <a:chOff x="924" y="4808"/>
                <a:chExt cx="681" cy="601"/>
              </a:xfrm>
            </p:grpSpPr>
            <p:sp>
              <p:nvSpPr>
                <p:cNvPr id="15505" name="AutoShape 145">
                  <a:extLst>
                    <a:ext uri="{FF2B5EF4-FFF2-40B4-BE49-F238E27FC236}">
                      <a16:creationId xmlns:a16="http://schemas.microsoft.com/office/drawing/2014/main" id="{02B6F6C6-7F01-5BE8-4FE7-991C6E3F0D1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75" y="4808"/>
                  <a:ext cx="567" cy="567"/>
                </a:xfrm>
                <a:prstGeom prst="roundRect">
                  <a:avLst>
                    <a:gd name="adj" fmla="val 2544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506" name="AutoShape 146">
                  <a:extLst>
                    <a:ext uri="{FF2B5EF4-FFF2-40B4-BE49-F238E27FC236}">
                      <a16:creationId xmlns:a16="http://schemas.microsoft.com/office/drawing/2014/main" id="{A6C1E9D2-849C-FB9E-9359-F3CEBA51FB2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75" y="5239"/>
                  <a:ext cx="567" cy="1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507" name="AutoShape 147">
                  <a:extLst>
                    <a:ext uri="{FF2B5EF4-FFF2-40B4-BE49-F238E27FC236}">
                      <a16:creationId xmlns:a16="http://schemas.microsoft.com/office/drawing/2014/main" id="{ECE39ED9-1DBD-5FFB-2719-9EF8E4A099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50" y="5307"/>
                  <a:ext cx="416" cy="9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508" name="AutoShape 148">
                  <a:extLst>
                    <a:ext uri="{FF2B5EF4-FFF2-40B4-BE49-F238E27FC236}">
                      <a16:creationId xmlns:a16="http://schemas.microsoft.com/office/drawing/2014/main" id="{4287C79A-9AB4-DFFB-2938-66CAC7E0D3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24" y="4921"/>
                  <a:ext cx="68" cy="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509" name="AutoShape 149">
                  <a:extLst>
                    <a:ext uri="{FF2B5EF4-FFF2-40B4-BE49-F238E27FC236}">
                      <a16:creationId xmlns:a16="http://schemas.microsoft.com/office/drawing/2014/main" id="{B459E99F-CEE7-EAEB-AAE2-99732CF71B0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7" y="4921"/>
                  <a:ext cx="68" cy="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5510" name="AutoShape 150">
                <a:extLst>
                  <a:ext uri="{FF2B5EF4-FFF2-40B4-BE49-F238E27FC236}">
                    <a16:creationId xmlns:a16="http://schemas.microsoft.com/office/drawing/2014/main" id="{093E1ADD-10FE-79D2-022B-5202D7229E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8" y="5466"/>
                <a:ext cx="567" cy="567"/>
              </a:xfrm>
              <a:prstGeom prst="roundRect">
                <a:avLst>
                  <a:gd name="adj" fmla="val 25440"/>
                </a:avLst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511" name="AutoShape 151">
                <a:extLst>
                  <a:ext uri="{FF2B5EF4-FFF2-40B4-BE49-F238E27FC236}">
                    <a16:creationId xmlns:a16="http://schemas.microsoft.com/office/drawing/2014/main" id="{5519F74B-D43D-DEC9-8CF1-BAC148D1B9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8" y="5897"/>
                <a:ext cx="567" cy="17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99">
                      <a:gamma/>
                      <a:shade val="46275"/>
                      <a:invGamma/>
                    </a:srgbClr>
                  </a:gs>
                  <a:gs pos="100000">
                    <a:srgbClr val="333399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512" name="AutoShape 152">
                <a:extLst>
                  <a:ext uri="{FF2B5EF4-FFF2-40B4-BE49-F238E27FC236}">
                    <a16:creationId xmlns:a16="http://schemas.microsoft.com/office/drawing/2014/main" id="{4F8E4A7E-4CC5-C1FB-9614-CDDD332AB5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" y="5965"/>
                <a:ext cx="416" cy="9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99">
                      <a:gamma/>
                      <a:shade val="46275"/>
                      <a:invGamma/>
                    </a:srgbClr>
                  </a:gs>
                  <a:gs pos="100000">
                    <a:srgbClr val="333399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513" name="AutoShape 153">
                <a:extLst>
                  <a:ext uri="{FF2B5EF4-FFF2-40B4-BE49-F238E27FC236}">
                    <a16:creationId xmlns:a16="http://schemas.microsoft.com/office/drawing/2014/main" id="{87EA448C-A5CC-37F2-7422-BFF7C571FE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7" y="5579"/>
                <a:ext cx="68" cy="29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514" name="AutoShape 154">
                <a:extLst>
                  <a:ext uri="{FF2B5EF4-FFF2-40B4-BE49-F238E27FC236}">
                    <a16:creationId xmlns:a16="http://schemas.microsoft.com/office/drawing/2014/main" id="{5726AE26-6649-530A-3926-D14CB6BF7A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0" y="5579"/>
                <a:ext cx="68" cy="29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515" name="Text Box 155">
              <a:extLst>
                <a:ext uri="{FF2B5EF4-FFF2-40B4-BE49-F238E27FC236}">
                  <a16:creationId xmlns:a16="http://schemas.microsoft.com/office/drawing/2014/main" id="{C7B0FEED-561B-8312-5908-CFB9CCD8C2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93" y="7411"/>
              <a:ext cx="540" cy="2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9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Chair</a:t>
              </a:r>
            </a:p>
            <a:p>
              <a:pPr algn="ctr"/>
              <a:r>
                <a:rPr lang="en-US" altLang="ja-JP" sz="9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(500×600)</a:t>
              </a:r>
            </a:p>
          </p:txBody>
        </p:sp>
        <p:sp>
          <p:nvSpPr>
            <p:cNvPr id="15516" name="Line 156">
              <a:extLst>
                <a:ext uri="{FF2B5EF4-FFF2-40B4-BE49-F238E27FC236}">
                  <a16:creationId xmlns:a16="http://schemas.microsoft.com/office/drawing/2014/main" id="{280B4F9C-A397-4D2F-8007-9D5C6BBD1E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67" y="7870"/>
              <a:ext cx="0" cy="295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5517" name="Group 157">
            <a:extLst>
              <a:ext uri="{FF2B5EF4-FFF2-40B4-BE49-F238E27FC236}">
                <a16:creationId xmlns:a16="http://schemas.microsoft.com/office/drawing/2014/main" id="{1160628C-A629-5D09-D83C-A0955478D3F8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10983913" y="5041900"/>
            <a:ext cx="1081087" cy="1439863"/>
            <a:chOff x="4626" y="7258"/>
            <a:chExt cx="681" cy="907"/>
          </a:xfrm>
        </p:grpSpPr>
        <p:grpSp>
          <p:nvGrpSpPr>
            <p:cNvPr id="15518" name="Group 158">
              <a:extLst>
                <a:ext uri="{FF2B5EF4-FFF2-40B4-BE49-F238E27FC236}">
                  <a16:creationId xmlns:a16="http://schemas.microsoft.com/office/drawing/2014/main" id="{75D4BA5D-7693-DB8E-3B76-78ACE589067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6" y="7553"/>
              <a:ext cx="681" cy="601"/>
              <a:chOff x="924" y="4808"/>
              <a:chExt cx="681" cy="601"/>
            </a:xfrm>
          </p:grpSpPr>
          <p:sp>
            <p:nvSpPr>
              <p:cNvPr id="15519" name="AutoShape 159">
                <a:extLst>
                  <a:ext uri="{FF2B5EF4-FFF2-40B4-BE49-F238E27FC236}">
                    <a16:creationId xmlns:a16="http://schemas.microsoft.com/office/drawing/2014/main" id="{E9C94A1E-0397-BA7A-04EA-2485F2894D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5" y="4808"/>
                <a:ext cx="567" cy="567"/>
              </a:xfrm>
              <a:prstGeom prst="roundRect">
                <a:avLst>
                  <a:gd name="adj" fmla="val 2544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520" name="AutoShape 160">
                <a:extLst>
                  <a:ext uri="{FF2B5EF4-FFF2-40B4-BE49-F238E27FC236}">
                    <a16:creationId xmlns:a16="http://schemas.microsoft.com/office/drawing/2014/main" id="{D46A0AC4-7C82-2055-A4E1-1EC6A22452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5" y="5239"/>
                <a:ext cx="567" cy="17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521" name="AutoShape 161">
                <a:extLst>
                  <a:ext uri="{FF2B5EF4-FFF2-40B4-BE49-F238E27FC236}">
                    <a16:creationId xmlns:a16="http://schemas.microsoft.com/office/drawing/2014/main" id="{3071F490-C50F-395D-ED3A-7ECEB6B70F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0" y="5307"/>
                <a:ext cx="416" cy="9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522" name="AutoShape 162">
                <a:extLst>
                  <a:ext uri="{FF2B5EF4-FFF2-40B4-BE49-F238E27FC236}">
                    <a16:creationId xmlns:a16="http://schemas.microsoft.com/office/drawing/2014/main" id="{AAACFBE3-0AC8-5BE9-4EEC-20087708B3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4" y="4921"/>
                <a:ext cx="68" cy="29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523" name="AutoShape 163">
                <a:extLst>
                  <a:ext uri="{FF2B5EF4-FFF2-40B4-BE49-F238E27FC236}">
                    <a16:creationId xmlns:a16="http://schemas.microsoft.com/office/drawing/2014/main" id="{E4B1C5DC-9B6A-983F-5C3D-9966BE60AA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7" y="4921"/>
                <a:ext cx="68" cy="29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5524" name="Group 164">
              <a:extLst>
                <a:ext uri="{FF2B5EF4-FFF2-40B4-BE49-F238E27FC236}">
                  <a16:creationId xmlns:a16="http://schemas.microsoft.com/office/drawing/2014/main" id="{457CE0C6-72C6-4DA7-917D-685D1AF1B3C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6" y="7258"/>
              <a:ext cx="681" cy="601"/>
              <a:chOff x="907" y="5466"/>
              <a:chExt cx="681" cy="601"/>
            </a:xfrm>
          </p:grpSpPr>
          <p:grpSp>
            <p:nvGrpSpPr>
              <p:cNvPr id="15525" name="Group 165">
                <a:extLst>
                  <a:ext uri="{FF2B5EF4-FFF2-40B4-BE49-F238E27FC236}">
                    <a16:creationId xmlns:a16="http://schemas.microsoft.com/office/drawing/2014/main" id="{91CA494F-4021-2B93-5C68-97A2769E3CC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07" y="5466"/>
                <a:ext cx="681" cy="601"/>
                <a:chOff x="924" y="4808"/>
                <a:chExt cx="681" cy="601"/>
              </a:xfrm>
            </p:grpSpPr>
            <p:sp>
              <p:nvSpPr>
                <p:cNvPr id="15526" name="AutoShape 166">
                  <a:extLst>
                    <a:ext uri="{FF2B5EF4-FFF2-40B4-BE49-F238E27FC236}">
                      <a16:creationId xmlns:a16="http://schemas.microsoft.com/office/drawing/2014/main" id="{62C17A85-9FBA-48CC-ACFA-8796098BDB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75" y="4808"/>
                  <a:ext cx="567" cy="567"/>
                </a:xfrm>
                <a:prstGeom prst="roundRect">
                  <a:avLst>
                    <a:gd name="adj" fmla="val 2544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527" name="AutoShape 167">
                  <a:extLst>
                    <a:ext uri="{FF2B5EF4-FFF2-40B4-BE49-F238E27FC236}">
                      <a16:creationId xmlns:a16="http://schemas.microsoft.com/office/drawing/2014/main" id="{004E1556-6A4B-A95D-DCB9-98BCEA7DE71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75" y="5239"/>
                  <a:ext cx="567" cy="1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528" name="AutoShape 168">
                  <a:extLst>
                    <a:ext uri="{FF2B5EF4-FFF2-40B4-BE49-F238E27FC236}">
                      <a16:creationId xmlns:a16="http://schemas.microsoft.com/office/drawing/2014/main" id="{A213E8D0-57EB-6A98-2C42-15F1861742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50" y="5307"/>
                  <a:ext cx="416" cy="9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529" name="AutoShape 169">
                  <a:extLst>
                    <a:ext uri="{FF2B5EF4-FFF2-40B4-BE49-F238E27FC236}">
                      <a16:creationId xmlns:a16="http://schemas.microsoft.com/office/drawing/2014/main" id="{199EDCFF-A237-2084-F939-7D7E7E8D73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24" y="4921"/>
                  <a:ext cx="68" cy="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530" name="AutoShape 170">
                  <a:extLst>
                    <a:ext uri="{FF2B5EF4-FFF2-40B4-BE49-F238E27FC236}">
                      <a16:creationId xmlns:a16="http://schemas.microsoft.com/office/drawing/2014/main" id="{BB052E9F-2929-C044-7252-0AD3C21E58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7" y="4921"/>
                  <a:ext cx="68" cy="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5531" name="AutoShape 171">
                <a:extLst>
                  <a:ext uri="{FF2B5EF4-FFF2-40B4-BE49-F238E27FC236}">
                    <a16:creationId xmlns:a16="http://schemas.microsoft.com/office/drawing/2014/main" id="{B6F1C9F0-02E4-B85C-B8B5-5FE8603898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8" y="5466"/>
                <a:ext cx="567" cy="567"/>
              </a:xfrm>
              <a:prstGeom prst="roundRect">
                <a:avLst>
                  <a:gd name="adj" fmla="val 25440"/>
                </a:avLst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532" name="AutoShape 172">
                <a:extLst>
                  <a:ext uri="{FF2B5EF4-FFF2-40B4-BE49-F238E27FC236}">
                    <a16:creationId xmlns:a16="http://schemas.microsoft.com/office/drawing/2014/main" id="{4C1E35B7-8794-7841-D6A8-282044D2B3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8" y="5897"/>
                <a:ext cx="567" cy="17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99">
                      <a:gamma/>
                      <a:shade val="46275"/>
                      <a:invGamma/>
                    </a:srgbClr>
                  </a:gs>
                  <a:gs pos="100000">
                    <a:srgbClr val="333399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533" name="AutoShape 173">
                <a:extLst>
                  <a:ext uri="{FF2B5EF4-FFF2-40B4-BE49-F238E27FC236}">
                    <a16:creationId xmlns:a16="http://schemas.microsoft.com/office/drawing/2014/main" id="{30B2AC44-1E7F-A4DE-8309-4C224BF93E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" y="5965"/>
                <a:ext cx="416" cy="9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99">
                      <a:gamma/>
                      <a:shade val="46275"/>
                      <a:invGamma/>
                    </a:srgbClr>
                  </a:gs>
                  <a:gs pos="100000">
                    <a:srgbClr val="333399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534" name="AutoShape 174">
                <a:extLst>
                  <a:ext uri="{FF2B5EF4-FFF2-40B4-BE49-F238E27FC236}">
                    <a16:creationId xmlns:a16="http://schemas.microsoft.com/office/drawing/2014/main" id="{9A021E10-0E97-79C3-1FAB-007D81C281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7" y="5579"/>
                <a:ext cx="68" cy="29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535" name="AutoShape 175">
                <a:extLst>
                  <a:ext uri="{FF2B5EF4-FFF2-40B4-BE49-F238E27FC236}">
                    <a16:creationId xmlns:a16="http://schemas.microsoft.com/office/drawing/2014/main" id="{F37EC440-2470-F3F1-77B2-6674EB1D2F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0" y="5579"/>
                <a:ext cx="68" cy="29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536" name="Text Box 176">
              <a:extLst>
                <a:ext uri="{FF2B5EF4-FFF2-40B4-BE49-F238E27FC236}">
                  <a16:creationId xmlns:a16="http://schemas.microsoft.com/office/drawing/2014/main" id="{F2E16611-596D-80F4-C398-1D3989F7A6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93" y="7411"/>
              <a:ext cx="540" cy="2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9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Chair</a:t>
              </a:r>
            </a:p>
            <a:p>
              <a:pPr algn="ctr"/>
              <a:r>
                <a:rPr lang="en-US" altLang="ja-JP" sz="9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(500×600)</a:t>
              </a:r>
            </a:p>
          </p:txBody>
        </p:sp>
        <p:sp>
          <p:nvSpPr>
            <p:cNvPr id="15537" name="Line 177">
              <a:extLst>
                <a:ext uri="{FF2B5EF4-FFF2-40B4-BE49-F238E27FC236}">
                  <a16:creationId xmlns:a16="http://schemas.microsoft.com/office/drawing/2014/main" id="{9DDDE63F-6B06-95CF-A69F-8822F1E6BD4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67" y="7870"/>
              <a:ext cx="0" cy="295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5538" name="Rectangle 178">
            <a:extLst>
              <a:ext uri="{FF2B5EF4-FFF2-40B4-BE49-F238E27FC236}">
                <a16:creationId xmlns:a16="http://schemas.microsoft.com/office/drawing/2014/main" id="{4D4A9E7B-65C8-16D6-288C-F485926B68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423775" y="6481763"/>
            <a:ext cx="719138" cy="1258887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Side Table</a:t>
            </a:r>
          </a:p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(400x700)</a:t>
            </a:r>
          </a:p>
        </p:txBody>
      </p:sp>
      <p:sp>
        <p:nvSpPr>
          <p:cNvPr id="15539" name="Rectangle 179">
            <a:extLst>
              <a:ext uri="{FF2B5EF4-FFF2-40B4-BE49-F238E27FC236}">
                <a16:creationId xmlns:a16="http://schemas.microsoft.com/office/drawing/2014/main" id="{09363B21-D0AE-D530-7374-1CE20A32B1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423775" y="7740650"/>
            <a:ext cx="719138" cy="1258888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Side Table</a:t>
            </a:r>
          </a:p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(400x700)</a:t>
            </a:r>
          </a:p>
        </p:txBody>
      </p:sp>
      <p:sp>
        <p:nvSpPr>
          <p:cNvPr id="15551" name="Rectangle 191">
            <a:extLst>
              <a:ext uri="{FF2B5EF4-FFF2-40B4-BE49-F238E27FC236}">
                <a16:creationId xmlns:a16="http://schemas.microsoft.com/office/drawing/2014/main" id="{590324EF-D312-1E19-9104-56EEE79031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5588" y="2881313"/>
            <a:ext cx="1619250" cy="719137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Cabinet</a:t>
            </a:r>
          </a:p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(400x900)</a:t>
            </a:r>
          </a:p>
        </p:txBody>
      </p:sp>
      <p:sp>
        <p:nvSpPr>
          <p:cNvPr id="15552" name="Rectangle 192">
            <a:extLst>
              <a:ext uri="{FF2B5EF4-FFF2-40B4-BE49-F238E27FC236}">
                <a16:creationId xmlns:a16="http://schemas.microsoft.com/office/drawing/2014/main" id="{1005BC3E-7C62-3ED3-F1CF-09B7E7CE52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02938" y="2881313"/>
            <a:ext cx="1619250" cy="719137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Cabinet</a:t>
            </a:r>
          </a:p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(400x900)</a:t>
            </a:r>
          </a:p>
        </p:txBody>
      </p:sp>
      <p:grpSp>
        <p:nvGrpSpPr>
          <p:cNvPr id="15553" name="Group 193">
            <a:extLst>
              <a:ext uri="{FF2B5EF4-FFF2-40B4-BE49-F238E27FC236}">
                <a16:creationId xmlns:a16="http://schemas.microsoft.com/office/drawing/2014/main" id="{F56A9349-B1DC-72AB-1973-9AA57A9139F9}"/>
              </a:ext>
            </a:extLst>
          </p:cNvPr>
          <p:cNvGrpSpPr>
            <a:grpSpLocks/>
          </p:cNvGrpSpPr>
          <p:nvPr/>
        </p:nvGrpSpPr>
        <p:grpSpPr bwMode="auto">
          <a:xfrm>
            <a:off x="4392613" y="11809413"/>
            <a:ext cx="1800225" cy="142875"/>
            <a:chOff x="2336" y="7621"/>
            <a:chExt cx="1362" cy="90"/>
          </a:xfrm>
        </p:grpSpPr>
        <p:sp>
          <p:nvSpPr>
            <p:cNvPr id="15554" name="Rectangle 194">
              <a:extLst>
                <a:ext uri="{FF2B5EF4-FFF2-40B4-BE49-F238E27FC236}">
                  <a16:creationId xmlns:a16="http://schemas.microsoft.com/office/drawing/2014/main" id="{992C24CB-911D-910F-F8AE-4AD43909E8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6" y="7621"/>
              <a:ext cx="1360" cy="90"/>
            </a:xfrm>
            <a:prstGeom prst="rect">
              <a:avLst/>
            </a:prstGeom>
            <a:pattFill prst="narHorz">
              <a:fgClr>
                <a:srgbClr val="C0C0C0"/>
              </a:fgClr>
              <a:bgClr>
                <a:schemeClr val="bg1"/>
              </a:bgClr>
            </a:patt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55" name="Rectangle 195">
              <a:extLst>
                <a:ext uri="{FF2B5EF4-FFF2-40B4-BE49-F238E27FC236}">
                  <a16:creationId xmlns:a16="http://schemas.microsoft.com/office/drawing/2014/main" id="{140D9C3B-D5B6-5BFE-A923-B038ABB26A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6" y="7666"/>
              <a:ext cx="703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56" name="Rectangle 196">
              <a:extLst>
                <a:ext uri="{FF2B5EF4-FFF2-40B4-BE49-F238E27FC236}">
                  <a16:creationId xmlns:a16="http://schemas.microsoft.com/office/drawing/2014/main" id="{64CCAC74-EC72-E6D9-FBAB-916A2C23B5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4" y="7621"/>
              <a:ext cx="704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5557" name="Text Box 197">
            <a:extLst>
              <a:ext uri="{FF2B5EF4-FFF2-40B4-BE49-F238E27FC236}">
                <a16:creationId xmlns:a16="http://schemas.microsoft.com/office/drawing/2014/main" id="{34EADB2C-C4B7-729C-A1C1-986CA82860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4413" y="11988800"/>
            <a:ext cx="8064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window</a:t>
            </a:r>
          </a:p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(1000)</a:t>
            </a:r>
          </a:p>
        </p:txBody>
      </p:sp>
      <p:grpSp>
        <p:nvGrpSpPr>
          <p:cNvPr id="15558" name="Group 198">
            <a:extLst>
              <a:ext uri="{FF2B5EF4-FFF2-40B4-BE49-F238E27FC236}">
                <a16:creationId xmlns:a16="http://schemas.microsoft.com/office/drawing/2014/main" id="{4E050322-C07C-7C1D-6C1B-D7C6B15B50E4}"/>
              </a:ext>
            </a:extLst>
          </p:cNvPr>
          <p:cNvGrpSpPr>
            <a:grpSpLocks/>
          </p:cNvGrpSpPr>
          <p:nvPr/>
        </p:nvGrpSpPr>
        <p:grpSpPr bwMode="auto">
          <a:xfrm>
            <a:off x="8856663" y="11809413"/>
            <a:ext cx="1800225" cy="142875"/>
            <a:chOff x="2336" y="7621"/>
            <a:chExt cx="1362" cy="90"/>
          </a:xfrm>
        </p:grpSpPr>
        <p:sp>
          <p:nvSpPr>
            <p:cNvPr id="15559" name="Rectangle 199">
              <a:extLst>
                <a:ext uri="{FF2B5EF4-FFF2-40B4-BE49-F238E27FC236}">
                  <a16:creationId xmlns:a16="http://schemas.microsoft.com/office/drawing/2014/main" id="{34545977-A2EE-F990-138E-44A9D3C371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6" y="7621"/>
              <a:ext cx="1360" cy="90"/>
            </a:xfrm>
            <a:prstGeom prst="rect">
              <a:avLst/>
            </a:prstGeom>
            <a:pattFill prst="narHorz">
              <a:fgClr>
                <a:srgbClr val="C0C0C0"/>
              </a:fgClr>
              <a:bgClr>
                <a:schemeClr val="bg1"/>
              </a:bgClr>
            </a:patt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60" name="Rectangle 200">
              <a:extLst>
                <a:ext uri="{FF2B5EF4-FFF2-40B4-BE49-F238E27FC236}">
                  <a16:creationId xmlns:a16="http://schemas.microsoft.com/office/drawing/2014/main" id="{CCD0070A-456A-47A9-E323-3CD05A7F56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6" y="7666"/>
              <a:ext cx="703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61" name="Rectangle 201">
              <a:extLst>
                <a:ext uri="{FF2B5EF4-FFF2-40B4-BE49-F238E27FC236}">
                  <a16:creationId xmlns:a16="http://schemas.microsoft.com/office/drawing/2014/main" id="{372D6656-72BB-8428-3C2C-666E120F0F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4" y="7621"/>
              <a:ext cx="704" cy="4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5562" name="Text Box 202">
            <a:extLst>
              <a:ext uri="{FF2B5EF4-FFF2-40B4-BE49-F238E27FC236}">
                <a16:creationId xmlns:a16="http://schemas.microsoft.com/office/drawing/2014/main" id="{C44F9473-9860-BA1F-F0E5-9379A77967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88463" y="11988800"/>
            <a:ext cx="8064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window</a:t>
            </a:r>
          </a:p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(1000)</a:t>
            </a:r>
          </a:p>
        </p:txBody>
      </p:sp>
      <p:grpSp>
        <p:nvGrpSpPr>
          <p:cNvPr id="15612" name="Group 252">
            <a:extLst>
              <a:ext uri="{FF2B5EF4-FFF2-40B4-BE49-F238E27FC236}">
                <a16:creationId xmlns:a16="http://schemas.microsoft.com/office/drawing/2014/main" id="{DBB86308-5A0B-E707-538F-4D3F6C1C36DE}"/>
              </a:ext>
            </a:extLst>
          </p:cNvPr>
          <p:cNvGrpSpPr>
            <a:grpSpLocks/>
          </p:cNvGrpSpPr>
          <p:nvPr/>
        </p:nvGrpSpPr>
        <p:grpSpPr bwMode="auto">
          <a:xfrm>
            <a:off x="13141325" y="2881313"/>
            <a:ext cx="504825" cy="685800"/>
            <a:chOff x="3016" y="3605"/>
            <a:chExt cx="318" cy="432"/>
          </a:xfrm>
        </p:grpSpPr>
        <p:sp>
          <p:nvSpPr>
            <p:cNvPr id="15593" name="AutoShape 233">
              <a:extLst>
                <a:ext uri="{FF2B5EF4-FFF2-40B4-BE49-F238E27FC236}">
                  <a16:creationId xmlns:a16="http://schemas.microsoft.com/office/drawing/2014/main" id="{15CA2F89-7BC1-2B5B-0E4F-FB36AB7EA9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2" y="3628"/>
              <a:ext cx="46" cy="113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594" name="Group 234">
              <a:extLst>
                <a:ext uri="{FF2B5EF4-FFF2-40B4-BE49-F238E27FC236}">
                  <a16:creationId xmlns:a16="http://schemas.microsoft.com/office/drawing/2014/main" id="{B504FC9B-673B-D8E9-E92E-CF1D84F49D6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16" y="3719"/>
              <a:ext cx="318" cy="318"/>
              <a:chOff x="6214" y="6623"/>
              <a:chExt cx="318" cy="318"/>
            </a:xfrm>
          </p:grpSpPr>
          <p:sp>
            <p:nvSpPr>
              <p:cNvPr id="15595" name="Oval 235">
                <a:extLst>
                  <a:ext uri="{FF2B5EF4-FFF2-40B4-BE49-F238E27FC236}">
                    <a16:creationId xmlns:a16="http://schemas.microsoft.com/office/drawing/2014/main" id="{713D325C-957A-1611-C789-E23120EF04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14" y="6623"/>
                <a:ext cx="318" cy="318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rgbClr val="FF00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5596" name="Group 236">
                <a:extLst>
                  <a:ext uri="{FF2B5EF4-FFF2-40B4-BE49-F238E27FC236}">
                    <a16:creationId xmlns:a16="http://schemas.microsoft.com/office/drawing/2014/main" id="{39C6AE21-997C-B809-64F6-D110E66FC7B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308" y="6679"/>
                <a:ext cx="129" cy="205"/>
                <a:chOff x="6328" y="6419"/>
                <a:chExt cx="272" cy="431"/>
              </a:xfrm>
            </p:grpSpPr>
            <p:sp>
              <p:nvSpPr>
                <p:cNvPr id="15597" name="AutoShape 237">
                  <a:extLst>
                    <a:ext uri="{FF2B5EF4-FFF2-40B4-BE49-F238E27FC236}">
                      <a16:creationId xmlns:a16="http://schemas.microsoft.com/office/drawing/2014/main" id="{0BF69AE4-B209-01EF-93BD-4C67B6E00F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28" y="6419"/>
                  <a:ext cx="272" cy="431"/>
                </a:xfrm>
                <a:prstGeom prst="roundRect">
                  <a:avLst>
                    <a:gd name="adj" fmla="val 2032"/>
                  </a:avLst>
                </a:prstGeom>
                <a:gradFill rotWithShape="1">
                  <a:gsLst>
                    <a:gs pos="0">
                      <a:srgbClr val="EAEAEA">
                        <a:gamma/>
                        <a:tint val="0"/>
                        <a:invGamma/>
                      </a:srgbClr>
                    </a:gs>
                    <a:gs pos="100000">
                      <a:srgbClr val="EAEAEA"/>
                    </a:gs>
                  </a:gsLst>
                  <a:lin ang="5400000" scaled="1"/>
                </a:gradFill>
                <a:ln w="31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598" name="AutoShape 238">
                  <a:extLst>
                    <a:ext uri="{FF2B5EF4-FFF2-40B4-BE49-F238E27FC236}">
                      <a16:creationId xmlns:a16="http://schemas.microsoft.com/office/drawing/2014/main" id="{69B38E94-3A93-089D-4E60-025AF804D7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39" y="6430"/>
                  <a:ext cx="249" cy="408"/>
                </a:xfrm>
                <a:prstGeom prst="roundRect">
                  <a:avLst>
                    <a:gd name="adj" fmla="val 2940"/>
                  </a:avLst>
                </a:prstGeom>
                <a:gradFill rotWithShape="1">
                  <a:gsLst>
                    <a:gs pos="0">
                      <a:srgbClr val="E7E0B7">
                        <a:gamma/>
                        <a:tint val="0"/>
                        <a:invGamma/>
                      </a:srgbClr>
                    </a:gs>
                    <a:gs pos="100000">
                      <a:srgbClr val="E7E0B7"/>
                    </a:gs>
                  </a:gsLst>
                  <a:lin ang="5400000" scaled="1"/>
                </a:gradFill>
                <a:ln w="31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5599" name="Group 239">
                  <a:extLst>
                    <a:ext uri="{FF2B5EF4-FFF2-40B4-BE49-F238E27FC236}">
                      <a16:creationId xmlns:a16="http://schemas.microsoft.com/office/drawing/2014/main" id="{2C72B560-E28A-6F26-4B20-D3CF627B61E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384" y="6498"/>
                  <a:ext cx="159" cy="272"/>
                  <a:chOff x="6373" y="6487"/>
                  <a:chExt cx="159" cy="272"/>
                </a:xfrm>
              </p:grpSpPr>
              <p:sp>
                <p:nvSpPr>
                  <p:cNvPr id="15600" name="AutoShape 240">
                    <a:extLst>
                      <a:ext uri="{FF2B5EF4-FFF2-40B4-BE49-F238E27FC236}">
                        <a16:creationId xmlns:a16="http://schemas.microsoft.com/office/drawing/2014/main" id="{93416E22-61B3-36A5-5F83-E0A236410B6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373" y="6487"/>
                    <a:ext cx="159" cy="272"/>
                  </a:xfrm>
                  <a:prstGeom prst="roundRect">
                    <a:avLst>
                      <a:gd name="adj" fmla="val 3773"/>
                    </a:avLst>
                  </a:prstGeom>
                  <a:gradFill rotWithShape="1">
                    <a:gsLst>
                      <a:gs pos="0">
                        <a:srgbClr val="EAEAEA">
                          <a:gamma/>
                          <a:tint val="0"/>
                          <a:invGamma/>
                        </a:srgbClr>
                      </a:gs>
                      <a:gs pos="100000">
                        <a:srgbClr val="EAEAEA"/>
                      </a:gs>
                    </a:gsLst>
                    <a:lin ang="5400000" scaled="1"/>
                  </a:gradFill>
                  <a:ln w="3175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15601" name="Group 241">
                    <a:extLst>
                      <a:ext uri="{FF2B5EF4-FFF2-40B4-BE49-F238E27FC236}">
                        <a16:creationId xmlns:a16="http://schemas.microsoft.com/office/drawing/2014/main" id="{63054046-4450-812F-CF43-4572DFEACB5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6396" y="6509"/>
                    <a:ext cx="113" cy="68"/>
                    <a:chOff x="6396" y="6509"/>
                    <a:chExt cx="113" cy="68"/>
                  </a:xfrm>
                </p:grpSpPr>
                <p:sp>
                  <p:nvSpPr>
                    <p:cNvPr id="15602" name="AutoShape 242">
                      <a:extLst>
                        <a:ext uri="{FF2B5EF4-FFF2-40B4-BE49-F238E27FC236}">
                          <a16:creationId xmlns:a16="http://schemas.microsoft.com/office/drawing/2014/main" id="{41EF3B0A-F8FE-F1B7-459D-B06FFAB6002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396" y="6509"/>
                      <a:ext cx="113" cy="68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rgbClr val="DDDDDD"/>
                        </a:gs>
                        <a:gs pos="100000">
                          <a:srgbClr val="DDDDDD">
                            <a:gamma/>
                            <a:tint val="0"/>
                            <a:invGamma/>
                          </a:srgb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grpSp>
                  <p:nvGrpSpPr>
                    <p:cNvPr id="15603" name="Group 243">
                      <a:extLst>
                        <a:ext uri="{FF2B5EF4-FFF2-40B4-BE49-F238E27FC236}">
                          <a16:creationId xmlns:a16="http://schemas.microsoft.com/office/drawing/2014/main" id="{304376F6-D1FA-126F-B79A-5B54FF0CD7B2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6418" y="6520"/>
                      <a:ext cx="69" cy="46"/>
                      <a:chOff x="6418" y="6509"/>
                      <a:chExt cx="182" cy="46"/>
                    </a:xfrm>
                  </p:grpSpPr>
                  <p:sp>
                    <p:nvSpPr>
                      <p:cNvPr id="15604" name="Rectangle 244">
                        <a:extLst>
                          <a:ext uri="{FF2B5EF4-FFF2-40B4-BE49-F238E27FC236}">
                            <a16:creationId xmlns:a16="http://schemas.microsoft.com/office/drawing/2014/main" id="{1768A6A8-4184-B711-4C6F-51AB2E52D098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418" y="6509"/>
                        <a:ext cx="23" cy="46"/>
                      </a:xfrm>
                      <a:prstGeom prst="rect">
                        <a:avLst/>
                      </a:prstGeom>
                      <a:solidFill>
                        <a:srgbClr val="333333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  <p:sp>
                    <p:nvSpPr>
                      <p:cNvPr id="15605" name="Rectangle 245">
                        <a:extLst>
                          <a:ext uri="{FF2B5EF4-FFF2-40B4-BE49-F238E27FC236}">
                            <a16:creationId xmlns:a16="http://schemas.microsoft.com/office/drawing/2014/main" id="{218C0819-C482-FAB2-5C15-4D9031C0F4ED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577" y="6509"/>
                        <a:ext cx="23" cy="46"/>
                      </a:xfrm>
                      <a:prstGeom prst="rect">
                        <a:avLst/>
                      </a:prstGeom>
                      <a:solidFill>
                        <a:srgbClr val="333333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</p:grpSp>
              </p:grpSp>
              <p:grpSp>
                <p:nvGrpSpPr>
                  <p:cNvPr id="15606" name="Group 246">
                    <a:extLst>
                      <a:ext uri="{FF2B5EF4-FFF2-40B4-BE49-F238E27FC236}">
                        <a16:creationId xmlns:a16="http://schemas.microsoft.com/office/drawing/2014/main" id="{660DC6C8-6360-570F-5428-B10B1FDC799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6396" y="6668"/>
                    <a:ext cx="113" cy="68"/>
                    <a:chOff x="6396" y="6645"/>
                    <a:chExt cx="113" cy="68"/>
                  </a:xfrm>
                </p:grpSpPr>
                <p:sp>
                  <p:nvSpPr>
                    <p:cNvPr id="15607" name="AutoShape 247">
                      <a:extLst>
                        <a:ext uri="{FF2B5EF4-FFF2-40B4-BE49-F238E27FC236}">
                          <a16:creationId xmlns:a16="http://schemas.microsoft.com/office/drawing/2014/main" id="{98FA5C01-3ACC-D49A-2D53-FDF6B50D2CD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396" y="6645"/>
                      <a:ext cx="113" cy="68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rgbClr val="DDDDDD"/>
                        </a:gs>
                        <a:gs pos="100000">
                          <a:srgbClr val="DDDDDD">
                            <a:gamma/>
                            <a:tint val="0"/>
                            <a:invGamma/>
                          </a:srgb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grpSp>
                  <p:nvGrpSpPr>
                    <p:cNvPr id="15608" name="Group 248">
                      <a:extLst>
                        <a:ext uri="{FF2B5EF4-FFF2-40B4-BE49-F238E27FC236}">
                          <a16:creationId xmlns:a16="http://schemas.microsoft.com/office/drawing/2014/main" id="{FA6EFD0C-44F0-1B7C-F569-6813B305F903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6418" y="6656"/>
                      <a:ext cx="69" cy="46"/>
                      <a:chOff x="6418" y="6509"/>
                      <a:chExt cx="182" cy="46"/>
                    </a:xfrm>
                  </p:grpSpPr>
                  <p:sp>
                    <p:nvSpPr>
                      <p:cNvPr id="15609" name="Rectangle 249">
                        <a:extLst>
                          <a:ext uri="{FF2B5EF4-FFF2-40B4-BE49-F238E27FC236}">
                            <a16:creationId xmlns:a16="http://schemas.microsoft.com/office/drawing/2014/main" id="{7C2B6702-0EDA-4ACF-2DE5-D3EE6F35B15E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418" y="6509"/>
                        <a:ext cx="23" cy="46"/>
                      </a:xfrm>
                      <a:prstGeom prst="rect">
                        <a:avLst/>
                      </a:prstGeom>
                      <a:solidFill>
                        <a:srgbClr val="333333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  <p:sp>
                    <p:nvSpPr>
                      <p:cNvPr id="15610" name="Rectangle 250">
                        <a:extLst>
                          <a:ext uri="{FF2B5EF4-FFF2-40B4-BE49-F238E27FC236}">
                            <a16:creationId xmlns:a16="http://schemas.microsoft.com/office/drawing/2014/main" id="{3D9E87C4-11A0-BA68-2ECA-77197C2A6707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577" y="6509"/>
                        <a:ext cx="23" cy="46"/>
                      </a:xfrm>
                      <a:prstGeom prst="rect">
                        <a:avLst/>
                      </a:prstGeom>
                      <a:solidFill>
                        <a:srgbClr val="333333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</p:grpSp>
              </p:grpSp>
            </p:grpSp>
          </p:grpSp>
        </p:grpSp>
        <p:sp>
          <p:nvSpPr>
            <p:cNvPr id="15611" name="Rectangle 251">
              <a:extLst>
                <a:ext uri="{FF2B5EF4-FFF2-40B4-BE49-F238E27FC236}">
                  <a16:creationId xmlns:a16="http://schemas.microsoft.com/office/drawing/2014/main" id="{66086438-F171-3E87-ED82-B8F372A521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0" y="3605"/>
              <a:ext cx="90" cy="23"/>
            </a:xfrm>
            <a:prstGeom prst="rect">
              <a:avLst/>
            </a:prstGeom>
            <a:gradFill rotWithShape="1">
              <a:gsLst>
                <a:gs pos="0">
                  <a:srgbClr val="E7E0B7">
                    <a:gamma/>
                    <a:tint val="0"/>
                    <a:invGamma/>
                  </a:srgbClr>
                </a:gs>
                <a:gs pos="100000">
                  <a:srgbClr val="E7E0B7"/>
                </a:gs>
              </a:gsLst>
              <a:lin ang="54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613" name="Group 253">
            <a:extLst>
              <a:ext uri="{FF2B5EF4-FFF2-40B4-BE49-F238E27FC236}">
                <a16:creationId xmlns:a16="http://schemas.microsoft.com/office/drawing/2014/main" id="{3E306D94-2A77-6032-C13E-A633C86CF74C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13141325" y="11196638"/>
            <a:ext cx="504825" cy="685800"/>
            <a:chOff x="3016" y="3605"/>
            <a:chExt cx="318" cy="432"/>
          </a:xfrm>
        </p:grpSpPr>
        <p:sp>
          <p:nvSpPr>
            <p:cNvPr id="15614" name="AutoShape 254">
              <a:extLst>
                <a:ext uri="{FF2B5EF4-FFF2-40B4-BE49-F238E27FC236}">
                  <a16:creationId xmlns:a16="http://schemas.microsoft.com/office/drawing/2014/main" id="{1DB9CCD6-7B1D-E9E5-FA3D-2AABD55385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2" y="3628"/>
              <a:ext cx="46" cy="113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615" name="Group 255">
              <a:extLst>
                <a:ext uri="{FF2B5EF4-FFF2-40B4-BE49-F238E27FC236}">
                  <a16:creationId xmlns:a16="http://schemas.microsoft.com/office/drawing/2014/main" id="{08A8972D-D046-DE48-5C0E-47BC259792C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16" y="3719"/>
              <a:ext cx="318" cy="318"/>
              <a:chOff x="6214" y="6623"/>
              <a:chExt cx="318" cy="318"/>
            </a:xfrm>
          </p:grpSpPr>
          <p:sp>
            <p:nvSpPr>
              <p:cNvPr id="15616" name="Oval 256">
                <a:extLst>
                  <a:ext uri="{FF2B5EF4-FFF2-40B4-BE49-F238E27FC236}">
                    <a16:creationId xmlns:a16="http://schemas.microsoft.com/office/drawing/2014/main" id="{DB2EBA42-A7F8-A4EB-2632-9A6A6C7917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14" y="6623"/>
                <a:ext cx="318" cy="318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rgbClr val="FF00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5617" name="Group 257">
                <a:extLst>
                  <a:ext uri="{FF2B5EF4-FFF2-40B4-BE49-F238E27FC236}">
                    <a16:creationId xmlns:a16="http://schemas.microsoft.com/office/drawing/2014/main" id="{AF6795B7-78BD-7A45-565F-31C6D4D6C28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308" y="6679"/>
                <a:ext cx="129" cy="205"/>
                <a:chOff x="6328" y="6419"/>
                <a:chExt cx="272" cy="431"/>
              </a:xfrm>
            </p:grpSpPr>
            <p:sp>
              <p:nvSpPr>
                <p:cNvPr id="15618" name="AutoShape 258">
                  <a:extLst>
                    <a:ext uri="{FF2B5EF4-FFF2-40B4-BE49-F238E27FC236}">
                      <a16:creationId xmlns:a16="http://schemas.microsoft.com/office/drawing/2014/main" id="{18BF99E3-1A4C-5277-12D0-667E12D9B6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28" y="6419"/>
                  <a:ext cx="272" cy="431"/>
                </a:xfrm>
                <a:prstGeom prst="roundRect">
                  <a:avLst>
                    <a:gd name="adj" fmla="val 2032"/>
                  </a:avLst>
                </a:prstGeom>
                <a:gradFill rotWithShape="1">
                  <a:gsLst>
                    <a:gs pos="0">
                      <a:srgbClr val="EAEAEA">
                        <a:gamma/>
                        <a:tint val="0"/>
                        <a:invGamma/>
                      </a:srgbClr>
                    </a:gs>
                    <a:gs pos="100000">
                      <a:srgbClr val="EAEAEA"/>
                    </a:gs>
                  </a:gsLst>
                  <a:lin ang="5400000" scaled="1"/>
                </a:gradFill>
                <a:ln w="31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619" name="AutoShape 259">
                  <a:extLst>
                    <a:ext uri="{FF2B5EF4-FFF2-40B4-BE49-F238E27FC236}">
                      <a16:creationId xmlns:a16="http://schemas.microsoft.com/office/drawing/2014/main" id="{D3DA16F3-5452-A69A-195F-82FA6EDBB5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39" y="6430"/>
                  <a:ext cx="249" cy="408"/>
                </a:xfrm>
                <a:prstGeom prst="roundRect">
                  <a:avLst>
                    <a:gd name="adj" fmla="val 2940"/>
                  </a:avLst>
                </a:prstGeom>
                <a:gradFill rotWithShape="1">
                  <a:gsLst>
                    <a:gs pos="0">
                      <a:srgbClr val="E7E0B7">
                        <a:gamma/>
                        <a:tint val="0"/>
                        <a:invGamma/>
                      </a:srgbClr>
                    </a:gs>
                    <a:gs pos="100000">
                      <a:srgbClr val="E7E0B7"/>
                    </a:gs>
                  </a:gsLst>
                  <a:lin ang="5400000" scaled="1"/>
                </a:gradFill>
                <a:ln w="31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5620" name="Group 260">
                  <a:extLst>
                    <a:ext uri="{FF2B5EF4-FFF2-40B4-BE49-F238E27FC236}">
                      <a16:creationId xmlns:a16="http://schemas.microsoft.com/office/drawing/2014/main" id="{604C1A34-5D45-CC11-AC05-4AEBFE86F56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384" y="6498"/>
                  <a:ext cx="159" cy="272"/>
                  <a:chOff x="6373" y="6487"/>
                  <a:chExt cx="159" cy="272"/>
                </a:xfrm>
              </p:grpSpPr>
              <p:sp>
                <p:nvSpPr>
                  <p:cNvPr id="15621" name="AutoShape 261">
                    <a:extLst>
                      <a:ext uri="{FF2B5EF4-FFF2-40B4-BE49-F238E27FC236}">
                        <a16:creationId xmlns:a16="http://schemas.microsoft.com/office/drawing/2014/main" id="{3B0F2829-9734-63E1-A07D-0B38DFB8C98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373" y="6487"/>
                    <a:ext cx="159" cy="272"/>
                  </a:xfrm>
                  <a:prstGeom prst="roundRect">
                    <a:avLst>
                      <a:gd name="adj" fmla="val 3773"/>
                    </a:avLst>
                  </a:prstGeom>
                  <a:gradFill rotWithShape="1">
                    <a:gsLst>
                      <a:gs pos="0">
                        <a:srgbClr val="EAEAEA">
                          <a:gamma/>
                          <a:tint val="0"/>
                          <a:invGamma/>
                        </a:srgbClr>
                      </a:gs>
                      <a:gs pos="100000">
                        <a:srgbClr val="EAEAEA"/>
                      </a:gs>
                    </a:gsLst>
                    <a:lin ang="5400000" scaled="1"/>
                  </a:gradFill>
                  <a:ln w="3175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15622" name="Group 262">
                    <a:extLst>
                      <a:ext uri="{FF2B5EF4-FFF2-40B4-BE49-F238E27FC236}">
                        <a16:creationId xmlns:a16="http://schemas.microsoft.com/office/drawing/2014/main" id="{04FFFA6A-CC70-3446-A9E5-E35E3E2AE26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6396" y="6509"/>
                    <a:ext cx="113" cy="68"/>
                    <a:chOff x="6396" y="6509"/>
                    <a:chExt cx="113" cy="68"/>
                  </a:xfrm>
                </p:grpSpPr>
                <p:sp>
                  <p:nvSpPr>
                    <p:cNvPr id="15623" name="AutoShape 263">
                      <a:extLst>
                        <a:ext uri="{FF2B5EF4-FFF2-40B4-BE49-F238E27FC236}">
                          <a16:creationId xmlns:a16="http://schemas.microsoft.com/office/drawing/2014/main" id="{F1107777-084C-3392-7ECE-59E7B78CB6F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396" y="6509"/>
                      <a:ext cx="113" cy="68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rgbClr val="DDDDDD"/>
                        </a:gs>
                        <a:gs pos="100000">
                          <a:srgbClr val="DDDDDD">
                            <a:gamma/>
                            <a:tint val="0"/>
                            <a:invGamma/>
                          </a:srgb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grpSp>
                  <p:nvGrpSpPr>
                    <p:cNvPr id="15624" name="Group 264">
                      <a:extLst>
                        <a:ext uri="{FF2B5EF4-FFF2-40B4-BE49-F238E27FC236}">
                          <a16:creationId xmlns:a16="http://schemas.microsoft.com/office/drawing/2014/main" id="{2D73904C-216A-305B-9F52-62B5DEB18C12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6418" y="6520"/>
                      <a:ext cx="69" cy="46"/>
                      <a:chOff x="6418" y="6509"/>
                      <a:chExt cx="182" cy="46"/>
                    </a:xfrm>
                  </p:grpSpPr>
                  <p:sp>
                    <p:nvSpPr>
                      <p:cNvPr id="15625" name="Rectangle 265">
                        <a:extLst>
                          <a:ext uri="{FF2B5EF4-FFF2-40B4-BE49-F238E27FC236}">
                            <a16:creationId xmlns:a16="http://schemas.microsoft.com/office/drawing/2014/main" id="{05F3AE05-23C6-5765-71D0-97D2A742165E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418" y="6509"/>
                        <a:ext cx="23" cy="46"/>
                      </a:xfrm>
                      <a:prstGeom prst="rect">
                        <a:avLst/>
                      </a:prstGeom>
                      <a:solidFill>
                        <a:srgbClr val="333333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  <p:sp>
                    <p:nvSpPr>
                      <p:cNvPr id="15626" name="Rectangle 266">
                        <a:extLst>
                          <a:ext uri="{FF2B5EF4-FFF2-40B4-BE49-F238E27FC236}">
                            <a16:creationId xmlns:a16="http://schemas.microsoft.com/office/drawing/2014/main" id="{583F9DB9-C706-A14A-F1B5-46DD5FAC93D1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577" y="6509"/>
                        <a:ext cx="23" cy="46"/>
                      </a:xfrm>
                      <a:prstGeom prst="rect">
                        <a:avLst/>
                      </a:prstGeom>
                      <a:solidFill>
                        <a:srgbClr val="333333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</p:grpSp>
              </p:grpSp>
              <p:grpSp>
                <p:nvGrpSpPr>
                  <p:cNvPr id="15627" name="Group 267">
                    <a:extLst>
                      <a:ext uri="{FF2B5EF4-FFF2-40B4-BE49-F238E27FC236}">
                        <a16:creationId xmlns:a16="http://schemas.microsoft.com/office/drawing/2014/main" id="{C2E2A5A6-E926-B0F6-F71A-D26FAF8A24E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6396" y="6668"/>
                    <a:ext cx="113" cy="68"/>
                    <a:chOff x="6396" y="6645"/>
                    <a:chExt cx="113" cy="68"/>
                  </a:xfrm>
                </p:grpSpPr>
                <p:sp>
                  <p:nvSpPr>
                    <p:cNvPr id="15628" name="AutoShape 268">
                      <a:extLst>
                        <a:ext uri="{FF2B5EF4-FFF2-40B4-BE49-F238E27FC236}">
                          <a16:creationId xmlns:a16="http://schemas.microsoft.com/office/drawing/2014/main" id="{D7076A26-6927-AEAD-3312-C965A741006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396" y="6645"/>
                      <a:ext cx="113" cy="68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rgbClr val="DDDDDD"/>
                        </a:gs>
                        <a:gs pos="100000">
                          <a:srgbClr val="DDDDDD">
                            <a:gamma/>
                            <a:tint val="0"/>
                            <a:invGamma/>
                          </a:srgb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grpSp>
                  <p:nvGrpSpPr>
                    <p:cNvPr id="15629" name="Group 269">
                      <a:extLst>
                        <a:ext uri="{FF2B5EF4-FFF2-40B4-BE49-F238E27FC236}">
                          <a16:creationId xmlns:a16="http://schemas.microsoft.com/office/drawing/2014/main" id="{D33D8A59-17E6-FC16-9C91-2868745A2A57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6418" y="6656"/>
                      <a:ext cx="69" cy="46"/>
                      <a:chOff x="6418" y="6509"/>
                      <a:chExt cx="182" cy="46"/>
                    </a:xfrm>
                  </p:grpSpPr>
                  <p:sp>
                    <p:nvSpPr>
                      <p:cNvPr id="15630" name="Rectangle 270">
                        <a:extLst>
                          <a:ext uri="{FF2B5EF4-FFF2-40B4-BE49-F238E27FC236}">
                            <a16:creationId xmlns:a16="http://schemas.microsoft.com/office/drawing/2014/main" id="{B3B9B37B-B8D0-4EFF-B8BD-F706E7A08A8F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418" y="6509"/>
                        <a:ext cx="23" cy="46"/>
                      </a:xfrm>
                      <a:prstGeom prst="rect">
                        <a:avLst/>
                      </a:prstGeom>
                      <a:solidFill>
                        <a:srgbClr val="333333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  <p:sp>
                    <p:nvSpPr>
                      <p:cNvPr id="15631" name="Rectangle 271">
                        <a:extLst>
                          <a:ext uri="{FF2B5EF4-FFF2-40B4-BE49-F238E27FC236}">
                            <a16:creationId xmlns:a16="http://schemas.microsoft.com/office/drawing/2014/main" id="{D4BDCB6D-5FB6-7D17-8CB0-11A643E3F966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577" y="6509"/>
                        <a:ext cx="23" cy="46"/>
                      </a:xfrm>
                      <a:prstGeom prst="rect">
                        <a:avLst/>
                      </a:prstGeom>
                      <a:solidFill>
                        <a:srgbClr val="333333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</p:grpSp>
              </p:grpSp>
            </p:grpSp>
          </p:grpSp>
        </p:grpSp>
        <p:sp>
          <p:nvSpPr>
            <p:cNvPr id="15632" name="Rectangle 272">
              <a:extLst>
                <a:ext uri="{FF2B5EF4-FFF2-40B4-BE49-F238E27FC236}">
                  <a16:creationId xmlns:a16="http://schemas.microsoft.com/office/drawing/2014/main" id="{C5B8EFB2-B0A0-F7D1-23BC-78077675CA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0" y="3605"/>
              <a:ext cx="90" cy="23"/>
            </a:xfrm>
            <a:prstGeom prst="rect">
              <a:avLst/>
            </a:prstGeom>
            <a:gradFill rotWithShape="1">
              <a:gsLst>
                <a:gs pos="0">
                  <a:srgbClr val="E7E0B7">
                    <a:gamma/>
                    <a:tint val="0"/>
                    <a:invGamma/>
                  </a:srgbClr>
                </a:gs>
                <a:gs pos="100000">
                  <a:srgbClr val="E7E0B7"/>
                </a:gs>
              </a:gsLst>
              <a:lin ang="54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633" name="Group 273">
            <a:extLst>
              <a:ext uri="{FF2B5EF4-FFF2-40B4-BE49-F238E27FC236}">
                <a16:creationId xmlns:a16="http://schemas.microsoft.com/office/drawing/2014/main" id="{5B186A52-B47A-9859-38D3-17AC94E04F40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7254875" y="11196638"/>
            <a:ext cx="504825" cy="685800"/>
            <a:chOff x="3016" y="3605"/>
            <a:chExt cx="318" cy="432"/>
          </a:xfrm>
        </p:grpSpPr>
        <p:sp>
          <p:nvSpPr>
            <p:cNvPr id="15634" name="AutoShape 274">
              <a:extLst>
                <a:ext uri="{FF2B5EF4-FFF2-40B4-BE49-F238E27FC236}">
                  <a16:creationId xmlns:a16="http://schemas.microsoft.com/office/drawing/2014/main" id="{39FEA73D-4BF8-95AF-D4C1-8F10F5BA97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2" y="3628"/>
              <a:ext cx="46" cy="113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635" name="Group 275">
              <a:extLst>
                <a:ext uri="{FF2B5EF4-FFF2-40B4-BE49-F238E27FC236}">
                  <a16:creationId xmlns:a16="http://schemas.microsoft.com/office/drawing/2014/main" id="{EF72C7B6-CE15-E5E0-0997-81F74CC7B46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16" y="3719"/>
              <a:ext cx="318" cy="318"/>
              <a:chOff x="6214" y="6623"/>
              <a:chExt cx="318" cy="318"/>
            </a:xfrm>
          </p:grpSpPr>
          <p:sp>
            <p:nvSpPr>
              <p:cNvPr id="15636" name="Oval 276">
                <a:extLst>
                  <a:ext uri="{FF2B5EF4-FFF2-40B4-BE49-F238E27FC236}">
                    <a16:creationId xmlns:a16="http://schemas.microsoft.com/office/drawing/2014/main" id="{5E121353-E7A0-2143-E8DF-171F671FDA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14" y="6623"/>
                <a:ext cx="318" cy="318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rgbClr val="FF00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5637" name="Group 277">
                <a:extLst>
                  <a:ext uri="{FF2B5EF4-FFF2-40B4-BE49-F238E27FC236}">
                    <a16:creationId xmlns:a16="http://schemas.microsoft.com/office/drawing/2014/main" id="{6262606F-8608-9DFD-A11C-4D23C0D7AFA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308" y="6679"/>
                <a:ext cx="129" cy="205"/>
                <a:chOff x="6328" y="6419"/>
                <a:chExt cx="272" cy="431"/>
              </a:xfrm>
            </p:grpSpPr>
            <p:sp>
              <p:nvSpPr>
                <p:cNvPr id="15638" name="AutoShape 278">
                  <a:extLst>
                    <a:ext uri="{FF2B5EF4-FFF2-40B4-BE49-F238E27FC236}">
                      <a16:creationId xmlns:a16="http://schemas.microsoft.com/office/drawing/2014/main" id="{22D28298-E7F5-22FC-4DBB-CEEC9F62FD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28" y="6419"/>
                  <a:ext cx="272" cy="431"/>
                </a:xfrm>
                <a:prstGeom prst="roundRect">
                  <a:avLst>
                    <a:gd name="adj" fmla="val 2032"/>
                  </a:avLst>
                </a:prstGeom>
                <a:gradFill rotWithShape="1">
                  <a:gsLst>
                    <a:gs pos="0">
                      <a:srgbClr val="EAEAEA">
                        <a:gamma/>
                        <a:tint val="0"/>
                        <a:invGamma/>
                      </a:srgbClr>
                    </a:gs>
                    <a:gs pos="100000">
                      <a:srgbClr val="EAEAEA"/>
                    </a:gs>
                  </a:gsLst>
                  <a:lin ang="5400000" scaled="1"/>
                </a:gradFill>
                <a:ln w="31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639" name="AutoShape 279">
                  <a:extLst>
                    <a:ext uri="{FF2B5EF4-FFF2-40B4-BE49-F238E27FC236}">
                      <a16:creationId xmlns:a16="http://schemas.microsoft.com/office/drawing/2014/main" id="{2858DD01-D369-35BC-D95A-65713CEB3C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39" y="6430"/>
                  <a:ext cx="249" cy="408"/>
                </a:xfrm>
                <a:prstGeom prst="roundRect">
                  <a:avLst>
                    <a:gd name="adj" fmla="val 2940"/>
                  </a:avLst>
                </a:prstGeom>
                <a:gradFill rotWithShape="1">
                  <a:gsLst>
                    <a:gs pos="0">
                      <a:srgbClr val="E7E0B7">
                        <a:gamma/>
                        <a:tint val="0"/>
                        <a:invGamma/>
                      </a:srgbClr>
                    </a:gs>
                    <a:gs pos="100000">
                      <a:srgbClr val="E7E0B7"/>
                    </a:gs>
                  </a:gsLst>
                  <a:lin ang="5400000" scaled="1"/>
                </a:gradFill>
                <a:ln w="31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5640" name="Group 280">
                  <a:extLst>
                    <a:ext uri="{FF2B5EF4-FFF2-40B4-BE49-F238E27FC236}">
                      <a16:creationId xmlns:a16="http://schemas.microsoft.com/office/drawing/2014/main" id="{4F6B5A7B-5A16-E15A-B76B-549B988BACD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384" y="6498"/>
                  <a:ext cx="159" cy="272"/>
                  <a:chOff x="6373" y="6487"/>
                  <a:chExt cx="159" cy="272"/>
                </a:xfrm>
              </p:grpSpPr>
              <p:sp>
                <p:nvSpPr>
                  <p:cNvPr id="15641" name="AutoShape 281">
                    <a:extLst>
                      <a:ext uri="{FF2B5EF4-FFF2-40B4-BE49-F238E27FC236}">
                        <a16:creationId xmlns:a16="http://schemas.microsoft.com/office/drawing/2014/main" id="{AEEE97C4-F990-62D3-C12A-ECC626C1220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373" y="6487"/>
                    <a:ext cx="159" cy="272"/>
                  </a:xfrm>
                  <a:prstGeom prst="roundRect">
                    <a:avLst>
                      <a:gd name="adj" fmla="val 3773"/>
                    </a:avLst>
                  </a:prstGeom>
                  <a:gradFill rotWithShape="1">
                    <a:gsLst>
                      <a:gs pos="0">
                        <a:srgbClr val="EAEAEA">
                          <a:gamma/>
                          <a:tint val="0"/>
                          <a:invGamma/>
                        </a:srgbClr>
                      </a:gs>
                      <a:gs pos="100000">
                        <a:srgbClr val="EAEAEA"/>
                      </a:gs>
                    </a:gsLst>
                    <a:lin ang="5400000" scaled="1"/>
                  </a:gradFill>
                  <a:ln w="3175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15642" name="Group 282">
                    <a:extLst>
                      <a:ext uri="{FF2B5EF4-FFF2-40B4-BE49-F238E27FC236}">
                        <a16:creationId xmlns:a16="http://schemas.microsoft.com/office/drawing/2014/main" id="{DB6D3A3C-7D77-23B5-8986-0C0B5184115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6396" y="6509"/>
                    <a:ext cx="113" cy="68"/>
                    <a:chOff x="6396" y="6509"/>
                    <a:chExt cx="113" cy="68"/>
                  </a:xfrm>
                </p:grpSpPr>
                <p:sp>
                  <p:nvSpPr>
                    <p:cNvPr id="15643" name="AutoShape 283">
                      <a:extLst>
                        <a:ext uri="{FF2B5EF4-FFF2-40B4-BE49-F238E27FC236}">
                          <a16:creationId xmlns:a16="http://schemas.microsoft.com/office/drawing/2014/main" id="{7F2FC9D1-B0F0-2716-D80A-1697982CCDA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396" y="6509"/>
                      <a:ext cx="113" cy="68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rgbClr val="DDDDDD"/>
                        </a:gs>
                        <a:gs pos="100000">
                          <a:srgbClr val="DDDDDD">
                            <a:gamma/>
                            <a:tint val="0"/>
                            <a:invGamma/>
                          </a:srgb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grpSp>
                  <p:nvGrpSpPr>
                    <p:cNvPr id="15644" name="Group 284">
                      <a:extLst>
                        <a:ext uri="{FF2B5EF4-FFF2-40B4-BE49-F238E27FC236}">
                          <a16:creationId xmlns:a16="http://schemas.microsoft.com/office/drawing/2014/main" id="{D2104874-9441-BEB4-89B1-72044EEFEF97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6418" y="6520"/>
                      <a:ext cx="69" cy="46"/>
                      <a:chOff x="6418" y="6509"/>
                      <a:chExt cx="182" cy="46"/>
                    </a:xfrm>
                  </p:grpSpPr>
                  <p:sp>
                    <p:nvSpPr>
                      <p:cNvPr id="15645" name="Rectangle 285">
                        <a:extLst>
                          <a:ext uri="{FF2B5EF4-FFF2-40B4-BE49-F238E27FC236}">
                            <a16:creationId xmlns:a16="http://schemas.microsoft.com/office/drawing/2014/main" id="{D2E82B36-60DF-C86F-17FB-7014D3F94C76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418" y="6509"/>
                        <a:ext cx="23" cy="46"/>
                      </a:xfrm>
                      <a:prstGeom prst="rect">
                        <a:avLst/>
                      </a:prstGeom>
                      <a:solidFill>
                        <a:srgbClr val="333333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  <p:sp>
                    <p:nvSpPr>
                      <p:cNvPr id="15646" name="Rectangle 286">
                        <a:extLst>
                          <a:ext uri="{FF2B5EF4-FFF2-40B4-BE49-F238E27FC236}">
                            <a16:creationId xmlns:a16="http://schemas.microsoft.com/office/drawing/2014/main" id="{7EA12387-FE64-7EFD-7C31-FFF518E24BEB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577" y="6509"/>
                        <a:ext cx="23" cy="46"/>
                      </a:xfrm>
                      <a:prstGeom prst="rect">
                        <a:avLst/>
                      </a:prstGeom>
                      <a:solidFill>
                        <a:srgbClr val="333333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</p:grpSp>
              </p:grpSp>
              <p:grpSp>
                <p:nvGrpSpPr>
                  <p:cNvPr id="15647" name="Group 287">
                    <a:extLst>
                      <a:ext uri="{FF2B5EF4-FFF2-40B4-BE49-F238E27FC236}">
                        <a16:creationId xmlns:a16="http://schemas.microsoft.com/office/drawing/2014/main" id="{4DA2D9ED-3F93-607E-85EC-A4E6CF7FCBC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6396" y="6668"/>
                    <a:ext cx="113" cy="68"/>
                    <a:chOff x="6396" y="6645"/>
                    <a:chExt cx="113" cy="68"/>
                  </a:xfrm>
                </p:grpSpPr>
                <p:sp>
                  <p:nvSpPr>
                    <p:cNvPr id="15648" name="AutoShape 288">
                      <a:extLst>
                        <a:ext uri="{FF2B5EF4-FFF2-40B4-BE49-F238E27FC236}">
                          <a16:creationId xmlns:a16="http://schemas.microsoft.com/office/drawing/2014/main" id="{61E7A152-3F23-CFB0-0A01-E2C76ABFA9F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396" y="6645"/>
                      <a:ext cx="113" cy="68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rgbClr val="DDDDDD"/>
                        </a:gs>
                        <a:gs pos="100000">
                          <a:srgbClr val="DDDDDD">
                            <a:gamma/>
                            <a:tint val="0"/>
                            <a:invGamma/>
                          </a:srgb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grpSp>
                  <p:nvGrpSpPr>
                    <p:cNvPr id="15649" name="Group 289">
                      <a:extLst>
                        <a:ext uri="{FF2B5EF4-FFF2-40B4-BE49-F238E27FC236}">
                          <a16:creationId xmlns:a16="http://schemas.microsoft.com/office/drawing/2014/main" id="{B5EF0E81-8D7A-0059-1B5A-4F389448AB34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6418" y="6656"/>
                      <a:ext cx="69" cy="46"/>
                      <a:chOff x="6418" y="6509"/>
                      <a:chExt cx="182" cy="46"/>
                    </a:xfrm>
                  </p:grpSpPr>
                  <p:sp>
                    <p:nvSpPr>
                      <p:cNvPr id="15650" name="Rectangle 290">
                        <a:extLst>
                          <a:ext uri="{FF2B5EF4-FFF2-40B4-BE49-F238E27FC236}">
                            <a16:creationId xmlns:a16="http://schemas.microsoft.com/office/drawing/2014/main" id="{C4604A8E-DEB6-C8DE-C27F-65366B7974A5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418" y="6509"/>
                        <a:ext cx="23" cy="46"/>
                      </a:xfrm>
                      <a:prstGeom prst="rect">
                        <a:avLst/>
                      </a:prstGeom>
                      <a:solidFill>
                        <a:srgbClr val="333333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  <p:sp>
                    <p:nvSpPr>
                      <p:cNvPr id="15651" name="Rectangle 291">
                        <a:extLst>
                          <a:ext uri="{FF2B5EF4-FFF2-40B4-BE49-F238E27FC236}">
                            <a16:creationId xmlns:a16="http://schemas.microsoft.com/office/drawing/2014/main" id="{A32EA0C3-6753-B794-4F72-B1910C01EC11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577" y="6509"/>
                        <a:ext cx="23" cy="46"/>
                      </a:xfrm>
                      <a:prstGeom prst="rect">
                        <a:avLst/>
                      </a:prstGeom>
                      <a:solidFill>
                        <a:srgbClr val="333333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</p:grpSp>
              </p:grpSp>
            </p:grpSp>
          </p:grpSp>
        </p:grpSp>
        <p:sp>
          <p:nvSpPr>
            <p:cNvPr id="15652" name="Rectangle 292">
              <a:extLst>
                <a:ext uri="{FF2B5EF4-FFF2-40B4-BE49-F238E27FC236}">
                  <a16:creationId xmlns:a16="http://schemas.microsoft.com/office/drawing/2014/main" id="{E45D467E-4DED-C73C-11BF-14A9EAB69F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0" y="3605"/>
              <a:ext cx="90" cy="23"/>
            </a:xfrm>
            <a:prstGeom prst="rect">
              <a:avLst/>
            </a:prstGeom>
            <a:gradFill rotWithShape="1">
              <a:gsLst>
                <a:gs pos="0">
                  <a:srgbClr val="E7E0B7">
                    <a:gamma/>
                    <a:tint val="0"/>
                    <a:invGamma/>
                  </a:srgbClr>
                </a:gs>
                <a:gs pos="100000">
                  <a:srgbClr val="E7E0B7"/>
                </a:gs>
              </a:gsLst>
              <a:lin ang="54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653" name="Group 293">
            <a:extLst>
              <a:ext uri="{FF2B5EF4-FFF2-40B4-BE49-F238E27FC236}">
                <a16:creationId xmlns:a16="http://schemas.microsoft.com/office/drawing/2014/main" id="{54535CAC-8319-5FF0-2805-3AFBA8E4F8AA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3311525" y="11196638"/>
            <a:ext cx="504825" cy="685800"/>
            <a:chOff x="3016" y="3605"/>
            <a:chExt cx="318" cy="432"/>
          </a:xfrm>
        </p:grpSpPr>
        <p:sp>
          <p:nvSpPr>
            <p:cNvPr id="15654" name="AutoShape 294">
              <a:extLst>
                <a:ext uri="{FF2B5EF4-FFF2-40B4-BE49-F238E27FC236}">
                  <a16:creationId xmlns:a16="http://schemas.microsoft.com/office/drawing/2014/main" id="{85579457-1AF1-8EAA-C3A9-31EFE22485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2" y="3628"/>
              <a:ext cx="46" cy="113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655" name="Group 295">
              <a:extLst>
                <a:ext uri="{FF2B5EF4-FFF2-40B4-BE49-F238E27FC236}">
                  <a16:creationId xmlns:a16="http://schemas.microsoft.com/office/drawing/2014/main" id="{3176B838-7CA2-92B6-0236-2416824A7CD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16" y="3719"/>
              <a:ext cx="318" cy="318"/>
              <a:chOff x="6214" y="6623"/>
              <a:chExt cx="318" cy="318"/>
            </a:xfrm>
          </p:grpSpPr>
          <p:sp>
            <p:nvSpPr>
              <p:cNvPr id="15656" name="Oval 296">
                <a:extLst>
                  <a:ext uri="{FF2B5EF4-FFF2-40B4-BE49-F238E27FC236}">
                    <a16:creationId xmlns:a16="http://schemas.microsoft.com/office/drawing/2014/main" id="{5EFC2C42-F88C-7244-D159-34335ED675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14" y="6623"/>
                <a:ext cx="318" cy="318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rgbClr val="FF000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5657" name="Group 297">
                <a:extLst>
                  <a:ext uri="{FF2B5EF4-FFF2-40B4-BE49-F238E27FC236}">
                    <a16:creationId xmlns:a16="http://schemas.microsoft.com/office/drawing/2014/main" id="{855D5EDD-33CE-1D10-4D0C-E68DF8107B7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308" y="6679"/>
                <a:ext cx="129" cy="205"/>
                <a:chOff x="6328" y="6419"/>
                <a:chExt cx="272" cy="431"/>
              </a:xfrm>
            </p:grpSpPr>
            <p:sp>
              <p:nvSpPr>
                <p:cNvPr id="15658" name="AutoShape 298">
                  <a:extLst>
                    <a:ext uri="{FF2B5EF4-FFF2-40B4-BE49-F238E27FC236}">
                      <a16:creationId xmlns:a16="http://schemas.microsoft.com/office/drawing/2014/main" id="{4A0439BB-2FB1-C089-A740-EC7A55C3CD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28" y="6419"/>
                  <a:ext cx="272" cy="431"/>
                </a:xfrm>
                <a:prstGeom prst="roundRect">
                  <a:avLst>
                    <a:gd name="adj" fmla="val 2032"/>
                  </a:avLst>
                </a:prstGeom>
                <a:gradFill rotWithShape="1">
                  <a:gsLst>
                    <a:gs pos="0">
                      <a:srgbClr val="EAEAEA">
                        <a:gamma/>
                        <a:tint val="0"/>
                        <a:invGamma/>
                      </a:srgbClr>
                    </a:gs>
                    <a:gs pos="100000">
                      <a:srgbClr val="EAEAEA"/>
                    </a:gs>
                  </a:gsLst>
                  <a:lin ang="5400000" scaled="1"/>
                </a:gradFill>
                <a:ln w="31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659" name="AutoShape 299">
                  <a:extLst>
                    <a:ext uri="{FF2B5EF4-FFF2-40B4-BE49-F238E27FC236}">
                      <a16:creationId xmlns:a16="http://schemas.microsoft.com/office/drawing/2014/main" id="{F4F6921F-F375-18B1-A487-BE0B196A987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39" y="6430"/>
                  <a:ext cx="249" cy="408"/>
                </a:xfrm>
                <a:prstGeom prst="roundRect">
                  <a:avLst>
                    <a:gd name="adj" fmla="val 2940"/>
                  </a:avLst>
                </a:prstGeom>
                <a:gradFill rotWithShape="1">
                  <a:gsLst>
                    <a:gs pos="0">
                      <a:srgbClr val="E7E0B7">
                        <a:gamma/>
                        <a:tint val="0"/>
                        <a:invGamma/>
                      </a:srgbClr>
                    </a:gs>
                    <a:gs pos="100000">
                      <a:srgbClr val="E7E0B7"/>
                    </a:gs>
                  </a:gsLst>
                  <a:lin ang="5400000" scaled="1"/>
                </a:gradFill>
                <a:ln w="3175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5660" name="Group 300">
                  <a:extLst>
                    <a:ext uri="{FF2B5EF4-FFF2-40B4-BE49-F238E27FC236}">
                      <a16:creationId xmlns:a16="http://schemas.microsoft.com/office/drawing/2014/main" id="{16040F00-9E48-5DCD-8A35-3160BA4DA0E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384" y="6498"/>
                  <a:ext cx="159" cy="272"/>
                  <a:chOff x="6373" y="6487"/>
                  <a:chExt cx="159" cy="272"/>
                </a:xfrm>
              </p:grpSpPr>
              <p:sp>
                <p:nvSpPr>
                  <p:cNvPr id="15661" name="AutoShape 301">
                    <a:extLst>
                      <a:ext uri="{FF2B5EF4-FFF2-40B4-BE49-F238E27FC236}">
                        <a16:creationId xmlns:a16="http://schemas.microsoft.com/office/drawing/2014/main" id="{67D91A39-BEDD-C8C1-7395-8DE509DB430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373" y="6487"/>
                    <a:ext cx="159" cy="272"/>
                  </a:xfrm>
                  <a:prstGeom prst="roundRect">
                    <a:avLst>
                      <a:gd name="adj" fmla="val 3773"/>
                    </a:avLst>
                  </a:prstGeom>
                  <a:gradFill rotWithShape="1">
                    <a:gsLst>
                      <a:gs pos="0">
                        <a:srgbClr val="EAEAEA">
                          <a:gamma/>
                          <a:tint val="0"/>
                          <a:invGamma/>
                        </a:srgbClr>
                      </a:gs>
                      <a:gs pos="100000">
                        <a:srgbClr val="EAEAEA"/>
                      </a:gs>
                    </a:gsLst>
                    <a:lin ang="5400000" scaled="1"/>
                  </a:gradFill>
                  <a:ln w="3175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15662" name="Group 302">
                    <a:extLst>
                      <a:ext uri="{FF2B5EF4-FFF2-40B4-BE49-F238E27FC236}">
                        <a16:creationId xmlns:a16="http://schemas.microsoft.com/office/drawing/2014/main" id="{5B8AF681-71D2-0100-06D9-A5A5AEC8F3A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6396" y="6509"/>
                    <a:ext cx="113" cy="68"/>
                    <a:chOff x="6396" y="6509"/>
                    <a:chExt cx="113" cy="68"/>
                  </a:xfrm>
                </p:grpSpPr>
                <p:sp>
                  <p:nvSpPr>
                    <p:cNvPr id="15663" name="AutoShape 303">
                      <a:extLst>
                        <a:ext uri="{FF2B5EF4-FFF2-40B4-BE49-F238E27FC236}">
                          <a16:creationId xmlns:a16="http://schemas.microsoft.com/office/drawing/2014/main" id="{FF53B2DD-27D8-2B8A-EFD5-00723790976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396" y="6509"/>
                      <a:ext cx="113" cy="68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rgbClr val="DDDDDD"/>
                        </a:gs>
                        <a:gs pos="100000">
                          <a:srgbClr val="DDDDDD">
                            <a:gamma/>
                            <a:tint val="0"/>
                            <a:invGamma/>
                          </a:srgb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grpSp>
                  <p:nvGrpSpPr>
                    <p:cNvPr id="15664" name="Group 304">
                      <a:extLst>
                        <a:ext uri="{FF2B5EF4-FFF2-40B4-BE49-F238E27FC236}">
                          <a16:creationId xmlns:a16="http://schemas.microsoft.com/office/drawing/2014/main" id="{F6FA1A7B-1904-D888-67AC-9FD159F54BDE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6418" y="6520"/>
                      <a:ext cx="69" cy="46"/>
                      <a:chOff x="6418" y="6509"/>
                      <a:chExt cx="182" cy="46"/>
                    </a:xfrm>
                  </p:grpSpPr>
                  <p:sp>
                    <p:nvSpPr>
                      <p:cNvPr id="15665" name="Rectangle 305">
                        <a:extLst>
                          <a:ext uri="{FF2B5EF4-FFF2-40B4-BE49-F238E27FC236}">
                            <a16:creationId xmlns:a16="http://schemas.microsoft.com/office/drawing/2014/main" id="{21E6D444-DB38-4C72-900D-9C7A863F17DB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418" y="6509"/>
                        <a:ext cx="23" cy="46"/>
                      </a:xfrm>
                      <a:prstGeom prst="rect">
                        <a:avLst/>
                      </a:prstGeom>
                      <a:solidFill>
                        <a:srgbClr val="333333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  <p:sp>
                    <p:nvSpPr>
                      <p:cNvPr id="15666" name="Rectangle 306">
                        <a:extLst>
                          <a:ext uri="{FF2B5EF4-FFF2-40B4-BE49-F238E27FC236}">
                            <a16:creationId xmlns:a16="http://schemas.microsoft.com/office/drawing/2014/main" id="{DAAD14A9-ED01-7BB4-F6F4-B64B5204C821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577" y="6509"/>
                        <a:ext cx="23" cy="46"/>
                      </a:xfrm>
                      <a:prstGeom prst="rect">
                        <a:avLst/>
                      </a:prstGeom>
                      <a:solidFill>
                        <a:srgbClr val="333333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</p:grpSp>
              </p:grpSp>
              <p:grpSp>
                <p:nvGrpSpPr>
                  <p:cNvPr id="15667" name="Group 307">
                    <a:extLst>
                      <a:ext uri="{FF2B5EF4-FFF2-40B4-BE49-F238E27FC236}">
                        <a16:creationId xmlns:a16="http://schemas.microsoft.com/office/drawing/2014/main" id="{1AC7F2B9-1831-FCA4-992C-91F176793C5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6396" y="6668"/>
                    <a:ext cx="113" cy="68"/>
                    <a:chOff x="6396" y="6645"/>
                    <a:chExt cx="113" cy="68"/>
                  </a:xfrm>
                </p:grpSpPr>
                <p:sp>
                  <p:nvSpPr>
                    <p:cNvPr id="15668" name="AutoShape 308">
                      <a:extLst>
                        <a:ext uri="{FF2B5EF4-FFF2-40B4-BE49-F238E27FC236}">
                          <a16:creationId xmlns:a16="http://schemas.microsoft.com/office/drawing/2014/main" id="{E2306695-EDD7-48A3-5EC5-D840CFF120B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396" y="6645"/>
                      <a:ext cx="113" cy="68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rgbClr val="DDDDDD"/>
                        </a:gs>
                        <a:gs pos="100000">
                          <a:srgbClr val="DDDDDD">
                            <a:gamma/>
                            <a:tint val="0"/>
                            <a:invGamma/>
                          </a:srgbClr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  <p:grpSp>
                  <p:nvGrpSpPr>
                    <p:cNvPr id="15669" name="Group 309">
                      <a:extLst>
                        <a:ext uri="{FF2B5EF4-FFF2-40B4-BE49-F238E27FC236}">
                          <a16:creationId xmlns:a16="http://schemas.microsoft.com/office/drawing/2014/main" id="{1EE9C0FD-649A-BE0F-A108-DE558EA0FA77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6418" y="6656"/>
                      <a:ext cx="69" cy="46"/>
                      <a:chOff x="6418" y="6509"/>
                      <a:chExt cx="182" cy="46"/>
                    </a:xfrm>
                  </p:grpSpPr>
                  <p:sp>
                    <p:nvSpPr>
                      <p:cNvPr id="15670" name="Rectangle 310">
                        <a:extLst>
                          <a:ext uri="{FF2B5EF4-FFF2-40B4-BE49-F238E27FC236}">
                            <a16:creationId xmlns:a16="http://schemas.microsoft.com/office/drawing/2014/main" id="{DB2EAC4E-E7C8-0C2C-5B10-B9E55671C861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418" y="6509"/>
                        <a:ext cx="23" cy="46"/>
                      </a:xfrm>
                      <a:prstGeom prst="rect">
                        <a:avLst/>
                      </a:prstGeom>
                      <a:solidFill>
                        <a:srgbClr val="333333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  <p:sp>
                    <p:nvSpPr>
                      <p:cNvPr id="15671" name="Rectangle 311">
                        <a:extLst>
                          <a:ext uri="{FF2B5EF4-FFF2-40B4-BE49-F238E27FC236}">
                            <a16:creationId xmlns:a16="http://schemas.microsoft.com/office/drawing/2014/main" id="{00069D6D-CE2A-44E9-6378-9B97FBB0462A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577" y="6509"/>
                        <a:ext cx="23" cy="46"/>
                      </a:xfrm>
                      <a:prstGeom prst="rect">
                        <a:avLst/>
                      </a:prstGeom>
                      <a:solidFill>
                        <a:srgbClr val="333333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</p:grpSp>
              </p:grpSp>
            </p:grpSp>
          </p:grpSp>
        </p:grpSp>
        <p:sp>
          <p:nvSpPr>
            <p:cNvPr id="15672" name="Rectangle 312">
              <a:extLst>
                <a:ext uri="{FF2B5EF4-FFF2-40B4-BE49-F238E27FC236}">
                  <a16:creationId xmlns:a16="http://schemas.microsoft.com/office/drawing/2014/main" id="{EF324BCA-B084-3310-FB69-CB8EE45E6A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0" y="3605"/>
              <a:ext cx="90" cy="23"/>
            </a:xfrm>
            <a:prstGeom prst="rect">
              <a:avLst/>
            </a:prstGeom>
            <a:gradFill rotWithShape="1">
              <a:gsLst>
                <a:gs pos="0">
                  <a:srgbClr val="E7E0B7">
                    <a:gamma/>
                    <a:tint val="0"/>
                    <a:invGamma/>
                  </a:srgbClr>
                </a:gs>
                <a:gs pos="100000">
                  <a:srgbClr val="E7E0B7"/>
                </a:gs>
              </a:gsLst>
              <a:lin ang="5400000" scaled="1"/>
            </a:gradFill>
            <a:ln w="31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673" name="Group 313">
            <a:extLst>
              <a:ext uri="{FF2B5EF4-FFF2-40B4-BE49-F238E27FC236}">
                <a16:creationId xmlns:a16="http://schemas.microsoft.com/office/drawing/2014/main" id="{1C2DE7DD-E213-F1AF-F902-90D1489562E8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12834144" y="6320631"/>
            <a:ext cx="1800225" cy="1255713"/>
            <a:chOff x="4831" y="1633"/>
            <a:chExt cx="1950" cy="1361"/>
          </a:xfrm>
        </p:grpSpPr>
        <p:sp>
          <p:nvSpPr>
            <p:cNvPr id="15674" name="AutoShape 314">
              <a:extLst>
                <a:ext uri="{FF2B5EF4-FFF2-40B4-BE49-F238E27FC236}">
                  <a16:creationId xmlns:a16="http://schemas.microsoft.com/office/drawing/2014/main" id="{E186B41E-4C75-D064-2781-6E9194C6C7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1" y="2109"/>
              <a:ext cx="1157" cy="726"/>
            </a:xfrm>
            <a:prstGeom prst="roundRect">
              <a:avLst>
                <a:gd name="adj" fmla="val 5958"/>
              </a:avLst>
            </a:prstGeom>
            <a:solidFill>
              <a:schemeClr val="bg1"/>
            </a:solidFill>
            <a:ln w="254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75" name="AutoShape 315">
              <a:extLst>
                <a:ext uri="{FF2B5EF4-FFF2-40B4-BE49-F238E27FC236}">
                  <a16:creationId xmlns:a16="http://schemas.microsoft.com/office/drawing/2014/main" id="{A76BA855-3A41-31EB-088E-048EF5CED0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9" y="2155"/>
              <a:ext cx="998" cy="635"/>
            </a:xfrm>
            <a:prstGeom prst="roundRect">
              <a:avLst>
                <a:gd name="adj" fmla="val 5958"/>
              </a:avLst>
            </a:prstGeom>
            <a:solidFill>
              <a:schemeClr val="bg1"/>
            </a:solidFill>
            <a:ln w="254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76" name="AutoShape 316">
              <a:extLst>
                <a:ext uri="{FF2B5EF4-FFF2-40B4-BE49-F238E27FC236}">
                  <a16:creationId xmlns:a16="http://schemas.microsoft.com/office/drawing/2014/main" id="{241FBC70-BE48-5FFE-380A-7FC16D4097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9" y="1633"/>
              <a:ext cx="1292" cy="1361"/>
            </a:xfrm>
            <a:prstGeom prst="roundRect">
              <a:avLst>
                <a:gd name="adj" fmla="val 5958"/>
              </a:avLst>
            </a:prstGeom>
            <a:solidFill>
              <a:schemeClr val="bg1"/>
            </a:solidFill>
            <a:ln w="254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77" name="AutoShape 317">
              <a:extLst>
                <a:ext uri="{FF2B5EF4-FFF2-40B4-BE49-F238E27FC236}">
                  <a16:creationId xmlns:a16="http://schemas.microsoft.com/office/drawing/2014/main" id="{5267DB86-989A-D8D4-F8B2-55A364B695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7" y="1837"/>
              <a:ext cx="1157" cy="839"/>
            </a:xfrm>
            <a:prstGeom prst="roundRect">
              <a:avLst>
                <a:gd name="adj" fmla="val 5958"/>
              </a:avLst>
            </a:prstGeom>
            <a:solidFill>
              <a:schemeClr val="bg1"/>
            </a:solidFill>
            <a:ln w="254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2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Copy</a:t>
              </a:r>
            </a:p>
            <a:p>
              <a:pPr algn="ctr"/>
              <a:r>
                <a:rPr lang="en-US" altLang="ja-JP" sz="12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(1000x700)</a:t>
              </a:r>
            </a:p>
          </p:txBody>
        </p:sp>
        <p:sp>
          <p:nvSpPr>
            <p:cNvPr id="15678" name="AutoShape 318">
              <a:extLst>
                <a:ext uri="{FF2B5EF4-FFF2-40B4-BE49-F238E27FC236}">
                  <a16:creationId xmlns:a16="http://schemas.microsoft.com/office/drawing/2014/main" id="{DB9ED185-D47F-4DF9-C7CD-2885DCF9BA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9" y="2722"/>
              <a:ext cx="1134" cy="204"/>
            </a:xfrm>
            <a:prstGeom prst="roundRect">
              <a:avLst>
                <a:gd name="adj" fmla="val 17648"/>
              </a:avLst>
            </a:prstGeom>
            <a:solidFill>
              <a:schemeClr val="bg1"/>
            </a:solidFill>
            <a:ln w="254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5679" name="Rectangle 319">
            <a:extLst>
              <a:ext uri="{FF2B5EF4-FFF2-40B4-BE49-F238E27FC236}">
                <a16:creationId xmlns:a16="http://schemas.microsoft.com/office/drawing/2014/main" id="{E3DDB927-AE35-4B5E-A810-6C2E4338BCB7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4402594" y="4250531"/>
            <a:ext cx="2698750" cy="1258888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Counter</a:t>
            </a:r>
          </a:p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(1500x700)</a:t>
            </a:r>
          </a:p>
        </p:txBody>
      </p:sp>
      <p:sp>
        <p:nvSpPr>
          <p:cNvPr id="15700" name="Rectangle 340">
            <a:extLst>
              <a:ext uri="{FF2B5EF4-FFF2-40B4-BE49-F238E27FC236}">
                <a16:creationId xmlns:a16="http://schemas.microsoft.com/office/drawing/2014/main" id="{BA173B8C-0184-3C3A-108C-DA142D1984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986125" y="9648825"/>
            <a:ext cx="2698750" cy="1079500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Meeting Table</a:t>
            </a:r>
          </a:p>
          <a:p>
            <a:pPr algn="ctr"/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(1500x600)</a:t>
            </a:r>
          </a:p>
        </p:txBody>
      </p:sp>
      <p:grpSp>
        <p:nvGrpSpPr>
          <p:cNvPr id="15701" name="Group 341">
            <a:extLst>
              <a:ext uri="{FF2B5EF4-FFF2-40B4-BE49-F238E27FC236}">
                <a16:creationId xmlns:a16="http://schemas.microsoft.com/office/drawing/2014/main" id="{8693FCF4-F770-03B9-DA67-F6F3B496822A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13990638" y="9053513"/>
            <a:ext cx="1620837" cy="725487"/>
            <a:chOff x="9754" y="4446"/>
            <a:chExt cx="1021" cy="457"/>
          </a:xfrm>
        </p:grpSpPr>
        <p:grpSp>
          <p:nvGrpSpPr>
            <p:cNvPr id="15702" name="Group 342">
              <a:extLst>
                <a:ext uri="{FF2B5EF4-FFF2-40B4-BE49-F238E27FC236}">
                  <a16:creationId xmlns:a16="http://schemas.microsoft.com/office/drawing/2014/main" id="{7D819320-EBFB-6C8B-C013-03C5164A067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754" y="4446"/>
              <a:ext cx="1021" cy="453"/>
              <a:chOff x="5715" y="2745"/>
              <a:chExt cx="1021" cy="453"/>
            </a:xfrm>
          </p:grpSpPr>
          <p:sp>
            <p:nvSpPr>
              <p:cNvPr id="15703" name="AutoShape 343">
                <a:extLst>
                  <a:ext uri="{FF2B5EF4-FFF2-40B4-BE49-F238E27FC236}">
                    <a16:creationId xmlns:a16="http://schemas.microsoft.com/office/drawing/2014/main" id="{DB8576FA-C0E4-A98D-B1AB-8839D5FFD9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83" y="2745"/>
                <a:ext cx="23" cy="453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9412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704" name="AutoShape 344">
                <a:extLst>
                  <a:ext uri="{FF2B5EF4-FFF2-40B4-BE49-F238E27FC236}">
                    <a16:creationId xmlns:a16="http://schemas.microsoft.com/office/drawing/2014/main" id="{F8DB5E5F-1092-9B2A-5393-884084787B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5" y="2745"/>
                <a:ext cx="23" cy="453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9412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705" name="AutoShape 345">
                <a:extLst>
                  <a:ext uri="{FF2B5EF4-FFF2-40B4-BE49-F238E27FC236}">
                    <a16:creationId xmlns:a16="http://schemas.microsoft.com/office/drawing/2014/main" id="{197E0E46-75EF-EFC9-B953-4FB2D0164D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5" y="2847"/>
                <a:ext cx="23" cy="249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9412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706" name="AutoShape 346">
                <a:extLst>
                  <a:ext uri="{FF2B5EF4-FFF2-40B4-BE49-F238E27FC236}">
                    <a16:creationId xmlns:a16="http://schemas.microsoft.com/office/drawing/2014/main" id="{9C8FEC42-7956-BF78-C7E2-C5DEFF86CC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83" y="2847"/>
                <a:ext cx="23" cy="249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9412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707" name="Rectangle 347">
                <a:extLst>
                  <a:ext uri="{FF2B5EF4-FFF2-40B4-BE49-F238E27FC236}">
                    <a16:creationId xmlns:a16="http://schemas.microsoft.com/office/drawing/2014/main" id="{712FF70F-125A-2552-DD6A-AA1A524280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38" y="2960"/>
                <a:ext cx="975" cy="23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9412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708" name="Oval 348">
                <a:extLst>
                  <a:ext uri="{FF2B5EF4-FFF2-40B4-BE49-F238E27FC236}">
                    <a16:creationId xmlns:a16="http://schemas.microsoft.com/office/drawing/2014/main" id="{524BAC8F-8565-DBBA-B300-9161DCE19A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15" y="2949"/>
                <a:ext cx="46" cy="46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9412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709" name="Oval 349">
                <a:extLst>
                  <a:ext uri="{FF2B5EF4-FFF2-40B4-BE49-F238E27FC236}">
                    <a16:creationId xmlns:a16="http://schemas.microsoft.com/office/drawing/2014/main" id="{62D0F505-D057-4394-CD41-AE7BBADDC9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91" y="2949"/>
                <a:ext cx="45" cy="45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9412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710" name="Text Box 350">
              <a:extLst>
                <a:ext uri="{FF2B5EF4-FFF2-40B4-BE49-F238E27FC236}">
                  <a16:creationId xmlns:a16="http://schemas.microsoft.com/office/drawing/2014/main" id="{F559B40D-112A-7271-8F3B-F85D7FEA63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025" y="4672"/>
              <a:ext cx="479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partition</a:t>
              </a:r>
            </a:p>
            <a:p>
              <a:pPr algn="ctr"/>
              <a:r>
                <a:rPr lang="en-US" altLang="ja-JP" sz="8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(900x400)</a:t>
              </a:r>
            </a:p>
          </p:txBody>
        </p:sp>
      </p:grpSp>
      <p:grpSp>
        <p:nvGrpSpPr>
          <p:cNvPr id="15711" name="Group 351">
            <a:extLst>
              <a:ext uri="{FF2B5EF4-FFF2-40B4-BE49-F238E27FC236}">
                <a16:creationId xmlns:a16="http://schemas.microsoft.com/office/drawing/2014/main" id="{13F8804B-4BA5-EB9B-B47B-1470CB03F813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13976350" y="10712450"/>
            <a:ext cx="1620838" cy="725488"/>
            <a:chOff x="9754" y="4446"/>
            <a:chExt cx="1021" cy="457"/>
          </a:xfrm>
        </p:grpSpPr>
        <p:grpSp>
          <p:nvGrpSpPr>
            <p:cNvPr id="15712" name="Group 352">
              <a:extLst>
                <a:ext uri="{FF2B5EF4-FFF2-40B4-BE49-F238E27FC236}">
                  <a16:creationId xmlns:a16="http://schemas.microsoft.com/office/drawing/2014/main" id="{E8675B76-6C01-054B-650B-FCC0689910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754" y="4446"/>
              <a:ext cx="1021" cy="453"/>
              <a:chOff x="5715" y="2745"/>
              <a:chExt cx="1021" cy="453"/>
            </a:xfrm>
          </p:grpSpPr>
          <p:sp>
            <p:nvSpPr>
              <p:cNvPr id="15713" name="AutoShape 353">
                <a:extLst>
                  <a:ext uri="{FF2B5EF4-FFF2-40B4-BE49-F238E27FC236}">
                    <a16:creationId xmlns:a16="http://schemas.microsoft.com/office/drawing/2014/main" id="{440BEC68-5F18-77B2-6227-9CD0FB7983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83" y="2745"/>
                <a:ext cx="23" cy="453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9412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714" name="AutoShape 354">
                <a:extLst>
                  <a:ext uri="{FF2B5EF4-FFF2-40B4-BE49-F238E27FC236}">
                    <a16:creationId xmlns:a16="http://schemas.microsoft.com/office/drawing/2014/main" id="{C8CCC46A-610A-953B-944D-E51FC8B434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5" y="2745"/>
                <a:ext cx="23" cy="453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9412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715" name="AutoShape 355">
                <a:extLst>
                  <a:ext uri="{FF2B5EF4-FFF2-40B4-BE49-F238E27FC236}">
                    <a16:creationId xmlns:a16="http://schemas.microsoft.com/office/drawing/2014/main" id="{6D4A7D4B-1D5F-4267-AED5-F876010390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5" y="2847"/>
                <a:ext cx="23" cy="249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9412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716" name="AutoShape 356">
                <a:extLst>
                  <a:ext uri="{FF2B5EF4-FFF2-40B4-BE49-F238E27FC236}">
                    <a16:creationId xmlns:a16="http://schemas.microsoft.com/office/drawing/2014/main" id="{47B828F2-A044-8593-4A4A-028147E715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83" y="2847"/>
                <a:ext cx="23" cy="249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9412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717" name="Rectangle 357">
                <a:extLst>
                  <a:ext uri="{FF2B5EF4-FFF2-40B4-BE49-F238E27FC236}">
                    <a16:creationId xmlns:a16="http://schemas.microsoft.com/office/drawing/2014/main" id="{78D0897C-7F34-CAE6-6B5C-FD9487B37F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38" y="2960"/>
                <a:ext cx="975" cy="23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9412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718" name="Oval 358">
                <a:extLst>
                  <a:ext uri="{FF2B5EF4-FFF2-40B4-BE49-F238E27FC236}">
                    <a16:creationId xmlns:a16="http://schemas.microsoft.com/office/drawing/2014/main" id="{4EF1435D-6B85-F0CC-65C1-CF0198D5DB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15" y="2949"/>
                <a:ext cx="46" cy="46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9412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719" name="Oval 359">
                <a:extLst>
                  <a:ext uri="{FF2B5EF4-FFF2-40B4-BE49-F238E27FC236}">
                    <a16:creationId xmlns:a16="http://schemas.microsoft.com/office/drawing/2014/main" id="{6F713F90-35C7-A19F-42EB-6899A57AE6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91" y="2949"/>
                <a:ext cx="45" cy="45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9412"/>
                      <a:invGamma/>
                    </a:srgbClr>
                  </a:gs>
                </a:gsLst>
                <a:lin ang="189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720" name="Text Box 360">
              <a:extLst>
                <a:ext uri="{FF2B5EF4-FFF2-40B4-BE49-F238E27FC236}">
                  <a16:creationId xmlns:a16="http://schemas.microsoft.com/office/drawing/2014/main" id="{E3ECD54B-0CB1-CA0D-0074-CAFA005DAC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025" y="4672"/>
              <a:ext cx="479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partition</a:t>
              </a:r>
            </a:p>
            <a:p>
              <a:pPr algn="ctr"/>
              <a:r>
                <a:rPr lang="en-US" altLang="ja-JP" sz="8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(900x400)</a:t>
              </a:r>
            </a:p>
          </p:txBody>
        </p:sp>
      </p:grpSp>
      <p:grpSp>
        <p:nvGrpSpPr>
          <p:cNvPr id="15721" name="Group 361">
            <a:extLst>
              <a:ext uri="{FF2B5EF4-FFF2-40B4-BE49-F238E27FC236}">
                <a16:creationId xmlns:a16="http://schemas.microsoft.com/office/drawing/2014/main" id="{1A45709A-8C49-0788-BA12-42AF098CAA93}"/>
              </a:ext>
            </a:extLst>
          </p:cNvPr>
          <p:cNvGrpSpPr>
            <a:grpSpLocks/>
          </p:cNvGrpSpPr>
          <p:nvPr/>
        </p:nvGrpSpPr>
        <p:grpSpPr bwMode="auto">
          <a:xfrm>
            <a:off x="16670338" y="3636963"/>
            <a:ext cx="449262" cy="449262"/>
            <a:chOff x="5012" y="4967"/>
            <a:chExt cx="283" cy="283"/>
          </a:xfrm>
        </p:grpSpPr>
        <p:sp>
          <p:nvSpPr>
            <p:cNvPr id="15722" name="Oval 362">
              <a:extLst>
                <a:ext uri="{FF2B5EF4-FFF2-40B4-BE49-F238E27FC236}">
                  <a16:creationId xmlns:a16="http://schemas.microsoft.com/office/drawing/2014/main" id="{1D339520-DEA0-0C4A-8984-BD2CB55800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2" y="4967"/>
              <a:ext cx="283" cy="283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23" name="Oval 363">
              <a:extLst>
                <a:ext uri="{FF2B5EF4-FFF2-40B4-BE49-F238E27FC236}">
                  <a16:creationId xmlns:a16="http://schemas.microsoft.com/office/drawing/2014/main" id="{67387727-E448-24E2-7A0D-AA267B4CDE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2" y="5017"/>
              <a:ext cx="182" cy="182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5724" name="Text Box 364">
            <a:extLst>
              <a:ext uri="{FF2B5EF4-FFF2-40B4-BE49-F238E27FC236}">
                <a16:creationId xmlns:a16="http://schemas.microsoft.com/office/drawing/2014/main" id="{66EB08FF-102E-8F5B-7AE5-B452E47413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19513" y="4105275"/>
            <a:ext cx="9493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800">
                <a:latin typeface="メイリオ" panose="020B0604030504040204" pitchFamily="50" charset="-128"/>
                <a:ea typeface="メイリオ" panose="020B0604030504040204" pitchFamily="50" charset="-128"/>
              </a:rPr>
              <a:t>Umbrella Stand</a:t>
            </a:r>
          </a:p>
          <a:p>
            <a:pPr algn="ctr"/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(250x250)</a:t>
            </a:r>
            <a:endParaRPr lang="en-US" altLang="ja-JP" sz="8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5725" name="Group 365">
            <a:extLst>
              <a:ext uri="{FF2B5EF4-FFF2-40B4-BE49-F238E27FC236}">
                <a16:creationId xmlns:a16="http://schemas.microsoft.com/office/drawing/2014/main" id="{79496E8A-0ECF-4DAA-0426-83D0831ECFC6}"/>
              </a:ext>
            </a:extLst>
          </p:cNvPr>
          <p:cNvGrpSpPr>
            <a:grpSpLocks/>
          </p:cNvGrpSpPr>
          <p:nvPr/>
        </p:nvGrpSpPr>
        <p:grpSpPr bwMode="auto">
          <a:xfrm>
            <a:off x="3563938" y="8677275"/>
            <a:ext cx="546100" cy="414338"/>
            <a:chOff x="2785" y="7280"/>
            <a:chExt cx="344" cy="261"/>
          </a:xfrm>
        </p:grpSpPr>
        <p:grpSp>
          <p:nvGrpSpPr>
            <p:cNvPr id="15726" name="Group 366">
              <a:extLst>
                <a:ext uri="{FF2B5EF4-FFF2-40B4-BE49-F238E27FC236}">
                  <a16:creationId xmlns:a16="http://schemas.microsoft.com/office/drawing/2014/main" id="{D3A43032-B6CB-435C-97E2-023B7FB3838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30" y="7280"/>
              <a:ext cx="261" cy="261"/>
              <a:chOff x="2155" y="6645"/>
              <a:chExt cx="261" cy="261"/>
            </a:xfrm>
          </p:grpSpPr>
          <p:sp>
            <p:nvSpPr>
              <p:cNvPr id="15727" name="Oval 367">
                <a:extLst>
                  <a:ext uri="{FF2B5EF4-FFF2-40B4-BE49-F238E27FC236}">
                    <a16:creationId xmlns:a16="http://schemas.microsoft.com/office/drawing/2014/main" id="{64875E63-C8F6-88D6-74A6-4606C43FAA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5" y="6645"/>
                <a:ext cx="261" cy="261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728" name="Oval 368">
                <a:extLst>
                  <a:ext uri="{FF2B5EF4-FFF2-40B4-BE49-F238E27FC236}">
                    <a16:creationId xmlns:a16="http://schemas.microsoft.com/office/drawing/2014/main" id="{46348FEA-3A9B-4F5D-CD08-78CC679030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3" y="6673"/>
                <a:ext cx="205" cy="205"/>
              </a:xfrm>
              <a:prstGeom prst="ellipse">
                <a:avLst/>
              </a:prstGeom>
              <a:noFill/>
              <a:ln w="31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0C0C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729" name="Text Box 369">
              <a:extLst>
                <a:ext uri="{FF2B5EF4-FFF2-40B4-BE49-F238E27FC236}">
                  <a16:creationId xmlns:a16="http://schemas.microsoft.com/office/drawing/2014/main" id="{AE6E8ADB-8699-29CC-2E17-16EE375F76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85" y="7335"/>
              <a:ext cx="344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5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Dust Box</a:t>
              </a:r>
            </a:p>
            <a:p>
              <a:pPr algn="ctr"/>
              <a:r>
                <a:rPr lang="en-US" altLang="ja-JP" sz="5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(230x230)</a:t>
              </a:r>
            </a:p>
          </p:txBody>
        </p:sp>
      </p:grpSp>
      <p:grpSp>
        <p:nvGrpSpPr>
          <p:cNvPr id="15730" name="Group 370">
            <a:extLst>
              <a:ext uri="{FF2B5EF4-FFF2-40B4-BE49-F238E27FC236}">
                <a16:creationId xmlns:a16="http://schemas.microsoft.com/office/drawing/2014/main" id="{703F22CF-0F12-3C72-D12A-20EE212F9CBD}"/>
              </a:ext>
            </a:extLst>
          </p:cNvPr>
          <p:cNvGrpSpPr>
            <a:grpSpLocks/>
          </p:cNvGrpSpPr>
          <p:nvPr/>
        </p:nvGrpSpPr>
        <p:grpSpPr bwMode="auto">
          <a:xfrm>
            <a:off x="7489825" y="9182100"/>
            <a:ext cx="546100" cy="414338"/>
            <a:chOff x="2785" y="7280"/>
            <a:chExt cx="344" cy="261"/>
          </a:xfrm>
        </p:grpSpPr>
        <p:grpSp>
          <p:nvGrpSpPr>
            <p:cNvPr id="15731" name="Group 371">
              <a:extLst>
                <a:ext uri="{FF2B5EF4-FFF2-40B4-BE49-F238E27FC236}">
                  <a16:creationId xmlns:a16="http://schemas.microsoft.com/office/drawing/2014/main" id="{1E9F20DC-0255-9442-FC67-F17ADF9CE8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30" y="7280"/>
              <a:ext cx="261" cy="261"/>
              <a:chOff x="2155" y="6645"/>
              <a:chExt cx="261" cy="261"/>
            </a:xfrm>
          </p:grpSpPr>
          <p:sp>
            <p:nvSpPr>
              <p:cNvPr id="15732" name="Oval 372">
                <a:extLst>
                  <a:ext uri="{FF2B5EF4-FFF2-40B4-BE49-F238E27FC236}">
                    <a16:creationId xmlns:a16="http://schemas.microsoft.com/office/drawing/2014/main" id="{C31B076E-1605-55B4-65F3-D5BE390D25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5" y="6645"/>
                <a:ext cx="261" cy="261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733" name="Oval 373">
                <a:extLst>
                  <a:ext uri="{FF2B5EF4-FFF2-40B4-BE49-F238E27FC236}">
                    <a16:creationId xmlns:a16="http://schemas.microsoft.com/office/drawing/2014/main" id="{189CF085-A79B-680C-7122-57ED117219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3" y="6673"/>
                <a:ext cx="205" cy="205"/>
              </a:xfrm>
              <a:prstGeom prst="ellipse">
                <a:avLst/>
              </a:prstGeom>
              <a:noFill/>
              <a:ln w="31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0C0C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734" name="Text Box 374">
              <a:extLst>
                <a:ext uri="{FF2B5EF4-FFF2-40B4-BE49-F238E27FC236}">
                  <a16:creationId xmlns:a16="http://schemas.microsoft.com/office/drawing/2014/main" id="{D5B85D88-A496-FC8F-5A6B-BB0559A5CE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85" y="7335"/>
              <a:ext cx="344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5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Dust Box</a:t>
              </a:r>
            </a:p>
            <a:p>
              <a:pPr algn="ctr"/>
              <a:r>
                <a:rPr lang="en-US" altLang="ja-JP" sz="5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(230x230)</a:t>
              </a:r>
            </a:p>
          </p:txBody>
        </p:sp>
      </p:grpSp>
      <p:grpSp>
        <p:nvGrpSpPr>
          <p:cNvPr id="15735" name="Group 375">
            <a:extLst>
              <a:ext uri="{FF2B5EF4-FFF2-40B4-BE49-F238E27FC236}">
                <a16:creationId xmlns:a16="http://schemas.microsoft.com/office/drawing/2014/main" id="{4052008B-F5E6-764D-7D0E-00AE72512F7B}"/>
              </a:ext>
            </a:extLst>
          </p:cNvPr>
          <p:cNvGrpSpPr>
            <a:grpSpLocks/>
          </p:cNvGrpSpPr>
          <p:nvPr/>
        </p:nvGrpSpPr>
        <p:grpSpPr bwMode="auto">
          <a:xfrm>
            <a:off x="9972675" y="9182100"/>
            <a:ext cx="546100" cy="414338"/>
            <a:chOff x="2785" y="7280"/>
            <a:chExt cx="344" cy="261"/>
          </a:xfrm>
        </p:grpSpPr>
        <p:grpSp>
          <p:nvGrpSpPr>
            <p:cNvPr id="15736" name="Group 376">
              <a:extLst>
                <a:ext uri="{FF2B5EF4-FFF2-40B4-BE49-F238E27FC236}">
                  <a16:creationId xmlns:a16="http://schemas.microsoft.com/office/drawing/2014/main" id="{293795FB-2CDA-9019-BA40-E533FD0D0E3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30" y="7280"/>
              <a:ext cx="261" cy="261"/>
              <a:chOff x="2155" y="6645"/>
              <a:chExt cx="261" cy="261"/>
            </a:xfrm>
          </p:grpSpPr>
          <p:sp>
            <p:nvSpPr>
              <p:cNvPr id="15737" name="Oval 377">
                <a:extLst>
                  <a:ext uri="{FF2B5EF4-FFF2-40B4-BE49-F238E27FC236}">
                    <a16:creationId xmlns:a16="http://schemas.microsoft.com/office/drawing/2014/main" id="{014F6D24-CB76-F763-2070-CE40C3067D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5" y="6645"/>
                <a:ext cx="261" cy="261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738" name="Oval 378">
                <a:extLst>
                  <a:ext uri="{FF2B5EF4-FFF2-40B4-BE49-F238E27FC236}">
                    <a16:creationId xmlns:a16="http://schemas.microsoft.com/office/drawing/2014/main" id="{40BF2402-EE48-4B5E-A990-EE261952A9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3" y="6673"/>
                <a:ext cx="205" cy="205"/>
              </a:xfrm>
              <a:prstGeom prst="ellipse">
                <a:avLst/>
              </a:prstGeom>
              <a:noFill/>
              <a:ln w="31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0C0C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739" name="Text Box 379">
              <a:extLst>
                <a:ext uri="{FF2B5EF4-FFF2-40B4-BE49-F238E27FC236}">
                  <a16:creationId xmlns:a16="http://schemas.microsoft.com/office/drawing/2014/main" id="{2C0619FD-24B1-AF81-B8DE-CA96542B5D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85" y="7335"/>
              <a:ext cx="344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5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Dust Box</a:t>
              </a:r>
            </a:p>
            <a:p>
              <a:pPr algn="ctr"/>
              <a:r>
                <a:rPr lang="en-US" altLang="ja-JP" sz="5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(230x230)</a:t>
              </a:r>
            </a:p>
          </p:txBody>
        </p:sp>
      </p:grpSp>
      <p:grpSp>
        <p:nvGrpSpPr>
          <p:cNvPr id="15740" name="Group 380">
            <a:extLst>
              <a:ext uri="{FF2B5EF4-FFF2-40B4-BE49-F238E27FC236}">
                <a16:creationId xmlns:a16="http://schemas.microsoft.com/office/drawing/2014/main" id="{69C1D2B4-D5CA-47B8-B962-23819C2A13B4}"/>
              </a:ext>
            </a:extLst>
          </p:cNvPr>
          <p:cNvGrpSpPr>
            <a:grpSpLocks/>
          </p:cNvGrpSpPr>
          <p:nvPr/>
        </p:nvGrpSpPr>
        <p:grpSpPr bwMode="auto">
          <a:xfrm>
            <a:off x="7489825" y="5976938"/>
            <a:ext cx="546100" cy="414337"/>
            <a:chOff x="2785" y="7280"/>
            <a:chExt cx="344" cy="261"/>
          </a:xfrm>
        </p:grpSpPr>
        <p:grpSp>
          <p:nvGrpSpPr>
            <p:cNvPr id="15741" name="Group 381">
              <a:extLst>
                <a:ext uri="{FF2B5EF4-FFF2-40B4-BE49-F238E27FC236}">
                  <a16:creationId xmlns:a16="http://schemas.microsoft.com/office/drawing/2014/main" id="{B1CAD4A2-F8B9-85BF-B6D3-768A17BFCF3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30" y="7280"/>
              <a:ext cx="261" cy="261"/>
              <a:chOff x="2155" y="6645"/>
              <a:chExt cx="261" cy="261"/>
            </a:xfrm>
          </p:grpSpPr>
          <p:sp>
            <p:nvSpPr>
              <p:cNvPr id="15742" name="Oval 382">
                <a:extLst>
                  <a:ext uri="{FF2B5EF4-FFF2-40B4-BE49-F238E27FC236}">
                    <a16:creationId xmlns:a16="http://schemas.microsoft.com/office/drawing/2014/main" id="{A521D33C-80ED-C8F0-294C-5273916A36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5" y="6645"/>
                <a:ext cx="261" cy="261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743" name="Oval 383">
                <a:extLst>
                  <a:ext uri="{FF2B5EF4-FFF2-40B4-BE49-F238E27FC236}">
                    <a16:creationId xmlns:a16="http://schemas.microsoft.com/office/drawing/2014/main" id="{987FDCAF-771D-D456-E9DB-BCA56195D9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3" y="6673"/>
                <a:ext cx="205" cy="205"/>
              </a:xfrm>
              <a:prstGeom prst="ellipse">
                <a:avLst/>
              </a:prstGeom>
              <a:noFill/>
              <a:ln w="31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0C0C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744" name="Text Box 384">
              <a:extLst>
                <a:ext uri="{FF2B5EF4-FFF2-40B4-BE49-F238E27FC236}">
                  <a16:creationId xmlns:a16="http://schemas.microsoft.com/office/drawing/2014/main" id="{F4B937F8-3B36-0A71-04E5-19488B7F0A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85" y="7335"/>
              <a:ext cx="344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5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Dust Box</a:t>
              </a:r>
            </a:p>
            <a:p>
              <a:pPr algn="ctr"/>
              <a:r>
                <a:rPr lang="en-US" altLang="ja-JP" sz="5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(230x230)</a:t>
              </a:r>
            </a:p>
          </p:txBody>
        </p:sp>
      </p:grpSp>
      <p:grpSp>
        <p:nvGrpSpPr>
          <p:cNvPr id="15745" name="Group 385">
            <a:extLst>
              <a:ext uri="{FF2B5EF4-FFF2-40B4-BE49-F238E27FC236}">
                <a16:creationId xmlns:a16="http://schemas.microsoft.com/office/drawing/2014/main" id="{E76280E5-CE38-3FBF-A5F9-A55D9A5BE69B}"/>
              </a:ext>
            </a:extLst>
          </p:cNvPr>
          <p:cNvGrpSpPr>
            <a:grpSpLocks/>
          </p:cNvGrpSpPr>
          <p:nvPr/>
        </p:nvGrpSpPr>
        <p:grpSpPr bwMode="auto">
          <a:xfrm>
            <a:off x="9972675" y="5976938"/>
            <a:ext cx="546100" cy="414337"/>
            <a:chOff x="2785" y="7280"/>
            <a:chExt cx="344" cy="261"/>
          </a:xfrm>
        </p:grpSpPr>
        <p:grpSp>
          <p:nvGrpSpPr>
            <p:cNvPr id="15746" name="Group 386">
              <a:extLst>
                <a:ext uri="{FF2B5EF4-FFF2-40B4-BE49-F238E27FC236}">
                  <a16:creationId xmlns:a16="http://schemas.microsoft.com/office/drawing/2014/main" id="{819D5624-C228-0207-A2CD-54A892EFF54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30" y="7280"/>
              <a:ext cx="261" cy="261"/>
              <a:chOff x="2155" y="6645"/>
              <a:chExt cx="261" cy="261"/>
            </a:xfrm>
          </p:grpSpPr>
          <p:sp>
            <p:nvSpPr>
              <p:cNvPr id="15747" name="Oval 387">
                <a:extLst>
                  <a:ext uri="{FF2B5EF4-FFF2-40B4-BE49-F238E27FC236}">
                    <a16:creationId xmlns:a16="http://schemas.microsoft.com/office/drawing/2014/main" id="{6D2D45E8-8532-A90C-E897-92B5D6DCBE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5" y="6645"/>
                <a:ext cx="261" cy="261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748" name="Oval 388">
                <a:extLst>
                  <a:ext uri="{FF2B5EF4-FFF2-40B4-BE49-F238E27FC236}">
                    <a16:creationId xmlns:a16="http://schemas.microsoft.com/office/drawing/2014/main" id="{C05E71E0-3341-EC8D-2F71-2829161134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3" y="6673"/>
                <a:ext cx="205" cy="205"/>
              </a:xfrm>
              <a:prstGeom prst="ellipse">
                <a:avLst/>
              </a:prstGeom>
              <a:noFill/>
              <a:ln w="31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0C0C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749" name="Text Box 389">
              <a:extLst>
                <a:ext uri="{FF2B5EF4-FFF2-40B4-BE49-F238E27FC236}">
                  <a16:creationId xmlns:a16="http://schemas.microsoft.com/office/drawing/2014/main" id="{1B6946DC-746A-051A-5FD0-5314611BEA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85" y="7335"/>
              <a:ext cx="344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5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Dust Box</a:t>
              </a:r>
            </a:p>
            <a:p>
              <a:pPr algn="ctr"/>
              <a:r>
                <a:rPr lang="en-US" altLang="ja-JP" sz="5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(230x230)</a:t>
              </a:r>
            </a:p>
          </p:txBody>
        </p:sp>
      </p:grpSp>
      <p:grpSp>
        <p:nvGrpSpPr>
          <p:cNvPr id="15760" name="Group 400">
            <a:extLst>
              <a:ext uri="{FF2B5EF4-FFF2-40B4-BE49-F238E27FC236}">
                <a16:creationId xmlns:a16="http://schemas.microsoft.com/office/drawing/2014/main" id="{3DF26CF6-00D2-3C11-F0A3-8AADC33BE6E1}"/>
              </a:ext>
            </a:extLst>
          </p:cNvPr>
          <p:cNvGrpSpPr>
            <a:grpSpLocks/>
          </p:cNvGrpSpPr>
          <p:nvPr/>
        </p:nvGrpSpPr>
        <p:grpSpPr bwMode="auto">
          <a:xfrm>
            <a:off x="17606963" y="7092950"/>
            <a:ext cx="1079500" cy="1079500"/>
            <a:chOff x="612" y="8006"/>
            <a:chExt cx="657" cy="657"/>
          </a:xfrm>
        </p:grpSpPr>
        <p:grpSp>
          <p:nvGrpSpPr>
            <p:cNvPr id="15761" name="Group 401">
              <a:extLst>
                <a:ext uri="{FF2B5EF4-FFF2-40B4-BE49-F238E27FC236}">
                  <a16:creationId xmlns:a16="http://schemas.microsoft.com/office/drawing/2014/main" id="{25686BBF-DC15-4BA8-944A-858522B9609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2" y="8006"/>
              <a:ext cx="657" cy="657"/>
              <a:chOff x="1383" y="8365"/>
              <a:chExt cx="657" cy="657"/>
            </a:xfrm>
          </p:grpSpPr>
          <p:grpSp>
            <p:nvGrpSpPr>
              <p:cNvPr id="15762" name="Group 402">
                <a:extLst>
                  <a:ext uri="{FF2B5EF4-FFF2-40B4-BE49-F238E27FC236}">
                    <a16:creationId xmlns:a16="http://schemas.microsoft.com/office/drawing/2014/main" id="{EAC44416-5741-F6E6-6A7C-43E75DF4E47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23" y="8365"/>
                <a:ext cx="176" cy="657"/>
                <a:chOff x="852" y="7961"/>
                <a:chExt cx="176" cy="657"/>
              </a:xfrm>
            </p:grpSpPr>
            <p:sp>
              <p:nvSpPr>
                <p:cNvPr id="15763" name="Freeform 403">
                  <a:extLst>
                    <a:ext uri="{FF2B5EF4-FFF2-40B4-BE49-F238E27FC236}">
                      <a16:creationId xmlns:a16="http://schemas.microsoft.com/office/drawing/2014/main" id="{CC6DDB57-94FE-A87C-AEA3-1794B178F9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52" y="8301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solidFill>
                  <a:schemeClr val="bg1">
                    <a:alpha val="50000"/>
                  </a:schemeClr>
                </a:solidFill>
                <a:ln w="3175" cap="flat" cmpd="sng">
                  <a:solidFill>
                    <a:srgbClr val="C0C0C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764" name="Freeform 404">
                  <a:extLst>
                    <a:ext uri="{FF2B5EF4-FFF2-40B4-BE49-F238E27FC236}">
                      <a16:creationId xmlns:a16="http://schemas.microsoft.com/office/drawing/2014/main" id="{C758B5FA-5DA0-F9AD-8BF5-98720B4B98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0800000">
                  <a:off x="852" y="7961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solidFill>
                  <a:schemeClr val="bg1">
                    <a:alpha val="50000"/>
                  </a:schemeClr>
                </a:solidFill>
                <a:ln w="3175" cap="flat" cmpd="sng">
                  <a:solidFill>
                    <a:srgbClr val="C0C0C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765" name="Group 405">
                <a:extLst>
                  <a:ext uri="{FF2B5EF4-FFF2-40B4-BE49-F238E27FC236}">
                    <a16:creationId xmlns:a16="http://schemas.microsoft.com/office/drawing/2014/main" id="{4B4EED31-E451-465E-3CB0-0A4E5B91223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1624" y="8365"/>
                <a:ext cx="176" cy="657"/>
                <a:chOff x="975" y="8074"/>
                <a:chExt cx="176" cy="657"/>
              </a:xfrm>
            </p:grpSpPr>
            <p:sp>
              <p:nvSpPr>
                <p:cNvPr id="15766" name="Freeform 406">
                  <a:extLst>
                    <a:ext uri="{FF2B5EF4-FFF2-40B4-BE49-F238E27FC236}">
                      <a16:creationId xmlns:a16="http://schemas.microsoft.com/office/drawing/2014/main" id="{DB9EC2BB-26D1-462A-CFA1-6DD1CFF35D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75" y="8414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solidFill>
                  <a:schemeClr val="bg1">
                    <a:alpha val="50000"/>
                  </a:schemeClr>
                </a:solidFill>
                <a:ln w="3175" cap="flat" cmpd="sng">
                  <a:solidFill>
                    <a:srgbClr val="C0C0C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767" name="Freeform 407">
                  <a:extLst>
                    <a:ext uri="{FF2B5EF4-FFF2-40B4-BE49-F238E27FC236}">
                      <a16:creationId xmlns:a16="http://schemas.microsoft.com/office/drawing/2014/main" id="{4462098A-E17F-B16C-8015-45C9E4894A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0800000">
                  <a:off x="975" y="8074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solidFill>
                  <a:schemeClr val="bg1">
                    <a:alpha val="50000"/>
                  </a:schemeClr>
                </a:solidFill>
                <a:ln w="3175" cap="flat" cmpd="sng">
                  <a:solidFill>
                    <a:srgbClr val="C0C0C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768" name="Group 408">
                <a:extLst>
                  <a:ext uri="{FF2B5EF4-FFF2-40B4-BE49-F238E27FC236}">
                    <a16:creationId xmlns:a16="http://schemas.microsoft.com/office/drawing/2014/main" id="{53F4D5BA-690C-AC99-8377-739D6E4DC28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1452" y="8437"/>
                <a:ext cx="545" cy="545"/>
                <a:chOff x="725" y="8115"/>
                <a:chExt cx="657" cy="657"/>
              </a:xfrm>
            </p:grpSpPr>
            <p:grpSp>
              <p:nvGrpSpPr>
                <p:cNvPr id="15769" name="Group 409">
                  <a:extLst>
                    <a:ext uri="{FF2B5EF4-FFF2-40B4-BE49-F238E27FC236}">
                      <a16:creationId xmlns:a16="http://schemas.microsoft.com/office/drawing/2014/main" id="{113F172A-3497-C844-2842-98398B92F10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965" y="8115"/>
                  <a:ext cx="176" cy="657"/>
                  <a:chOff x="852" y="7961"/>
                  <a:chExt cx="176" cy="657"/>
                </a:xfrm>
              </p:grpSpPr>
              <p:sp>
                <p:nvSpPr>
                  <p:cNvPr id="15770" name="Freeform 410">
                    <a:extLst>
                      <a:ext uri="{FF2B5EF4-FFF2-40B4-BE49-F238E27FC236}">
                        <a16:creationId xmlns:a16="http://schemas.microsoft.com/office/drawing/2014/main" id="{E469D02A-7BCE-E49C-4FF7-851E1D9BFBE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52" y="8301"/>
                    <a:ext cx="176" cy="317"/>
                  </a:xfrm>
                  <a:custGeom>
                    <a:avLst/>
                    <a:gdLst>
                      <a:gd name="T0" fmla="*/ 113 w 226"/>
                      <a:gd name="T1" fmla="*/ 0 h 408"/>
                      <a:gd name="T2" fmla="*/ 0 w 226"/>
                      <a:gd name="T3" fmla="*/ 136 h 408"/>
                      <a:gd name="T4" fmla="*/ 113 w 226"/>
                      <a:gd name="T5" fmla="*/ 408 h 408"/>
                      <a:gd name="T6" fmla="*/ 226 w 226"/>
                      <a:gd name="T7" fmla="*/ 136 h 408"/>
                      <a:gd name="T8" fmla="*/ 113 w 226"/>
                      <a:gd name="T9" fmla="*/ 0 h 4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26" h="408">
                        <a:moveTo>
                          <a:pt x="113" y="0"/>
                        </a:moveTo>
                        <a:cubicBezTo>
                          <a:pt x="75" y="0"/>
                          <a:pt x="0" y="68"/>
                          <a:pt x="0" y="136"/>
                        </a:cubicBezTo>
                        <a:cubicBezTo>
                          <a:pt x="0" y="204"/>
                          <a:pt x="75" y="408"/>
                          <a:pt x="113" y="408"/>
                        </a:cubicBezTo>
                        <a:cubicBezTo>
                          <a:pt x="151" y="408"/>
                          <a:pt x="226" y="204"/>
                          <a:pt x="226" y="136"/>
                        </a:cubicBezTo>
                        <a:cubicBezTo>
                          <a:pt x="226" y="68"/>
                          <a:pt x="151" y="0"/>
                          <a:pt x="113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alpha val="50000"/>
                    </a:schemeClr>
                  </a:solidFill>
                  <a:ln w="3175" cap="flat" cmpd="sng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771" name="Freeform 411">
                    <a:extLst>
                      <a:ext uri="{FF2B5EF4-FFF2-40B4-BE49-F238E27FC236}">
                        <a16:creationId xmlns:a16="http://schemas.microsoft.com/office/drawing/2014/main" id="{90A7BDD4-7069-8BE6-9296-B447178AC2D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0800000">
                    <a:off x="852" y="7961"/>
                    <a:ext cx="176" cy="317"/>
                  </a:xfrm>
                  <a:custGeom>
                    <a:avLst/>
                    <a:gdLst>
                      <a:gd name="T0" fmla="*/ 113 w 226"/>
                      <a:gd name="T1" fmla="*/ 0 h 408"/>
                      <a:gd name="T2" fmla="*/ 0 w 226"/>
                      <a:gd name="T3" fmla="*/ 136 h 408"/>
                      <a:gd name="T4" fmla="*/ 113 w 226"/>
                      <a:gd name="T5" fmla="*/ 408 h 408"/>
                      <a:gd name="T6" fmla="*/ 226 w 226"/>
                      <a:gd name="T7" fmla="*/ 136 h 408"/>
                      <a:gd name="T8" fmla="*/ 113 w 226"/>
                      <a:gd name="T9" fmla="*/ 0 h 4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26" h="408">
                        <a:moveTo>
                          <a:pt x="113" y="0"/>
                        </a:moveTo>
                        <a:cubicBezTo>
                          <a:pt x="75" y="0"/>
                          <a:pt x="0" y="68"/>
                          <a:pt x="0" y="136"/>
                        </a:cubicBezTo>
                        <a:cubicBezTo>
                          <a:pt x="0" y="204"/>
                          <a:pt x="75" y="408"/>
                          <a:pt x="113" y="408"/>
                        </a:cubicBezTo>
                        <a:cubicBezTo>
                          <a:pt x="151" y="408"/>
                          <a:pt x="226" y="204"/>
                          <a:pt x="226" y="136"/>
                        </a:cubicBezTo>
                        <a:cubicBezTo>
                          <a:pt x="226" y="68"/>
                          <a:pt x="151" y="0"/>
                          <a:pt x="113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alpha val="50000"/>
                    </a:schemeClr>
                  </a:solidFill>
                  <a:ln w="3175" cap="flat" cmpd="sng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772" name="Group 412">
                  <a:extLst>
                    <a:ext uri="{FF2B5EF4-FFF2-40B4-BE49-F238E27FC236}">
                      <a16:creationId xmlns:a16="http://schemas.microsoft.com/office/drawing/2014/main" id="{CDE8C32A-CF58-B2AB-CC30-51FCD2C25B4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5400000">
                  <a:off x="966" y="8115"/>
                  <a:ext cx="176" cy="657"/>
                  <a:chOff x="975" y="8074"/>
                  <a:chExt cx="176" cy="657"/>
                </a:xfrm>
              </p:grpSpPr>
              <p:sp>
                <p:nvSpPr>
                  <p:cNvPr id="15773" name="Freeform 413">
                    <a:extLst>
                      <a:ext uri="{FF2B5EF4-FFF2-40B4-BE49-F238E27FC236}">
                        <a16:creationId xmlns:a16="http://schemas.microsoft.com/office/drawing/2014/main" id="{24680AFB-CAD6-5DC7-D2B2-EFFFFD0B18F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75" y="8414"/>
                    <a:ext cx="176" cy="317"/>
                  </a:xfrm>
                  <a:custGeom>
                    <a:avLst/>
                    <a:gdLst>
                      <a:gd name="T0" fmla="*/ 113 w 226"/>
                      <a:gd name="T1" fmla="*/ 0 h 408"/>
                      <a:gd name="T2" fmla="*/ 0 w 226"/>
                      <a:gd name="T3" fmla="*/ 136 h 408"/>
                      <a:gd name="T4" fmla="*/ 113 w 226"/>
                      <a:gd name="T5" fmla="*/ 408 h 408"/>
                      <a:gd name="T6" fmla="*/ 226 w 226"/>
                      <a:gd name="T7" fmla="*/ 136 h 408"/>
                      <a:gd name="T8" fmla="*/ 113 w 226"/>
                      <a:gd name="T9" fmla="*/ 0 h 4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26" h="408">
                        <a:moveTo>
                          <a:pt x="113" y="0"/>
                        </a:moveTo>
                        <a:cubicBezTo>
                          <a:pt x="75" y="0"/>
                          <a:pt x="0" y="68"/>
                          <a:pt x="0" y="136"/>
                        </a:cubicBezTo>
                        <a:cubicBezTo>
                          <a:pt x="0" y="204"/>
                          <a:pt x="75" y="408"/>
                          <a:pt x="113" y="408"/>
                        </a:cubicBezTo>
                        <a:cubicBezTo>
                          <a:pt x="151" y="408"/>
                          <a:pt x="226" y="204"/>
                          <a:pt x="226" y="136"/>
                        </a:cubicBezTo>
                        <a:cubicBezTo>
                          <a:pt x="226" y="68"/>
                          <a:pt x="151" y="0"/>
                          <a:pt x="113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alpha val="50000"/>
                    </a:schemeClr>
                  </a:solidFill>
                  <a:ln w="3175" cap="flat" cmpd="sng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774" name="Freeform 414">
                    <a:extLst>
                      <a:ext uri="{FF2B5EF4-FFF2-40B4-BE49-F238E27FC236}">
                        <a16:creationId xmlns:a16="http://schemas.microsoft.com/office/drawing/2014/main" id="{690C4DEC-9540-5580-3EEA-B1D39442ECF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0800000">
                    <a:off x="975" y="8074"/>
                    <a:ext cx="176" cy="317"/>
                  </a:xfrm>
                  <a:custGeom>
                    <a:avLst/>
                    <a:gdLst>
                      <a:gd name="T0" fmla="*/ 113 w 226"/>
                      <a:gd name="T1" fmla="*/ 0 h 408"/>
                      <a:gd name="T2" fmla="*/ 0 w 226"/>
                      <a:gd name="T3" fmla="*/ 136 h 408"/>
                      <a:gd name="T4" fmla="*/ 113 w 226"/>
                      <a:gd name="T5" fmla="*/ 408 h 408"/>
                      <a:gd name="T6" fmla="*/ 226 w 226"/>
                      <a:gd name="T7" fmla="*/ 136 h 408"/>
                      <a:gd name="T8" fmla="*/ 113 w 226"/>
                      <a:gd name="T9" fmla="*/ 0 h 4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26" h="408">
                        <a:moveTo>
                          <a:pt x="113" y="0"/>
                        </a:moveTo>
                        <a:cubicBezTo>
                          <a:pt x="75" y="0"/>
                          <a:pt x="0" y="68"/>
                          <a:pt x="0" y="136"/>
                        </a:cubicBezTo>
                        <a:cubicBezTo>
                          <a:pt x="0" y="204"/>
                          <a:pt x="75" y="408"/>
                          <a:pt x="113" y="408"/>
                        </a:cubicBezTo>
                        <a:cubicBezTo>
                          <a:pt x="151" y="408"/>
                          <a:pt x="226" y="204"/>
                          <a:pt x="226" y="136"/>
                        </a:cubicBezTo>
                        <a:cubicBezTo>
                          <a:pt x="226" y="68"/>
                          <a:pt x="151" y="0"/>
                          <a:pt x="113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alpha val="50000"/>
                    </a:schemeClr>
                  </a:solidFill>
                  <a:ln w="3175" cap="flat" cmpd="sng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5775" name="Group 415">
                <a:extLst>
                  <a:ext uri="{FF2B5EF4-FFF2-40B4-BE49-F238E27FC236}">
                    <a16:creationId xmlns:a16="http://schemas.microsoft.com/office/drawing/2014/main" id="{7FA518A4-4B36-A923-6E13-12CCF1EC590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1520" y="8505"/>
                <a:ext cx="408" cy="408"/>
                <a:chOff x="725" y="8115"/>
                <a:chExt cx="657" cy="657"/>
              </a:xfrm>
            </p:grpSpPr>
            <p:grpSp>
              <p:nvGrpSpPr>
                <p:cNvPr id="15776" name="Group 416">
                  <a:extLst>
                    <a:ext uri="{FF2B5EF4-FFF2-40B4-BE49-F238E27FC236}">
                      <a16:creationId xmlns:a16="http://schemas.microsoft.com/office/drawing/2014/main" id="{4BB1B4EF-679F-3985-C719-050D1BF0411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965" y="8115"/>
                  <a:ext cx="176" cy="657"/>
                  <a:chOff x="852" y="7961"/>
                  <a:chExt cx="176" cy="657"/>
                </a:xfrm>
              </p:grpSpPr>
              <p:sp>
                <p:nvSpPr>
                  <p:cNvPr id="15777" name="Freeform 417">
                    <a:extLst>
                      <a:ext uri="{FF2B5EF4-FFF2-40B4-BE49-F238E27FC236}">
                        <a16:creationId xmlns:a16="http://schemas.microsoft.com/office/drawing/2014/main" id="{83E5342B-F90B-EFA3-32B8-67137EEEF40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52" y="8301"/>
                    <a:ext cx="176" cy="317"/>
                  </a:xfrm>
                  <a:custGeom>
                    <a:avLst/>
                    <a:gdLst>
                      <a:gd name="T0" fmla="*/ 113 w 226"/>
                      <a:gd name="T1" fmla="*/ 0 h 408"/>
                      <a:gd name="T2" fmla="*/ 0 w 226"/>
                      <a:gd name="T3" fmla="*/ 136 h 408"/>
                      <a:gd name="T4" fmla="*/ 113 w 226"/>
                      <a:gd name="T5" fmla="*/ 408 h 408"/>
                      <a:gd name="T6" fmla="*/ 226 w 226"/>
                      <a:gd name="T7" fmla="*/ 136 h 408"/>
                      <a:gd name="T8" fmla="*/ 113 w 226"/>
                      <a:gd name="T9" fmla="*/ 0 h 4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26" h="408">
                        <a:moveTo>
                          <a:pt x="113" y="0"/>
                        </a:moveTo>
                        <a:cubicBezTo>
                          <a:pt x="75" y="0"/>
                          <a:pt x="0" y="68"/>
                          <a:pt x="0" y="136"/>
                        </a:cubicBezTo>
                        <a:cubicBezTo>
                          <a:pt x="0" y="204"/>
                          <a:pt x="75" y="408"/>
                          <a:pt x="113" y="408"/>
                        </a:cubicBezTo>
                        <a:cubicBezTo>
                          <a:pt x="151" y="408"/>
                          <a:pt x="226" y="204"/>
                          <a:pt x="226" y="136"/>
                        </a:cubicBezTo>
                        <a:cubicBezTo>
                          <a:pt x="226" y="68"/>
                          <a:pt x="151" y="0"/>
                          <a:pt x="113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alpha val="50000"/>
                    </a:schemeClr>
                  </a:solidFill>
                  <a:ln w="3175" cap="flat" cmpd="sng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778" name="Freeform 418">
                    <a:extLst>
                      <a:ext uri="{FF2B5EF4-FFF2-40B4-BE49-F238E27FC236}">
                        <a16:creationId xmlns:a16="http://schemas.microsoft.com/office/drawing/2014/main" id="{79D720B0-DEE4-9504-F676-AF401C62836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0800000">
                    <a:off x="852" y="7961"/>
                    <a:ext cx="176" cy="317"/>
                  </a:xfrm>
                  <a:custGeom>
                    <a:avLst/>
                    <a:gdLst>
                      <a:gd name="T0" fmla="*/ 113 w 226"/>
                      <a:gd name="T1" fmla="*/ 0 h 408"/>
                      <a:gd name="T2" fmla="*/ 0 w 226"/>
                      <a:gd name="T3" fmla="*/ 136 h 408"/>
                      <a:gd name="T4" fmla="*/ 113 w 226"/>
                      <a:gd name="T5" fmla="*/ 408 h 408"/>
                      <a:gd name="T6" fmla="*/ 226 w 226"/>
                      <a:gd name="T7" fmla="*/ 136 h 408"/>
                      <a:gd name="T8" fmla="*/ 113 w 226"/>
                      <a:gd name="T9" fmla="*/ 0 h 4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26" h="408">
                        <a:moveTo>
                          <a:pt x="113" y="0"/>
                        </a:moveTo>
                        <a:cubicBezTo>
                          <a:pt x="75" y="0"/>
                          <a:pt x="0" y="68"/>
                          <a:pt x="0" y="136"/>
                        </a:cubicBezTo>
                        <a:cubicBezTo>
                          <a:pt x="0" y="204"/>
                          <a:pt x="75" y="408"/>
                          <a:pt x="113" y="408"/>
                        </a:cubicBezTo>
                        <a:cubicBezTo>
                          <a:pt x="151" y="408"/>
                          <a:pt x="226" y="204"/>
                          <a:pt x="226" y="136"/>
                        </a:cubicBezTo>
                        <a:cubicBezTo>
                          <a:pt x="226" y="68"/>
                          <a:pt x="151" y="0"/>
                          <a:pt x="113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alpha val="50000"/>
                    </a:schemeClr>
                  </a:solidFill>
                  <a:ln w="3175" cap="flat" cmpd="sng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779" name="Group 419">
                  <a:extLst>
                    <a:ext uri="{FF2B5EF4-FFF2-40B4-BE49-F238E27FC236}">
                      <a16:creationId xmlns:a16="http://schemas.microsoft.com/office/drawing/2014/main" id="{E29A3832-A4BF-E39E-BE19-D93FB162406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5400000">
                  <a:off x="966" y="8115"/>
                  <a:ext cx="176" cy="657"/>
                  <a:chOff x="975" y="8074"/>
                  <a:chExt cx="176" cy="657"/>
                </a:xfrm>
              </p:grpSpPr>
              <p:sp>
                <p:nvSpPr>
                  <p:cNvPr id="15780" name="Freeform 420">
                    <a:extLst>
                      <a:ext uri="{FF2B5EF4-FFF2-40B4-BE49-F238E27FC236}">
                        <a16:creationId xmlns:a16="http://schemas.microsoft.com/office/drawing/2014/main" id="{E28B7AFE-CBDC-5747-1A8F-78CD18BCE7E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75" y="8414"/>
                    <a:ext cx="176" cy="317"/>
                  </a:xfrm>
                  <a:custGeom>
                    <a:avLst/>
                    <a:gdLst>
                      <a:gd name="T0" fmla="*/ 113 w 226"/>
                      <a:gd name="T1" fmla="*/ 0 h 408"/>
                      <a:gd name="T2" fmla="*/ 0 w 226"/>
                      <a:gd name="T3" fmla="*/ 136 h 408"/>
                      <a:gd name="T4" fmla="*/ 113 w 226"/>
                      <a:gd name="T5" fmla="*/ 408 h 408"/>
                      <a:gd name="T6" fmla="*/ 226 w 226"/>
                      <a:gd name="T7" fmla="*/ 136 h 408"/>
                      <a:gd name="T8" fmla="*/ 113 w 226"/>
                      <a:gd name="T9" fmla="*/ 0 h 4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26" h="408">
                        <a:moveTo>
                          <a:pt x="113" y="0"/>
                        </a:moveTo>
                        <a:cubicBezTo>
                          <a:pt x="75" y="0"/>
                          <a:pt x="0" y="68"/>
                          <a:pt x="0" y="136"/>
                        </a:cubicBezTo>
                        <a:cubicBezTo>
                          <a:pt x="0" y="204"/>
                          <a:pt x="75" y="408"/>
                          <a:pt x="113" y="408"/>
                        </a:cubicBezTo>
                        <a:cubicBezTo>
                          <a:pt x="151" y="408"/>
                          <a:pt x="226" y="204"/>
                          <a:pt x="226" y="136"/>
                        </a:cubicBezTo>
                        <a:cubicBezTo>
                          <a:pt x="226" y="68"/>
                          <a:pt x="151" y="0"/>
                          <a:pt x="113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alpha val="50000"/>
                    </a:schemeClr>
                  </a:solidFill>
                  <a:ln w="3175" cap="flat" cmpd="sng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781" name="Freeform 421">
                    <a:extLst>
                      <a:ext uri="{FF2B5EF4-FFF2-40B4-BE49-F238E27FC236}">
                        <a16:creationId xmlns:a16="http://schemas.microsoft.com/office/drawing/2014/main" id="{9FA2BB6B-8F40-607B-F399-49B889E8F39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0800000">
                    <a:off x="975" y="8074"/>
                    <a:ext cx="176" cy="317"/>
                  </a:xfrm>
                  <a:custGeom>
                    <a:avLst/>
                    <a:gdLst>
                      <a:gd name="T0" fmla="*/ 113 w 226"/>
                      <a:gd name="T1" fmla="*/ 0 h 408"/>
                      <a:gd name="T2" fmla="*/ 0 w 226"/>
                      <a:gd name="T3" fmla="*/ 136 h 408"/>
                      <a:gd name="T4" fmla="*/ 113 w 226"/>
                      <a:gd name="T5" fmla="*/ 408 h 408"/>
                      <a:gd name="T6" fmla="*/ 226 w 226"/>
                      <a:gd name="T7" fmla="*/ 136 h 408"/>
                      <a:gd name="T8" fmla="*/ 113 w 226"/>
                      <a:gd name="T9" fmla="*/ 0 h 4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26" h="408">
                        <a:moveTo>
                          <a:pt x="113" y="0"/>
                        </a:moveTo>
                        <a:cubicBezTo>
                          <a:pt x="75" y="0"/>
                          <a:pt x="0" y="68"/>
                          <a:pt x="0" y="136"/>
                        </a:cubicBezTo>
                        <a:cubicBezTo>
                          <a:pt x="0" y="204"/>
                          <a:pt x="75" y="408"/>
                          <a:pt x="113" y="408"/>
                        </a:cubicBezTo>
                        <a:cubicBezTo>
                          <a:pt x="151" y="408"/>
                          <a:pt x="226" y="204"/>
                          <a:pt x="226" y="136"/>
                        </a:cubicBezTo>
                        <a:cubicBezTo>
                          <a:pt x="226" y="68"/>
                          <a:pt x="151" y="0"/>
                          <a:pt x="113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alpha val="50000"/>
                    </a:schemeClr>
                  </a:solidFill>
                  <a:ln w="3175" cap="flat" cmpd="sng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15782" name="Oval 422">
              <a:extLst>
                <a:ext uri="{FF2B5EF4-FFF2-40B4-BE49-F238E27FC236}">
                  <a16:creationId xmlns:a16="http://schemas.microsoft.com/office/drawing/2014/main" id="{2B4F38C5-35C9-A92F-17D3-402FE021B6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" y="8164"/>
              <a:ext cx="340" cy="340"/>
            </a:xfrm>
            <a:prstGeom prst="ellipse">
              <a:avLst/>
            </a:prstGeom>
            <a:noFill/>
            <a:ln w="254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83" name="Oval 423">
              <a:extLst>
                <a:ext uri="{FF2B5EF4-FFF2-40B4-BE49-F238E27FC236}">
                  <a16:creationId xmlns:a16="http://schemas.microsoft.com/office/drawing/2014/main" id="{4727737A-031F-1F8D-BBC6-3A706E22A6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7" y="8211"/>
              <a:ext cx="249" cy="249"/>
            </a:xfrm>
            <a:prstGeom prst="ellipse">
              <a:avLst/>
            </a:prstGeom>
            <a:noFill/>
            <a:ln w="6350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5784" name="Text Box 424">
            <a:extLst>
              <a:ext uri="{FF2B5EF4-FFF2-40B4-BE49-F238E27FC236}">
                <a16:creationId xmlns:a16="http://schemas.microsoft.com/office/drawing/2014/main" id="{7EBE3B49-919D-360A-AF85-E9FC89F6BE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70475" y="7705725"/>
            <a:ext cx="7604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Plant</a:t>
            </a:r>
          </a:p>
          <a:p>
            <a:pPr algn="ctr"/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(600x600)</a:t>
            </a:r>
          </a:p>
        </p:txBody>
      </p:sp>
      <p:grpSp>
        <p:nvGrpSpPr>
          <p:cNvPr id="15785" name="Group 425">
            <a:extLst>
              <a:ext uri="{FF2B5EF4-FFF2-40B4-BE49-F238E27FC236}">
                <a16:creationId xmlns:a16="http://schemas.microsoft.com/office/drawing/2014/main" id="{DEBF2986-EC93-A02D-3076-77FBA91F4779}"/>
              </a:ext>
            </a:extLst>
          </p:cNvPr>
          <p:cNvGrpSpPr>
            <a:grpSpLocks/>
          </p:cNvGrpSpPr>
          <p:nvPr/>
        </p:nvGrpSpPr>
        <p:grpSpPr bwMode="auto">
          <a:xfrm>
            <a:off x="16417925" y="7056438"/>
            <a:ext cx="1079500" cy="1079500"/>
            <a:chOff x="612" y="8006"/>
            <a:chExt cx="657" cy="657"/>
          </a:xfrm>
        </p:grpSpPr>
        <p:grpSp>
          <p:nvGrpSpPr>
            <p:cNvPr id="15786" name="Group 426">
              <a:extLst>
                <a:ext uri="{FF2B5EF4-FFF2-40B4-BE49-F238E27FC236}">
                  <a16:creationId xmlns:a16="http://schemas.microsoft.com/office/drawing/2014/main" id="{3E7163E7-1101-3E30-7B9D-FD803A4AAD2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2" y="8006"/>
              <a:ext cx="657" cy="657"/>
              <a:chOff x="1383" y="8365"/>
              <a:chExt cx="657" cy="657"/>
            </a:xfrm>
          </p:grpSpPr>
          <p:grpSp>
            <p:nvGrpSpPr>
              <p:cNvPr id="15787" name="Group 427">
                <a:extLst>
                  <a:ext uri="{FF2B5EF4-FFF2-40B4-BE49-F238E27FC236}">
                    <a16:creationId xmlns:a16="http://schemas.microsoft.com/office/drawing/2014/main" id="{DB62958A-CF60-1B7A-F915-58F24AC5E60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23" y="8365"/>
                <a:ext cx="176" cy="657"/>
                <a:chOff x="852" y="7961"/>
                <a:chExt cx="176" cy="657"/>
              </a:xfrm>
            </p:grpSpPr>
            <p:sp>
              <p:nvSpPr>
                <p:cNvPr id="15788" name="Freeform 428">
                  <a:extLst>
                    <a:ext uri="{FF2B5EF4-FFF2-40B4-BE49-F238E27FC236}">
                      <a16:creationId xmlns:a16="http://schemas.microsoft.com/office/drawing/2014/main" id="{6D2D3881-02B4-4FDB-9EDE-A94C1BFC4A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52" y="8301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solidFill>
                  <a:schemeClr val="bg1">
                    <a:alpha val="50000"/>
                  </a:schemeClr>
                </a:solidFill>
                <a:ln w="3175" cap="flat" cmpd="sng">
                  <a:solidFill>
                    <a:srgbClr val="C0C0C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789" name="Freeform 429">
                  <a:extLst>
                    <a:ext uri="{FF2B5EF4-FFF2-40B4-BE49-F238E27FC236}">
                      <a16:creationId xmlns:a16="http://schemas.microsoft.com/office/drawing/2014/main" id="{7ADB4AEC-7A7D-29DC-7EA2-1D33320DE2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0800000">
                  <a:off x="852" y="7961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solidFill>
                  <a:schemeClr val="bg1">
                    <a:alpha val="50000"/>
                  </a:schemeClr>
                </a:solidFill>
                <a:ln w="3175" cap="flat" cmpd="sng">
                  <a:solidFill>
                    <a:srgbClr val="C0C0C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790" name="Group 430">
                <a:extLst>
                  <a:ext uri="{FF2B5EF4-FFF2-40B4-BE49-F238E27FC236}">
                    <a16:creationId xmlns:a16="http://schemas.microsoft.com/office/drawing/2014/main" id="{ADFC2E39-395D-E565-7DCF-8E6BE75B633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1624" y="8365"/>
                <a:ext cx="176" cy="657"/>
                <a:chOff x="975" y="8074"/>
                <a:chExt cx="176" cy="657"/>
              </a:xfrm>
            </p:grpSpPr>
            <p:sp>
              <p:nvSpPr>
                <p:cNvPr id="15791" name="Freeform 431">
                  <a:extLst>
                    <a:ext uri="{FF2B5EF4-FFF2-40B4-BE49-F238E27FC236}">
                      <a16:creationId xmlns:a16="http://schemas.microsoft.com/office/drawing/2014/main" id="{4E37A3CF-4D58-B78E-7BF7-F0DB43E507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75" y="8414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solidFill>
                  <a:schemeClr val="bg1">
                    <a:alpha val="50000"/>
                  </a:schemeClr>
                </a:solidFill>
                <a:ln w="3175" cap="flat" cmpd="sng">
                  <a:solidFill>
                    <a:srgbClr val="C0C0C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792" name="Freeform 432">
                  <a:extLst>
                    <a:ext uri="{FF2B5EF4-FFF2-40B4-BE49-F238E27FC236}">
                      <a16:creationId xmlns:a16="http://schemas.microsoft.com/office/drawing/2014/main" id="{85CADF09-6016-5C29-535D-6A807A7B42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0800000">
                  <a:off x="975" y="8074"/>
                  <a:ext cx="176" cy="317"/>
                </a:xfrm>
                <a:custGeom>
                  <a:avLst/>
                  <a:gdLst>
                    <a:gd name="T0" fmla="*/ 113 w 226"/>
                    <a:gd name="T1" fmla="*/ 0 h 408"/>
                    <a:gd name="T2" fmla="*/ 0 w 226"/>
                    <a:gd name="T3" fmla="*/ 136 h 408"/>
                    <a:gd name="T4" fmla="*/ 113 w 226"/>
                    <a:gd name="T5" fmla="*/ 408 h 408"/>
                    <a:gd name="T6" fmla="*/ 226 w 226"/>
                    <a:gd name="T7" fmla="*/ 136 h 408"/>
                    <a:gd name="T8" fmla="*/ 113 w 226"/>
                    <a:gd name="T9" fmla="*/ 0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408">
                      <a:moveTo>
                        <a:pt x="113" y="0"/>
                      </a:moveTo>
                      <a:cubicBezTo>
                        <a:pt x="75" y="0"/>
                        <a:pt x="0" y="68"/>
                        <a:pt x="0" y="136"/>
                      </a:cubicBezTo>
                      <a:cubicBezTo>
                        <a:pt x="0" y="204"/>
                        <a:pt x="75" y="408"/>
                        <a:pt x="113" y="408"/>
                      </a:cubicBezTo>
                      <a:cubicBezTo>
                        <a:pt x="151" y="408"/>
                        <a:pt x="226" y="204"/>
                        <a:pt x="226" y="136"/>
                      </a:cubicBezTo>
                      <a:cubicBezTo>
                        <a:pt x="226" y="68"/>
                        <a:pt x="151" y="0"/>
                        <a:pt x="113" y="0"/>
                      </a:cubicBezTo>
                      <a:close/>
                    </a:path>
                  </a:pathLst>
                </a:custGeom>
                <a:solidFill>
                  <a:schemeClr val="bg1">
                    <a:alpha val="50000"/>
                  </a:schemeClr>
                </a:solidFill>
                <a:ln w="3175" cap="flat" cmpd="sng">
                  <a:solidFill>
                    <a:srgbClr val="C0C0C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793" name="Group 433">
                <a:extLst>
                  <a:ext uri="{FF2B5EF4-FFF2-40B4-BE49-F238E27FC236}">
                    <a16:creationId xmlns:a16="http://schemas.microsoft.com/office/drawing/2014/main" id="{F9BAA2A0-60F3-5573-0A0C-8CD201E2711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700000">
                <a:off x="1452" y="8437"/>
                <a:ext cx="545" cy="545"/>
                <a:chOff x="725" y="8115"/>
                <a:chExt cx="657" cy="657"/>
              </a:xfrm>
            </p:grpSpPr>
            <p:grpSp>
              <p:nvGrpSpPr>
                <p:cNvPr id="15794" name="Group 434">
                  <a:extLst>
                    <a:ext uri="{FF2B5EF4-FFF2-40B4-BE49-F238E27FC236}">
                      <a16:creationId xmlns:a16="http://schemas.microsoft.com/office/drawing/2014/main" id="{52500937-69AA-69D7-D994-CC45E010282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965" y="8115"/>
                  <a:ext cx="176" cy="657"/>
                  <a:chOff x="852" y="7961"/>
                  <a:chExt cx="176" cy="657"/>
                </a:xfrm>
              </p:grpSpPr>
              <p:sp>
                <p:nvSpPr>
                  <p:cNvPr id="15795" name="Freeform 435">
                    <a:extLst>
                      <a:ext uri="{FF2B5EF4-FFF2-40B4-BE49-F238E27FC236}">
                        <a16:creationId xmlns:a16="http://schemas.microsoft.com/office/drawing/2014/main" id="{3E706717-8AB3-3D63-C6AF-323429C02E6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52" y="8301"/>
                    <a:ext cx="176" cy="317"/>
                  </a:xfrm>
                  <a:custGeom>
                    <a:avLst/>
                    <a:gdLst>
                      <a:gd name="T0" fmla="*/ 113 w 226"/>
                      <a:gd name="T1" fmla="*/ 0 h 408"/>
                      <a:gd name="T2" fmla="*/ 0 w 226"/>
                      <a:gd name="T3" fmla="*/ 136 h 408"/>
                      <a:gd name="T4" fmla="*/ 113 w 226"/>
                      <a:gd name="T5" fmla="*/ 408 h 408"/>
                      <a:gd name="T6" fmla="*/ 226 w 226"/>
                      <a:gd name="T7" fmla="*/ 136 h 408"/>
                      <a:gd name="T8" fmla="*/ 113 w 226"/>
                      <a:gd name="T9" fmla="*/ 0 h 4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26" h="408">
                        <a:moveTo>
                          <a:pt x="113" y="0"/>
                        </a:moveTo>
                        <a:cubicBezTo>
                          <a:pt x="75" y="0"/>
                          <a:pt x="0" y="68"/>
                          <a:pt x="0" y="136"/>
                        </a:cubicBezTo>
                        <a:cubicBezTo>
                          <a:pt x="0" y="204"/>
                          <a:pt x="75" y="408"/>
                          <a:pt x="113" y="408"/>
                        </a:cubicBezTo>
                        <a:cubicBezTo>
                          <a:pt x="151" y="408"/>
                          <a:pt x="226" y="204"/>
                          <a:pt x="226" y="136"/>
                        </a:cubicBezTo>
                        <a:cubicBezTo>
                          <a:pt x="226" y="68"/>
                          <a:pt x="151" y="0"/>
                          <a:pt x="113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alpha val="50000"/>
                    </a:schemeClr>
                  </a:solidFill>
                  <a:ln w="3175" cap="flat" cmpd="sng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796" name="Freeform 436">
                    <a:extLst>
                      <a:ext uri="{FF2B5EF4-FFF2-40B4-BE49-F238E27FC236}">
                        <a16:creationId xmlns:a16="http://schemas.microsoft.com/office/drawing/2014/main" id="{D7075E0A-A12A-D990-209D-23FCA95FEA6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0800000">
                    <a:off x="852" y="7961"/>
                    <a:ext cx="176" cy="317"/>
                  </a:xfrm>
                  <a:custGeom>
                    <a:avLst/>
                    <a:gdLst>
                      <a:gd name="T0" fmla="*/ 113 w 226"/>
                      <a:gd name="T1" fmla="*/ 0 h 408"/>
                      <a:gd name="T2" fmla="*/ 0 w 226"/>
                      <a:gd name="T3" fmla="*/ 136 h 408"/>
                      <a:gd name="T4" fmla="*/ 113 w 226"/>
                      <a:gd name="T5" fmla="*/ 408 h 408"/>
                      <a:gd name="T6" fmla="*/ 226 w 226"/>
                      <a:gd name="T7" fmla="*/ 136 h 408"/>
                      <a:gd name="T8" fmla="*/ 113 w 226"/>
                      <a:gd name="T9" fmla="*/ 0 h 4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26" h="408">
                        <a:moveTo>
                          <a:pt x="113" y="0"/>
                        </a:moveTo>
                        <a:cubicBezTo>
                          <a:pt x="75" y="0"/>
                          <a:pt x="0" y="68"/>
                          <a:pt x="0" y="136"/>
                        </a:cubicBezTo>
                        <a:cubicBezTo>
                          <a:pt x="0" y="204"/>
                          <a:pt x="75" y="408"/>
                          <a:pt x="113" y="408"/>
                        </a:cubicBezTo>
                        <a:cubicBezTo>
                          <a:pt x="151" y="408"/>
                          <a:pt x="226" y="204"/>
                          <a:pt x="226" y="136"/>
                        </a:cubicBezTo>
                        <a:cubicBezTo>
                          <a:pt x="226" y="68"/>
                          <a:pt x="151" y="0"/>
                          <a:pt x="113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alpha val="50000"/>
                    </a:schemeClr>
                  </a:solidFill>
                  <a:ln w="3175" cap="flat" cmpd="sng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797" name="Group 437">
                  <a:extLst>
                    <a:ext uri="{FF2B5EF4-FFF2-40B4-BE49-F238E27FC236}">
                      <a16:creationId xmlns:a16="http://schemas.microsoft.com/office/drawing/2014/main" id="{BF4E0089-AFB0-FF70-3E60-FAA3573E90A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5400000">
                  <a:off x="966" y="8115"/>
                  <a:ext cx="176" cy="657"/>
                  <a:chOff x="975" y="8074"/>
                  <a:chExt cx="176" cy="657"/>
                </a:xfrm>
              </p:grpSpPr>
              <p:sp>
                <p:nvSpPr>
                  <p:cNvPr id="15798" name="Freeform 438">
                    <a:extLst>
                      <a:ext uri="{FF2B5EF4-FFF2-40B4-BE49-F238E27FC236}">
                        <a16:creationId xmlns:a16="http://schemas.microsoft.com/office/drawing/2014/main" id="{5C7EC357-6C7A-B7C1-8F0B-92A0F324797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75" y="8414"/>
                    <a:ext cx="176" cy="317"/>
                  </a:xfrm>
                  <a:custGeom>
                    <a:avLst/>
                    <a:gdLst>
                      <a:gd name="T0" fmla="*/ 113 w 226"/>
                      <a:gd name="T1" fmla="*/ 0 h 408"/>
                      <a:gd name="T2" fmla="*/ 0 w 226"/>
                      <a:gd name="T3" fmla="*/ 136 h 408"/>
                      <a:gd name="T4" fmla="*/ 113 w 226"/>
                      <a:gd name="T5" fmla="*/ 408 h 408"/>
                      <a:gd name="T6" fmla="*/ 226 w 226"/>
                      <a:gd name="T7" fmla="*/ 136 h 408"/>
                      <a:gd name="T8" fmla="*/ 113 w 226"/>
                      <a:gd name="T9" fmla="*/ 0 h 4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26" h="408">
                        <a:moveTo>
                          <a:pt x="113" y="0"/>
                        </a:moveTo>
                        <a:cubicBezTo>
                          <a:pt x="75" y="0"/>
                          <a:pt x="0" y="68"/>
                          <a:pt x="0" y="136"/>
                        </a:cubicBezTo>
                        <a:cubicBezTo>
                          <a:pt x="0" y="204"/>
                          <a:pt x="75" y="408"/>
                          <a:pt x="113" y="408"/>
                        </a:cubicBezTo>
                        <a:cubicBezTo>
                          <a:pt x="151" y="408"/>
                          <a:pt x="226" y="204"/>
                          <a:pt x="226" y="136"/>
                        </a:cubicBezTo>
                        <a:cubicBezTo>
                          <a:pt x="226" y="68"/>
                          <a:pt x="151" y="0"/>
                          <a:pt x="113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alpha val="50000"/>
                    </a:schemeClr>
                  </a:solidFill>
                  <a:ln w="3175" cap="flat" cmpd="sng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799" name="Freeform 439">
                    <a:extLst>
                      <a:ext uri="{FF2B5EF4-FFF2-40B4-BE49-F238E27FC236}">
                        <a16:creationId xmlns:a16="http://schemas.microsoft.com/office/drawing/2014/main" id="{4339A1B6-75C5-4380-65AA-6B68169F8AE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0800000">
                    <a:off x="975" y="8074"/>
                    <a:ext cx="176" cy="317"/>
                  </a:xfrm>
                  <a:custGeom>
                    <a:avLst/>
                    <a:gdLst>
                      <a:gd name="T0" fmla="*/ 113 w 226"/>
                      <a:gd name="T1" fmla="*/ 0 h 408"/>
                      <a:gd name="T2" fmla="*/ 0 w 226"/>
                      <a:gd name="T3" fmla="*/ 136 h 408"/>
                      <a:gd name="T4" fmla="*/ 113 w 226"/>
                      <a:gd name="T5" fmla="*/ 408 h 408"/>
                      <a:gd name="T6" fmla="*/ 226 w 226"/>
                      <a:gd name="T7" fmla="*/ 136 h 408"/>
                      <a:gd name="T8" fmla="*/ 113 w 226"/>
                      <a:gd name="T9" fmla="*/ 0 h 4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26" h="408">
                        <a:moveTo>
                          <a:pt x="113" y="0"/>
                        </a:moveTo>
                        <a:cubicBezTo>
                          <a:pt x="75" y="0"/>
                          <a:pt x="0" y="68"/>
                          <a:pt x="0" y="136"/>
                        </a:cubicBezTo>
                        <a:cubicBezTo>
                          <a:pt x="0" y="204"/>
                          <a:pt x="75" y="408"/>
                          <a:pt x="113" y="408"/>
                        </a:cubicBezTo>
                        <a:cubicBezTo>
                          <a:pt x="151" y="408"/>
                          <a:pt x="226" y="204"/>
                          <a:pt x="226" y="136"/>
                        </a:cubicBezTo>
                        <a:cubicBezTo>
                          <a:pt x="226" y="68"/>
                          <a:pt x="151" y="0"/>
                          <a:pt x="113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alpha val="50000"/>
                    </a:schemeClr>
                  </a:solidFill>
                  <a:ln w="3175" cap="flat" cmpd="sng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5800" name="Group 440">
                <a:extLst>
                  <a:ext uri="{FF2B5EF4-FFF2-40B4-BE49-F238E27FC236}">
                    <a16:creationId xmlns:a16="http://schemas.microsoft.com/office/drawing/2014/main" id="{53AF43FA-0A9E-19E1-F6D1-308CFC4D93A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1520" y="8505"/>
                <a:ext cx="408" cy="408"/>
                <a:chOff x="725" y="8115"/>
                <a:chExt cx="657" cy="657"/>
              </a:xfrm>
            </p:grpSpPr>
            <p:grpSp>
              <p:nvGrpSpPr>
                <p:cNvPr id="15801" name="Group 441">
                  <a:extLst>
                    <a:ext uri="{FF2B5EF4-FFF2-40B4-BE49-F238E27FC236}">
                      <a16:creationId xmlns:a16="http://schemas.microsoft.com/office/drawing/2014/main" id="{EE15ACDE-8EE7-0581-EB5F-2799F65E761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965" y="8115"/>
                  <a:ext cx="176" cy="657"/>
                  <a:chOff x="852" y="7961"/>
                  <a:chExt cx="176" cy="657"/>
                </a:xfrm>
              </p:grpSpPr>
              <p:sp>
                <p:nvSpPr>
                  <p:cNvPr id="15802" name="Freeform 442">
                    <a:extLst>
                      <a:ext uri="{FF2B5EF4-FFF2-40B4-BE49-F238E27FC236}">
                        <a16:creationId xmlns:a16="http://schemas.microsoft.com/office/drawing/2014/main" id="{2FB7CFAB-9257-7D4D-3617-3E976F212F5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52" y="8301"/>
                    <a:ext cx="176" cy="317"/>
                  </a:xfrm>
                  <a:custGeom>
                    <a:avLst/>
                    <a:gdLst>
                      <a:gd name="T0" fmla="*/ 113 w 226"/>
                      <a:gd name="T1" fmla="*/ 0 h 408"/>
                      <a:gd name="T2" fmla="*/ 0 w 226"/>
                      <a:gd name="T3" fmla="*/ 136 h 408"/>
                      <a:gd name="T4" fmla="*/ 113 w 226"/>
                      <a:gd name="T5" fmla="*/ 408 h 408"/>
                      <a:gd name="T6" fmla="*/ 226 w 226"/>
                      <a:gd name="T7" fmla="*/ 136 h 408"/>
                      <a:gd name="T8" fmla="*/ 113 w 226"/>
                      <a:gd name="T9" fmla="*/ 0 h 4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26" h="408">
                        <a:moveTo>
                          <a:pt x="113" y="0"/>
                        </a:moveTo>
                        <a:cubicBezTo>
                          <a:pt x="75" y="0"/>
                          <a:pt x="0" y="68"/>
                          <a:pt x="0" y="136"/>
                        </a:cubicBezTo>
                        <a:cubicBezTo>
                          <a:pt x="0" y="204"/>
                          <a:pt x="75" y="408"/>
                          <a:pt x="113" y="408"/>
                        </a:cubicBezTo>
                        <a:cubicBezTo>
                          <a:pt x="151" y="408"/>
                          <a:pt x="226" y="204"/>
                          <a:pt x="226" y="136"/>
                        </a:cubicBezTo>
                        <a:cubicBezTo>
                          <a:pt x="226" y="68"/>
                          <a:pt x="151" y="0"/>
                          <a:pt x="113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alpha val="50000"/>
                    </a:schemeClr>
                  </a:solidFill>
                  <a:ln w="3175" cap="flat" cmpd="sng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803" name="Freeform 443">
                    <a:extLst>
                      <a:ext uri="{FF2B5EF4-FFF2-40B4-BE49-F238E27FC236}">
                        <a16:creationId xmlns:a16="http://schemas.microsoft.com/office/drawing/2014/main" id="{F1411397-E321-A560-4431-6C8FB3E9EB6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0800000">
                    <a:off x="852" y="7961"/>
                    <a:ext cx="176" cy="317"/>
                  </a:xfrm>
                  <a:custGeom>
                    <a:avLst/>
                    <a:gdLst>
                      <a:gd name="T0" fmla="*/ 113 w 226"/>
                      <a:gd name="T1" fmla="*/ 0 h 408"/>
                      <a:gd name="T2" fmla="*/ 0 w 226"/>
                      <a:gd name="T3" fmla="*/ 136 h 408"/>
                      <a:gd name="T4" fmla="*/ 113 w 226"/>
                      <a:gd name="T5" fmla="*/ 408 h 408"/>
                      <a:gd name="T6" fmla="*/ 226 w 226"/>
                      <a:gd name="T7" fmla="*/ 136 h 408"/>
                      <a:gd name="T8" fmla="*/ 113 w 226"/>
                      <a:gd name="T9" fmla="*/ 0 h 4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26" h="408">
                        <a:moveTo>
                          <a:pt x="113" y="0"/>
                        </a:moveTo>
                        <a:cubicBezTo>
                          <a:pt x="75" y="0"/>
                          <a:pt x="0" y="68"/>
                          <a:pt x="0" y="136"/>
                        </a:cubicBezTo>
                        <a:cubicBezTo>
                          <a:pt x="0" y="204"/>
                          <a:pt x="75" y="408"/>
                          <a:pt x="113" y="408"/>
                        </a:cubicBezTo>
                        <a:cubicBezTo>
                          <a:pt x="151" y="408"/>
                          <a:pt x="226" y="204"/>
                          <a:pt x="226" y="136"/>
                        </a:cubicBezTo>
                        <a:cubicBezTo>
                          <a:pt x="226" y="68"/>
                          <a:pt x="151" y="0"/>
                          <a:pt x="113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alpha val="50000"/>
                    </a:schemeClr>
                  </a:solidFill>
                  <a:ln w="3175" cap="flat" cmpd="sng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804" name="Group 444">
                  <a:extLst>
                    <a:ext uri="{FF2B5EF4-FFF2-40B4-BE49-F238E27FC236}">
                      <a16:creationId xmlns:a16="http://schemas.microsoft.com/office/drawing/2014/main" id="{179587E2-7319-08AF-67F1-684CFFE15BE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5400000">
                  <a:off x="966" y="8115"/>
                  <a:ext cx="176" cy="657"/>
                  <a:chOff x="975" y="8074"/>
                  <a:chExt cx="176" cy="657"/>
                </a:xfrm>
              </p:grpSpPr>
              <p:sp>
                <p:nvSpPr>
                  <p:cNvPr id="15805" name="Freeform 445">
                    <a:extLst>
                      <a:ext uri="{FF2B5EF4-FFF2-40B4-BE49-F238E27FC236}">
                        <a16:creationId xmlns:a16="http://schemas.microsoft.com/office/drawing/2014/main" id="{A6C61E8D-9BE4-7C6C-6779-EF8213BB719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75" y="8414"/>
                    <a:ext cx="176" cy="317"/>
                  </a:xfrm>
                  <a:custGeom>
                    <a:avLst/>
                    <a:gdLst>
                      <a:gd name="T0" fmla="*/ 113 w 226"/>
                      <a:gd name="T1" fmla="*/ 0 h 408"/>
                      <a:gd name="T2" fmla="*/ 0 w 226"/>
                      <a:gd name="T3" fmla="*/ 136 h 408"/>
                      <a:gd name="T4" fmla="*/ 113 w 226"/>
                      <a:gd name="T5" fmla="*/ 408 h 408"/>
                      <a:gd name="T6" fmla="*/ 226 w 226"/>
                      <a:gd name="T7" fmla="*/ 136 h 408"/>
                      <a:gd name="T8" fmla="*/ 113 w 226"/>
                      <a:gd name="T9" fmla="*/ 0 h 4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26" h="408">
                        <a:moveTo>
                          <a:pt x="113" y="0"/>
                        </a:moveTo>
                        <a:cubicBezTo>
                          <a:pt x="75" y="0"/>
                          <a:pt x="0" y="68"/>
                          <a:pt x="0" y="136"/>
                        </a:cubicBezTo>
                        <a:cubicBezTo>
                          <a:pt x="0" y="204"/>
                          <a:pt x="75" y="408"/>
                          <a:pt x="113" y="408"/>
                        </a:cubicBezTo>
                        <a:cubicBezTo>
                          <a:pt x="151" y="408"/>
                          <a:pt x="226" y="204"/>
                          <a:pt x="226" y="136"/>
                        </a:cubicBezTo>
                        <a:cubicBezTo>
                          <a:pt x="226" y="68"/>
                          <a:pt x="151" y="0"/>
                          <a:pt x="113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alpha val="50000"/>
                    </a:schemeClr>
                  </a:solidFill>
                  <a:ln w="3175" cap="flat" cmpd="sng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806" name="Freeform 446">
                    <a:extLst>
                      <a:ext uri="{FF2B5EF4-FFF2-40B4-BE49-F238E27FC236}">
                        <a16:creationId xmlns:a16="http://schemas.microsoft.com/office/drawing/2014/main" id="{796EB3B7-5B1E-783F-7EAF-FD010F1AF81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0800000">
                    <a:off x="975" y="8074"/>
                    <a:ext cx="176" cy="317"/>
                  </a:xfrm>
                  <a:custGeom>
                    <a:avLst/>
                    <a:gdLst>
                      <a:gd name="T0" fmla="*/ 113 w 226"/>
                      <a:gd name="T1" fmla="*/ 0 h 408"/>
                      <a:gd name="T2" fmla="*/ 0 w 226"/>
                      <a:gd name="T3" fmla="*/ 136 h 408"/>
                      <a:gd name="T4" fmla="*/ 113 w 226"/>
                      <a:gd name="T5" fmla="*/ 408 h 408"/>
                      <a:gd name="T6" fmla="*/ 226 w 226"/>
                      <a:gd name="T7" fmla="*/ 136 h 408"/>
                      <a:gd name="T8" fmla="*/ 113 w 226"/>
                      <a:gd name="T9" fmla="*/ 0 h 4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26" h="408">
                        <a:moveTo>
                          <a:pt x="113" y="0"/>
                        </a:moveTo>
                        <a:cubicBezTo>
                          <a:pt x="75" y="0"/>
                          <a:pt x="0" y="68"/>
                          <a:pt x="0" y="136"/>
                        </a:cubicBezTo>
                        <a:cubicBezTo>
                          <a:pt x="0" y="204"/>
                          <a:pt x="75" y="408"/>
                          <a:pt x="113" y="408"/>
                        </a:cubicBezTo>
                        <a:cubicBezTo>
                          <a:pt x="151" y="408"/>
                          <a:pt x="226" y="204"/>
                          <a:pt x="226" y="136"/>
                        </a:cubicBezTo>
                        <a:cubicBezTo>
                          <a:pt x="226" y="68"/>
                          <a:pt x="151" y="0"/>
                          <a:pt x="113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alpha val="50000"/>
                    </a:schemeClr>
                  </a:solidFill>
                  <a:ln w="3175" cap="flat" cmpd="sng">
                    <a:solidFill>
                      <a:srgbClr val="C0C0C0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15807" name="Oval 447">
              <a:extLst>
                <a:ext uri="{FF2B5EF4-FFF2-40B4-BE49-F238E27FC236}">
                  <a16:creationId xmlns:a16="http://schemas.microsoft.com/office/drawing/2014/main" id="{7E50388C-C1E3-1D16-84EF-1DF835A6FB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" y="8164"/>
              <a:ext cx="340" cy="340"/>
            </a:xfrm>
            <a:prstGeom prst="ellipse">
              <a:avLst/>
            </a:prstGeom>
            <a:noFill/>
            <a:ln w="254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08" name="Oval 448">
              <a:extLst>
                <a:ext uri="{FF2B5EF4-FFF2-40B4-BE49-F238E27FC236}">
                  <a16:creationId xmlns:a16="http://schemas.microsoft.com/office/drawing/2014/main" id="{E489E8CF-7384-2B94-66DA-17D5FCF253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7" y="8211"/>
              <a:ext cx="249" cy="249"/>
            </a:xfrm>
            <a:prstGeom prst="ellipse">
              <a:avLst/>
            </a:prstGeom>
            <a:noFill/>
            <a:ln w="6350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809" name="Group 449">
            <a:extLst>
              <a:ext uri="{FF2B5EF4-FFF2-40B4-BE49-F238E27FC236}">
                <a16:creationId xmlns:a16="http://schemas.microsoft.com/office/drawing/2014/main" id="{5211C922-3A29-C723-B3F7-8B4A0267C061}"/>
              </a:ext>
            </a:extLst>
          </p:cNvPr>
          <p:cNvGrpSpPr>
            <a:grpSpLocks/>
          </p:cNvGrpSpPr>
          <p:nvPr/>
        </p:nvGrpSpPr>
        <p:grpSpPr bwMode="auto">
          <a:xfrm>
            <a:off x="17714913" y="10982325"/>
            <a:ext cx="760412" cy="719138"/>
            <a:chOff x="3082" y="8619"/>
            <a:chExt cx="479" cy="453"/>
          </a:xfrm>
        </p:grpSpPr>
        <p:grpSp>
          <p:nvGrpSpPr>
            <p:cNvPr id="15810" name="Group 450">
              <a:extLst>
                <a:ext uri="{FF2B5EF4-FFF2-40B4-BE49-F238E27FC236}">
                  <a16:creationId xmlns:a16="http://schemas.microsoft.com/office/drawing/2014/main" id="{8429557A-E1C0-DEF9-679F-BBB3902B487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85" y="8619"/>
              <a:ext cx="453" cy="453"/>
              <a:chOff x="5466" y="8619"/>
              <a:chExt cx="453" cy="453"/>
            </a:xfrm>
          </p:grpSpPr>
          <p:sp>
            <p:nvSpPr>
              <p:cNvPr id="15811" name="AutoShape 451">
                <a:extLst>
                  <a:ext uri="{FF2B5EF4-FFF2-40B4-BE49-F238E27FC236}">
                    <a16:creationId xmlns:a16="http://schemas.microsoft.com/office/drawing/2014/main" id="{393B79A9-17FA-5AA9-FBB0-23464E7869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6" y="8822"/>
                <a:ext cx="453" cy="4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2540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812" name="AutoShape 452">
                <a:extLst>
                  <a:ext uri="{FF2B5EF4-FFF2-40B4-BE49-F238E27FC236}">
                    <a16:creationId xmlns:a16="http://schemas.microsoft.com/office/drawing/2014/main" id="{E5D8223E-EE4E-0FB3-EEA6-A008FE9129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5467" y="8823"/>
                <a:ext cx="453" cy="4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2540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813" name="Oval 453">
                <a:extLst>
                  <a:ext uri="{FF2B5EF4-FFF2-40B4-BE49-F238E27FC236}">
                    <a16:creationId xmlns:a16="http://schemas.microsoft.com/office/drawing/2014/main" id="{F6BFF3BA-EC94-3FE8-DF82-94A1FD1E86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11" y="8663"/>
                <a:ext cx="363" cy="363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814" name="Oval 454">
                <a:extLst>
                  <a:ext uri="{FF2B5EF4-FFF2-40B4-BE49-F238E27FC236}">
                    <a16:creationId xmlns:a16="http://schemas.microsoft.com/office/drawing/2014/main" id="{01FC2471-35C9-C741-A14C-74654DA735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57" y="8708"/>
                <a:ext cx="272" cy="272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815" name="Text Box 455">
              <a:extLst>
                <a:ext uri="{FF2B5EF4-FFF2-40B4-BE49-F238E27FC236}">
                  <a16:creationId xmlns:a16="http://schemas.microsoft.com/office/drawing/2014/main" id="{FBA9D83E-35DD-D539-7062-3942F4292B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82" y="8709"/>
              <a:ext cx="479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Chair</a:t>
              </a:r>
            </a:p>
            <a:p>
              <a:pPr algn="ctr"/>
              <a:r>
                <a:rPr lang="en-US" altLang="ja-JP" sz="8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(400x400)</a:t>
              </a:r>
            </a:p>
          </p:txBody>
        </p:sp>
      </p:grpSp>
      <p:grpSp>
        <p:nvGrpSpPr>
          <p:cNvPr id="15816" name="Group 456">
            <a:extLst>
              <a:ext uri="{FF2B5EF4-FFF2-40B4-BE49-F238E27FC236}">
                <a16:creationId xmlns:a16="http://schemas.microsoft.com/office/drawing/2014/main" id="{C840898D-6265-83F9-DDFD-335C724D8110}"/>
              </a:ext>
            </a:extLst>
          </p:cNvPr>
          <p:cNvGrpSpPr>
            <a:grpSpLocks/>
          </p:cNvGrpSpPr>
          <p:nvPr/>
        </p:nvGrpSpPr>
        <p:grpSpPr bwMode="auto">
          <a:xfrm>
            <a:off x="16229013" y="10982325"/>
            <a:ext cx="760412" cy="719138"/>
            <a:chOff x="3082" y="8619"/>
            <a:chExt cx="479" cy="453"/>
          </a:xfrm>
        </p:grpSpPr>
        <p:grpSp>
          <p:nvGrpSpPr>
            <p:cNvPr id="15817" name="Group 457">
              <a:extLst>
                <a:ext uri="{FF2B5EF4-FFF2-40B4-BE49-F238E27FC236}">
                  <a16:creationId xmlns:a16="http://schemas.microsoft.com/office/drawing/2014/main" id="{2C3AFBB3-0C3A-A822-F7C4-4E605D4FAAC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85" y="8619"/>
              <a:ext cx="453" cy="453"/>
              <a:chOff x="5466" y="8619"/>
              <a:chExt cx="453" cy="453"/>
            </a:xfrm>
          </p:grpSpPr>
          <p:sp>
            <p:nvSpPr>
              <p:cNvPr id="15818" name="AutoShape 458">
                <a:extLst>
                  <a:ext uri="{FF2B5EF4-FFF2-40B4-BE49-F238E27FC236}">
                    <a16:creationId xmlns:a16="http://schemas.microsoft.com/office/drawing/2014/main" id="{9C36E78E-9613-1F67-1991-6F98F7FE80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6" y="8822"/>
                <a:ext cx="453" cy="4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2540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819" name="AutoShape 459">
                <a:extLst>
                  <a:ext uri="{FF2B5EF4-FFF2-40B4-BE49-F238E27FC236}">
                    <a16:creationId xmlns:a16="http://schemas.microsoft.com/office/drawing/2014/main" id="{92D49927-3175-4E78-B015-762BACA478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5467" y="8823"/>
                <a:ext cx="453" cy="4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2540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820" name="Oval 460">
                <a:extLst>
                  <a:ext uri="{FF2B5EF4-FFF2-40B4-BE49-F238E27FC236}">
                    <a16:creationId xmlns:a16="http://schemas.microsoft.com/office/drawing/2014/main" id="{A22A75FA-8766-A041-02BC-0860945AED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11" y="8663"/>
                <a:ext cx="363" cy="363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821" name="Oval 461">
                <a:extLst>
                  <a:ext uri="{FF2B5EF4-FFF2-40B4-BE49-F238E27FC236}">
                    <a16:creationId xmlns:a16="http://schemas.microsoft.com/office/drawing/2014/main" id="{15A6EE1E-95C0-ED49-644B-DC3F438450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57" y="8708"/>
                <a:ext cx="272" cy="272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822" name="Text Box 462">
              <a:extLst>
                <a:ext uri="{FF2B5EF4-FFF2-40B4-BE49-F238E27FC236}">
                  <a16:creationId xmlns:a16="http://schemas.microsoft.com/office/drawing/2014/main" id="{902AB8B5-F9FB-0B71-44E4-7B8BD4FB3F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82" y="8709"/>
              <a:ext cx="479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Chair</a:t>
              </a:r>
            </a:p>
            <a:p>
              <a:pPr algn="ctr"/>
              <a:r>
                <a:rPr lang="en-US" altLang="ja-JP" sz="8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(400x400)</a:t>
              </a:r>
            </a:p>
          </p:txBody>
        </p:sp>
      </p:grpSp>
      <p:grpSp>
        <p:nvGrpSpPr>
          <p:cNvPr id="15823" name="Group 463">
            <a:extLst>
              <a:ext uri="{FF2B5EF4-FFF2-40B4-BE49-F238E27FC236}">
                <a16:creationId xmlns:a16="http://schemas.microsoft.com/office/drawing/2014/main" id="{6E8E90E0-9548-BE40-669B-13591034FF1D}"/>
              </a:ext>
            </a:extLst>
          </p:cNvPr>
          <p:cNvGrpSpPr>
            <a:grpSpLocks/>
          </p:cNvGrpSpPr>
          <p:nvPr/>
        </p:nvGrpSpPr>
        <p:grpSpPr bwMode="auto">
          <a:xfrm>
            <a:off x="17714913" y="8753475"/>
            <a:ext cx="760412" cy="719138"/>
            <a:chOff x="3082" y="8619"/>
            <a:chExt cx="479" cy="453"/>
          </a:xfrm>
        </p:grpSpPr>
        <p:grpSp>
          <p:nvGrpSpPr>
            <p:cNvPr id="15824" name="Group 464">
              <a:extLst>
                <a:ext uri="{FF2B5EF4-FFF2-40B4-BE49-F238E27FC236}">
                  <a16:creationId xmlns:a16="http://schemas.microsoft.com/office/drawing/2014/main" id="{E2F98B8F-9493-589D-AA87-4CD4835B698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85" y="8619"/>
              <a:ext cx="453" cy="453"/>
              <a:chOff x="5466" y="8619"/>
              <a:chExt cx="453" cy="453"/>
            </a:xfrm>
          </p:grpSpPr>
          <p:sp>
            <p:nvSpPr>
              <p:cNvPr id="15825" name="AutoShape 465">
                <a:extLst>
                  <a:ext uri="{FF2B5EF4-FFF2-40B4-BE49-F238E27FC236}">
                    <a16:creationId xmlns:a16="http://schemas.microsoft.com/office/drawing/2014/main" id="{2CB7152B-A3A5-0272-9B99-25C78FC10D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6" y="8822"/>
                <a:ext cx="453" cy="4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2540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826" name="AutoShape 466">
                <a:extLst>
                  <a:ext uri="{FF2B5EF4-FFF2-40B4-BE49-F238E27FC236}">
                    <a16:creationId xmlns:a16="http://schemas.microsoft.com/office/drawing/2014/main" id="{C73FF519-BF75-0A3A-B0DF-900986908B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5467" y="8823"/>
                <a:ext cx="453" cy="4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2540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827" name="Oval 467">
                <a:extLst>
                  <a:ext uri="{FF2B5EF4-FFF2-40B4-BE49-F238E27FC236}">
                    <a16:creationId xmlns:a16="http://schemas.microsoft.com/office/drawing/2014/main" id="{CB2C06B7-C13A-6EEF-73CC-7125CAAB27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11" y="8663"/>
                <a:ext cx="363" cy="363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828" name="Oval 468">
                <a:extLst>
                  <a:ext uri="{FF2B5EF4-FFF2-40B4-BE49-F238E27FC236}">
                    <a16:creationId xmlns:a16="http://schemas.microsoft.com/office/drawing/2014/main" id="{18465173-0757-7119-C2A3-8508922D50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57" y="8708"/>
                <a:ext cx="272" cy="272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829" name="Text Box 469">
              <a:extLst>
                <a:ext uri="{FF2B5EF4-FFF2-40B4-BE49-F238E27FC236}">
                  <a16:creationId xmlns:a16="http://schemas.microsoft.com/office/drawing/2014/main" id="{8A2C0421-F352-6E2E-2D47-4EF44C812A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82" y="8709"/>
              <a:ext cx="479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Chair</a:t>
              </a:r>
            </a:p>
            <a:p>
              <a:pPr algn="ctr"/>
              <a:r>
                <a:rPr lang="en-US" altLang="ja-JP" sz="8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(400x400)</a:t>
              </a:r>
            </a:p>
          </p:txBody>
        </p:sp>
      </p:grpSp>
      <p:grpSp>
        <p:nvGrpSpPr>
          <p:cNvPr id="15830" name="Group 470">
            <a:extLst>
              <a:ext uri="{FF2B5EF4-FFF2-40B4-BE49-F238E27FC236}">
                <a16:creationId xmlns:a16="http://schemas.microsoft.com/office/drawing/2014/main" id="{E563826B-5BC8-21C4-A126-AB82D4FDD3D6}"/>
              </a:ext>
            </a:extLst>
          </p:cNvPr>
          <p:cNvGrpSpPr>
            <a:grpSpLocks/>
          </p:cNvGrpSpPr>
          <p:nvPr/>
        </p:nvGrpSpPr>
        <p:grpSpPr bwMode="auto">
          <a:xfrm>
            <a:off x="16229013" y="8753475"/>
            <a:ext cx="760412" cy="719138"/>
            <a:chOff x="3082" y="8619"/>
            <a:chExt cx="479" cy="453"/>
          </a:xfrm>
        </p:grpSpPr>
        <p:grpSp>
          <p:nvGrpSpPr>
            <p:cNvPr id="15831" name="Group 471">
              <a:extLst>
                <a:ext uri="{FF2B5EF4-FFF2-40B4-BE49-F238E27FC236}">
                  <a16:creationId xmlns:a16="http://schemas.microsoft.com/office/drawing/2014/main" id="{FE56470F-30B6-0C97-75DA-13E82FFC75A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85" y="8619"/>
              <a:ext cx="453" cy="453"/>
              <a:chOff x="5466" y="8619"/>
              <a:chExt cx="453" cy="453"/>
            </a:xfrm>
          </p:grpSpPr>
          <p:sp>
            <p:nvSpPr>
              <p:cNvPr id="15832" name="AutoShape 472">
                <a:extLst>
                  <a:ext uri="{FF2B5EF4-FFF2-40B4-BE49-F238E27FC236}">
                    <a16:creationId xmlns:a16="http://schemas.microsoft.com/office/drawing/2014/main" id="{389C7C6B-58E9-B613-BCE0-1608706D18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6" y="8822"/>
                <a:ext cx="453" cy="4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2540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833" name="AutoShape 473">
                <a:extLst>
                  <a:ext uri="{FF2B5EF4-FFF2-40B4-BE49-F238E27FC236}">
                    <a16:creationId xmlns:a16="http://schemas.microsoft.com/office/drawing/2014/main" id="{92BDCB90-15BF-6ACA-F95C-E621F98718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5467" y="8823"/>
                <a:ext cx="453" cy="4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2540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834" name="Oval 474">
                <a:extLst>
                  <a:ext uri="{FF2B5EF4-FFF2-40B4-BE49-F238E27FC236}">
                    <a16:creationId xmlns:a16="http://schemas.microsoft.com/office/drawing/2014/main" id="{EEAE37CE-89F7-6AE7-62C9-6020193599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11" y="8663"/>
                <a:ext cx="363" cy="363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835" name="Oval 475">
                <a:extLst>
                  <a:ext uri="{FF2B5EF4-FFF2-40B4-BE49-F238E27FC236}">
                    <a16:creationId xmlns:a16="http://schemas.microsoft.com/office/drawing/2014/main" id="{71A68C7D-D067-1A7B-708F-C0EA24B407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57" y="8708"/>
                <a:ext cx="272" cy="272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836" name="Text Box 476">
              <a:extLst>
                <a:ext uri="{FF2B5EF4-FFF2-40B4-BE49-F238E27FC236}">
                  <a16:creationId xmlns:a16="http://schemas.microsoft.com/office/drawing/2014/main" id="{0B4D17CF-F8F3-6BA3-0994-C2169A54DF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82" y="8709"/>
              <a:ext cx="479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Chair</a:t>
              </a:r>
            </a:p>
            <a:p>
              <a:pPr algn="ctr"/>
              <a:r>
                <a:rPr lang="en-US" altLang="ja-JP" sz="8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(400x400)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>
            <a:extLst>
              <a:ext uri="{FF2B5EF4-FFF2-40B4-BE49-F238E27FC236}">
                <a16:creationId xmlns:a16="http://schemas.microsoft.com/office/drawing/2014/main" id="{BB5D63AF-E185-89AD-7777-27D0259D3E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24188" y="0"/>
            <a:ext cx="1962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2000" b="1">
                <a:ea typeface="メイリオ" panose="020B0604030504040204" pitchFamily="50" charset="-128"/>
              </a:rPr>
              <a:t>席次表サンプル</a:t>
            </a:r>
          </a:p>
        </p:txBody>
      </p:sp>
      <p:sp>
        <p:nvSpPr>
          <p:cNvPr id="16401" name="Rectangle 17">
            <a:extLst>
              <a:ext uri="{FF2B5EF4-FFF2-40B4-BE49-F238E27FC236}">
                <a16:creationId xmlns:a16="http://schemas.microsoft.com/office/drawing/2014/main" id="{5A2EDE8D-E921-8A21-7B91-404F5D6400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6163" y="3779838"/>
            <a:ext cx="1800225" cy="1258887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ja-JP" altLang="en-US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山田係長</a:t>
            </a:r>
            <a:endParaRPr lang="ja-JP" altLang="en-US" sz="1200" b="1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402" name="Rectangle 18">
            <a:extLst>
              <a:ext uri="{FF2B5EF4-FFF2-40B4-BE49-F238E27FC236}">
                <a16:creationId xmlns:a16="http://schemas.microsoft.com/office/drawing/2014/main" id="{6FE4C977-3662-282F-C6CE-BCF08B4B36BF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524501" y="4410075"/>
            <a:ext cx="2519362" cy="1258887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ja-JP" altLang="en-US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山田課長</a:t>
            </a:r>
            <a:endParaRPr lang="ja-JP" altLang="en-US" sz="1200" b="1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6403" name="Group 19">
            <a:extLst>
              <a:ext uri="{FF2B5EF4-FFF2-40B4-BE49-F238E27FC236}">
                <a16:creationId xmlns:a16="http://schemas.microsoft.com/office/drawing/2014/main" id="{0154ABC0-4184-8FB8-2929-C2552D4851B3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4894263" y="4392612"/>
            <a:ext cx="1081088" cy="1439863"/>
            <a:chOff x="4626" y="7258"/>
            <a:chExt cx="681" cy="907"/>
          </a:xfrm>
        </p:grpSpPr>
        <p:grpSp>
          <p:nvGrpSpPr>
            <p:cNvPr id="16404" name="Group 20">
              <a:extLst>
                <a:ext uri="{FF2B5EF4-FFF2-40B4-BE49-F238E27FC236}">
                  <a16:creationId xmlns:a16="http://schemas.microsoft.com/office/drawing/2014/main" id="{595068C0-6844-3A13-D041-6B069E1AA78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6" y="7553"/>
              <a:ext cx="681" cy="601"/>
              <a:chOff x="924" y="4808"/>
              <a:chExt cx="681" cy="601"/>
            </a:xfrm>
          </p:grpSpPr>
          <p:sp>
            <p:nvSpPr>
              <p:cNvPr id="16405" name="AutoShape 21">
                <a:extLst>
                  <a:ext uri="{FF2B5EF4-FFF2-40B4-BE49-F238E27FC236}">
                    <a16:creationId xmlns:a16="http://schemas.microsoft.com/office/drawing/2014/main" id="{A65B69D4-CBAA-87C9-FDDB-38527065BD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5" y="4808"/>
                <a:ext cx="567" cy="567"/>
              </a:xfrm>
              <a:prstGeom prst="roundRect">
                <a:avLst>
                  <a:gd name="adj" fmla="val 2544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06" name="AutoShape 22">
                <a:extLst>
                  <a:ext uri="{FF2B5EF4-FFF2-40B4-BE49-F238E27FC236}">
                    <a16:creationId xmlns:a16="http://schemas.microsoft.com/office/drawing/2014/main" id="{AAD30CE5-0DA9-5D26-FD38-6EC460001C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5" y="5239"/>
                <a:ext cx="567" cy="17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07" name="AutoShape 23">
                <a:extLst>
                  <a:ext uri="{FF2B5EF4-FFF2-40B4-BE49-F238E27FC236}">
                    <a16:creationId xmlns:a16="http://schemas.microsoft.com/office/drawing/2014/main" id="{919BB2A7-E168-D6CA-A55D-885BD8DC87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0" y="5307"/>
                <a:ext cx="416" cy="9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08" name="AutoShape 24">
                <a:extLst>
                  <a:ext uri="{FF2B5EF4-FFF2-40B4-BE49-F238E27FC236}">
                    <a16:creationId xmlns:a16="http://schemas.microsoft.com/office/drawing/2014/main" id="{AFEAAA54-B5AB-1BCE-92FE-A091F42EDC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4" y="4921"/>
                <a:ext cx="68" cy="29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09" name="AutoShape 25">
                <a:extLst>
                  <a:ext uri="{FF2B5EF4-FFF2-40B4-BE49-F238E27FC236}">
                    <a16:creationId xmlns:a16="http://schemas.microsoft.com/office/drawing/2014/main" id="{6A289C4A-83B7-30FB-20A4-9D126DA906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7" y="4921"/>
                <a:ext cx="68" cy="29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6410" name="Group 26">
              <a:extLst>
                <a:ext uri="{FF2B5EF4-FFF2-40B4-BE49-F238E27FC236}">
                  <a16:creationId xmlns:a16="http://schemas.microsoft.com/office/drawing/2014/main" id="{C71E1048-091F-4663-0033-A306BC6A32B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6" y="7258"/>
              <a:ext cx="681" cy="601"/>
              <a:chOff x="907" y="5466"/>
              <a:chExt cx="681" cy="601"/>
            </a:xfrm>
          </p:grpSpPr>
          <p:grpSp>
            <p:nvGrpSpPr>
              <p:cNvPr id="16411" name="Group 27">
                <a:extLst>
                  <a:ext uri="{FF2B5EF4-FFF2-40B4-BE49-F238E27FC236}">
                    <a16:creationId xmlns:a16="http://schemas.microsoft.com/office/drawing/2014/main" id="{D851DCAB-2E80-B06D-7456-6668B4C90BA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07" y="5466"/>
                <a:ext cx="681" cy="601"/>
                <a:chOff x="924" y="4808"/>
                <a:chExt cx="681" cy="601"/>
              </a:xfrm>
            </p:grpSpPr>
            <p:sp>
              <p:nvSpPr>
                <p:cNvPr id="16412" name="AutoShape 28">
                  <a:extLst>
                    <a:ext uri="{FF2B5EF4-FFF2-40B4-BE49-F238E27FC236}">
                      <a16:creationId xmlns:a16="http://schemas.microsoft.com/office/drawing/2014/main" id="{8E338502-6946-065C-1F4D-D22EBA01231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75" y="4808"/>
                  <a:ext cx="567" cy="567"/>
                </a:xfrm>
                <a:prstGeom prst="roundRect">
                  <a:avLst>
                    <a:gd name="adj" fmla="val 2544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413" name="AutoShape 29">
                  <a:extLst>
                    <a:ext uri="{FF2B5EF4-FFF2-40B4-BE49-F238E27FC236}">
                      <a16:creationId xmlns:a16="http://schemas.microsoft.com/office/drawing/2014/main" id="{5F83AAFE-88A9-F989-C1FB-B3E73FD0A1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75" y="5239"/>
                  <a:ext cx="567" cy="1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414" name="AutoShape 30">
                  <a:extLst>
                    <a:ext uri="{FF2B5EF4-FFF2-40B4-BE49-F238E27FC236}">
                      <a16:creationId xmlns:a16="http://schemas.microsoft.com/office/drawing/2014/main" id="{D6616F8F-0FEF-5BC0-D569-828299D92F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50" y="5307"/>
                  <a:ext cx="416" cy="9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415" name="AutoShape 31">
                  <a:extLst>
                    <a:ext uri="{FF2B5EF4-FFF2-40B4-BE49-F238E27FC236}">
                      <a16:creationId xmlns:a16="http://schemas.microsoft.com/office/drawing/2014/main" id="{6B4A96D4-DE45-1DFD-CB7C-EA974CEE22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24" y="4921"/>
                  <a:ext cx="68" cy="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416" name="AutoShape 32">
                  <a:extLst>
                    <a:ext uri="{FF2B5EF4-FFF2-40B4-BE49-F238E27FC236}">
                      <a16:creationId xmlns:a16="http://schemas.microsoft.com/office/drawing/2014/main" id="{FE544CEF-6250-12B6-D6EE-BE166B446D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7" y="4921"/>
                  <a:ext cx="68" cy="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6417" name="AutoShape 33">
                <a:extLst>
                  <a:ext uri="{FF2B5EF4-FFF2-40B4-BE49-F238E27FC236}">
                    <a16:creationId xmlns:a16="http://schemas.microsoft.com/office/drawing/2014/main" id="{C169C76F-5132-EF16-458F-756E934039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8" y="5466"/>
                <a:ext cx="567" cy="567"/>
              </a:xfrm>
              <a:prstGeom prst="roundRect">
                <a:avLst>
                  <a:gd name="adj" fmla="val 25440"/>
                </a:avLst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18" name="AutoShape 34">
                <a:extLst>
                  <a:ext uri="{FF2B5EF4-FFF2-40B4-BE49-F238E27FC236}">
                    <a16:creationId xmlns:a16="http://schemas.microsoft.com/office/drawing/2014/main" id="{2BF06F97-D8F2-A8A2-5AE7-DDF2F89D93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8" y="5897"/>
                <a:ext cx="567" cy="17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99">
                      <a:gamma/>
                      <a:shade val="46275"/>
                      <a:invGamma/>
                    </a:srgbClr>
                  </a:gs>
                  <a:gs pos="100000">
                    <a:srgbClr val="333399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19" name="AutoShape 35">
                <a:extLst>
                  <a:ext uri="{FF2B5EF4-FFF2-40B4-BE49-F238E27FC236}">
                    <a16:creationId xmlns:a16="http://schemas.microsoft.com/office/drawing/2014/main" id="{D186B6F9-65DB-2EBC-8405-758164790D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" y="5965"/>
                <a:ext cx="416" cy="9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99">
                      <a:gamma/>
                      <a:shade val="46275"/>
                      <a:invGamma/>
                    </a:srgbClr>
                  </a:gs>
                  <a:gs pos="100000">
                    <a:srgbClr val="333399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20" name="AutoShape 36">
                <a:extLst>
                  <a:ext uri="{FF2B5EF4-FFF2-40B4-BE49-F238E27FC236}">
                    <a16:creationId xmlns:a16="http://schemas.microsoft.com/office/drawing/2014/main" id="{97270194-1F93-5278-ACE8-5D346A225E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7" y="5579"/>
                <a:ext cx="68" cy="29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21" name="AutoShape 37">
                <a:extLst>
                  <a:ext uri="{FF2B5EF4-FFF2-40B4-BE49-F238E27FC236}">
                    <a16:creationId xmlns:a16="http://schemas.microsoft.com/office/drawing/2014/main" id="{D6CD160C-E7AB-C24B-0F92-DC30C0D6EB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0" y="5579"/>
                <a:ext cx="68" cy="29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6422" name="Text Box 38">
              <a:extLst>
                <a:ext uri="{FF2B5EF4-FFF2-40B4-BE49-F238E27FC236}">
                  <a16:creationId xmlns:a16="http://schemas.microsoft.com/office/drawing/2014/main" id="{6056D325-A53D-F1DD-6CB8-692C5DD8B8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93" y="7411"/>
              <a:ext cx="540" cy="2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9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Chair</a:t>
              </a:r>
            </a:p>
            <a:p>
              <a:pPr algn="ctr"/>
              <a:r>
                <a:rPr lang="en-US" altLang="ja-JP" sz="9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(500×600)</a:t>
              </a:r>
            </a:p>
          </p:txBody>
        </p:sp>
        <p:sp>
          <p:nvSpPr>
            <p:cNvPr id="16423" name="Line 39">
              <a:extLst>
                <a:ext uri="{FF2B5EF4-FFF2-40B4-BE49-F238E27FC236}">
                  <a16:creationId xmlns:a16="http://schemas.microsoft.com/office/drawing/2014/main" id="{A36A0324-0A3C-8CE9-A2A5-DF7817A26D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67" y="7870"/>
              <a:ext cx="0" cy="295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6424" name="Group 40">
            <a:extLst>
              <a:ext uri="{FF2B5EF4-FFF2-40B4-BE49-F238E27FC236}">
                <a16:creationId xmlns:a16="http://schemas.microsoft.com/office/drawing/2014/main" id="{0809A744-4F40-2D27-F452-9BD5F16B11D0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7739063" y="2339975"/>
            <a:ext cx="1081087" cy="1439863"/>
            <a:chOff x="4626" y="7258"/>
            <a:chExt cx="681" cy="907"/>
          </a:xfrm>
        </p:grpSpPr>
        <p:grpSp>
          <p:nvGrpSpPr>
            <p:cNvPr id="16425" name="Group 41">
              <a:extLst>
                <a:ext uri="{FF2B5EF4-FFF2-40B4-BE49-F238E27FC236}">
                  <a16:creationId xmlns:a16="http://schemas.microsoft.com/office/drawing/2014/main" id="{079D5AAF-04FA-3140-FEDA-593F4593B5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6" y="7553"/>
              <a:ext cx="681" cy="601"/>
              <a:chOff x="924" y="4808"/>
              <a:chExt cx="681" cy="601"/>
            </a:xfrm>
          </p:grpSpPr>
          <p:sp>
            <p:nvSpPr>
              <p:cNvPr id="16426" name="AutoShape 42">
                <a:extLst>
                  <a:ext uri="{FF2B5EF4-FFF2-40B4-BE49-F238E27FC236}">
                    <a16:creationId xmlns:a16="http://schemas.microsoft.com/office/drawing/2014/main" id="{DE97E794-F786-168C-F8DF-E60DCFD66A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5" y="4808"/>
                <a:ext cx="567" cy="567"/>
              </a:xfrm>
              <a:prstGeom prst="roundRect">
                <a:avLst>
                  <a:gd name="adj" fmla="val 2544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27" name="AutoShape 43">
                <a:extLst>
                  <a:ext uri="{FF2B5EF4-FFF2-40B4-BE49-F238E27FC236}">
                    <a16:creationId xmlns:a16="http://schemas.microsoft.com/office/drawing/2014/main" id="{3AD12280-1992-CACD-94FE-C0D2CC09EB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5" y="5239"/>
                <a:ext cx="567" cy="17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28" name="AutoShape 44">
                <a:extLst>
                  <a:ext uri="{FF2B5EF4-FFF2-40B4-BE49-F238E27FC236}">
                    <a16:creationId xmlns:a16="http://schemas.microsoft.com/office/drawing/2014/main" id="{E2DCF98D-FBBA-A01F-90D3-28AAFE29B3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0" y="5307"/>
                <a:ext cx="416" cy="9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29" name="AutoShape 45">
                <a:extLst>
                  <a:ext uri="{FF2B5EF4-FFF2-40B4-BE49-F238E27FC236}">
                    <a16:creationId xmlns:a16="http://schemas.microsoft.com/office/drawing/2014/main" id="{01D08662-FB35-2A89-47FC-45FC8C1FFD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4" y="4921"/>
                <a:ext cx="68" cy="29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30" name="AutoShape 46">
                <a:extLst>
                  <a:ext uri="{FF2B5EF4-FFF2-40B4-BE49-F238E27FC236}">
                    <a16:creationId xmlns:a16="http://schemas.microsoft.com/office/drawing/2014/main" id="{CD3EFC3D-E40B-A3A9-DEE2-46FF79DF9A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7" y="4921"/>
                <a:ext cx="68" cy="29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6431" name="Group 47">
              <a:extLst>
                <a:ext uri="{FF2B5EF4-FFF2-40B4-BE49-F238E27FC236}">
                  <a16:creationId xmlns:a16="http://schemas.microsoft.com/office/drawing/2014/main" id="{9DB1D55D-738E-6C4F-ED5F-92664E0BFC3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6" y="7258"/>
              <a:ext cx="681" cy="601"/>
              <a:chOff x="907" y="5466"/>
              <a:chExt cx="681" cy="601"/>
            </a:xfrm>
          </p:grpSpPr>
          <p:grpSp>
            <p:nvGrpSpPr>
              <p:cNvPr id="16432" name="Group 48">
                <a:extLst>
                  <a:ext uri="{FF2B5EF4-FFF2-40B4-BE49-F238E27FC236}">
                    <a16:creationId xmlns:a16="http://schemas.microsoft.com/office/drawing/2014/main" id="{1B15A0E3-2C52-DE81-A7CB-11B51F688BE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07" y="5466"/>
                <a:ext cx="681" cy="601"/>
                <a:chOff x="924" y="4808"/>
                <a:chExt cx="681" cy="601"/>
              </a:xfrm>
            </p:grpSpPr>
            <p:sp>
              <p:nvSpPr>
                <p:cNvPr id="16433" name="AutoShape 49">
                  <a:extLst>
                    <a:ext uri="{FF2B5EF4-FFF2-40B4-BE49-F238E27FC236}">
                      <a16:creationId xmlns:a16="http://schemas.microsoft.com/office/drawing/2014/main" id="{C9A5D20F-C03D-0957-5218-FA968C5822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75" y="4808"/>
                  <a:ext cx="567" cy="567"/>
                </a:xfrm>
                <a:prstGeom prst="roundRect">
                  <a:avLst>
                    <a:gd name="adj" fmla="val 2544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434" name="AutoShape 50">
                  <a:extLst>
                    <a:ext uri="{FF2B5EF4-FFF2-40B4-BE49-F238E27FC236}">
                      <a16:creationId xmlns:a16="http://schemas.microsoft.com/office/drawing/2014/main" id="{54974E5D-5E48-67CC-C082-BA85524DF59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75" y="5239"/>
                  <a:ext cx="567" cy="1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435" name="AutoShape 51">
                  <a:extLst>
                    <a:ext uri="{FF2B5EF4-FFF2-40B4-BE49-F238E27FC236}">
                      <a16:creationId xmlns:a16="http://schemas.microsoft.com/office/drawing/2014/main" id="{C8364BF4-F078-0A2B-D3A8-FD78D2CEE8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50" y="5307"/>
                  <a:ext cx="416" cy="9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436" name="AutoShape 52">
                  <a:extLst>
                    <a:ext uri="{FF2B5EF4-FFF2-40B4-BE49-F238E27FC236}">
                      <a16:creationId xmlns:a16="http://schemas.microsoft.com/office/drawing/2014/main" id="{4951DE61-5DD8-0D46-9C99-8ECEFCA725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24" y="4921"/>
                  <a:ext cx="68" cy="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437" name="AutoShape 53">
                  <a:extLst>
                    <a:ext uri="{FF2B5EF4-FFF2-40B4-BE49-F238E27FC236}">
                      <a16:creationId xmlns:a16="http://schemas.microsoft.com/office/drawing/2014/main" id="{400AA244-FC98-52CC-8785-4CDB29AD91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7" y="4921"/>
                  <a:ext cx="68" cy="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6438" name="AutoShape 54">
                <a:extLst>
                  <a:ext uri="{FF2B5EF4-FFF2-40B4-BE49-F238E27FC236}">
                    <a16:creationId xmlns:a16="http://schemas.microsoft.com/office/drawing/2014/main" id="{B7F53E7C-96F9-6265-D2DD-8C54B9C1E4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8" y="5466"/>
                <a:ext cx="567" cy="567"/>
              </a:xfrm>
              <a:prstGeom prst="roundRect">
                <a:avLst>
                  <a:gd name="adj" fmla="val 25440"/>
                </a:avLst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39" name="AutoShape 55">
                <a:extLst>
                  <a:ext uri="{FF2B5EF4-FFF2-40B4-BE49-F238E27FC236}">
                    <a16:creationId xmlns:a16="http://schemas.microsoft.com/office/drawing/2014/main" id="{6061FE27-3F50-8691-74C7-81EB01AD60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8" y="5897"/>
                <a:ext cx="567" cy="17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99">
                      <a:gamma/>
                      <a:shade val="46275"/>
                      <a:invGamma/>
                    </a:srgbClr>
                  </a:gs>
                  <a:gs pos="100000">
                    <a:srgbClr val="333399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40" name="AutoShape 56">
                <a:extLst>
                  <a:ext uri="{FF2B5EF4-FFF2-40B4-BE49-F238E27FC236}">
                    <a16:creationId xmlns:a16="http://schemas.microsoft.com/office/drawing/2014/main" id="{0FCE9809-27B8-E4C6-0F18-F2CF005A5B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" y="5965"/>
                <a:ext cx="416" cy="9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99">
                      <a:gamma/>
                      <a:shade val="46275"/>
                      <a:invGamma/>
                    </a:srgbClr>
                  </a:gs>
                  <a:gs pos="100000">
                    <a:srgbClr val="333399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41" name="AutoShape 57">
                <a:extLst>
                  <a:ext uri="{FF2B5EF4-FFF2-40B4-BE49-F238E27FC236}">
                    <a16:creationId xmlns:a16="http://schemas.microsoft.com/office/drawing/2014/main" id="{041C780C-7DE1-7685-446F-E2EE7F3F70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7" y="5579"/>
                <a:ext cx="68" cy="29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42" name="AutoShape 58">
                <a:extLst>
                  <a:ext uri="{FF2B5EF4-FFF2-40B4-BE49-F238E27FC236}">
                    <a16:creationId xmlns:a16="http://schemas.microsoft.com/office/drawing/2014/main" id="{347F0A90-385F-154D-25C6-8B15BE39C3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0" y="5579"/>
                <a:ext cx="68" cy="29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6443" name="Text Box 59">
              <a:extLst>
                <a:ext uri="{FF2B5EF4-FFF2-40B4-BE49-F238E27FC236}">
                  <a16:creationId xmlns:a16="http://schemas.microsoft.com/office/drawing/2014/main" id="{4F040877-94F2-BE3C-079F-31B17F8C78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93" y="7411"/>
              <a:ext cx="540" cy="2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9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Chair</a:t>
              </a:r>
            </a:p>
            <a:p>
              <a:pPr algn="ctr"/>
              <a:r>
                <a:rPr lang="en-US" altLang="ja-JP" sz="9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(500×600)</a:t>
              </a:r>
            </a:p>
          </p:txBody>
        </p:sp>
        <p:sp>
          <p:nvSpPr>
            <p:cNvPr id="16444" name="Line 60">
              <a:extLst>
                <a:ext uri="{FF2B5EF4-FFF2-40B4-BE49-F238E27FC236}">
                  <a16:creationId xmlns:a16="http://schemas.microsoft.com/office/drawing/2014/main" id="{7AC8FEFC-DF53-249B-F215-F124AD0E64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67" y="7870"/>
              <a:ext cx="0" cy="295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6445" name="Group 61">
            <a:extLst>
              <a:ext uri="{FF2B5EF4-FFF2-40B4-BE49-F238E27FC236}">
                <a16:creationId xmlns:a16="http://schemas.microsoft.com/office/drawing/2014/main" id="{D33D8AD9-89BA-23F1-CE70-A0B7B5621434}"/>
              </a:ext>
            </a:extLst>
          </p:cNvPr>
          <p:cNvGrpSpPr>
            <a:grpSpLocks/>
          </p:cNvGrpSpPr>
          <p:nvPr/>
        </p:nvGrpSpPr>
        <p:grpSpPr bwMode="auto">
          <a:xfrm>
            <a:off x="7775575" y="6299200"/>
            <a:ext cx="1081088" cy="1439863"/>
            <a:chOff x="4626" y="7258"/>
            <a:chExt cx="681" cy="907"/>
          </a:xfrm>
        </p:grpSpPr>
        <p:grpSp>
          <p:nvGrpSpPr>
            <p:cNvPr id="16446" name="Group 62">
              <a:extLst>
                <a:ext uri="{FF2B5EF4-FFF2-40B4-BE49-F238E27FC236}">
                  <a16:creationId xmlns:a16="http://schemas.microsoft.com/office/drawing/2014/main" id="{4A0EAF33-2136-5C22-BC36-F2835247913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6" y="7553"/>
              <a:ext cx="681" cy="601"/>
              <a:chOff x="924" y="4808"/>
              <a:chExt cx="681" cy="601"/>
            </a:xfrm>
          </p:grpSpPr>
          <p:sp>
            <p:nvSpPr>
              <p:cNvPr id="16447" name="AutoShape 63">
                <a:extLst>
                  <a:ext uri="{FF2B5EF4-FFF2-40B4-BE49-F238E27FC236}">
                    <a16:creationId xmlns:a16="http://schemas.microsoft.com/office/drawing/2014/main" id="{3403CBDD-B827-0684-F7DD-B266BC6E67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5" y="4808"/>
                <a:ext cx="567" cy="567"/>
              </a:xfrm>
              <a:prstGeom prst="roundRect">
                <a:avLst>
                  <a:gd name="adj" fmla="val 2544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48" name="AutoShape 64">
                <a:extLst>
                  <a:ext uri="{FF2B5EF4-FFF2-40B4-BE49-F238E27FC236}">
                    <a16:creationId xmlns:a16="http://schemas.microsoft.com/office/drawing/2014/main" id="{AFBD789E-C376-AA78-49F3-0BE6C5D3DA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5" y="5239"/>
                <a:ext cx="567" cy="17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49" name="AutoShape 65">
                <a:extLst>
                  <a:ext uri="{FF2B5EF4-FFF2-40B4-BE49-F238E27FC236}">
                    <a16:creationId xmlns:a16="http://schemas.microsoft.com/office/drawing/2014/main" id="{06AD2FCF-5DAF-95BC-412C-C88AD1050C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0" y="5307"/>
                <a:ext cx="416" cy="9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50" name="AutoShape 66">
                <a:extLst>
                  <a:ext uri="{FF2B5EF4-FFF2-40B4-BE49-F238E27FC236}">
                    <a16:creationId xmlns:a16="http://schemas.microsoft.com/office/drawing/2014/main" id="{D6EBF4EC-21AF-359D-7C2B-C5E52E8D3B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4" y="4921"/>
                <a:ext cx="68" cy="29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51" name="AutoShape 67">
                <a:extLst>
                  <a:ext uri="{FF2B5EF4-FFF2-40B4-BE49-F238E27FC236}">
                    <a16:creationId xmlns:a16="http://schemas.microsoft.com/office/drawing/2014/main" id="{60EA8BD7-DF7B-E340-B720-85AC946B56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7" y="4921"/>
                <a:ext cx="68" cy="29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6452" name="Group 68">
              <a:extLst>
                <a:ext uri="{FF2B5EF4-FFF2-40B4-BE49-F238E27FC236}">
                  <a16:creationId xmlns:a16="http://schemas.microsoft.com/office/drawing/2014/main" id="{B2539678-325F-00A5-EDF6-A4EC1FCDC80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6" y="7258"/>
              <a:ext cx="681" cy="601"/>
              <a:chOff x="907" y="5466"/>
              <a:chExt cx="681" cy="601"/>
            </a:xfrm>
          </p:grpSpPr>
          <p:grpSp>
            <p:nvGrpSpPr>
              <p:cNvPr id="16453" name="Group 69">
                <a:extLst>
                  <a:ext uri="{FF2B5EF4-FFF2-40B4-BE49-F238E27FC236}">
                    <a16:creationId xmlns:a16="http://schemas.microsoft.com/office/drawing/2014/main" id="{A28D77D3-B3C0-2943-7133-9F80E464A98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07" y="5466"/>
                <a:ext cx="681" cy="601"/>
                <a:chOff x="924" y="4808"/>
                <a:chExt cx="681" cy="601"/>
              </a:xfrm>
            </p:grpSpPr>
            <p:sp>
              <p:nvSpPr>
                <p:cNvPr id="16454" name="AutoShape 70">
                  <a:extLst>
                    <a:ext uri="{FF2B5EF4-FFF2-40B4-BE49-F238E27FC236}">
                      <a16:creationId xmlns:a16="http://schemas.microsoft.com/office/drawing/2014/main" id="{8981CE3B-1FBA-C96C-BD19-3FC1B08E088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75" y="4808"/>
                  <a:ext cx="567" cy="567"/>
                </a:xfrm>
                <a:prstGeom prst="roundRect">
                  <a:avLst>
                    <a:gd name="adj" fmla="val 2544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455" name="AutoShape 71">
                  <a:extLst>
                    <a:ext uri="{FF2B5EF4-FFF2-40B4-BE49-F238E27FC236}">
                      <a16:creationId xmlns:a16="http://schemas.microsoft.com/office/drawing/2014/main" id="{80B64C7E-9D9A-5087-487B-D70D56865B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75" y="5239"/>
                  <a:ext cx="567" cy="1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456" name="AutoShape 72">
                  <a:extLst>
                    <a:ext uri="{FF2B5EF4-FFF2-40B4-BE49-F238E27FC236}">
                      <a16:creationId xmlns:a16="http://schemas.microsoft.com/office/drawing/2014/main" id="{E416D7D9-954C-EF21-0F04-7DF57D1B58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50" y="5307"/>
                  <a:ext cx="416" cy="9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457" name="AutoShape 73">
                  <a:extLst>
                    <a:ext uri="{FF2B5EF4-FFF2-40B4-BE49-F238E27FC236}">
                      <a16:creationId xmlns:a16="http://schemas.microsoft.com/office/drawing/2014/main" id="{6EA4D681-8E65-9E2F-61F7-E3AD95F0E3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24" y="4921"/>
                  <a:ext cx="68" cy="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458" name="AutoShape 74">
                  <a:extLst>
                    <a:ext uri="{FF2B5EF4-FFF2-40B4-BE49-F238E27FC236}">
                      <a16:creationId xmlns:a16="http://schemas.microsoft.com/office/drawing/2014/main" id="{6846AE86-B12D-352A-4DFB-2BBA6D55CB1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7" y="4921"/>
                  <a:ext cx="68" cy="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6459" name="AutoShape 75">
                <a:extLst>
                  <a:ext uri="{FF2B5EF4-FFF2-40B4-BE49-F238E27FC236}">
                    <a16:creationId xmlns:a16="http://schemas.microsoft.com/office/drawing/2014/main" id="{C55C0138-FC6E-C403-E490-6F61F491C3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8" y="5466"/>
                <a:ext cx="567" cy="567"/>
              </a:xfrm>
              <a:prstGeom prst="roundRect">
                <a:avLst>
                  <a:gd name="adj" fmla="val 25440"/>
                </a:avLst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60" name="AutoShape 76">
                <a:extLst>
                  <a:ext uri="{FF2B5EF4-FFF2-40B4-BE49-F238E27FC236}">
                    <a16:creationId xmlns:a16="http://schemas.microsoft.com/office/drawing/2014/main" id="{1F01906C-22D3-11AF-134D-979C4E7403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8" y="5897"/>
                <a:ext cx="567" cy="17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99">
                      <a:gamma/>
                      <a:shade val="46275"/>
                      <a:invGamma/>
                    </a:srgbClr>
                  </a:gs>
                  <a:gs pos="100000">
                    <a:srgbClr val="333399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61" name="AutoShape 77">
                <a:extLst>
                  <a:ext uri="{FF2B5EF4-FFF2-40B4-BE49-F238E27FC236}">
                    <a16:creationId xmlns:a16="http://schemas.microsoft.com/office/drawing/2014/main" id="{C8BB7686-C4CA-BCD7-6AEC-BB9EA9F285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" y="5965"/>
                <a:ext cx="416" cy="9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99">
                      <a:gamma/>
                      <a:shade val="46275"/>
                      <a:invGamma/>
                    </a:srgbClr>
                  </a:gs>
                  <a:gs pos="100000">
                    <a:srgbClr val="333399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62" name="AutoShape 78">
                <a:extLst>
                  <a:ext uri="{FF2B5EF4-FFF2-40B4-BE49-F238E27FC236}">
                    <a16:creationId xmlns:a16="http://schemas.microsoft.com/office/drawing/2014/main" id="{59FE553F-0E50-DB23-828D-E161D2E1B2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7" y="5579"/>
                <a:ext cx="68" cy="29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63" name="AutoShape 79">
                <a:extLst>
                  <a:ext uri="{FF2B5EF4-FFF2-40B4-BE49-F238E27FC236}">
                    <a16:creationId xmlns:a16="http://schemas.microsoft.com/office/drawing/2014/main" id="{730C8928-D103-A3AE-FB3D-E08BF49B4F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0" y="5579"/>
                <a:ext cx="68" cy="29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6464" name="Text Box 80">
              <a:extLst>
                <a:ext uri="{FF2B5EF4-FFF2-40B4-BE49-F238E27FC236}">
                  <a16:creationId xmlns:a16="http://schemas.microsoft.com/office/drawing/2014/main" id="{0E9DB86E-C754-E1B0-2250-E6DBE8933F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93" y="7411"/>
              <a:ext cx="540" cy="2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9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Chair</a:t>
              </a:r>
            </a:p>
            <a:p>
              <a:pPr algn="ctr"/>
              <a:r>
                <a:rPr lang="en-US" altLang="ja-JP" sz="9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(500×600)</a:t>
              </a:r>
            </a:p>
          </p:txBody>
        </p:sp>
        <p:sp>
          <p:nvSpPr>
            <p:cNvPr id="16465" name="Line 81">
              <a:extLst>
                <a:ext uri="{FF2B5EF4-FFF2-40B4-BE49-F238E27FC236}">
                  <a16:creationId xmlns:a16="http://schemas.microsoft.com/office/drawing/2014/main" id="{55C959BC-CF22-CD5E-1E7F-A272681954B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67" y="7870"/>
              <a:ext cx="0" cy="295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6466" name="Rectangle 82">
            <a:extLst>
              <a:ext uri="{FF2B5EF4-FFF2-40B4-BE49-F238E27FC236}">
                <a16:creationId xmlns:a16="http://schemas.microsoft.com/office/drawing/2014/main" id="{F68EA3FF-7505-39ED-FAC2-4823920C64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7750" y="5040313"/>
            <a:ext cx="1800225" cy="1258887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ja-JP" altLang="en-US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田中係長</a:t>
            </a:r>
            <a:endParaRPr lang="ja-JP" altLang="en-US" sz="1200" b="1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467" name="Rectangle 83">
            <a:extLst>
              <a:ext uri="{FF2B5EF4-FFF2-40B4-BE49-F238E27FC236}">
                <a16:creationId xmlns:a16="http://schemas.microsoft.com/office/drawing/2014/main" id="{2D4B84F0-D2AC-3A1C-BE1E-20D2CD76F7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88538" y="3779838"/>
            <a:ext cx="1800225" cy="1258887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ja-JP" altLang="en-US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上田主任</a:t>
            </a:r>
            <a:endParaRPr lang="ja-JP" altLang="en-US" sz="1200" b="1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468" name="Rectangle 84">
            <a:extLst>
              <a:ext uri="{FF2B5EF4-FFF2-40B4-BE49-F238E27FC236}">
                <a16:creationId xmlns:a16="http://schemas.microsoft.com/office/drawing/2014/main" id="{163D6C51-C679-FB3D-22AA-48C4C7FCDB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90125" y="5040313"/>
            <a:ext cx="1800225" cy="1258887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ja-JP" altLang="en-US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前田主任</a:t>
            </a:r>
            <a:endParaRPr lang="ja-JP" altLang="en-US" sz="1200" b="1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6469" name="Group 85">
            <a:extLst>
              <a:ext uri="{FF2B5EF4-FFF2-40B4-BE49-F238E27FC236}">
                <a16:creationId xmlns:a16="http://schemas.microsoft.com/office/drawing/2014/main" id="{DEBD6D1B-6468-475C-B4FA-2D0277AFA267}"/>
              </a:ext>
            </a:extLst>
          </p:cNvPr>
          <p:cNvGrpSpPr>
            <a:grpSpLocks/>
          </p:cNvGrpSpPr>
          <p:nvPr/>
        </p:nvGrpSpPr>
        <p:grpSpPr bwMode="auto">
          <a:xfrm>
            <a:off x="10321925" y="6299200"/>
            <a:ext cx="1081088" cy="1439863"/>
            <a:chOff x="4626" y="7258"/>
            <a:chExt cx="681" cy="907"/>
          </a:xfrm>
        </p:grpSpPr>
        <p:grpSp>
          <p:nvGrpSpPr>
            <p:cNvPr id="16470" name="Group 86">
              <a:extLst>
                <a:ext uri="{FF2B5EF4-FFF2-40B4-BE49-F238E27FC236}">
                  <a16:creationId xmlns:a16="http://schemas.microsoft.com/office/drawing/2014/main" id="{376F44D7-B30B-200D-618C-E221CF85073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6" y="7553"/>
              <a:ext cx="681" cy="601"/>
              <a:chOff x="924" y="4808"/>
              <a:chExt cx="681" cy="601"/>
            </a:xfrm>
          </p:grpSpPr>
          <p:sp>
            <p:nvSpPr>
              <p:cNvPr id="16471" name="AutoShape 87">
                <a:extLst>
                  <a:ext uri="{FF2B5EF4-FFF2-40B4-BE49-F238E27FC236}">
                    <a16:creationId xmlns:a16="http://schemas.microsoft.com/office/drawing/2014/main" id="{97BD95C2-EDDB-D9C4-EA70-5A968A689F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5" y="4808"/>
                <a:ext cx="567" cy="567"/>
              </a:xfrm>
              <a:prstGeom prst="roundRect">
                <a:avLst>
                  <a:gd name="adj" fmla="val 2544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72" name="AutoShape 88">
                <a:extLst>
                  <a:ext uri="{FF2B5EF4-FFF2-40B4-BE49-F238E27FC236}">
                    <a16:creationId xmlns:a16="http://schemas.microsoft.com/office/drawing/2014/main" id="{0D0FAED4-F681-D70B-EF42-0B85AD6392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5" y="5239"/>
                <a:ext cx="567" cy="17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73" name="AutoShape 89">
                <a:extLst>
                  <a:ext uri="{FF2B5EF4-FFF2-40B4-BE49-F238E27FC236}">
                    <a16:creationId xmlns:a16="http://schemas.microsoft.com/office/drawing/2014/main" id="{22C7FCE8-46DE-9627-5D46-56D1281165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0" y="5307"/>
                <a:ext cx="416" cy="9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74" name="AutoShape 90">
                <a:extLst>
                  <a:ext uri="{FF2B5EF4-FFF2-40B4-BE49-F238E27FC236}">
                    <a16:creationId xmlns:a16="http://schemas.microsoft.com/office/drawing/2014/main" id="{4774238D-D017-B9E5-033D-147A294EB2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4" y="4921"/>
                <a:ext cx="68" cy="29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75" name="AutoShape 91">
                <a:extLst>
                  <a:ext uri="{FF2B5EF4-FFF2-40B4-BE49-F238E27FC236}">
                    <a16:creationId xmlns:a16="http://schemas.microsoft.com/office/drawing/2014/main" id="{04D97902-6566-0F0F-3211-2D922BAAC5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7" y="4921"/>
                <a:ext cx="68" cy="29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6476" name="Group 92">
              <a:extLst>
                <a:ext uri="{FF2B5EF4-FFF2-40B4-BE49-F238E27FC236}">
                  <a16:creationId xmlns:a16="http://schemas.microsoft.com/office/drawing/2014/main" id="{C21FAF9F-6652-C556-775C-EFBE625C5CA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6" y="7258"/>
              <a:ext cx="681" cy="601"/>
              <a:chOff x="907" y="5466"/>
              <a:chExt cx="681" cy="601"/>
            </a:xfrm>
          </p:grpSpPr>
          <p:grpSp>
            <p:nvGrpSpPr>
              <p:cNvPr id="16477" name="Group 93">
                <a:extLst>
                  <a:ext uri="{FF2B5EF4-FFF2-40B4-BE49-F238E27FC236}">
                    <a16:creationId xmlns:a16="http://schemas.microsoft.com/office/drawing/2014/main" id="{DD07B35E-68AD-990E-7305-E8CD7FB1FA9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07" y="5466"/>
                <a:ext cx="681" cy="601"/>
                <a:chOff x="924" y="4808"/>
                <a:chExt cx="681" cy="601"/>
              </a:xfrm>
            </p:grpSpPr>
            <p:sp>
              <p:nvSpPr>
                <p:cNvPr id="16478" name="AutoShape 94">
                  <a:extLst>
                    <a:ext uri="{FF2B5EF4-FFF2-40B4-BE49-F238E27FC236}">
                      <a16:creationId xmlns:a16="http://schemas.microsoft.com/office/drawing/2014/main" id="{C37FB5A1-08EE-463E-F469-359416E01D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75" y="4808"/>
                  <a:ext cx="567" cy="567"/>
                </a:xfrm>
                <a:prstGeom prst="roundRect">
                  <a:avLst>
                    <a:gd name="adj" fmla="val 2544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479" name="AutoShape 95">
                  <a:extLst>
                    <a:ext uri="{FF2B5EF4-FFF2-40B4-BE49-F238E27FC236}">
                      <a16:creationId xmlns:a16="http://schemas.microsoft.com/office/drawing/2014/main" id="{2126236A-D6D2-66C3-BEE8-77D3BD136E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75" y="5239"/>
                  <a:ext cx="567" cy="1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480" name="AutoShape 96">
                  <a:extLst>
                    <a:ext uri="{FF2B5EF4-FFF2-40B4-BE49-F238E27FC236}">
                      <a16:creationId xmlns:a16="http://schemas.microsoft.com/office/drawing/2014/main" id="{1338B324-55C0-651B-15A5-9BBE607F6D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50" y="5307"/>
                  <a:ext cx="416" cy="9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481" name="AutoShape 97">
                  <a:extLst>
                    <a:ext uri="{FF2B5EF4-FFF2-40B4-BE49-F238E27FC236}">
                      <a16:creationId xmlns:a16="http://schemas.microsoft.com/office/drawing/2014/main" id="{CCB28EF2-7A0B-8F96-799F-7EEDCEBDD8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24" y="4921"/>
                  <a:ext cx="68" cy="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482" name="AutoShape 98">
                  <a:extLst>
                    <a:ext uri="{FF2B5EF4-FFF2-40B4-BE49-F238E27FC236}">
                      <a16:creationId xmlns:a16="http://schemas.microsoft.com/office/drawing/2014/main" id="{6372AB17-6063-4F0B-7E61-0A3185DACB3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7" y="4921"/>
                  <a:ext cx="68" cy="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6483" name="AutoShape 99">
                <a:extLst>
                  <a:ext uri="{FF2B5EF4-FFF2-40B4-BE49-F238E27FC236}">
                    <a16:creationId xmlns:a16="http://schemas.microsoft.com/office/drawing/2014/main" id="{B2895D1E-B6E2-A615-20D1-36BC922756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8" y="5466"/>
                <a:ext cx="567" cy="567"/>
              </a:xfrm>
              <a:prstGeom prst="roundRect">
                <a:avLst>
                  <a:gd name="adj" fmla="val 25440"/>
                </a:avLst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84" name="AutoShape 100">
                <a:extLst>
                  <a:ext uri="{FF2B5EF4-FFF2-40B4-BE49-F238E27FC236}">
                    <a16:creationId xmlns:a16="http://schemas.microsoft.com/office/drawing/2014/main" id="{22D9354C-A0F8-A775-576E-4165852DAD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8" y="5897"/>
                <a:ext cx="567" cy="17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99">
                      <a:gamma/>
                      <a:shade val="46275"/>
                      <a:invGamma/>
                    </a:srgbClr>
                  </a:gs>
                  <a:gs pos="100000">
                    <a:srgbClr val="333399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85" name="AutoShape 101">
                <a:extLst>
                  <a:ext uri="{FF2B5EF4-FFF2-40B4-BE49-F238E27FC236}">
                    <a16:creationId xmlns:a16="http://schemas.microsoft.com/office/drawing/2014/main" id="{6381C180-DBE6-05C3-0C9C-C4454B8793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" y="5965"/>
                <a:ext cx="416" cy="9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99">
                      <a:gamma/>
                      <a:shade val="46275"/>
                      <a:invGamma/>
                    </a:srgbClr>
                  </a:gs>
                  <a:gs pos="100000">
                    <a:srgbClr val="333399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86" name="AutoShape 102">
                <a:extLst>
                  <a:ext uri="{FF2B5EF4-FFF2-40B4-BE49-F238E27FC236}">
                    <a16:creationId xmlns:a16="http://schemas.microsoft.com/office/drawing/2014/main" id="{B29BB2BA-C5AD-F92D-40EC-B1C08BE9E8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7" y="5579"/>
                <a:ext cx="68" cy="29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87" name="AutoShape 103">
                <a:extLst>
                  <a:ext uri="{FF2B5EF4-FFF2-40B4-BE49-F238E27FC236}">
                    <a16:creationId xmlns:a16="http://schemas.microsoft.com/office/drawing/2014/main" id="{B9C0DFC9-F769-3E7A-FCC2-9D9DB5C9D9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0" y="5579"/>
                <a:ext cx="68" cy="29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6488" name="Text Box 104">
              <a:extLst>
                <a:ext uri="{FF2B5EF4-FFF2-40B4-BE49-F238E27FC236}">
                  <a16:creationId xmlns:a16="http://schemas.microsoft.com/office/drawing/2014/main" id="{FEFB8F47-CF16-1642-410A-1E966E596F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93" y="7411"/>
              <a:ext cx="540" cy="2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9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Chair</a:t>
              </a:r>
            </a:p>
            <a:p>
              <a:pPr algn="ctr"/>
              <a:r>
                <a:rPr lang="en-US" altLang="ja-JP" sz="9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(500×600)</a:t>
              </a:r>
            </a:p>
          </p:txBody>
        </p:sp>
        <p:sp>
          <p:nvSpPr>
            <p:cNvPr id="16489" name="Line 105">
              <a:extLst>
                <a:ext uri="{FF2B5EF4-FFF2-40B4-BE49-F238E27FC236}">
                  <a16:creationId xmlns:a16="http://schemas.microsoft.com/office/drawing/2014/main" id="{FFF99F69-E74E-77C4-EBB1-F10BECE9D43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67" y="7870"/>
              <a:ext cx="0" cy="295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6490" name="Group 106">
            <a:extLst>
              <a:ext uri="{FF2B5EF4-FFF2-40B4-BE49-F238E27FC236}">
                <a16:creationId xmlns:a16="http://schemas.microsoft.com/office/drawing/2014/main" id="{BC569686-2264-5080-37B4-413FD1A052CE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10250488" y="2339975"/>
            <a:ext cx="1081087" cy="1439863"/>
            <a:chOff x="4626" y="7258"/>
            <a:chExt cx="681" cy="907"/>
          </a:xfrm>
        </p:grpSpPr>
        <p:grpSp>
          <p:nvGrpSpPr>
            <p:cNvPr id="16491" name="Group 107">
              <a:extLst>
                <a:ext uri="{FF2B5EF4-FFF2-40B4-BE49-F238E27FC236}">
                  <a16:creationId xmlns:a16="http://schemas.microsoft.com/office/drawing/2014/main" id="{852B5A34-6A4A-E791-BC0E-94AA5BDBB0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6" y="7553"/>
              <a:ext cx="681" cy="601"/>
              <a:chOff x="924" y="4808"/>
              <a:chExt cx="681" cy="601"/>
            </a:xfrm>
          </p:grpSpPr>
          <p:sp>
            <p:nvSpPr>
              <p:cNvPr id="16492" name="AutoShape 108">
                <a:extLst>
                  <a:ext uri="{FF2B5EF4-FFF2-40B4-BE49-F238E27FC236}">
                    <a16:creationId xmlns:a16="http://schemas.microsoft.com/office/drawing/2014/main" id="{F30E172E-41EA-5613-4B80-343B44F8A0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5" y="4808"/>
                <a:ext cx="567" cy="567"/>
              </a:xfrm>
              <a:prstGeom prst="roundRect">
                <a:avLst>
                  <a:gd name="adj" fmla="val 2544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93" name="AutoShape 109">
                <a:extLst>
                  <a:ext uri="{FF2B5EF4-FFF2-40B4-BE49-F238E27FC236}">
                    <a16:creationId xmlns:a16="http://schemas.microsoft.com/office/drawing/2014/main" id="{DE6AE62F-0B63-9496-80BB-9A3D5DC377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5" y="5239"/>
                <a:ext cx="567" cy="17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94" name="AutoShape 110">
                <a:extLst>
                  <a:ext uri="{FF2B5EF4-FFF2-40B4-BE49-F238E27FC236}">
                    <a16:creationId xmlns:a16="http://schemas.microsoft.com/office/drawing/2014/main" id="{B56D6D32-4913-AEDE-1071-77BD8978AE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0" y="5307"/>
                <a:ext cx="416" cy="9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95" name="AutoShape 111">
                <a:extLst>
                  <a:ext uri="{FF2B5EF4-FFF2-40B4-BE49-F238E27FC236}">
                    <a16:creationId xmlns:a16="http://schemas.microsoft.com/office/drawing/2014/main" id="{51AB1343-FB7C-2232-3AF0-31DFB7A77A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4" y="4921"/>
                <a:ext cx="68" cy="29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96" name="AutoShape 112">
                <a:extLst>
                  <a:ext uri="{FF2B5EF4-FFF2-40B4-BE49-F238E27FC236}">
                    <a16:creationId xmlns:a16="http://schemas.microsoft.com/office/drawing/2014/main" id="{D759DB1B-0D28-1249-65DF-9FC6212F06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7" y="4921"/>
                <a:ext cx="68" cy="29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6497" name="Group 113">
              <a:extLst>
                <a:ext uri="{FF2B5EF4-FFF2-40B4-BE49-F238E27FC236}">
                  <a16:creationId xmlns:a16="http://schemas.microsoft.com/office/drawing/2014/main" id="{94BDBDAD-0984-096A-0AD1-7609D1AED27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6" y="7258"/>
              <a:ext cx="681" cy="601"/>
              <a:chOff x="907" y="5466"/>
              <a:chExt cx="681" cy="601"/>
            </a:xfrm>
          </p:grpSpPr>
          <p:grpSp>
            <p:nvGrpSpPr>
              <p:cNvPr id="16498" name="Group 114">
                <a:extLst>
                  <a:ext uri="{FF2B5EF4-FFF2-40B4-BE49-F238E27FC236}">
                    <a16:creationId xmlns:a16="http://schemas.microsoft.com/office/drawing/2014/main" id="{4B4B0684-E73A-C06F-2949-954B4749F7C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07" y="5466"/>
                <a:ext cx="681" cy="601"/>
                <a:chOff x="924" y="4808"/>
                <a:chExt cx="681" cy="601"/>
              </a:xfrm>
            </p:grpSpPr>
            <p:sp>
              <p:nvSpPr>
                <p:cNvPr id="16499" name="AutoShape 115">
                  <a:extLst>
                    <a:ext uri="{FF2B5EF4-FFF2-40B4-BE49-F238E27FC236}">
                      <a16:creationId xmlns:a16="http://schemas.microsoft.com/office/drawing/2014/main" id="{5205222D-460F-E85E-0E7C-C9C3E9631A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75" y="4808"/>
                  <a:ext cx="567" cy="567"/>
                </a:xfrm>
                <a:prstGeom prst="roundRect">
                  <a:avLst>
                    <a:gd name="adj" fmla="val 2544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500" name="AutoShape 116">
                  <a:extLst>
                    <a:ext uri="{FF2B5EF4-FFF2-40B4-BE49-F238E27FC236}">
                      <a16:creationId xmlns:a16="http://schemas.microsoft.com/office/drawing/2014/main" id="{54D2CDF9-794C-335D-FB3F-FB1A4804D8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75" y="5239"/>
                  <a:ext cx="567" cy="1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501" name="AutoShape 117">
                  <a:extLst>
                    <a:ext uri="{FF2B5EF4-FFF2-40B4-BE49-F238E27FC236}">
                      <a16:creationId xmlns:a16="http://schemas.microsoft.com/office/drawing/2014/main" id="{EBEA8D9C-8103-EB4A-3FBD-25B81F379C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50" y="5307"/>
                  <a:ext cx="416" cy="9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502" name="AutoShape 118">
                  <a:extLst>
                    <a:ext uri="{FF2B5EF4-FFF2-40B4-BE49-F238E27FC236}">
                      <a16:creationId xmlns:a16="http://schemas.microsoft.com/office/drawing/2014/main" id="{B4FE34A2-DA96-C08E-6C23-200561F3BB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24" y="4921"/>
                  <a:ext cx="68" cy="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503" name="AutoShape 119">
                  <a:extLst>
                    <a:ext uri="{FF2B5EF4-FFF2-40B4-BE49-F238E27FC236}">
                      <a16:creationId xmlns:a16="http://schemas.microsoft.com/office/drawing/2014/main" id="{4942A2CD-0396-4401-5B7E-16F6308995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7" y="4921"/>
                  <a:ext cx="68" cy="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6504" name="AutoShape 120">
                <a:extLst>
                  <a:ext uri="{FF2B5EF4-FFF2-40B4-BE49-F238E27FC236}">
                    <a16:creationId xmlns:a16="http://schemas.microsoft.com/office/drawing/2014/main" id="{B04690C9-F108-E623-0489-0E7D6A76D7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8" y="5466"/>
                <a:ext cx="567" cy="567"/>
              </a:xfrm>
              <a:prstGeom prst="roundRect">
                <a:avLst>
                  <a:gd name="adj" fmla="val 25440"/>
                </a:avLst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505" name="AutoShape 121">
                <a:extLst>
                  <a:ext uri="{FF2B5EF4-FFF2-40B4-BE49-F238E27FC236}">
                    <a16:creationId xmlns:a16="http://schemas.microsoft.com/office/drawing/2014/main" id="{CEF20EC3-D434-4376-E1A8-FE57D09992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8" y="5897"/>
                <a:ext cx="567" cy="17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99">
                      <a:gamma/>
                      <a:shade val="46275"/>
                      <a:invGamma/>
                    </a:srgbClr>
                  </a:gs>
                  <a:gs pos="100000">
                    <a:srgbClr val="333399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506" name="AutoShape 122">
                <a:extLst>
                  <a:ext uri="{FF2B5EF4-FFF2-40B4-BE49-F238E27FC236}">
                    <a16:creationId xmlns:a16="http://schemas.microsoft.com/office/drawing/2014/main" id="{DF8281CD-0EFA-C736-0D8D-202DD9F9B7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" y="5965"/>
                <a:ext cx="416" cy="9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99">
                      <a:gamma/>
                      <a:shade val="46275"/>
                      <a:invGamma/>
                    </a:srgbClr>
                  </a:gs>
                  <a:gs pos="100000">
                    <a:srgbClr val="333399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507" name="AutoShape 123">
                <a:extLst>
                  <a:ext uri="{FF2B5EF4-FFF2-40B4-BE49-F238E27FC236}">
                    <a16:creationId xmlns:a16="http://schemas.microsoft.com/office/drawing/2014/main" id="{519489A2-A9D8-841B-5FE8-C36490F6DC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7" y="5579"/>
                <a:ext cx="68" cy="29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508" name="AutoShape 124">
                <a:extLst>
                  <a:ext uri="{FF2B5EF4-FFF2-40B4-BE49-F238E27FC236}">
                    <a16:creationId xmlns:a16="http://schemas.microsoft.com/office/drawing/2014/main" id="{26A35BD7-40DB-158A-DA8C-938308A038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0" y="5579"/>
                <a:ext cx="68" cy="29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6509" name="Text Box 125">
              <a:extLst>
                <a:ext uri="{FF2B5EF4-FFF2-40B4-BE49-F238E27FC236}">
                  <a16:creationId xmlns:a16="http://schemas.microsoft.com/office/drawing/2014/main" id="{49D4B91F-2297-26AA-331A-AFFF18FEEE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93" y="7411"/>
              <a:ext cx="540" cy="2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9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Chair</a:t>
              </a:r>
            </a:p>
            <a:p>
              <a:pPr algn="ctr"/>
              <a:r>
                <a:rPr lang="en-US" altLang="ja-JP" sz="9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(500×600)</a:t>
              </a:r>
            </a:p>
          </p:txBody>
        </p:sp>
        <p:sp>
          <p:nvSpPr>
            <p:cNvPr id="16510" name="Line 126">
              <a:extLst>
                <a:ext uri="{FF2B5EF4-FFF2-40B4-BE49-F238E27FC236}">
                  <a16:creationId xmlns:a16="http://schemas.microsoft.com/office/drawing/2014/main" id="{CE50962D-6E25-326C-F71D-00984510600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67" y="7870"/>
              <a:ext cx="0" cy="295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6511" name="Rectangle 127">
            <a:extLst>
              <a:ext uri="{FF2B5EF4-FFF2-40B4-BE49-F238E27FC236}">
                <a16:creationId xmlns:a16="http://schemas.microsoft.com/office/drawing/2014/main" id="{DD776CFE-61FC-95EA-FDC7-7FD2D95914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78925" y="3779838"/>
            <a:ext cx="719138" cy="1258887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Side Table</a:t>
            </a:r>
          </a:p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(400x700)</a:t>
            </a:r>
          </a:p>
        </p:txBody>
      </p:sp>
      <p:sp>
        <p:nvSpPr>
          <p:cNvPr id="16512" name="Rectangle 128">
            <a:extLst>
              <a:ext uri="{FF2B5EF4-FFF2-40B4-BE49-F238E27FC236}">
                <a16:creationId xmlns:a16="http://schemas.microsoft.com/office/drawing/2014/main" id="{C0198D77-B964-5729-D2E3-2935A24DDE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78925" y="5038725"/>
            <a:ext cx="719138" cy="1258888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Side Table</a:t>
            </a:r>
          </a:p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(400x700)</a:t>
            </a:r>
          </a:p>
        </p:txBody>
      </p:sp>
      <p:sp>
        <p:nvSpPr>
          <p:cNvPr id="16513" name="Rectangle 129">
            <a:extLst>
              <a:ext uri="{FF2B5EF4-FFF2-40B4-BE49-F238E27FC236}">
                <a16:creationId xmlns:a16="http://schemas.microsoft.com/office/drawing/2014/main" id="{133FF02B-3FC5-6218-8E61-6E4DBF56FB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90350" y="3779838"/>
            <a:ext cx="719138" cy="1258887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Side Table</a:t>
            </a:r>
          </a:p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(400x700)</a:t>
            </a:r>
          </a:p>
        </p:txBody>
      </p:sp>
      <p:sp>
        <p:nvSpPr>
          <p:cNvPr id="16514" name="Rectangle 130">
            <a:extLst>
              <a:ext uri="{FF2B5EF4-FFF2-40B4-BE49-F238E27FC236}">
                <a16:creationId xmlns:a16="http://schemas.microsoft.com/office/drawing/2014/main" id="{8D90FD48-6B7F-5FB2-4B86-F0DF076AC3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90350" y="5038725"/>
            <a:ext cx="719138" cy="1258888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Side Table</a:t>
            </a:r>
          </a:p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(400x700)</a:t>
            </a:r>
          </a:p>
        </p:txBody>
      </p:sp>
      <p:sp>
        <p:nvSpPr>
          <p:cNvPr id="16515" name="Rectangle 131">
            <a:extLst>
              <a:ext uri="{FF2B5EF4-FFF2-40B4-BE49-F238E27FC236}">
                <a16:creationId xmlns:a16="http://schemas.microsoft.com/office/drawing/2014/main" id="{B013293B-E2B3-CE86-0071-2ED6CD8E22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420600" y="3779838"/>
            <a:ext cx="1800225" cy="1258887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ja-JP" altLang="en-US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山中</a:t>
            </a:r>
            <a:endParaRPr lang="ja-JP" altLang="en-US" sz="1200" b="1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516" name="Rectangle 132">
            <a:extLst>
              <a:ext uri="{FF2B5EF4-FFF2-40B4-BE49-F238E27FC236}">
                <a16:creationId xmlns:a16="http://schemas.microsoft.com/office/drawing/2014/main" id="{0C30A320-479D-5A9B-23B5-BB64BAAD4F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422188" y="5040313"/>
            <a:ext cx="1800225" cy="1258887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ja-JP" altLang="en-US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中山</a:t>
            </a:r>
            <a:endParaRPr lang="ja-JP" altLang="en-US" sz="1200" b="1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6517" name="Group 133">
            <a:extLst>
              <a:ext uri="{FF2B5EF4-FFF2-40B4-BE49-F238E27FC236}">
                <a16:creationId xmlns:a16="http://schemas.microsoft.com/office/drawing/2014/main" id="{3BCF0568-86CF-AB4C-21E1-301B85E4EB7E}"/>
              </a:ext>
            </a:extLst>
          </p:cNvPr>
          <p:cNvGrpSpPr>
            <a:grpSpLocks/>
          </p:cNvGrpSpPr>
          <p:nvPr/>
        </p:nvGrpSpPr>
        <p:grpSpPr bwMode="auto">
          <a:xfrm>
            <a:off x="12853988" y="6299200"/>
            <a:ext cx="1081087" cy="1439863"/>
            <a:chOff x="4626" y="7258"/>
            <a:chExt cx="681" cy="907"/>
          </a:xfrm>
        </p:grpSpPr>
        <p:grpSp>
          <p:nvGrpSpPr>
            <p:cNvPr id="16518" name="Group 134">
              <a:extLst>
                <a:ext uri="{FF2B5EF4-FFF2-40B4-BE49-F238E27FC236}">
                  <a16:creationId xmlns:a16="http://schemas.microsoft.com/office/drawing/2014/main" id="{BA63F054-9C73-2289-5640-93B01EFAE95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6" y="7553"/>
              <a:ext cx="681" cy="601"/>
              <a:chOff x="924" y="4808"/>
              <a:chExt cx="681" cy="601"/>
            </a:xfrm>
          </p:grpSpPr>
          <p:sp>
            <p:nvSpPr>
              <p:cNvPr id="16519" name="AutoShape 135">
                <a:extLst>
                  <a:ext uri="{FF2B5EF4-FFF2-40B4-BE49-F238E27FC236}">
                    <a16:creationId xmlns:a16="http://schemas.microsoft.com/office/drawing/2014/main" id="{7D4B55C7-0551-39F1-4DB2-D28A6B6AD5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5" y="4808"/>
                <a:ext cx="567" cy="567"/>
              </a:xfrm>
              <a:prstGeom prst="roundRect">
                <a:avLst>
                  <a:gd name="adj" fmla="val 2544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520" name="AutoShape 136">
                <a:extLst>
                  <a:ext uri="{FF2B5EF4-FFF2-40B4-BE49-F238E27FC236}">
                    <a16:creationId xmlns:a16="http://schemas.microsoft.com/office/drawing/2014/main" id="{FE64761B-73FB-7CE0-7113-ECC6F9C7EE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5" y="5239"/>
                <a:ext cx="567" cy="17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521" name="AutoShape 137">
                <a:extLst>
                  <a:ext uri="{FF2B5EF4-FFF2-40B4-BE49-F238E27FC236}">
                    <a16:creationId xmlns:a16="http://schemas.microsoft.com/office/drawing/2014/main" id="{FA44B5D3-786C-4EF8-E976-5567D71B90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0" y="5307"/>
                <a:ext cx="416" cy="9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522" name="AutoShape 138">
                <a:extLst>
                  <a:ext uri="{FF2B5EF4-FFF2-40B4-BE49-F238E27FC236}">
                    <a16:creationId xmlns:a16="http://schemas.microsoft.com/office/drawing/2014/main" id="{1DF1E021-C15E-0690-5B03-8D007F7CCF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4" y="4921"/>
                <a:ext cx="68" cy="29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523" name="AutoShape 139">
                <a:extLst>
                  <a:ext uri="{FF2B5EF4-FFF2-40B4-BE49-F238E27FC236}">
                    <a16:creationId xmlns:a16="http://schemas.microsoft.com/office/drawing/2014/main" id="{0AEF5A73-12EF-8C8B-0D94-C96759BDAE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7" y="4921"/>
                <a:ext cx="68" cy="29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6524" name="Group 140">
              <a:extLst>
                <a:ext uri="{FF2B5EF4-FFF2-40B4-BE49-F238E27FC236}">
                  <a16:creationId xmlns:a16="http://schemas.microsoft.com/office/drawing/2014/main" id="{A5CBD1E1-8166-B642-CB4A-F0097943DCA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6" y="7258"/>
              <a:ext cx="681" cy="601"/>
              <a:chOff x="907" y="5466"/>
              <a:chExt cx="681" cy="601"/>
            </a:xfrm>
          </p:grpSpPr>
          <p:grpSp>
            <p:nvGrpSpPr>
              <p:cNvPr id="16525" name="Group 141">
                <a:extLst>
                  <a:ext uri="{FF2B5EF4-FFF2-40B4-BE49-F238E27FC236}">
                    <a16:creationId xmlns:a16="http://schemas.microsoft.com/office/drawing/2014/main" id="{B457C907-6A2A-04CB-E29D-F8182D15FEA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07" y="5466"/>
                <a:ext cx="681" cy="601"/>
                <a:chOff x="924" y="4808"/>
                <a:chExt cx="681" cy="601"/>
              </a:xfrm>
            </p:grpSpPr>
            <p:sp>
              <p:nvSpPr>
                <p:cNvPr id="16526" name="AutoShape 142">
                  <a:extLst>
                    <a:ext uri="{FF2B5EF4-FFF2-40B4-BE49-F238E27FC236}">
                      <a16:creationId xmlns:a16="http://schemas.microsoft.com/office/drawing/2014/main" id="{E1FEEB10-5FD3-4043-4D89-44D95D9B8B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75" y="4808"/>
                  <a:ext cx="567" cy="567"/>
                </a:xfrm>
                <a:prstGeom prst="roundRect">
                  <a:avLst>
                    <a:gd name="adj" fmla="val 2544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527" name="AutoShape 143">
                  <a:extLst>
                    <a:ext uri="{FF2B5EF4-FFF2-40B4-BE49-F238E27FC236}">
                      <a16:creationId xmlns:a16="http://schemas.microsoft.com/office/drawing/2014/main" id="{B30A23BB-2B4E-C035-C86A-E81D047D8F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75" y="5239"/>
                  <a:ext cx="567" cy="1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528" name="AutoShape 144">
                  <a:extLst>
                    <a:ext uri="{FF2B5EF4-FFF2-40B4-BE49-F238E27FC236}">
                      <a16:creationId xmlns:a16="http://schemas.microsoft.com/office/drawing/2014/main" id="{38915C71-B43C-661E-78BE-F7F722A31D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50" y="5307"/>
                  <a:ext cx="416" cy="9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529" name="AutoShape 145">
                  <a:extLst>
                    <a:ext uri="{FF2B5EF4-FFF2-40B4-BE49-F238E27FC236}">
                      <a16:creationId xmlns:a16="http://schemas.microsoft.com/office/drawing/2014/main" id="{F5731BFC-375F-64BC-9D61-4ACF1E5664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24" y="4921"/>
                  <a:ext cx="68" cy="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530" name="AutoShape 146">
                  <a:extLst>
                    <a:ext uri="{FF2B5EF4-FFF2-40B4-BE49-F238E27FC236}">
                      <a16:creationId xmlns:a16="http://schemas.microsoft.com/office/drawing/2014/main" id="{06688AA4-E5F2-D7FF-01CB-37C84F1B13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7" y="4921"/>
                  <a:ext cx="68" cy="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6531" name="AutoShape 147">
                <a:extLst>
                  <a:ext uri="{FF2B5EF4-FFF2-40B4-BE49-F238E27FC236}">
                    <a16:creationId xmlns:a16="http://schemas.microsoft.com/office/drawing/2014/main" id="{340E8716-E3CA-2447-1B47-A6EA654273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8" y="5466"/>
                <a:ext cx="567" cy="567"/>
              </a:xfrm>
              <a:prstGeom prst="roundRect">
                <a:avLst>
                  <a:gd name="adj" fmla="val 25440"/>
                </a:avLst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532" name="AutoShape 148">
                <a:extLst>
                  <a:ext uri="{FF2B5EF4-FFF2-40B4-BE49-F238E27FC236}">
                    <a16:creationId xmlns:a16="http://schemas.microsoft.com/office/drawing/2014/main" id="{E4BCC3EB-18D5-BE29-5DAC-D668ACF880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8" y="5897"/>
                <a:ext cx="567" cy="17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99">
                      <a:gamma/>
                      <a:shade val="46275"/>
                      <a:invGamma/>
                    </a:srgbClr>
                  </a:gs>
                  <a:gs pos="100000">
                    <a:srgbClr val="333399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533" name="AutoShape 149">
                <a:extLst>
                  <a:ext uri="{FF2B5EF4-FFF2-40B4-BE49-F238E27FC236}">
                    <a16:creationId xmlns:a16="http://schemas.microsoft.com/office/drawing/2014/main" id="{D83ACF1C-622A-D594-50BF-199382A00A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" y="5965"/>
                <a:ext cx="416" cy="9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99">
                      <a:gamma/>
                      <a:shade val="46275"/>
                      <a:invGamma/>
                    </a:srgbClr>
                  </a:gs>
                  <a:gs pos="100000">
                    <a:srgbClr val="333399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534" name="AutoShape 150">
                <a:extLst>
                  <a:ext uri="{FF2B5EF4-FFF2-40B4-BE49-F238E27FC236}">
                    <a16:creationId xmlns:a16="http://schemas.microsoft.com/office/drawing/2014/main" id="{C1E2A88A-EA05-590A-9225-7281967B72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7" y="5579"/>
                <a:ext cx="68" cy="29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535" name="AutoShape 151">
                <a:extLst>
                  <a:ext uri="{FF2B5EF4-FFF2-40B4-BE49-F238E27FC236}">
                    <a16:creationId xmlns:a16="http://schemas.microsoft.com/office/drawing/2014/main" id="{576059F1-966E-F9FA-78DF-FC9D59FF73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0" y="5579"/>
                <a:ext cx="68" cy="29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6536" name="Text Box 152">
              <a:extLst>
                <a:ext uri="{FF2B5EF4-FFF2-40B4-BE49-F238E27FC236}">
                  <a16:creationId xmlns:a16="http://schemas.microsoft.com/office/drawing/2014/main" id="{5019D6F1-E637-DB01-3B84-E98DA7E9DA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93" y="7411"/>
              <a:ext cx="540" cy="2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9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Chair</a:t>
              </a:r>
            </a:p>
            <a:p>
              <a:pPr algn="ctr"/>
              <a:r>
                <a:rPr lang="en-US" altLang="ja-JP" sz="9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(500×600)</a:t>
              </a:r>
            </a:p>
          </p:txBody>
        </p:sp>
        <p:sp>
          <p:nvSpPr>
            <p:cNvPr id="16537" name="Line 153">
              <a:extLst>
                <a:ext uri="{FF2B5EF4-FFF2-40B4-BE49-F238E27FC236}">
                  <a16:creationId xmlns:a16="http://schemas.microsoft.com/office/drawing/2014/main" id="{43B470B9-5EF3-CF31-0664-4FF433E9CD6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67" y="7870"/>
              <a:ext cx="0" cy="295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6538" name="Group 154">
            <a:extLst>
              <a:ext uri="{FF2B5EF4-FFF2-40B4-BE49-F238E27FC236}">
                <a16:creationId xmlns:a16="http://schemas.microsoft.com/office/drawing/2014/main" id="{57A44F88-444B-414A-8CEA-13297855765C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12782550" y="2339975"/>
            <a:ext cx="1081088" cy="1439863"/>
            <a:chOff x="4626" y="7258"/>
            <a:chExt cx="681" cy="907"/>
          </a:xfrm>
        </p:grpSpPr>
        <p:grpSp>
          <p:nvGrpSpPr>
            <p:cNvPr id="16539" name="Group 155">
              <a:extLst>
                <a:ext uri="{FF2B5EF4-FFF2-40B4-BE49-F238E27FC236}">
                  <a16:creationId xmlns:a16="http://schemas.microsoft.com/office/drawing/2014/main" id="{ADD06017-5538-FEB5-76A7-C85F4D42E66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6" y="7553"/>
              <a:ext cx="681" cy="601"/>
              <a:chOff x="924" y="4808"/>
              <a:chExt cx="681" cy="601"/>
            </a:xfrm>
          </p:grpSpPr>
          <p:sp>
            <p:nvSpPr>
              <p:cNvPr id="16540" name="AutoShape 156">
                <a:extLst>
                  <a:ext uri="{FF2B5EF4-FFF2-40B4-BE49-F238E27FC236}">
                    <a16:creationId xmlns:a16="http://schemas.microsoft.com/office/drawing/2014/main" id="{FFB125A9-3FD6-94E0-8A4E-D70835CC0F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5" y="4808"/>
                <a:ext cx="567" cy="567"/>
              </a:xfrm>
              <a:prstGeom prst="roundRect">
                <a:avLst>
                  <a:gd name="adj" fmla="val 2544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541" name="AutoShape 157">
                <a:extLst>
                  <a:ext uri="{FF2B5EF4-FFF2-40B4-BE49-F238E27FC236}">
                    <a16:creationId xmlns:a16="http://schemas.microsoft.com/office/drawing/2014/main" id="{F05F8B8A-2A4B-894A-0003-4FD0BDC4E6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5" y="5239"/>
                <a:ext cx="567" cy="17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542" name="AutoShape 158">
                <a:extLst>
                  <a:ext uri="{FF2B5EF4-FFF2-40B4-BE49-F238E27FC236}">
                    <a16:creationId xmlns:a16="http://schemas.microsoft.com/office/drawing/2014/main" id="{4DE849DE-A8B0-A852-2829-731FF2D073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0" y="5307"/>
                <a:ext cx="416" cy="9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543" name="AutoShape 159">
                <a:extLst>
                  <a:ext uri="{FF2B5EF4-FFF2-40B4-BE49-F238E27FC236}">
                    <a16:creationId xmlns:a16="http://schemas.microsoft.com/office/drawing/2014/main" id="{A2EFD441-009C-50DC-B37A-79560688AD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4" y="4921"/>
                <a:ext cx="68" cy="29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544" name="AutoShape 160">
                <a:extLst>
                  <a:ext uri="{FF2B5EF4-FFF2-40B4-BE49-F238E27FC236}">
                    <a16:creationId xmlns:a16="http://schemas.microsoft.com/office/drawing/2014/main" id="{E514AC52-AA75-DA29-AB9F-BA0E84A856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7" y="4921"/>
                <a:ext cx="68" cy="29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6545" name="Group 161">
              <a:extLst>
                <a:ext uri="{FF2B5EF4-FFF2-40B4-BE49-F238E27FC236}">
                  <a16:creationId xmlns:a16="http://schemas.microsoft.com/office/drawing/2014/main" id="{F0A2EC06-3E68-F12E-45CF-7746D25D58A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6" y="7258"/>
              <a:ext cx="681" cy="601"/>
              <a:chOff x="907" y="5466"/>
              <a:chExt cx="681" cy="601"/>
            </a:xfrm>
          </p:grpSpPr>
          <p:grpSp>
            <p:nvGrpSpPr>
              <p:cNvPr id="16546" name="Group 162">
                <a:extLst>
                  <a:ext uri="{FF2B5EF4-FFF2-40B4-BE49-F238E27FC236}">
                    <a16:creationId xmlns:a16="http://schemas.microsoft.com/office/drawing/2014/main" id="{0C480631-5B68-32A6-ED0B-B3731CB8151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07" y="5466"/>
                <a:ext cx="681" cy="601"/>
                <a:chOff x="924" y="4808"/>
                <a:chExt cx="681" cy="601"/>
              </a:xfrm>
            </p:grpSpPr>
            <p:sp>
              <p:nvSpPr>
                <p:cNvPr id="16547" name="AutoShape 163">
                  <a:extLst>
                    <a:ext uri="{FF2B5EF4-FFF2-40B4-BE49-F238E27FC236}">
                      <a16:creationId xmlns:a16="http://schemas.microsoft.com/office/drawing/2014/main" id="{24EA9CCC-3824-A1BE-CCB0-E471B0FA6D3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75" y="4808"/>
                  <a:ext cx="567" cy="567"/>
                </a:xfrm>
                <a:prstGeom prst="roundRect">
                  <a:avLst>
                    <a:gd name="adj" fmla="val 2544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548" name="AutoShape 164">
                  <a:extLst>
                    <a:ext uri="{FF2B5EF4-FFF2-40B4-BE49-F238E27FC236}">
                      <a16:creationId xmlns:a16="http://schemas.microsoft.com/office/drawing/2014/main" id="{F4262228-FC39-D673-7B6B-CD5B5E3440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75" y="5239"/>
                  <a:ext cx="567" cy="1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549" name="AutoShape 165">
                  <a:extLst>
                    <a:ext uri="{FF2B5EF4-FFF2-40B4-BE49-F238E27FC236}">
                      <a16:creationId xmlns:a16="http://schemas.microsoft.com/office/drawing/2014/main" id="{4D026D03-DFD6-412A-3EFD-897C8D9E89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50" y="5307"/>
                  <a:ext cx="416" cy="9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550" name="AutoShape 166">
                  <a:extLst>
                    <a:ext uri="{FF2B5EF4-FFF2-40B4-BE49-F238E27FC236}">
                      <a16:creationId xmlns:a16="http://schemas.microsoft.com/office/drawing/2014/main" id="{4DFBDD12-682A-94C2-E2F0-0A75119363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24" y="4921"/>
                  <a:ext cx="68" cy="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551" name="AutoShape 167">
                  <a:extLst>
                    <a:ext uri="{FF2B5EF4-FFF2-40B4-BE49-F238E27FC236}">
                      <a16:creationId xmlns:a16="http://schemas.microsoft.com/office/drawing/2014/main" id="{F205E519-15ED-C0E1-6A2C-E8F2D72F1D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7" y="4921"/>
                  <a:ext cx="68" cy="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6552" name="AutoShape 168">
                <a:extLst>
                  <a:ext uri="{FF2B5EF4-FFF2-40B4-BE49-F238E27FC236}">
                    <a16:creationId xmlns:a16="http://schemas.microsoft.com/office/drawing/2014/main" id="{16C042E5-BECD-9186-5C42-735861B5F3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8" y="5466"/>
                <a:ext cx="567" cy="567"/>
              </a:xfrm>
              <a:prstGeom prst="roundRect">
                <a:avLst>
                  <a:gd name="adj" fmla="val 25440"/>
                </a:avLst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553" name="AutoShape 169">
                <a:extLst>
                  <a:ext uri="{FF2B5EF4-FFF2-40B4-BE49-F238E27FC236}">
                    <a16:creationId xmlns:a16="http://schemas.microsoft.com/office/drawing/2014/main" id="{A565707B-561D-0851-4795-065CDE4C8D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8" y="5897"/>
                <a:ext cx="567" cy="17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99">
                      <a:gamma/>
                      <a:shade val="46275"/>
                      <a:invGamma/>
                    </a:srgbClr>
                  </a:gs>
                  <a:gs pos="100000">
                    <a:srgbClr val="333399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554" name="AutoShape 170">
                <a:extLst>
                  <a:ext uri="{FF2B5EF4-FFF2-40B4-BE49-F238E27FC236}">
                    <a16:creationId xmlns:a16="http://schemas.microsoft.com/office/drawing/2014/main" id="{3EB57B41-C074-B1A8-3DCE-529B214C20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" y="5965"/>
                <a:ext cx="416" cy="9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99">
                      <a:gamma/>
                      <a:shade val="46275"/>
                      <a:invGamma/>
                    </a:srgbClr>
                  </a:gs>
                  <a:gs pos="100000">
                    <a:srgbClr val="333399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555" name="AutoShape 171">
                <a:extLst>
                  <a:ext uri="{FF2B5EF4-FFF2-40B4-BE49-F238E27FC236}">
                    <a16:creationId xmlns:a16="http://schemas.microsoft.com/office/drawing/2014/main" id="{87737AA7-D363-FEF5-2ED2-95725D47C5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7" y="5579"/>
                <a:ext cx="68" cy="29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556" name="AutoShape 172">
                <a:extLst>
                  <a:ext uri="{FF2B5EF4-FFF2-40B4-BE49-F238E27FC236}">
                    <a16:creationId xmlns:a16="http://schemas.microsoft.com/office/drawing/2014/main" id="{BD40D2D2-D3AC-5D37-6390-9E4958EDF5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0" y="5579"/>
                <a:ext cx="68" cy="29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6557" name="Text Box 173">
              <a:extLst>
                <a:ext uri="{FF2B5EF4-FFF2-40B4-BE49-F238E27FC236}">
                  <a16:creationId xmlns:a16="http://schemas.microsoft.com/office/drawing/2014/main" id="{C0D61079-5FC3-6719-CA71-5F66D13C3E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93" y="7411"/>
              <a:ext cx="540" cy="2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9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Chair</a:t>
              </a:r>
            </a:p>
            <a:p>
              <a:pPr algn="ctr"/>
              <a:r>
                <a:rPr lang="en-US" altLang="ja-JP" sz="9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(500×600)</a:t>
              </a:r>
            </a:p>
          </p:txBody>
        </p:sp>
        <p:sp>
          <p:nvSpPr>
            <p:cNvPr id="16558" name="Line 174">
              <a:extLst>
                <a:ext uri="{FF2B5EF4-FFF2-40B4-BE49-F238E27FC236}">
                  <a16:creationId xmlns:a16="http://schemas.microsoft.com/office/drawing/2014/main" id="{94B862BD-6548-C009-30B3-6685E57EC6C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67" y="7870"/>
              <a:ext cx="0" cy="295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6559" name="Rectangle 175">
            <a:extLst>
              <a:ext uri="{FF2B5EF4-FFF2-40B4-BE49-F238E27FC236}">
                <a16:creationId xmlns:a16="http://schemas.microsoft.com/office/drawing/2014/main" id="{8B8A01CB-1CE1-C031-F389-26BA213040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222413" y="3779838"/>
            <a:ext cx="719137" cy="1258887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Side Table</a:t>
            </a:r>
          </a:p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(400x700)</a:t>
            </a:r>
          </a:p>
        </p:txBody>
      </p:sp>
      <p:sp>
        <p:nvSpPr>
          <p:cNvPr id="16560" name="Rectangle 176">
            <a:extLst>
              <a:ext uri="{FF2B5EF4-FFF2-40B4-BE49-F238E27FC236}">
                <a16:creationId xmlns:a16="http://schemas.microsoft.com/office/drawing/2014/main" id="{DA806BE7-4A2D-06D1-3F1B-2CE53C0AFE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222413" y="5038725"/>
            <a:ext cx="719137" cy="1258888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Side Table</a:t>
            </a:r>
          </a:p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(400x700)</a:t>
            </a:r>
          </a:p>
        </p:txBody>
      </p:sp>
      <p:grpSp>
        <p:nvGrpSpPr>
          <p:cNvPr id="16685" name="Group 301">
            <a:extLst>
              <a:ext uri="{FF2B5EF4-FFF2-40B4-BE49-F238E27FC236}">
                <a16:creationId xmlns:a16="http://schemas.microsoft.com/office/drawing/2014/main" id="{27AAD85A-779B-C907-2397-55F82C2C5980}"/>
              </a:ext>
            </a:extLst>
          </p:cNvPr>
          <p:cNvGrpSpPr>
            <a:grpSpLocks/>
          </p:cNvGrpSpPr>
          <p:nvPr/>
        </p:nvGrpSpPr>
        <p:grpSpPr bwMode="auto">
          <a:xfrm>
            <a:off x="5362575" y="5975350"/>
            <a:ext cx="546100" cy="414338"/>
            <a:chOff x="2785" y="7280"/>
            <a:chExt cx="344" cy="261"/>
          </a:xfrm>
        </p:grpSpPr>
        <p:grpSp>
          <p:nvGrpSpPr>
            <p:cNvPr id="16686" name="Group 302">
              <a:extLst>
                <a:ext uri="{FF2B5EF4-FFF2-40B4-BE49-F238E27FC236}">
                  <a16:creationId xmlns:a16="http://schemas.microsoft.com/office/drawing/2014/main" id="{BA8B075B-D95E-BD70-D516-FDE03D04387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30" y="7280"/>
              <a:ext cx="261" cy="261"/>
              <a:chOff x="2155" y="6645"/>
              <a:chExt cx="261" cy="261"/>
            </a:xfrm>
          </p:grpSpPr>
          <p:sp>
            <p:nvSpPr>
              <p:cNvPr id="16687" name="Oval 303">
                <a:extLst>
                  <a:ext uri="{FF2B5EF4-FFF2-40B4-BE49-F238E27FC236}">
                    <a16:creationId xmlns:a16="http://schemas.microsoft.com/office/drawing/2014/main" id="{296A1157-C8DB-6EA5-54D3-C5F164C08E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5" y="6645"/>
                <a:ext cx="261" cy="261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688" name="Oval 304">
                <a:extLst>
                  <a:ext uri="{FF2B5EF4-FFF2-40B4-BE49-F238E27FC236}">
                    <a16:creationId xmlns:a16="http://schemas.microsoft.com/office/drawing/2014/main" id="{7A4DD722-DFCC-E745-A40A-590108288F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3" y="6673"/>
                <a:ext cx="205" cy="205"/>
              </a:xfrm>
              <a:prstGeom prst="ellipse">
                <a:avLst/>
              </a:prstGeom>
              <a:noFill/>
              <a:ln w="31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0C0C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6689" name="Text Box 305">
              <a:extLst>
                <a:ext uri="{FF2B5EF4-FFF2-40B4-BE49-F238E27FC236}">
                  <a16:creationId xmlns:a16="http://schemas.microsoft.com/office/drawing/2014/main" id="{EA4C5BFD-5F4F-A517-DB31-1DF7559EAB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85" y="7335"/>
              <a:ext cx="344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5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Dust Box</a:t>
              </a:r>
            </a:p>
            <a:p>
              <a:pPr algn="ctr"/>
              <a:r>
                <a:rPr lang="en-US" altLang="ja-JP" sz="5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(230x230)</a:t>
              </a:r>
            </a:p>
          </p:txBody>
        </p:sp>
      </p:grpSp>
      <p:grpSp>
        <p:nvGrpSpPr>
          <p:cNvPr id="16690" name="Group 306">
            <a:extLst>
              <a:ext uri="{FF2B5EF4-FFF2-40B4-BE49-F238E27FC236}">
                <a16:creationId xmlns:a16="http://schemas.microsoft.com/office/drawing/2014/main" id="{5F96C930-2819-85BB-CD74-732FB7325D9C}"/>
              </a:ext>
            </a:extLst>
          </p:cNvPr>
          <p:cNvGrpSpPr>
            <a:grpSpLocks/>
          </p:cNvGrpSpPr>
          <p:nvPr/>
        </p:nvGrpSpPr>
        <p:grpSpPr bwMode="auto">
          <a:xfrm>
            <a:off x="9288463" y="6480175"/>
            <a:ext cx="546100" cy="414338"/>
            <a:chOff x="2785" y="7280"/>
            <a:chExt cx="344" cy="261"/>
          </a:xfrm>
        </p:grpSpPr>
        <p:grpSp>
          <p:nvGrpSpPr>
            <p:cNvPr id="16691" name="Group 307">
              <a:extLst>
                <a:ext uri="{FF2B5EF4-FFF2-40B4-BE49-F238E27FC236}">
                  <a16:creationId xmlns:a16="http://schemas.microsoft.com/office/drawing/2014/main" id="{7156CF75-26DD-1B74-88FF-628752CED64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30" y="7280"/>
              <a:ext cx="261" cy="261"/>
              <a:chOff x="2155" y="6645"/>
              <a:chExt cx="261" cy="261"/>
            </a:xfrm>
          </p:grpSpPr>
          <p:sp>
            <p:nvSpPr>
              <p:cNvPr id="16692" name="Oval 308">
                <a:extLst>
                  <a:ext uri="{FF2B5EF4-FFF2-40B4-BE49-F238E27FC236}">
                    <a16:creationId xmlns:a16="http://schemas.microsoft.com/office/drawing/2014/main" id="{8EC0A74C-BEEF-0626-C142-97E291632C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5" y="6645"/>
                <a:ext cx="261" cy="261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693" name="Oval 309">
                <a:extLst>
                  <a:ext uri="{FF2B5EF4-FFF2-40B4-BE49-F238E27FC236}">
                    <a16:creationId xmlns:a16="http://schemas.microsoft.com/office/drawing/2014/main" id="{07505819-8374-C9E3-41B9-486D82D390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3" y="6673"/>
                <a:ext cx="205" cy="205"/>
              </a:xfrm>
              <a:prstGeom prst="ellipse">
                <a:avLst/>
              </a:prstGeom>
              <a:noFill/>
              <a:ln w="31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0C0C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6694" name="Text Box 310">
              <a:extLst>
                <a:ext uri="{FF2B5EF4-FFF2-40B4-BE49-F238E27FC236}">
                  <a16:creationId xmlns:a16="http://schemas.microsoft.com/office/drawing/2014/main" id="{FF725814-BDCF-889E-9BA8-D1ED05ECC0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85" y="7335"/>
              <a:ext cx="344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5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Dust Box</a:t>
              </a:r>
            </a:p>
            <a:p>
              <a:pPr algn="ctr"/>
              <a:r>
                <a:rPr lang="en-US" altLang="ja-JP" sz="5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(230x230)</a:t>
              </a:r>
            </a:p>
          </p:txBody>
        </p:sp>
      </p:grpSp>
      <p:grpSp>
        <p:nvGrpSpPr>
          <p:cNvPr id="16695" name="Group 311">
            <a:extLst>
              <a:ext uri="{FF2B5EF4-FFF2-40B4-BE49-F238E27FC236}">
                <a16:creationId xmlns:a16="http://schemas.microsoft.com/office/drawing/2014/main" id="{D59B6FBA-9A2E-901C-E1F5-7D5A2B78ECB8}"/>
              </a:ext>
            </a:extLst>
          </p:cNvPr>
          <p:cNvGrpSpPr>
            <a:grpSpLocks/>
          </p:cNvGrpSpPr>
          <p:nvPr/>
        </p:nvGrpSpPr>
        <p:grpSpPr bwMode="auto">
          <a:xfrm>
            <a:off x="11771313" y="6480175"/>
            <a:ext cx="546100" cy="414338"/>
            <a:chOff x="2785" y="7280"/>
            <a:chExt cx="344" cy="261"/>
          </a:xfrm>
        </p:grpSpPr>
        <p:grpSp>
          <p:nvGrpSpPr>
            <p:cNvPr id="16696" name="Group 312">
              <a:extLst>
                <a:ext uri="{FF2B5EF4-FFF2-40B4-BE49-F238E27FC236}">
                  <a16:creationId xmlns:a16="http://schemas.microsoft.com/office/drawing/2014/main" id="{84C40A35-BC47-B4F9-F351-9CC97B66F4E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30" y="7280"/>
              <a:ext cx="261" cy="261"/>
              <a:chOff x="2155" y="6645"/>
              <a:chExt cx="261" cy="261"/>
            </a:xfrm>
          </p:grpSpPr>
          <p:sp>
            <p:nvSpPr>
              <p:cNvPr id="16697" name="Oval 313">
                <a:extLst>
                  <a:ext uri="{FF2B5EF4-FFF2-40B4-BE49-F238E27FC236}">
                    <a16:creationId xmlns:a16="http://schemas.microsoft.com/office/drawing/2014/main" id="{52A0DD89-2E27-0BD3-6DD2-CEFCFDE976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5" y="6645"/>
                <a:ext cx="261" cy="261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698" name="Oval 314">
                <a:extLst>
                  <a:ext uri="{FF2B5EF4-FFF2-40B4-BE49-F238E27FC236}">
                    <a16:creationId xmlns:a16="http://schemas.microsoft.com/office/drawing/2014/main" id="{36F78A7E-C1F0-C788-B56C-41AD81192F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3" y="6673"/>
                <a:ext cx="205" cy="205"/>
              </a:xfrm>
              <a:prstGeom prst="ellipse">
                <a:avLst/>
              </a:prstGeom>
              <a:noFill/>
              <a:ln w="31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0C0C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6699" name="Text Box 315">
              <a:extLst>
                <a:ext uri="{FF2B5EF4-FFF2-40B4-BE49-F238E27FC236}">
                  <a16:creationId xmlns:a16="http://schemas.microsoft.com/office/drawing/2014/main" id="{C3A46912-B03D-EACB-5E34-B089F5F21C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85" y="7335"/>
              <a:ext cx="344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5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Dust Box</a:t>
              </a:r>
            </a:p>
            <a:p>
              <a:pPr algn="ctr"/>
              <a:r>
                <a:rPr lang="en-US" altLang="ja-JP" sz="5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(230x230)</a:t>
              </a:r>
            </a:p>
          </p:txBody>
        </p:sp>
      </p:grpSp>
      <p:grpSp>
        <p:nvGrpSpPr>
          <p:cNvPr id="16700" name="Group 316">
            <a:extLst>
              <a:ext uri="{FF2B5EF4-FFF2-40B4-BE49-F238E27FC236}">
                <a16:creationId xmlns:a16="http://schemas.microsoft.com/office/drawing/2014/main" id="{B77122C9-60F3-9208-8E9D-8C73FB98B805}"/>
              </a:ext>
            </a:extLst>
          </p:cNvPr>
          <p:cNvGrpSpPr>
            <a:grpSpLocks/>
          </p:cNvGrpSpPr>
          <p:nvPr/>
        </p:nvGrpSpPr>
        <p:grpSpPr bwMode="auto">
          <a:xfrm>
            <a:off x="9288463" y="3275013"/>
            <a:ext cx="546100" cy="414337"/>
            <a:chOff x="2785" y="7280"/>
            <a:chExt cx="344" cy="261"/>
          </a:xfrm>
        </p:grpSpPr>
        <p:grpSp>
          <p:nvGrpSpPr>
            <p:cNvPr id="16701" name="Group 317">
              <a:extLst>
                <a:ext uri="{FF2B5EF4-FFF2-40B4-BE49-F238E27FC236}">
                  <a16:creationId xmlns:a16="http://schemas.microsoft.com/office/drawing/2014/main" id="{D2A86ADE-4AA9-398C-2C4E-4FA0DADEE6B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30" y="7280"/>
              <a:ext cx="261" cy="261"/>
              <a:chOff x="2155" y="6645"/>
              <a:chExt cx="261" cy="261"/>
            </a:xfrm>
          </p:grpSpPr>
          <p:sp>
            <p:nvSpPr>
              <p:cNvPr id="16702" name="Oval 318">
                <a:extLst>
                  <a:ext uri="{FF2B5EF4-FFF2-40B4-BE49-F238E27FC236}">
                    <a16:creationId xmlns:a16="http://schemas.microsoft.com/office/drawing/2014/main" id="{A4549089-D7DF-53A3-3142-7D3DFCFEAD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5" y="6645"/>
                <a:ext cx="261" cy="261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703" name="Oval 319">
                <a:extLst>
                  <a:ext uri="{FF2B5EF4-FFF2-40B4-BE49-F238E27FC236}">
                    <a16:creationId xmlns:a16="http://schemas.microsoft.com/office/drawing/2014/main" id="{CB854F04-9FF0-2984-96BF-182BFF9951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3" y="6673"/>
                <a:ext cx="205" cy="205"/>
              </a:xfrm>
              <a:prstGeom prst="ellipse">
                <a:avLst/>
              </a:prstGeom>
              <a:noFill/>
              <a:ln w="31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0C0C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6704" name="Text Box 320">
              <a:extLst>
                <a:ext uri="{FF2B5EF4-FFF2-40B4-BE49-F238E27FC236}">
                  <a16:creationId xmlns:a16="http://schemas.microsoft.com/office/drawing/2014/main" id="{2CC6B877-06CF-E377-DD70-3A40785251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85" y="7335"/>
              <a:ext cx="344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5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Dust Box</a:t>
              </a:r>
            </a:p>
            <a:p>
              <a:pPr algn="ctr"/>
              <a:r>
                <a:rPr lang="en-US" altLang="ja-JP" sz="5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(230x230)</a:t>
              </a:r>
            </a:p>
          </p:txBody>
        </p:sp>
      </p:grpSp>
      <p:grpSp>
        <p:nvGrpSpPr>
          <p:cNvPr id="16705" name="Group 321">
            <a:extLst>
              <a:ext uri="{FF2B5EF4-FFF2-40B4-BE49-F238E27FC236}">
                <a16:creationId xmlns:a16="http://schemas.microsoft.com/office/drawing/2014/main" id="{425F0AD9-9F34-102E-0C2A-0D22C6B14E6A}"/>
              </a:ext>
            </a:extLst>
          </p:cNvPr>
          <p:cNvGrpSpPr>
            <a:grpSpLocks/>
          </p:cNvGrpSpPr>
          <p:nvPr/>
        </p:nvGrpSpPr>
        <p:grpSpPr bwMode="auto">
          <a:xfrm>
            <a:off x="11771313" y="3275013"/>
            <a:ext cx="546100" cy="414337"/>
            <a:chOff x="2785" y="7280"/>
            <a:chExt cx="344" cy="261"/>
          </a:xfrm>
        </p:grpSpPr>
        <p:grpSp>
          <p:nvGrpSpPr>
            <p:cNvPr id="16706" name="Group 322">
              <a:extLst>
                <a:ext uri="{FF2B5EF4-FFF2-40B4-BE49-F238E27FC236}">
                  <a16:creationId xmlns:a16="http://schemas.microsoft.com/office/drawing/2014/main" id="{B6CAAF5B-FD48-027B-0FEA-52131C3367D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30" y="7280"/>
              <a:ext cx="261" cy="261"/>
              <a:chOff x="2155" y="6645"/>
              <a:chExt cx="261" cy="261"/>
            </a:xfrm>
          </p:grpSpPr>
          <p:sp>
            <p:nvSpPr>
              <p:cNvPr id="16707" name="Oval 323">
                <a:extLst>
                  <a:ext uri="{FF2B5EF4-FFF2-40B4-BE49-F238E27FC236}">
                    <a16:creationId xmlns:a16="http://schemas.microsoft.com/office/drawing/2014/main" id="{540FBD32-2546-C189-AD4D-FF64BBFC83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5" y="6645"/>
                <a:ext cx="261" cy="261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708" name="Oval 324">
                <a:extLst>
                  <a:ext uri="{FF2B5EF4-FFF2-40B4-BE49-F238E27FC236}">
                    <a16:creationId xmlns:a16="http://schemas.microsoft.com/office/drawing/2014/main" id="{E105824D-EA84-8F65-09F5-8831BC83BA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3" y="6673"/>
                <a:ext cx="205" cy="205"/>
              </a:xfrm>
              <a:prstGeom prst="ellipse">
                <a:avLst/>
              </a:prstGeom>
              <a:noFill/>
              <a:ln w="31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0C0C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6709" name="Text Box 325">
              <a:extLst>
                <a:ext uri="{FF2B5EF4-FFF2-40B4-BE49-F238E27FC236}">
                  <a16:creationId xmlns:a16="http://schemas.microsoft.com/office/drawing/2014/main" id="{000DCB14-0502-5B4F-29E3-0D309E3DF0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85" y="7335"/>
              <a:ext cx="344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5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Dust Box</a:t>
              </a:r>
            </a:p>
            <a:p>
              <a:pPr algn="ctr"/>
              <a:r>
                <a:rPr lang="en-US" altLang="ja-JP" sz="5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(230x230)</a:t>
              </a:r>
            </a:p>
          </p:txBody>
        </p:sp>
      </p:grpSp>
      <p:sp>
        <p:nvSpPr>
          <p:cNvPr id="16787" name="Rectangle 403">
            <a:extLst>
              <a:ext uri="{FF2B5EF4-FFF2-40B4-BE49-F238E27FC236}">
                <a16:creationId xmlns:a16="http://schemas.microsoft.com/office/drawing/2014/main" id="{838FCD93-E50D-AD61-19E0-38EE33DEE4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58063" y="9936163"/>
            <a:ext cx="1800225" cy="1258887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ja-JP" altLang="en-US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木村係長</a:t>
            </a:r>
            <a:endParaRPr lang="ja-JP" altLang="en-US" sz="1200" b="1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788" name="Rectangle 404">
            <a:extLst>
              <a:ext uri="{FF2B5EF4-FFF2-40B4-BE49-F238E27FC236}">
                <a16:creationId xmlns:a16="http://schemas.microsoft.com/office/drawing/2014/main" id="{B25BDF69-6F84-2AB3-E00D-307DBA1D037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486401" y="10566400"/>
            <a:ext cx="2519362" cy="1258887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ja-JP" altLang="en-US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鈴木課長</a:t>
            </a:r>
            <a:endParaRPr lang="ja-JP" altLang="en-US" sz="1200" b="1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6789" name="Group 405">
            <a:extLst>
              <a:ext uri="{FF2B5EF4-FFF2-40B4-BE49-F238E27FC236}">
                <a16:creationId xmlns:a16="http://schemas.microsoft.com/office/drawing/2014/main" id="{5E7877BD-8511-12C5-CEB4-26ACAB279B66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4856163" y="10548937"/>
            <a:ext cx="1081088" cy="1439863"/>
            <a:chOff x="4626" y="7258"/>
            <a:chExt cx="681" cy="907"/>
          </a:xfrm>
        </p:grpSpPr>
        <p:grpSp>
          <p:nvGrpSpPr>
            <p:cNvPr id="16790" name="Group 406">
              <a:extLst>
                <a:ext uri="{FF2B5EF4-FFF2-40B4-BE49-F238E27FC236}">
                  <a16:creationId xmlns:a16="http://schemas.microsoft.com/office/drawing/2014/main" id="{5A7DC817-6AFE-3E3F-61C8-F4CECA6E706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6" y="7553"/>
              <a:ext cx="681" cy="601"/>
              <a:chOff x="924" y="4808"/>
              <a:chExt cx="681" cy="601"/>
            </a:xfrm>
          </p:grpSpPr>
          <p:sp>
            <p:nvSpPr>
              <p:cNvPr id="16791" name="AutoShape 407">
                <a:extLst>
                  <a:ext uri="{FF2B5EF4-FFF2-40B4-BE49-F238E27FC236}">
                    <a16:creationId xmlns:a16="http://schemas.microsoft.com/office/drawing/2014/main" id="{50FAA832-FEFC-856E-87EE-FE9ACDDB87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5" y="4808"/>
                <a:ext cx="567" cy="567"/>
              </a:xfrm>
              <a:prstGeom prst="roundRect">
                <a:avLst>
                  <a:gd name="adj" fmla="val 2544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792" name="AutoShape 408">
                <a:extLst>
                  <a:ext uri="{FF2B5EF4-FFF2-40B4-BE49-F238E27FC236}">
                    <a16:creationId xmlns:a16="http://schemas.microsoft.com/office/drawing/2014/main" id="{D3007727-5984-B02B-B9D3-5F992EC6B3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5" y="5239"/>
                <a:ext cx="567" cy="17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793" name="AutoShape 409">
                <a:extLst>
                  <a:ext uri="{FF2B5EF4-FFF2-40B4-BE49-F238E27FC236}">
                    <a16:creationId xmlns:a16="http://schemas.microsoft.com/office/drawing/2014/main" id="{68C5AC56-552E-3B5F-E581-880C6B8D57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0" y="5307"/>
                <a:ext cx="416" cy="9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794" name="AutoShape 410">
                <a:extLst>
                  <a:ext uri="{FF2B5EF4-FFF2-40B4-BE49-F238E27FC236}">
                    <a16:creationId xmlns:a16="http://schemas.microsoft.com/office/drawing/2014/main" id="{819B9100-7CE9-17AC-AC7F-C6E1D7F182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4" y="4921"/>
                <a:ext cx="68" cy="29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795" name="AutoShape 411">
                <a:extLst>
                  <a:ext uri="{FF2B5EF4-FFF2-40B4-BE49-F238E27FC236}">
                    <a16:creationId xmlns:a16="http://schemas.microsoft.com/office/drawing/2014/main" id="{A512BA1D-32F8-0A80-260B-152470E52B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7" y="4921"/>
                <a:ext cx="68" cy="29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6796" name="Group 412">
              <a:extLst>
                <a:ext uri="{FF2B5EF4-FFF2-40B4-BE49-F238E27FC236}">
                  <a16:creationId xmlns:a16="http://schemas.microsoft.com/office/drawing/2014/main" id="{2809F82F-1726-1A2F-E37C-D2457B65719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6" y="7258"/>
              <a:ext cx="681" cy="601"/>
              <a:chOff x="907" y="5466"/>
              <a:chExt cx="681" cy="601"/>
            </a:xfrm>
          </p:grpSpPr>
          <p:grpSp>
            <p:nvGrpSpPr>
              <p:cNvPr id="16797" name="Group 413">
                <a:extLst>
                  <a:ext uri="{FF2B5EF4-FFF2-40B4-BE49-F238E27FC236}">
                    <a16:creationId xmlns:a16="http://schemas.microsoft.com/office/drawing/2014/main" id="{2B5915BF-C0AB-A70E-9D7C-175919C3461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07" y="5466"/>
                <a:ext cx="681" cy="601"/>
                <a:chOff x="924" y="4808"/>
                <a:chExt cx="681" cy="601"/>
              </a:xfrm>
            </p:grpSpPr>
            <p:sp>
              <p:nvSpPr>
                <p:cNvPr id="16798" name="AutoShape 414">
                  <a:extLst>
                    <a:ext uri="{FF2B5EF4-FFF2-40B4-BE49-F238E27FC236}">
                      <a16:creationId xmlns:a16="http://schemas.microsoft.com/office/drawing/2014/main" id="{65A14D52-7DCA-12FC-8F33-9BF764C871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75" y="4808"/>
                  <a:ext cx="567" cy="567"/>
                </a:xfrm>
                <a:prstGeom prst="roundRect">
                  <a:avLst>
                    <a:gd name="adj" fmla="val 2544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799" name="AutoShape 415">
                  <a:extLst>
                    <a:ext uri="{FF2B5EF4-FFF2-40B4-BE49-F238E27FC236}">
                      <a16:creationId xmlns:a16="http://schemas.microsoft.com/office/drawing/2014/main" id="{A4FC3691-E151-EDFC-5062-4A1A705488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75" y="5239"/>
                  <a:ext cx="567" cy="1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800" name="AutoShape 416">
                  <a:extLst>
                    <a:ext uri="{FF2B5EF4-FFF2-40B4-BE49-F238E27FC236}">
                      <a16:creationId xmlns:a16="http://schemas.microsoft.com/office/drawing/2014/main" id="{EEF1953B-6004-F9F4-5DA0-DBBD7C47FA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50" y="5307"/>
                  <a:ext cx="416" cy="9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801" name="AutoShape 417">
                  <a:extLst>
                    <a:ext uri="{FF2B5EF4-FFF2-40B4-BE49-F238E27FC236}">
                      <a16:creationId xmlns:a16="http://schemas.microsoft.com/office/drawing/2014/main" id="{5A5C8A5A-5981-441D-3EFD-F6017313E64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24" y="4921"/>
                  <a:ext cx="68" cy="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802" name="AutoShape 418">
                  <a:extLst>
                    <a:ext uri="{FF2B5EF4-FFF2-40B4-BE49-F238E27FC236}">
                      <a16:creationId xmlns:a16="http://schemas.microsoft.com/office/drawing/2014/main" id="{2E930CF7-B22C-31DD-F357-5E35161A08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7" y="4921"/>
                  <a:ext cx="68" cy="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6803" name="AutoShape 419">
                <a:extLst>
                  <a:ext uri="{FF2B5EF4-FFF2-40B4-BE49-F238E27FC236}">
                    <a16:creationId xmlns:a16="http://schemas.microsoft.com/office/drawing/2014/main" id="{707234C3-CA2C-4969-CE83-8719263FC2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8" y="5466"/>
                <a:ext cx="567" cy="567"/>
              </a:xfrm>
              <a:prstGeom prst="roundRect">
                <a:avLst>
                  <a:gd name="adj" fmla="val 25440"/>
                </a:avLst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804" name="AutoShape 420">
                <a:extLst>
                  <a:ext uri="{FF2B5EF4-FFF2-40B4-BE49-F238E27FC236}">
                    <a16:creationId xmlns:a16="http://schemas.microsoft.com/office/drawing/2014/main" id="{0CE82929-D390-0041-BAF0-4F2BAAD107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8" y="5897"/>
                <a:ext cx="567" cy="17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99">
                      <a:gamma/>
                      <a:shade val="46275"/>
                      <a:invGamma/>
                    </a:srgbClr>
                  </a:gs>
                  <a:gs pos="100000">
                    <a:srgbClr val="333399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805" name="AutoShape 421">
                <a:extLst>
                  <a:ext uri="{FF2B5EF4-FFF2-40B4-BE49-F238E27FC236}">
                    <a16:creationId xmlns:a16="http://schemas.microsoft.com/office/drawing/2014/main" id="{636ACF9A-3E81-8C57-0A3C-AAA38DDD60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" y="5965"/>
                <a:ext cx="416" cy="9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99">
                      <a:gamma/>
                      <a:shade val="46275"/>
                      <a:invGamma/>
                    </a:srgbClr>
                  </a:gs>
                  <a:gs pos="100000">
                    <a:srgbClr val="333399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806" name="AutoShape 422">
                <a:extLst>
                  <a:ext uri="{FF2B5EF4-FFF2-40B4-BE49-F238E27FC236}">
                    <a16:creationId xmlns:a16="http://schemas.microsoft.com/office/drawing/2014/main" id="{50485918-0488-A10D-A14C-3A1D70D213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7" y="5579"/>
                <a:ext cx="68" cy="29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807" name="AutoShape 423">
                <a:extLst>
                  <a:ext uri="{FF2B5EF4-FFF2-40B4-BE49-F238E27FC236}">
                    <a16:creationId xmlns:a16="http://schemas.microsoft.com/office/drawing/2014/main" id="{DA726775-A2EA-E280-B569-EF6749CB82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0" y="5579"/>
                <a:ext cx="68" cy="29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6808" name="Text Box 424">
              <a:extLst>
                <a:ext uri="{FF2B5EF4-FFF2-40B4-BE49-F238E27FC236}">
                  <a16:creationId xmlns:a16="http://schemas.microsoft.com/office/drawing/2014/main" id="{82A14559-7CDC-68FE-7947-F29D05D808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93" y="7411"/>
              <a:ext cx="540" cy="2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9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Chair</a:t>
              </a:r>
            </a:p>
            <a:p>
              <a:pPr algn="ctr"/>
              <a:r>
                <a:rPr lang="en-US" altLang="ja-JP" sz="9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(500×600)</a:t>
              </a:r>
            </a:p>
          </p:txBody>
        </p:sp>
        <p:sp>
          <p:nvSpPr>
            <p:cNvPr id="16809" name="Line 425">
              <a:extLst>
                <a:ext uri="{FF2B5EF4-FFF2-40B4-BE49-F238E27FC236}">
                  <a16:creationId xmlns:a16="http://schemas.microsoft.com/office/drawing/2014/main" id="{48B33FC9-BAC6-3034-94B3-C5718A3CEA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67" y="7870"/>
              <a:ext cx="0" cy="295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6810" name="Group 426">
            <a:extLst>
              <a:ext uri="{FF2B5EF4-FFF2-40B4-BE49-F238E27FC236}">
                <a16:creationId xmlns:a16="http://schemas.microsoft.com/office/drawing/2014/main" id="{35DEE6EF-EBA9-D65E-87A3-462311A0DBB8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7700963" y="8496300"/>
            <a:ext cx="1081087" cy="1439863"/>
            <a:chOff x="4626" y="7258"/>
            <a:chExt cx="681" cy="907"/>
          </a:xfrm>
        </p:grpSpPr>
        <p:grpSp>
          <p:nvGrpSpPr>
            <p:cNvPr id="16811" name="Group 427">
              <a:extLst>
                <a:ext uri="{FF2B5EF4-FFF2-40B4-BE49-F238E27FC236}">
                  <a16:creationId xmlns:a16="http://schemas.microsoft.com/office/drawing/2014/main" id="{AFDCDAD8-2535-420C-A324-1280FD1BA32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6" y="7553"/>
              <a:ext cx="681" cy="601"/>
              <a:chOff x="924" y="4808"/>
              <a:chExt cx="681" cy="601"/>
            </a:xfrm>
          </p:grpSpPr>
          <p:sp>
            <p:nvSpPr>
              <p:cNvPr id="16812" name="AutoShape 428">
                <a:extLst>
                  <a:ext uri="{FF2B5EF4-FFF2-40B4-BE49-F238E27FC236}">
                    <a16:creationId xmlns:a16="http://schemas.microsoft.com/office/drawing/2014/main" id="{5F2693DB-71FF-A57E-2C7F-96405E2508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5" y="4808"/>
                <a:ext cx="567" cy="567"/>
              </a:xfrm>
              <a:prstGeom prst="roundRect">
                <a:avLst>
                  <a:gd name="adj" fmla="val 2544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813" name="AutoShape 429">
                <a:extLst>
                  <a:ext uri="{FF2B5EF4-FFF2-40B4-BE49-F238E27FC236}">
                    <a16:creationId xmlns:a16="http://schemas.microsoft.com/office/drawing/2014/main" id="{53D4A636-4CE5-5246-8A31-42CEDD4E66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5" y="5239"/>
                <a:ext cx="567" cy="17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814" name="AutoShape 430">
                <a:extLst>
                  <a:ext uri="{FF2B5EF4-FFF2-40B4-BE49-F238E27FC236}">
                    <a16:creationId xmlns:a16="http://schemas.microsoft.com/office/drawing/2014/main" id="{AFAE6632-B650-27BC-6FD0-067DD97FE6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0" y="5307"/>
                <a:ext cx="416" cy="9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815" name="AutoShape 431">
                <a:extLst>
                  <a:ext uri="{FF2B5EF4-FFF2-40B4-BE49-F238E27FC236}">
                    <a16:creationId xmlns:a16="http://schemas.microsoft.com/office/drawing/2014/main" id="{4704DBBD-62DC-D0B8-1177-B2BAECE392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4" y="4921"/>
                <a:ext cx="68" cy="29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816" name="AutoShape 432">
                <a:extLst>
                  <a:ext uri="{FF2B5EF4-FFF2-40B4-BE49-F238E27FC236}">
                    <a16:creationId xmlns:a16="http://schemas.microsoft.com/office/drawing/2014/main" id="{EE5C98AB-F43A-58B8-B681-C5D1811B32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7" y="4921"/>
                <a:ext cx="68" cy="29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6817" name="Group 433">
              <a:extLst>
                <a:ext uri="{FF2B5EF4-FFF2-40B4-BE49-F238E27FC236}">
                  <a16:creationId xmlns:a16="http://schemas.microsoft.com/office/drawing/2014/main" id="{02B0A3DA-F2D4-22CD-F9E2-75DFBD7645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6" y="7258"/>
              <a:ext cx="681" cy="601"/>
              <a:chOff x="907" y="5466"/>
              <a:chExt cx="681" cy="601"/>
            </a:xfrm>
          </p:grpSpPr>
          <p:grpSp>
            <p:nvGrpSpPr>
              <p:cNvPr id="16818" name="Group 434">
                <a:extLst>
                  <a:ext uri="{FF2B5EF4-FFF2-40B4-BE49-F238E27FC236}">
                    <a16:creationId xmlns:a16="http://schemas.microsoft.com/office/drawing/2014/main" id="{EBD10C7E-80C1-006E-947D-4C3C5E4FD5E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07" y="5466"/>
                <a:ext cx="681" cy="601"/>
                <a:chOff x="924" y="4808"/>
                <a:chExt cx="681" cy="601"/>
              </a:xfrm>
            </p:grpSpPr>
            <p:sp>
              <p:nvSpPr>
                <p:cNvPr id="16819" name="AutoShape 435">
                  <a:extLst>
                    <a:ext uri="{FF2B5EF4-FFF2-40B4-BE49-F238E27FC236}">
                      <a16:creationId xmlns:a16="http://schemas.microsoft.com/office/drawing/2014/main" id="{E6A33E25-FF76-677F-C9D9-4B050E075C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75" y="4808"/>
                  <a:ext cx="567" cy="567"/>
                </a:xfrm>
                <a:prstGeom prst="roundRect">
                  <a:avLst>
                    <a:gd name="adj" fmla="val 2544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820" name="AutoShape 436">
                  <a:extLst>
                    <a:ext uri="{FF2B5EF4-FFF2-40B4-BE49-F238E27FC236}">
                      <a16:creationId xmlns:a16="http://schemas.microsoft.com/office/drawing/2014/main" id="{EFC88169-694F-813A-CB64-CE5D0DED77B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75" y="5239"/>
                  <a:ext cx="567" cy="1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821" name="AutoShape 437">
                  <a:extLst>
                    <a:ext uri="{FF2B5EF4-FFF2-40B4-BE49-F238E27FC236}">
                      <a16:creationId xmlns:a16="http://schemas.microsoft.com/office/drawing/2014/main" id="{1D9BCCD0-89E4-B53A-8A58-71BB0BA4D60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50" y="5307"/>
                  <a:ext cx="416" cy="9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822" name="AutoShape 438">
                  <a:extLst>
                    <a:ext uri="{FF2B5EF4-FFF2-40B4-BE49-F238E27FC236}">
                      <a16:creationId xmlns:a16="http://schemas.microsoft.com/office/drawing/2014/main" id="{2D2107D2-60AA-0227-9D1C-AE482EB3FA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24" y="4921"/>
                  <a:ext cx="68" cy="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823" name="AutoShape 439">
                  <a:extLst>
                    <a:ext uri="{FF2B5EF4-FFF2-40B4-BE49-F238E27FC236}">
                      <a16:creationId xmlns:a16="http://schemas.microsoft.com/office/drawing/2014/main" id="{5ADAFFC5-83E3-1019-D310-62260AE6EF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7" y="4921"/>
                  <a:ext cx="68" cy="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6824" name="AutoShape 440">
                <a:extLst>
                  <a:ext uri="{FF2B5EF4-FFF2-40B4-BE49-F238E27FC236}">
                    <a16:creationId xmlns:a16="http://schemas.microsoft.com/office/drawing/2014/main" id="{7D626246-BA3E-CD57-9426-69FE5DFEC2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8" y="5466"/>
                <a:ext cx="567" cy="567"/>
              </a:xfrm>
              <a:prstGeom prst="roundRect">
                <a:avLst>
                  <a:gd name="adj" fmla="val 25440"/>
                </a:avLst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825" name="AutoShape 441">
                <a:extLst>
                  <a:ext uri="{FF2B5EF4-FFF2-40B4-BE49-F238E27FC236}">
                    <a16:creationId xmlns:a16="http://schemas.microsoft.com/office/drawing/2014/main" id="{749E4BCA-0387-E245-9DF6-4190A61DFA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8" y="5897"/>
                <a:ext cx="567" cy="17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99">
                      <a:gamma/>
                      <a:shade val="46275"/>
                      <a:invGamma/>
                    </a:srgbClr>
                  </a:gs>
                  <a:gs pos="100000">
                    <a:srgbClr val="333399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826" name="AutoShape 442">
                <a:extLst>
                  <a:ext uri="{FF2B5EF4-FFF2-40B4-BE49-F238E27FC236}">
                    <a16:creationId xmlns:a16="http://schemas.microsoft.com/office/drawing/2014/main" id="{5712F5F3-86FC-E959-649A-3B249E8AC5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" y="5965"/>
                <a:ext cx="416" cy="9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99">
                      <a:gamma/>
                      <a:shade val="46275"/>
                      <a:invGamma/>
                    </a:srgbClr>
                  </a:gs>
                  <a:gs pos="100000">
                    <a:srgbClr val="333399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827" name="AutoShape 443">
                <a:extLst>
                  <a:ext uri="{FF2B5EF4-FFF2-40B4-BE49-F238E27FC236}">
                    <a16:creationId xmlns:a16="http://schemas.microsoft.com/office/drawing/2014/main" id="{37B8EBC0-1629-7E66-0E03-0F58A5E411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7" y="5579"/>
                <a:ext cx="68" cy="29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828" name="AutoShape 444">
                <a:extLst>
                  <a:ext uri="{FF2B5EF4-FFF2-40B4-BE49-F238E27FC236}">
                    <a16:creationId xmlns:a16="http://schemas.microsoft.com/office/drawing/2014/main" id="{2BCCE103-F0A0-49D4-F5D3-F6D3ADD47B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0" y="5579"/>
                <a:ext cx="68" cy="29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6829" name="Text Box 445">
              <a:extLst>
                <a:ext uri="{FF2B5EF4-FFF2-40B4-BE49-F238E27FC236}">
                  <a16:creationId xmlns:a16="http://schemas.microsoft.com/office/drawing/2014/main" id="{0C754404-74AF-EE01-3108-6374046084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93" y="7411"/>
              <a:ext cx="540" cy="2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9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Chair</a:t>
              </a:r>
            </a:p>
            <a:p>
              <a:pPr algn="ctr"/>
              <a:r>
                <a:rPr lang="en-US" altLang="ja-JP" sz="9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(500×600)</a:t>
              </a:r>
            </a:p>
          </p:txBody>
        </p:sp>
        <p:sp>
          <p:nvSpPr>
            <p:cNvPr id="16830" name="Line 446">
              <a:extLst>
                <a:ext uri="{FF2B5EF4-FFF2-40B4-BE49-F238E27FC236}">
                  <a16:creationId xmlns:a16="http://schemas.microsoft.com/office/drawing/2014/main" id="{5030ADA1-9CCA-D4A3-E8B5-CAE4F7F2FA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67" y="7870"/>
              <a:ext cx="0" cy="295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6831" name="Group 447">
            <a:extLst>
              <a:ext uri="{FF2B5EF4-FFF2-40B4-BE49-F238E27FC236}">
                <a16:creationId xmlns:a16="http://schemas.microsoft.com/office/drawing/2014/main" id="{8AE20313-9126-728F-D2DF-0DF74696CCAF}"/>
              </a:ext>
            </a:extLst>
          </p:cNvPr>
          <p:cNvGrpSpPr>
            <a:grpSpLocks/>
          </p:cNvGrpSpPr>
          <p:nvPr/>
        </p:nvGrpSpPr>
        <p:grpSpPr bwMode="auto">
          <a:xfrm>
            <a:off x="7737475" y="12455525"/>
            <a:ext cx="1081088" cy="1439863"/>
            <a:chOff x="4626" y="7258"/>
            <a:chExt cx="681" cy="907"/>
          </a:xfrm>
        </p:grpSpPr>
        <p:grpSp>
          <p:nvGrpSpPr>
            <p:cNvPr id="16832" name="Group 448">
              <a:extLst>
                <a:ext uri="{FF2B5EF4-FFF2-40B4-BE49-F238E27FC236}">
                  <a16:creationId xmlns:a16="http://schemas.microsoft.com/office/drawing/2014/main" id="{A1F333AA-DCFA-5C1A-139C-3CA3E869550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6" y="7553"/>
              <a:ext cx="681" cy="601"/>
              <a:chOff x="924" y="4808"/>
              <a:chExt cx="681" cy="601"/>
            </a:xfrm>
          </p:grpSpPr>
          <p:sp>
            <p:nvSpPr>
              <p:cNvPr id="16833" name="AutoShape 449">
                <a:extLst>
                  <a:ext uri="{FF2B5EF4-FFF2-40B4-BE49-F238E27FC236}">
                    <a16:creationId xmlns:a16="http://schemas.microsoft.com/office/drawing/2014/main" id="{284D0EA5-1C57-E44E-586D-74500291D6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5" y="4808"/>
                <a:ext cx="567" cy="567"/>
              </a:xfrm>
              <a:prstGeom prst="roundRect">
                <a:avLst>
                  <a:gd name="adj" fmla="val 2544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834" name="AutoShape 450">
                <a:extLst>
                  <a:ext uri="{FF2B5EF4-FFF2-40B4-BE49-F238E27FC236}">
                    <a16:creationId xmlns:a16="http://schemas.microsoft.com/office/drawing/2014/main" id="{D364085A-8F30-EF77-2551-2D4A1F609C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5" y="5239"/>
                <a:ext cx="567" cy="17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835" name="AutoShape 451">
                <a:extLst>
                  <a:ext uri="{FF2B5EF4-FFF2-40B4-BE49-F238E27FC236}">
                    <a16:creationId xmlns:a16="http://schemas.microsoft.com/office/drawing/2014/main" id="{89F69731-A052-F1E4-DF2B-0A58970CEF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0" y="5307"/>
                <a:ext cx="416" cy="9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836" name="AutoShape 452">
                <a:extLst>
                  <a:ext uri="{FF2B5EF4-FFF2-40B4-BE49-F238E27FC236}">
                    <a16:creationId xmlns:a16="http://schemas.microsoft.com/office/drawing/2014/main" id="{CC9C5CA0-2316-91F7-CD3E-6245B57689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4" y="4921"/>
                <a:ext cx="68" cy="29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837" name="AutoShape 453">
                <a:extLst>
                  <a:ext uri="{FF2B5EF4-FFF2-40B4-BE49-F238E27FC236}">
                    <a16:creationId xmlns:a16="http://schemas.microsoft.com/office/drawing/2014/main" id="{A06B42E3-92CF-C04E-DB33-92276F6B8A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7" y="4921"/>
                <a:ext cx="68" cy="29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6838" name="Group 454">
              <a:extLst>
                <a:ext uri="{FF2B5EF4-FFF2-40B4-BE49-F238E27FC236}">
                  <a16:creationId xmlns:a16="http://schemas.microsoft.com/office/drawing/2014/main" id="{FD77631F-9EEC-BB6C-8E3D-0F20CA4EAF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6" y="7258"/>
              <a:ext cx="681" cy="601"/>
              <a:chOff x="907" y="5466"/>
              <a:chExt cx="681" cy="601"/>
            </a:xfrm>
          </p:grpSpPr>
          <p:grpSp>
            <p:nvGrpSpPr>
              <p:cNvPr id="16839" name="Group 455">
                <a:extLst>
                  <a:ext uri="{FF2B5EF4-FFF2-40B4-BE49-F238E27FC236}">
                    <a16:creationId xmlns:a16="http://schemas.microsoft.com/office/drawing/2014/main" id="{76F944AD-D6D2-DA42-58A0-2F18BF914C0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07" y="5466"/>
                <a:ext cx="681" cy="601"/>
                <a:chOff x="924" y="4808"/>
                <a:chExt cx="681" cy="601"/>
              </a:xfrm>
            </p:grpSpPr>
            <p:sp>
              <p:nvSpPr>
                <p:cNvPr id="16840" name="AutoShape 456">
                  <a:extLst>
                    <a:ext uri="{FF2B5EF4-FFF2-40B4-BE49-F238E27FC236}">
                      <a16:creationId xmlns:a16="http://schemas.microsoft.com/office/drawing/2014/main" id="{C8A15D39-7AD5-3688-6CC1-86818B17CA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75" y="4808"/>
                  <a:ext cx="567" cy="567"/>
                </a:xfrm>
                <a:prstGeom prst="roundRect">
                  <a:avLst>
                    <a:gd name="adj" fmla="val 2544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841" name="AutoShape 457">
                  <a:extLst>
                    <a:ext uri="{FF2B5EF4-FFF2-40B4-BE49-F238E27FC236}">
                      <a16:creationId xmlns:a16="http://schemas.microsoft.com/office/drawing/2014/main" id="{3101AE00-72AB-6DEF-BD4A-D54B3F5C1A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75" y="5239"/>
                  <a:ext cx="567" cy="1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842" name="AutoShape 458">
                  <a:extLst>
                    <a:ext uri="{FF2B5EF4-FFF2-40B4-BE49-F238E27FC236}">
                      <a16:creationId xmlns:a16="http://schemas.microsoft.com/office/drawing/2014/main" id="{95F23636-90BC-8F9D-E181-36179831822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50" y="5307"/>
                  <a:ext cx="416" cy="9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843" name="AutoShape 459">
                  <a:extLst>
                    <a:ext uri="{FF2B5EF4-FFF2-40B4-BE49-F238E27FC236}">
                      <a16:creationId xmlns:a16="http://schemas.microsoft.com/office/drawing/2014/main" id="{958BBAC5-A166-A80B-288A-FC665696D0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24" y="4921"/>
                  <a:ext cx="68" cy="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844" name="AutoShape 460">
                  <a:extLst>
                    <a:ext uri="{FF2B5EF4-FFF2-40B4-BE49-F238E27FC236}">
                      <a16:creationId xmlns:a16="http://schemas.microsoft.com/office/drawing/2014/main" id="{2BAC0A77-1302-30A8-720A-F48B623F4F3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7" y="4921"/>
                  <a:ext cx="68" cy="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6845" name="AutoShape 461">
                <a:extLst>
                  <a:ext uri="{FF2B5EF4-FFF2-40B4-BE49-F238E27FC236}">
                    <a16:creationId xmlns:a16="http://schemas.microsoft.com/office/drawing/2014/main" id="{C46F4701-F9CA-69D0-7666-F575B5BF5D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8" y="5466"/>
                <a:ext cx="567" cy="567"/>
              </a:xfrm>
              <a:prstGeom prst="roundRect">
                <a:avLst>
                  <a:gd name="adj" fmla="val 25440"/>
                </a:avLst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846" name="AutoShape 462">
                <a:extLst>
                  <a:ext uri="{FF2B5EF4-FFF2-40B4-BE49-F238E27FC236}">
                    <a16:creationId xmlns:a16="http://schemas.microsoft.com/office/drawing/2014/main" id="{32B9C784-61A5-9F42-FA7C-2BC2D9BFAC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8" y="5897"/>
                <a:ext cx="567" cy="17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99">
                      <a:gamma/>
                      <a:shade val="46275"/>
                      <a:invGamma/>
                    </a:srgbClr>
                  </a:gs>
                  <a:gs pos="100000">
                    <a:srgbClr val="333399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847" name="AutoShape 463">
                <a:extLst>
                  <a:ext uri="{FF2B5EF4-FFF2-40B4-BE49-F238E27FC236}">
                    <a16:creationId xmlns:a16="http://schemas.microsoft.com/office/drawing/2014/main" id="{9E95ADD2-1B8D-092F-716B-5A94D831FD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" y="5965"/>
                <a:ext cx="416" cy="9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99">
                      <a:gamma/>
                      <a:shade val="46275"/>
                      <a:invGamma/>
                    </a:srgbClr>
                  </a:gs>
                  <a:gs pos="100000">
                    <a:srgbClr val="333399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848" name="AutoShape 464">
                <a:extLst>
                  <a:ext uri="{FF2B5EF4-FFF2-40B4-BE49-F238E27FC236}">
                    <a16:creationId xmlns:a16="http://schemas.microsoft.com/office/drawing/2014/main" id="{ACD0CE21-14D6-50D5-FB0B-C72747D47E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7" y="5579"/>
                <a:ext cx="68" cy="29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849" name="AutoShape 465">
                <a:extLst>
                  <a:ext uri="{FF2B5EF4-FFF2-40B4-BE49-F238E27FC236}">
                    <a16:creationId xmlns:a16="http://schemas.microsoft.com/office/drawing/2014/main" id="{355FBD6F-040A-A0CC-C8BA-C99CF3BD9A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0" y="5579"/>
                <a:ext cx="68" cy="29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6850" name="Text Box 466">
              <a:extLst>
                <a:ext uri="{FF2B5EF4-FFF2-40B4-BE49-F238E27FC236}">
                  <a16:creationId xmlns:a16="http://schemas.microsoft.com/office/drawing/2014/main" id="{9D6A5C57-5BD4-FF64-3CF2-ED1D7AC85C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93" y="7411"/>
              <a:ext cx="540" cy="2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9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Chair</a:t>
              </a:r>
            </a:p>
            <a:p>
              <a:pPr algn="ctr"/>
              <a:r>
                <a:rPr lang="en-US" altLang="ja-JP" sz="9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(500×600)</a:t>
              </a:r>
            </a:p>
          </p:txBody>
        </p:sp>
        <p:sp>
          <p:nvSpPr>
            <p:cNvPr id="16851" name="Line 467">
              <a:extLst>
                <a:ext uri="{FF2B5EF4-FFF2-40B4-BE49-F238E27FC236}">
                  <a16:creationId xmlns:a16="http://schemas.microsoft.com/office/drawing/2014/main" id="{B143CDD5-AFC7-20C1-6DE9-F8AB416504A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67" y="7870"/>
              <a:ext cx="0" cy="295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6852" name="Rectangle 468">
            <a:extLst>
              <a:ext uri="{FF2B5EF4-FFF2-40B4-BE49-F238E27FC236}">
                <a16:creationId xmlns:a16="http://schemas.microsoft.com/office/drawing/2014/main" id="{5453F9DB-4072-1C99-D8F1-D5AE9D651D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59650" y="11196638"/>
            <a:ext cx="1800225" cy="1258887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ja-JP" altLang="en-US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村木係長</a:t>
            </a:r>
            <a:endParaRPr lang="ja-JP" altLang="en-US" sz="1200" b="1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853" name="Rectangle 469">
            <a:extLst>
              <a:ext uri="{FF2B5EF4-FFF2-40B4-BE49-F238E27FC236}">
                <a16:creationId xmlns:a16="http://schemas.microsoft.com/office/drawing/2014/main" id="{0F920C03-672D-9A80-8A6C-7B4019BF64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50438" y="9936163"/>
            <a:ext cx="1800225" cy="1258887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ja-JP" altLang="en-US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田村主任</a:t>
            </a:r>
            <a:endParaRPr lang="ja-JP" altLang="en-US" sz="1200" b="1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854" name="Rectangle 470">
            <a:extLst>
              <a:ext uri="{FF2B5EF4-FFF2-40B4-BE49-F238E27FC236}">
                <a16:creationId xmlns:a16="http://schemas.microsoft.com/office/drawing/2014/main" id="{5B7B8DB1-6B20-77F7-BAD8-9FF1E42BEA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52025" y="11196638"/>
            <a:ext cx="1800225" cy="1258887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ja-JP" altLang="en-US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村田主任</a:t>
            </a:r>
            <a:endParaRPr lang="ja-JP" altLang="en-US" sz="1200" b="1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6855" name="Group 471">
            <a:extLst>
              <a:ext uri="{FF2B5EF4-FFF2-40B4-BE49-F238E27FC236}">
                <a16:creationId xmlns:a16="http://schemas.microsoft.com/office/drawing/2014/main" id="{69D6345D-5971-79D1-5AB2-8B96BCE0E396}"/>
              </a:ext>
            </a:extLst>
          </p:cNvPr>
          <p:cNvGrpSpPr>
            <a:grpSpLocks/>
          </p:cNvGrpSpPr>
          <p:nvPr/>
        </p:nvGrpSpPr>
        <p:grpSpPr bwMode="auto">
          <a:xfrm>
            <a:off x="10283825" y="12455525"/>
            <a:ext cx="1081088" cy="1439863"/>
            <a:chOff x="4626" y="7258"/>
            <a:chExt cx="681" cy="907"/>
          </a:xfrm>
        </p:grpSpPr>
        <p:grpSp>
          <p:nvGrpSpPr>
            <p:cNvPr id="16856" name="Group 472">
              <a:extLst>
                <a:ext uri="{FF2B5EF4-FFF2-40B4-BE49-F238E27FC236}">
                  <a16:creationId xmlns:a16="http://schemas.microsoft.com/office/drawing/2014/main" id="{A856E32B-1F3D-85FD-C870-CF3D3E6E90F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6" y="7553"/>
              <a:ext cx="681" cy="601"/>
              <a:chOff x="924" y="4808"/>
              <a:chExt cx="681" cy="601"/>
            </a:xfrm>
          </p:grpSpPr>
          <p:sp>
            <p:nvSpPr>
              <p:cNvPr id="16857" name="AutoShape 473">
                <a:extLst>
                  <a:ext uri="{FF2B5EF4-FFF2-40B4-BE49-F238E27FC236}">
                    <a16:creationId xmlns:a16="http://schemas.microsoft.com/office/drawing/2014/main" id="{94C30A0A-A1B6-5922-1148-6050836A41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5" y="4808"/>
                <a:ext cx="567" cy="567"/>
              </a:xfrm>
              <a:prstGeom prst="roundRect">
                <a:avLst>
                  <a:gd name="adj" fmla="val 2544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858" name="AutoShape 474">
                <a:extLst>
                  <a:ext uri="{FF2B5EF4-FFF2-40B4-BE49-F238E27FC236}">
                    <a16:creationId xmlns:a16="http://schemas.microsoft.com/office/drawing/2014/main" id="{9CD0F5A1-D7F5-3048-5DCA-5ED6AFCE7B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5" y="5239"/>
                <a:ext cx="567" cy="17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859" name="AutoShape 475">
                <a:extLst>
                  <a:ext uri="{FF2B5EF4-FFF2-40B4-BE49-F238E27FC236}">
                    <a16:creationId xmlns:a16="http://schemas.microsoft.com/office/drawing/2014/main" id="{522B4EDB-A262-BA15-3047-FF158B784A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0" y="5307"/>
                <a:ext cx="416" cy="9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860" name="AutoShape 476">
                <a:extLst>
                  <a:ext uri="{FF2B5EF4-FFF2-40B4-BE49-F238E27FC236}">
                    <a16:creationId xmlns:a16="http://schemas.microsoft.com/office/drawing/2014/main" id="{18857C7E-20CC-2710-28E0-3955F19ACF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4" y="4921"/>
                <a:ext cx="68" cy="29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861" name="AutoShape 477">
                <a:extLst>
                  <a:ext uri="{FF2B5EF4-FFF2-40B4-BE49-F238E27FC236}">
                    <a16:creationId xmlns:a16="http://schemas.microsoft.com/office/drawing/2014/main" id="{88315B09-18CF-27F3-37D6-39F61D1E4E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7" y="4921"/>
                <a:ext cx="68" cy="29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6862" name="Group 478">
              <a:extLst>
                <a:ext uri="{FF2B5EF4-FFF2-40B4-BE49-F238E27FC236}">
                  <a16:creationId xmlns:a16="http://schemas.microsoft.com/office/drawing/2014/main" id="{FD42EB3C-B7B7-EB89-B49E-18DDB3E375E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6" y="7258"/>
              <a:ext cx="681" cy="601"/>
              <a:chOff x="907" y="5466"/>
              <a:chExt cx="681" cy="601"/>
            </a:xfrm>
          </p:grpSpPr>
          <p:grpSp>
            <p:nvGrpSpPr>
              <p:cNvPr id="16863" name="Group 479">
                <a:extLst>
                  <a:ext uri="{FF2B5EF4-FFF2-40B4-BE49-F238E27FC236}">
                    <a16:creationId xmlns:a16="http://schemas.microsoft.com/office/drawing/2014/main" id="{246767C5-D384-7F76-9E88-ABE9B0B2F00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07" y="5466"/>
                <a:ext cx="681" cy="601"/>
                <a:chOff x="924" y="4808"/>
                <a:chExt cx="681" cy="601"/>
              </a:xfrm>
            </p:grpSpPr>
            <p:sp>
              <p:nvSpPr>
                <p:cNvPr id="16864" name="AutoShape 480">
                  <a:extLst>
                    <a:ext uri="{FF2B5EF4-FFF2-40B4-BE49-F238E27FC236}">
                      <a16:creationId xmlns:a16="http://schemas.microsoft.com/office/drawing/2014/main" id="{C3DC051C-C632-B0FE-7158-CCB2EA2229C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75" y="4808"/>
                  <a:ext cx="567" cy="567"/>
                </a:xfrm>
                <a:prstGeom prst="roundRect">
                  <a:avLst>
                    <a:gd name="adj" fmla="val 2544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865" name="AutoShape 481">
                  <a:extLst>
                    <a:ext uri="{FF2B5EF4-FFF2-40B4-BE49-F238E27FC236}">
                      <a16:creationId xmlns:a16="http://schemas.microsoft.com/office/drawing/2014/main" id="{200D5E17-F2C4-1D27-3FE0-3F1E6AAD2D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75" y="5239"/>
                  <a:ext cx="567" cy="1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866" name="AutoShape 482">
                  <a:extLst>
                    <a:ext uri="{FF2B5EF4-FFF2-40B4-BE49-F238E27FC236}">
                      <a16:creationId xmlns:a16="http://schemas.microsoft.com/office/drawing/2014/main" id="{704EA756-01D7-7B8E-59C3-E58E37394D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50" y="5307"/>
                  <a:ext cx="416" cy="9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867" name="AutoShape 483">
                  <a:extLst>
                    <a:ext uri="{FF2B5EF4-FFF2-40B4-BE49-F238E27FC236}">
                      <a16:creationId xmlns:a16="http://schemas.microsoft.com/office/drawing/2014/main" id="{BB35EF06-E9E0-43CC-1BEA-467C52743BD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24" y="4921"/>
                  <a:ext cx="68" cy="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868" name="AutoShape 484">
                  <a:extLst>
                    <a:ext uri="{FF2B5EF4-FFF2-40B4-BE49-F238E27FC236}">
                      <a16:creationId xmlns:a16="http://schemas.microsoft.com/office/drawing/2014/main" id="{60722ED0-D0E4-58E9-0C86-0C705F2647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7" y="4921"/>
                  <a:ext cx="68" cy="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6869" name="AutoShape 485">
                <a:extLst>
                  <a:ext uri="{FF2B5EF4-FFF2-40B4-BE49-F238E27FC236}">
                    <a16:creationId xmlns:a16="http://schemas.microsoft.com/office/drawing/2014/main" id="{43D9A41F-35B4-0D33-7994-AF7410A735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8" y="5466"/>
                <a:ext cx="567" cy="567"/>
              </a:xfrm>
              <a:prstGeom prst="roundRect">
                <a:avLst>
                  <a:gd name="adj" fmla="val 25440"/>
                </a:avLst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870" name="AutoShape 486">
                <a:extLst>
                  <a:ext uri="{FF2B5EF4-FFF2-40B4-BE49-F238E27FC236}">
                    <a16:creationId xmlns:a16="http://schemas.microsoft.com/office/drawing/2014/main" id="{D3938482-75E4-98A2-3E41-28A02E2F1C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8" y="5897"/>
                <a:ext cx="567" cy="17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99">
                      <a:gamma/>
                      <a:shade val="46275"/>
                      <a:invGamma/>
                    </a:srgbClr>
                  </a:gs>
                  <a:gs pos="100000">
                    <a:srgbClr val="333399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871" name="AutoShape 487">
                <a:extLst>
                  <a:ext uri="{FF2B5EF4-FFF2-40B4-BE49-F238E27FC236}">
                    <a16:creationId xmlns:a16="http://schemas.microsoft.com/office/drawing/2014/main" id="{ED04D57D-484A-76B6-3643-F5AF59FE52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" y="5965"/>
                <a:ext cx="416" cy="9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99">
                      <a:gamma/>
                      <a:shade val="46275"/>
                      <a:invGamma/>
                    </a:srgbClr>
                  </a:gs>
                  <a:gs pos="100000">
                    <a:srgbClr val="333399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872" name="AutoShape 488">
                <a:extLst>
                  <a:ext uri="{FF2B5EF4-FFF2-40B4-BE49-F238E27FC236}">
                    <a16:creationId xmlns:a16="http://schemas.microsoft.com/office/drawing/2014/main" id="{1BA310AF-13A4-9678-7FFF-83467419AC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7" y="5579"/>
                <a:ext cx="68" cy="29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873" name="AutoShape 489">
                <a:extLst>
                  <a:ext uri="{FF2B5EF4-FFF2-40B4-BE49-F238E27FC236}">
                    <a16:creationId xmlns:a16="http://schemas.microsoft.com/office/drawing/2014/main" id="{9AB85439-CA70-62FA-8452-29A2CACED5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0" y="5579"/>
                <a:ext cx="68" cy="29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6874" name="Text Box 490">
              <a:extLst>
                <a:ext uri="{FF2B5EF4-FFF2-40B4-BE49-F238E27FC236}">
                  <a16:creationId xmlns:a16="http://schemas.microsoft.com/office/drawing/2014/main" id="{167370B7-7B38-DFAE-454D-C6553DCB2B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93" y="7411"/>
              <a:ext cx="540" cy="2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9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Chair</a:t>
              </a:r>
            </a:p>
            <a:p>
              <a:pPr algn="ctr"/>
              <a:r>
                <a:rPr lang="en-US" altLang="ja-JP" sz="9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(500×600)</a:t>
              </a:r>
            </a:p>
          </p:txBody>
        </p:sp>
        <p:sp>
          <p:nvSpPr>
            <p:cNvPr id="16875" name="Line 491">
              <a:extLst>
                <a:ext uri="{FF2B5EF4-FFF2-40B4-BE49-F238E27FC236}">
                  <a16:creationId xmlns:a16="http://schemas.microsoft.com/office/drawing/2014/main" id="{2E9D0A9F-7D87-9FCD-1F16-FDE45F26DB3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67" y="7870"/>
              <a:ext cx="0" cy="295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6876" name="Group 492">
            <a:extLst>
              <a:ext uri="{FF2B5EF4-FFF2-40B4-BE49-F238E27FC236}">
                <a16:creationId xmlns:a16="http://schemas.microsoft.com/office/drawing/2014/main" id="{5C0BE0C3-B164-2F43-5716-4D9BF2F11329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10212388" y="8496300"/>
            <a:ext cx="1081087" cy="1439863"/>
            <a:chOff x="4626" y="7258"/>
            <a:chExt cx="681" cy="907"/>
          </a:xfrm>
        </p:grpSpPr>
        <p:grpSp>
          <p:nvGrpSpPr>
            <p:cNvPr id="16877" name="Group 493">
              <a:extLst>
                <a:ext uri="{FF2B5EF4-FFF2-40B4-BE49-F238E27FC236}">
                  <a16:creationId xmlns:a16="http://schemas.microsoft.com/office/drawing/2014/main" id="{C2C02DF3-D766-E316-414C-75FD13EAC61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6" y="7553"/>
              <a:ext cx="681" cy="601"/>
              <a:chOff x="924" y="4808"/>
              <a:chExt cx="681" cy="601"/>
            </a:xfrm>
          </p:grpSpPr>
          <p:sp>
            <p:nvSpPr>
              <p:cNvPr id="16878" name="AutoShape 494">
                <a:extLst>
                  <a:ext uri="{FF2B5EF4-FFF2-40B4-BE49-F238E27FC236}">
                    <a16:creationId xmlns:a16="http://schemas.microsoft.com/office/drawing/2014/main" id="{7D4F861C-8C68-4B14-7670-732448763B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5" y="4808"/>
                <a:ext cx="567" cy="567"/>
              </a:xfrm>
              <a:prstGeom prst="roundRect">
                <a:avLst>
                  <a:gd name="adj" fmla="val 2544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879" name="AutoShape 495">
                <a:extLst>
                  <a:ext uri="{FF2B5EF4-FFF2-40B4-BE49-F238E27FC236}">
                    <a16:creationId xmlns:a16="http://schemas.microsoft.com/office/drawing/2014/main" id="{B03D5D73-4677-51F0-B5CC-CAB59FBD07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5" y="5239"/>
                <a:ext cx="567" cy="17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880" name="AutoShape 496">
                <a:extLst>
                  <a:ext uri="{FF2B5EF4-FFF2-40B4-BE49-F238E27FC236}">
                    <a16:creationId xmlns:a16="http://schemas.microsoft.com/office/drawing/2014/main" id="{2D7D8603-7B0E-C5B6-25C2-A23170EBCD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0" y="5307"/>
                <a:ext cx="416" cy="9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881" name="AutoShape 497">
                <a:extLst>
                  <a:ext uri="{FF2B5EF4-FFF2-40B4-BE49-F238E27FC236}">
                    <a16:creationId xmlns:a16="http://schemas.microsoft.com/office/drawing/2014/main" id="{B85CA0EF-F550-5276-7F0F-C989581309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4" y="4921"/>
                <a:ext cx="68" cy="29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882" name="AutoShape 498">
                <a:extLst>
                  <a:ext uri="{FF2B5EF4-FFF2-40B4-BE49-F238E27FC236}">
                    <a16:creationId xmlns:a16="http://schemas.microsoft.com/office/drawing/2014/main" id="{128A6B1F-C4F2-BC60-7FFE-25EF328ED3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7" y="4921"/>
                <a:ext cx="68" cy="29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6883" name="Group 499">
              <a:extLst>
                <a:ext uri="{FF2B5EF4-FFF2-40B4-BE49-F238E27FC236}">
                  <a16:creationId xmlns:a16="http://schemas.microsoft.com/office/drawing/2014/main" id="{D85F906C-66C2-D142-58D2-C2F07E993D8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6" y="7258"/>
              <a:ext cx="681" cy="601"/>
              <a:chOff x="907" y="5466"/>
              <a:chExt cx="681" cy="601"/>
            </a:xfrm>
          </p:grpSpPr>
          <p:grpSp>
            <p:nvGrpSpPr>
              <p:cNvPr id="16884" name="Group 500">
                <a:extLst>
                  <a:ext uri="{FF2B5EF4-FFF2-40B4-BE49-F238E27FC236}">
                    <a16:creationId xmlns:a16="http://schemas.microsoft.com/office/drawing/2014/main" id="{57BBD1D6-119F-6D99-BC4C-A51F04A4A12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07" y="5466"/>
                <a:ext cx="681" cy="601"/>
                <a:chOff x="924" y="4808"/>
                <a:chExt cx="681" cy="601"/>
              </a:xfrm>
            </p:grpSpPr>
            <p:sp>
              <p:nvSpPr>
                <p:cNvPr id="16885" name="AutoShape 501">
                  <a:extLst>
                    <a:ext uri="{FF2B5EF4-FFF2-40B4-BE49-F238E27FC236}">
                      <a16:creationId xmlns:a16="http://schemas.microsoft.com/office/drawing/2014/main" id="{DDCA480D-C43E-28D6-8138-E203E07E78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75" y="4808"/>
                  <a:ext cx="567" cy="567"/>
                </a:xfrm>
                <a:prstGeom prst="roundRect">
                  <a:avLst>
                    <a:gd name="adj" fmla="val 2544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886" name="AutoShape 502">
                  <a:extLst>
                    <a:ext uri="{FF2B5EF4-FFF2-40B4-BE49-F238E27FC236}">
                      <a16:creationId xmlns:a16="http://schemas.microsoft.com/office/drawing/2014/main" id="{D3D5E873-080F-B6C1-2C73-E372BC7E0A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75" y="5239"/>
                  <a:ext cx="567" cy="1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887" name="AutoShape 503">
                  <a:extLst>
                    <a:ext uri="{FF2B5EF4-FFF2-40B4-BE49-F238E27FC236}">
                      <a16:creationId xmlns:a16="http://schemas.microsoft.com/office/drawing/2014/main" id="{AC7FB3FD-682C-C44B-3478-82D27E300D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50" y="5307"/>
                  <a:ext cx="416" cy="9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888" name="AutoShape 504">
                  <a:extLst>
                    <a:ext uri="{FF2B5EF4-FFF2-40B4-BE49-F238E27FC236}">
                      <a16:creationId xmlns:a16="http://schemas.microsoft.com/office/drawing/2014/main" id="{0BDCFF1B-956E-A0C1-32BD-5D8251788B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24" y="4921"/>
                  <a:ext cx="68" cy="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889" name="AutoShape 505">
                  <a:extLst>
                    <a:ext uri="{FF2B5EF4-FFF2-40B4-BE49-F238E27FC236}">
                      <a16:creationId xmlns:a16="http://schemas.microsoft.com/office/drawing/2014/main" id="{A8AC05E6-04B1-B562-77B8-473F063740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7" y="4921"/>
                  <a:ext cx="68" cy="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6890" name="AutoShape 506">
                <a:extLst>
                  <a:ext uri="{FF2B5EF4-FFF2-40B4-BE49-F238E27FC236}">
                    <a16:creationId xmlns:a16="http://schemas.microsoft.com/office/drawing/2014/main" id="{DF85787A-6007-C668-BBC5-6A983EAF65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8" y="5466"/>
                <a:ext cx="567" cy="567"/>
              </a:xfrm>
              <a:prstGeom prst="roundRect">
                <a:avLst>
                  <a:gd name="adj" fmla="val 25440"/>
                </a:avLst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891" name="AutoShape 507">
                <a:extLst>
                  <a:ext uri="{FF2B5EF4-FFF2-40B4-BE49-F238E27FC236}">
                    <a16:creationId xmlns:a16="http://schemas.microsoft.com/office/drawing/2014/main" id="{BA80867B-6859-263A-C525-2275E9C496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8" y="5897"/>
                <a:ext cx="567" cy="17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99">
                      <a:gamma/>
                      <a:shade val="46275"/>
                      <a:invGamma/>
                    </a:srgbClr>
                  </a:gs>
                  <a:gs pos="100000">
                    <a:srgbClr val="333399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892" name="AutoShape 508">
                <a:extLst>
                  <a:ext uri="{FF2B5EF4-FFF2-40B4-BE49-F238E27FC236}">
                    <a16:creationId xmlns:a16="http://schemas.microsoft.com/office/drawing/2014/main" id="{27990830-414F-535F-6454-1519F8ED30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" y="5965"/>
                <a:ext cx="416" cy="9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99">
                      <a:gamma/>
                      <a:shade val="46275"/>
                      <a:invGamma/>
                    </a:srgbClr>
                  </a:gs>
                  <a:gs pos="100000">
                    <a:srgbClr val="333399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893" name="AutoShape 509">
                <a:extLst>
                  <a:ext uri="{FF2B5EF4-FFF2-40B4-BE49-F238E27FC236}">
                    <a16:creationId xmlns:a16="http://schemas.microsoft.com/office/drawing/2014/main" id="{8A34A1E3-DDD8-3F5C-E1D0-D812C431FF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7" y="5579"/>
                <a:ext cx="68" cy="29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894" name="AutoShape 510">
                <a:extLst>
                  <a:ext uri="{FF2B5EF4-FFF2-40B4-BE49-F238E27FC236}">
                    <a16:creationId xmlns:a16="http://schemas.microsoft.com/office/drawing/2014/main" id="{5C4352AC-93CB-1520-E923-4438966277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0" y="5579"/>
                <a:ext cx="68" cy="29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6895" name="Text Box 511">
              <a:extLst>
                <a:ext uri="{FF2B5EF4-FFF2-40B4-BE49-F238E27FC236}">
                  <a16:creationId xmlns:a16="http://schemas.microsoft.com/office/drawing/2014/main" id="{B1A51349-98CD-1F81-224E-8BF1F9074E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93" y="7411"/>
              <a:ext cx="540" cy="2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9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Chair</a:t>
              </a:r>
            </a:p>
            <a:p>
              <a:pPr algn="ctr"/>
              <a:r>
                <a:rPr lang="en-US" altLang="ja-JP" sz="9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(500×600)</a:t>
              </a:r>
            </a:p>
          </p:txBody>
        </p:sp>
        <p:sp>
          <p:nvSpPr>
            <p:cNvPr id="16896" name="Line 512">
              <a:extLst>
                <a:ext uri="{FF2B5EF4-FFF2-40B4-BE49-F238E27FC236}">
                  <a16:creationId xmlns:a16="http://schemas.microsoft.com/office/drawing/2014/main" id="{4C39F52E-E64B-5D6D-8C71-E3586460B70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67" y="7870"/>
              <a:ext cx="0" cy="295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6897" name="Rectangle 513">
            <a:extLst>
              <a:ext uri="{FF2B5EF4-FFF2-40B4-BE49-F238E27FC236}">
                <a16:creationId xmlns:a16="http://schemas.microsoft.com/office/drawing/2014/main" id="{C56F29EB-A072-6557-77C0-4B03823685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0825" y="9936163"/>
            <a:ext cx="719138" cy="1258887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Side Table</a:t>
            </a:r>
          </a:p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(400x700)</a:t>
            </a:r>
          </a:p>
        </p:txBody>
      </p:sp>
      <p:sp>
        <p:nvSpPr>
          <p:cNvPr id="16898" name="Rectangle 514">
            <a:extLst>
              <a:ext uri="{FF2B5EF4-FFF2-40B4-BE49-F238E27FC236}">
                <a16:creationId xmlns:a16="http://schemas.microsoft.com/office/drawing/2014/main" id="{0886D66B-D3F4-C6EA-10A0-0893557390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0825" y="11195050"/>
            <a:ext cx="719138" cy="1258888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Side Table</a:t>
            </a:r>
          </a:p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(400x700)</a:t>
            </a:r>
          </a:p>
        </p:txBody>
      </p:sp>
      <p:sp>
        <p:nvSpPr>
          <p:cNvPr id="16899" name="Rectangle 515">
            <a:extLst>
              <a:ext uri="{FF2B5EF4-FFF2-40B4-BE49-F238E27FC236}">
                <a16:creationId xmlns:a16="http://schemas.microsoft.com/office/drawing/2014/main" id="{D2405EE2-E847-DBFC-5515-E063772DD1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52250" y="9936163"/>
            <a:ext cx="719138" cy="1258887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Side Table</a:t>
            </a:r>
          </a:p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(400x700)</a:t>
            </a:r>
          </a:p>
        </p:txBody>
      </p:sp>
      <p:sp>
        <p:nvSpPr>
          <p:cNvPr id="16900" name="Rectangle 516">
            <a:extLst>
              <a:ext uri="{FF2B5EF4-FFF2-40B4-BE49-F238E27FC236}">
                <a16:creationId xmlns:a16="http://schemas.microsoft.com/office/drawing/2014/main" id="{110DA103-1E64-27E0-254C-11D5E2C26E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52250" y="11195050"/>
            <a:ext cx="719138" cy="1258888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Side Table</a:t>
            </a:r>
          </a:p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(400x700)</a:t>
            </a:r>
          </a:p>
        </p:txBody>
      </p:sp>
      <p:sp>
        <p:nvSpPr>
          <p:cNvPr id="16901" name="Rectangle 517">
            <a:extLst>
              <a:ext uri="{FF2B5EF4-FFF2-40B4-BE49-F238E27FC236}">
                <a16:creationId xmlns:a16="http://schemas.microsoft.com/office/drawing/2014/main" id="{8C007407-2FA5-8173-D94E-E02DAE46D3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82500" y="9936163"/>
            <a:ext cx="1800225" cy="1258887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ja-JP" altLang="en-US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村中</a:t>
            </a:r>
            <a:endParaRPr lang="ja-JP" altLang="en-US" sz="1200" b="1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902" name="Rectangle 518">
            <a:extLst>
              <a:ext uri="{FF2B5EF4-FFF2-40B4-BE49-F238E27FC236}">
                <a16:creationId xmlns:a16="http://schemas.microsoft.com/office/drawing/2014/main" id="{0F12510D-3695-F89E-8D3D-AA0E7A3B78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84088" y="11196638"/>
            <a:ext cx="1800225" cy="1258887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ja-JP" altLang="en-US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中村</a:t>
            </a:r>
            <a:endParaRPr lang="ja-JP" altLang="en-US" sz="1200" b="1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6903" name="Group 519">
            <a:extLst>
              <a:ext uri="{FF2B5EF4-FFF2-40B4-BE49-F238E27FC236}">
                <a16:creationId xmlns:a16="http://schemas.microsoft.com/office/drawing/2014/main" id="{2E72511B-D2DF-44F1-32EF-5A11171F473A}"/>
              </a:ext>
            </a:extLst>
          </p:cNvPr>
          <p:cNvGrpSpPr>
            <a:grpSpLocks/>
          </p:cNvGrpSpPr>
          <p:nvPr/>
        </p:nvGrpSpPr>
        <p:grpSpPr bwMode="auto">
          <a:xfrm>
            <a:off x="12815888" y="12455525"/>
            <a:ext cx="1081087" cy="1439863"/>
            <a:chOff x="4626" y="7258"/>
            <a:chExt cx="681" cy="907"/>
          </a:xfrm>
        </p:grpSpPr>
        <p:grpSp>
          <p:nvGrpSpPr>
            <p:cNvPr id="16904" name="Group 520">
              <a:extLst>
                <a:ext uri="{FF2B5EF4-FFF2-40B4-BE49-F238E27FC236}">
                  <a16:creationId xmlns:a16="http://schemas.microsoft.com/office/drawing/2014/main" id="{B259C253-9F82-22B0-1E7D-0B3E9836018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6" y="7553"/>
              <a:ext cx="681" cy="601"/>
              <a:chOff x="924" y="4808"/>
              <a:chExt cx="681" cy="601"/>
            </a:xfrm>
          </p:grpSpPr>
          <p:sp>
            <p:nvSpPr>
              <p:cNvPr id="16905" name="AutoShape 521">
                <a:extLst>
                  <a:ext uri="{FF2B5EF4-FFF2-40B4-BE49-F238E27FC236}">
                    <a16:creationId xmlns:a16="http://schemas.microsoft.com/office/drawing/2014/main" id="{84F658B8-4831-6F44-D52B-90B45509B0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5" y="4808"/>
                <a:ext cx="567" cy="567"/>
              </a:xfrm>
              <a:prstGeom prst="roundRect">
                <a:avLst>
                  <a:gd name="adj" fmla="val 2544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906" name="AutoShape 522">
                <a:extLst>
                  <a:ext uri="{FF2B5EF4-FFF2-40B4-BE49-F238E27FC236}">
                    <a16:creationId xmlns:a16="http://schemas.microsoft.com/office/drawing/2014/main" id="{B819B565-6871-7384-115C-58111E1935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5" y="5239"/>
                <a:ext cx="567" cy="17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907" name="AutoShape 523">
                <a:extLst>
                  <a:ext uri="{FF2B5EF4-FFF2-40B4-BE49-F238E27FC236}">
                    <a16:creationId xmlns:a16="http://schemas.microsoft.com/office/drawing/2014/main" id="{C3B3784C-769F-1DD9-9B02-044BC8F52D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0" y="5307"/>
                <a:ext cx="416" cy="9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908" name="AutoShape 524">
                <a:extLst>
                  <a:ext uri="{FF2B5EF4-FFF2-40B4-BE49-F238E27FC236}">
                    <a16:creationId xmlns:a16="http://schemas.microsoft.com/office/drawing/2014/main" id="{DB3AA613-27C0-8144-61E4-73A4895742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4" y="4921"/>
                <a:ext cx="68" cy="29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909" name="AutoShape 525">
                <a:extLst>
                  <a:ext uri="{FF2B5EF4-FFF2-40B4-BE49-F238E27FC236}">
                    <a16:creationId xmlns:a16="http://schemas.microsoft.com/office/drawing/2014/main" id="{3219E4FC-C3FB-886C-8E1D-B2C3AA9ADC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7" y="4921"/>
                <a:ext cx="68" cy="29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6910" name="Group 526">
              <a:extLst>
                <a:ext uri="{FF2B5EF4-FFF2-40B4-BE49-F238E27FC236}">
                  <a16:creationId xmlns:a16="http://schemas.microsoft.com/office/drawing/2014/main" id="{E0324628-AEE1-800C-ED35-A13739BA422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6" y="7258"/>
              <a:ext cx="681" cy="601"/>
              <a:chOff x="907" y="5466"/>
              <a:chExt cx="681" cy="601"/>
            </a:xfrm>
          </p:grpSpPr>
          <p:grpSp>
            <p:nvGrpSpPr>
              <p:cNvPr id="16911" name="Group 527">
                <a:extLst>
                  <a:ext uri="{FF2B5EF4-FFF2-40B4-BE49-F238E27FC236}">
                    <a16:creationId xmlns:a16="http://schemas.microsoft.com/office/drawing/2014/main" id="{9E30E260-786C-5412-5C5E-1E7C3F7B3F3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07" y="5466"/>
                <a:ext cx="681" cy="601"/>
                <a:chOff x="924" y="4808"/>
                <a:chExt cx="681" cy="601"/>
              </a:xfrm>
            </p:grpSpPr>
            <p:sp>
              <p:nvSpPr>
                <p:cNvPr id="16912" name="AutoShape 528">
                  <a:extLst>
                    <a:ext uri="{FF2B5EF4-FFF2-40B4-BE49-F238E27FC236}">
                      <a16:creationId xmlns:a16="http://schemas.microsoft.com/office/drawing/2014/main" id="{C8F86FCB-EB69-B233-F8D5-53578F1CAE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75" y="4808"/>
                  <a:ext cx="567" cy="567"/>
                </a:xfrm>
                <a:prstGeom prst="roundRect">
                  <a:avLst>
                    <a:gd name="adj" fmla="val 2544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913" name="AutoShape 529">
                  <a:extLst>
                    <a:ext uri="{FF2B5EF4-FFF2-40B4-BE49-F238E27FC236}">
                      <a16:creationId xmlns:a16="http://schemas.microsoft.com/office/drawing/2014/main" id="{8326F161-413C-1D2E-8A34-DC192D6644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75" y="5239"/>
                  <a:ext cx="567" cy="1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914" name="AutoShape 530">
                  <a:extLst>
                    <a:ext uri="{FF2B5EF4-FFF2-40B4-BE49-F238E27FC236}">
                      <a16:creationId xmlns:a16="http://schemas.microsoft.com/office/drawing/2014/main" id="{2697F7FD-97C8-42B0-0F63-30A8906A7BE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50" y="5307"/>
                  <a:ext cx="416" cy="9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915" name="AutoShape 531">
                  <a:extLst>
                    <a:ext uri="{FF2B5EF4-FFF2-40B4-BE49-F238E27FC236}">
                      <a16:creationId xmlns:a16="http://schemas.microsoft.com/office/drawing/2014/main" id="{A4A133A0-40D8-20E2-30DD-AE610AFCFD7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24" y="4921"/>
                  <a:ext cx="68" cy="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916" name="AutoShape 532">
                  <a:extLst>
                    <a:ext uri="{FF2B5EF4-FFF2-40B4-BE49-F238E27FC236}">
                      <a16:creationId xmlns:a16="http://schemas.microsoft.com/office/drawing/2014/main" id="{8C44E973-A0CC-3BCB-350C-1416D22E7C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7" y="4921"/>
                  <a:ext cx="68" cy="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6917" name="AutoShape 533">
                <a:extLst>
                  <a:ext uri="{FF2B5EF4-FFF2-40B4-BE49-F238E27FC236}">
                    <a16:creationId xmlns:a16="http://schemas.microsoft.com/office/drawing/2014/main" id="{EA06D3F8-889F-5EDE-AB04-D3F70021EF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8" y="5466"/>
                <a:ext cx="567" cy="567"/>
              </a:xfrm>
              <a:prstGeom prst="roundRect">
                <a:avLst>
                  <a:gd name="adj" fmla="val 25440"/>
                </a:avLst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918" name="AutoShape 534">
                <a:extLst>
                  <a:ext uri="{FF2B5EF4-FFF2-40B4-BE49-F238E27FC236}">
                    <a16:creationId xmlns:a16="http://schemas.microsoft.com/office/drawing/2014/main" id="{2384BBEA-F1AC-A958-0096-77B5DFBCCA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8" y="5897"/>
                <a:ext cx="567" cy="17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99">
                      <a:gamma/>
                      <a:shade val="46275"/>
                      <a:invGamma/>
                    </a:srgbClr>
                  </a:gs>
                  <a:gs pos="100000">
                    <a:srgbClr val="333399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919" name="AutoShape 535">
                <a:extLst>
                  <a:ext uri="{FF2B5EF4-FFF2-40B4-BE49-F238E27FC236}">
                    <a16:creationId xmlns:a16="http://schemas.microsoft.com/office/drawing/2014/main" id="{8923E592-4307-229E-4FCF-D21AC06E7C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" y="5965"/>
                <a:ext cx="416" cy="9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99">
                      <a:gamma/>
                      <a:shade val="46275"/>
                      <a:invGamma/>
                    </a:srgbClr>
                  </a:gs>
                  <a:gs pos="100000">
                    <a:srgbClr val="333399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920" name="AutoShape 536">
                <a:extLst>
                  <a:ext uri="{FF2B5EF4-FFF2-40B4-BE49-F238E27FC236}">
                    <a16:creationId xmlns:a16="http://schemas.microsoft.com/office/drawing/2014/main" id="{5940643D-1B11-CC94-1E84-F49CC54126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7" y="5579"/>
                <a:ext cx="68" cy="29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921" name="AutoShape 537">
                <a:extLst>
                  <a:ext uri="{FF2B5EF4-FFF2-40B4-BE49-F238E27FC236}">
                    <a16:creationId xmlns:a16="http://schemas.microsoft.com/office/drawing/2014/main" id="{F2BAA68F-C03D-92D8-D467-85F65A2FBB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0" y="5579"/>
                <a:ext cx="68" cy="29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6922" name="Text Box 538">
              <a:extLst>
                <a:ext uri="{FF2B5EF4-FFF2-40B4-BE49-F238E27FC236}">
                  <a16:creationId xmlns:a16="http://schemas.microsoft.com/office/drawing/2014/main" id="{5BA0D173-E90A-5C92-6A6E-EE8D0921B6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93" y="7411"/>
              <a:ext cx="540" cy="2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9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Chair</a:t>
              </a:r>
            </a:p>
            <a:p>
              <a:pPr algn="ctr"/>
              <a:r>
                <a:rPr lang="en-US" altLang="ja-JP" sz="9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(500×600)</a:t>
              </a:r>
            </a:p>
          </p:txBody>
        </p:sp>
        <p:sp>
          <p:nvSpPr>
            <p:cNvPr id="16923" name="Line 539">
              <a:extLst>
                <a:ext uri="{FF2B5EF4-FFF2-40B4-BE49-F238E27FC236}">
                  <a16:creationId xmlns:a16="http://schemas.microsoft.com/office/drawing/2014/main" id="{D2C8725E-A30E-3F10-7781-B4B4611825E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67" y="7870"/>
              <a:ext cx="0" cy="295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6924" name="Group 540">
            <a:extLst>
              <a:ext uri="{FF2B5EF4-FFF2-40B4-BE49-F238E27FC236}">
                <a16:creationId xmlns:a16="http://schemas.microsoft.com/office/drawing/2014/main" id="{40CFA871-8A8D-3D24-D5F4-6F1197D8715C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12744450" y="8496300"/>
            <a:ext cx="1081088" cy="1439863"/>
            <a:chOff x="4626" y="7258"/>
            <a:chExt cx="681" cy="907"/>
          </a:xfrm>
        </p:grpSpPr>
        <p:grpSp>
          <p:nvGrpSpPr>
            <p:cNvPr id="16925" name="Group 541">
              <a:extLst>
                <a:ext uri="{FF2B5EF4-FFF2-40B4-BE49-F238E27FC236}">
                  <a16:creationId xmlns:a16="http://schemas.microsoft.com/office/drawing/2014/main" id="{07743C0D-4B10-C76E-7B0C-42553A2ED14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6" y="7553"/>
              <a:ext cx="681" cy="601"/>
              <a:chOff x="924" y="4808"/>
              <a:chExt cx="681" cy="601"/>
            </a:xfrm>
          </p:grpSpPr>
          <p:sp>
            <p:nvSpPr>
              <p:cNvPr id="16926" name="AutoShape 542">
                <a:extLst>
                  <a:ext uri="{FF2B5EF4-FFF2-40B4-BE49-F238E27FC236}">
                    <a16:creationId xmlns:a16="http://schemas.microsoft.com/office/drawing/2014/main" id="{4F1EEDE6-E221-5AAB-0677-5689F7FB22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5" y="4808"/>
                <a:ext cx="567" cy="567"/>
              </a:xfrm>
              <a:prstGeom prst="roundRect">
                <a:avLst>
                  <a:gd name="adj" fmla="val 2544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927" name="AutoShape 543">
                <a:extLst>
                  <a:ext uri="{FF2B5EF4-FFF2-40B4-BE49-F238E27FC236}">
                    <a16:creationId xmlns:a16="http://schemas.microsoft.com/office/drawing/2014/main" id="{BA06D0C1-61FA-D5E5-24CA-BD758420E4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5" y="5239"/>
                <a:ext cx="567" cy="17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928" name="AutoShape 544">
                <a:extLst>
                  <a:ext uri="{FF2B5EF4-FFF2-40B4-BE49-F238E27FC236}">
                    <a16:creationId xmlns:a16="http://schemas.microsoft.com/office/drawing/2014/main" id="{47325DEF-A101-897C-65BD-0179A35846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0" y="5307"/>
                <a:ext cx="416" cy="9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929" name="AutoShape 545">
                <a:extLst>
                  <a:ext uri="{FF2B5EF4-FFF2-40B4-BE49-F238E27FC236}">
                    <a16:creationId xmlns:a16="http://schemas.microsoft.com/office/drawing/2014/main" id="{3C6B5277-D69B-7448-B100-E960514B23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4" y="4921"/>
                <a:ext cx="68" cy="29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930" name="AutoShape 546">
                <a:extLst>
                  <a:ext uri="{FF2B5EF4-FFF2-40B4-BE49-F238E27FC236}">
                    <a16:creationId xmlns:a16="http://schemas.microsoft.com/office/drawing/2014/main" id="{B0D861D2-C426-58F4-160B-58687D3815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7" y="4921"/>
                <a:ext cx="68" cy="29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6931" name="Group 547">
              <a:extLst>
                <a:ext uri="{FF2B5EF4-FFF2-40B4-BE49-F238E27FC236}">
                  <a16:creationId xmlns:a16="http://schemas.microsoft.com/office/drawing/2014/main" id="{E12E66C5-908E-8579-4B23-D3FD0EC40FA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6" y="7258"/>
              <a:ext cx="681" cy="601"/>
              <a:chOff x="907" y="5466"/>
              <a:chExt cx="681" cy="601"/>
            </a:xfrm>
          </p:grpSpPr>
          <p:grpSp>
            <p:nvGrpSpPr>
              <p:cNvPr id="16932" name="Group 548">
                <a:extLst>
                  <a:ext uri="{FF2B5EF4-FFF2-40B4-BE49-F238E27FC236}">
                    <a16:creationId xmlns:a16="http://schemas.microsoft.com/office/drawing/2014/main" id="{2F633F7E-D004-6475-A98F-1F33D147719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07" y="5466"/>
                <a:ext cx="681" cy="601"/>
                <a:chOff x="924" y="4808"/>
                <a:chExt cx="681" cy="601"/>
              </a:xfrm>
            </p:grpSpPr>
            <p:sp>
              <p:nvSpPr>
                <p:cNvPr id="16933" name="AutoShape 549">
                  <a:extLst>
                    <a:ext uri="{FF2B5EF4-FFF2-40B4-BE49-F238E27FC236}">
                      <a16:creationId xmlns:a16="http://schemas.microsoft.com/office/drawing/2014/main" id="{701B681F-9888-E072-A23D-9832E5891A6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75" y="4808"/>
                  <a:ext cx="567" cy="567"/>
                </a:xfrm>
                <a:prstGeom prst="roundRect">
                  <a:avLst>
                    <a:gd name="adj" fmla="val 2544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934" name="AutoShape 550">
                  <a:extLst>
                    <a:ext uri="{FF2B5EF4-FFF2-40B4-BE49-F238E27FC236}">
                      <a16:creationId xmlns:a16="http://schemas.microsoft.com/office/drawing/2014/main" id="{5B50D7F9-8E16-E51D-B9F6-D0177C1F3A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75" y="5239"/>
                  <a:ext cx="567" cy="1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935" name="AutoShape 551">
                  <a:extLst>
                    <a:ext uri="{FF2B5EF4-FFF2-40B4-BE49-F238E27FC236}">
                      <a16:creationId xmlns:a16="http://schemas.microsoft.com/office/drawing/2014/main" id="{52C346C5-8EDF-60FF-74DE-EA0DE9923B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50" y="5307"/>
                  <a:ext cx="416" cy="9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936" name="AutoShape 552">
                  <a:extLst>
                    <a:ext uri="{FF2B5EF4-FFF2-40B4-BE49-F238E27FC236}">
                      <a16:creationId xmlns:a16="http://schemas.microsoft.com/office/drawing/2014/main" id="{B6BB09F5-9EC9-AF04-9EA5-9F887E8A64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24" y="4921"/>
                  <a:ext cx="68" cy="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937" name="AutoShape 553">
                  <a:extLst>
                    <a:ext uri="{FF2B5EF4-FFF2-40B4-BE49-F238E27FC236}">
                      <a16:creationId xmlns:a16="http://schemas.microsoft.com/office/drawing/2014/main" id="{BC1FE45F-7B99-B9D5-BEBD-563725AB290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7" y="4921"/>
                  <a:ext cx="68" cy="2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/>
                </a:solidFill>
                <a:ln w="28575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6938" name="AutoShape 554">
                <a:extLst>
                  <a:ext uri="{FF2B5EF4-FFF2-40B4-BE49-F238E27FC236}">
                    <a16:creationId xmlns:a16="http://schemas.microsoft.com/office/drawing/2014/main" id="{F75D9CBC-18B6-E321-3A11-5DABEEB53F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8" y="5466"/>
                <a:ext cx="567" cy="567"/>
              </a:xfrm>
              <a:prstGeom prst="roundRect">
                <a:avLst>
                  <a:gd name="adj" fmla="val 25440"/>
                </a:avLst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939" name="AutoShape 555">
                <a:extLst>
                  <a:ext uri="{FF2B5EF4-FFF2-40B4-BE49-F238E27FC236}">
                    <a16:creationId xmlns:a16="http://schemas.microsoft.com/office/drawing/2014/main" id="{9908AC44-96DB-6218-FC2D-883D0FAE2C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8" y="5897"/>
                <a:ext cx="567" cy="17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99">
                      <a:gamma/>
                      <a:shade val="46275"/>
                      <a:invGamma/>
                    </a:srgbClr>
                  </a:gs>
                  <a:gs pos="100000">
                    <a:srgbClr val="333399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940" name="AutoShape 556">
                <a:extLst>
                  <a:ext uri="{FF2B5EF4-FFF2-40B4-BE49-F238E27FC236}">
                    <a16:creationId xmlns:a16="http://schemas.microsoft.com/office/drawing/2014/main" id="{897DDBC7-143A-9AA1-198B-AA181DA951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" y="5965"/>
                <a:ext cx="416" cy="9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99">
                      <a:gamma/>
                      <a:shade val="46275"/>
                      <a:invGamma/>
                    </a:srgbClr>
                  </a:gs>
                  <a:gs pos="100000">
                    <a:srgbClr val="333399"/>
                  </a:gs>
                </a:gsLst>
                <a:lin ang="540000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941" name="AutoShape 557">
                <a:extLst>
                  <a:ext uri="{FF2B5EF4-FFF2-40B4-BE49-F238E27FC236}">
                    <a16:creationId xmlns:a16="http://schemas.microsoft.com/office/drawing/2014/main" id="{0BF7DC67-F612-EF1F-D58E-64D6287538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7" y="5579"/>
                <a:ext cx="68" cy="29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942" name="AutoShape 558">
                <a:extLst>
                  <a:ext uri="{FF2B5EF4-FFF2-40B4-BE49-F238E27FC236}">
                    <a16:creationId xmlns:a16="http://schemas.microsoft.com/office/drawing/2014/main" id="{7B6A860D-8AFD-39D7-C460-566C28ACF1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0" y="5579"/>
                <a:ext cx="68" cy="29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 w="317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6943" name="Text Box 559">
              <a:extLst>
                <a:ext uri="{FF2B5EF4-FFF2-40B4-BE49-F238E27FC236}">
                  <a16:creationId xmlns:a16="http://schemas.microsoft.com/office/drawing/2014/main" id="{D3B07ECE-F31D-A90C-6626-03A0C7BE10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93" y="7411"/>
              <a:ext cx="540" cy="2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9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Chair</a:t>
              </a:r>
            </a:p>
            <a:p>
              <a:pPr algn="ctr"/>
              <a:r>
                <a:rPr lang="en-US" altLang="ja-JP" sz="900" b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(500×600)</a:t>
              </a:r>
            </a:p>
          </p:txBody>
        </p:sp>
        <p:sp>
          <p:nvSpPr>
            <p:cNvPr id="16944" name="Line 560">
              <a:extLst>
                <a:ext uri="{FF2B5EF4-FFF2-40B4-BE49-F238E27FC236}">
                  <a16:creationId xmlns:a16="http://schemas.microsoft.com/office/drawing/2014/main" id="{5E61380D-511F-493C-A180-1383230EBD7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67" y="7870"/>
              <a:ext cx="0" cy="295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6945" name="Rectangle 561">
            <a:extLst>
              <a:ext uri="{FF2B5EF4-FFF2-40B4-BE49-F238E27FC236}">
                <a16:creationId xmlns:a16="http://schemas.microsoft.com/office/drawing/2014/main" id="{B461C306-07CD-9153-6A46-EA5320B193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84313" y="9936163"/>
            <a:ext cx="719137" cy="1258887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Side Table</a:t>
            </a:r>
          </a:p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(400x700)</a:t>
            </a:r>
          </a:p>
        </p:txBody>
      </p:sp>
      <p:sp>
        <p:nvSpPr>
          <p:cNvPr id="16946" name="Rectangle 562">
            <a:extLst>
              <a:ext uri="{FF2B5EF4-FFF2-40B4-BE49-F238E27FC236}">
                <a16:creationId xmlns:a16="http://schemas.microsoft.com/office/drawing/2014/main" id="{C8552A4E-5413-97A2-69EF-825445987F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84313" y="11195050"/>
            <a:ext cx="719137" cy="1258888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</a:srgbClr>
              </a:gs>
            </a:gsLst>
            <a:lin ang="18900000" scaled="1"/>
          </a:gradFill>
          <a:ln w="254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2085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2085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Side Table</a:t>
            </a:r>
          </a:p>
          <a:p>
            <a:pPr algn="ctr"/>
            <a:r>
              <a:rPr lang="en-US" altLang="ja-JP" sz="900" b="1">
                <a:latin typeface="メイリオ" panose="020B0604030504040204" pitchFamily="50" charset="-128"/>
                <a:ea typeface="メイリオ" panose="020B0604030504040204" pitchFamily="50" charset="-128"/>
              </a:rPr>
              <a:t>(400x700)</a:t>
            </a:r>
          </a:p>
        </p:txBody>
      </p:sp>
      <p:grpSp>
        <p:nvGrpSpPr>
          <p:cNvPr id="16947" name="Group 563">
            <a:extLst>
              <a:ext uri="{FF2B5EF4-FFF2-40B4-BE49-F238E27FC236}">
                <a16:creationId xmlns:a16="http://schemas.microsoft.com/office/drawing/2014/main" id="{19E31212-736E-BDF9-1D1A-903A8646C6DE}"/>
              </a:ext>
            </a:extLst>
          </p:cNvPr>
          <p:cNvGrpSpPr>
            <a:grpSpLocks/>
          </p:cNvGrpSpPr>
          <p:nvPr/>
        </p:nvGrpSpPr>
        <p:grpSpPr bwMode="auto">
          <a:xfrm>
            <a:off x="5324475" y="12131675"/>
            <a:ext cx="546100" cy="414338"/>
            <a:chOff x="2785" y="7280"/>
            <a:chExt cx="344" cy="261"/>
          </a:xfrm>
        </p:grpSpPr>
        <p:grpSp>
          <p:nvGrpSpPr>
            <p:cNvPr id="16948" name="Group 564">
              <a:extLst>
                <a:ext uri="{FF2B5EF4-FFF2-40B4-BE49-F238E27FC236}">
                  <a16:creationId xmlns:a16="http://schemas.microsoft.com/office/drawing/2014/main" id="{390A4B77-82B8-192C-4E45-F74F9B2B02E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30" y="7280"/>
              <a:ext cx="261" cy="261"/>
              <a:chOff x="2155" y="6645"/>
              <a:chExt cx="261" cy="261"/>
            </a:xfrm>
          </p:grpSpPr>
          <p:sp>
            <p:nvSpPr>
              <p:cNvPr id="16949" name="Oval 565">
                <a:extLst>
                  <a:ext uri="{FF2B5EF4-FFF2-40B4-BE49-F238E27FC236}">
                    <a16:creationId xmlns:a16="http://schemas.microsoft.com/office/drawing/2014/main" id="{D8F6FA77-71E4-1AF6-A12E-30538D3E5A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5" y="6645"/>
                <a:ext cx="261" cy="261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950" name="Oval 566">
                <a:extLst>
                  <a:ext uri="{FF2B5EF4-FFF2-40B4-BE49-F238E27FC236}">
                    <a16:creationId xmlns:a16="http://schemas.microsoft.com/office/drawing/2014/main" id="{5169DA7F-9AC5-135B-FD6C-09EAA4D792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3" y="6673"/>
                <a:ext cx="205" cy="205"/>
              </a:xfrm>
              <a:prstGeom prst="ellipse">
                <a:avLst/>
              </a:prstGeom>
              <a:noFill/>
              <a:ln w="31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0C0C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6951" name="Text Box 567">
              <a:extLst>
                <a:ext uri="{FF2B5EF4-FFF2-40B4-BE49-F238E27FC236}">
                  <a16:creationId xmlns:a16="http://schemas.microsoft.com/office/drawing/2014/main" id="{1400959A-3278-FFB8-62C3-242F2348D4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85" y="7335"/>
              <a:ext cx="344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5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Dust Box</a:t>
              </a:r>
            </a:p>
            <a:p>
              <a:pPr algn="ctr"/>
              <a:r>
                <a:rPr lang="en-US" altLang="ja-JP" sz="5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(230x230)</a:t>
              </a:r>
            </a:p>
          </p:txBody>
        </p:sp>
      </p:grpSp>
      <p:grpSp>
        <p:nvGrpSpPr>
          <p:cNvPr id="16952" name="Group 568">
            <a:extLst>
              <a:ext uri="{FF2B5EF4-FFF2-40B4-BE49-F238E27FC236}">
                <a16:creationId xmlns:a16="http://schemas.microsoft.com/office/drawing/2014/main" id="{A5209BFE-2FAF-4CEF-B098-A0BC910A9280}"/>
              </a:ext>
            </a:extLst>
          </p:cNvPr>
          <p:cNvGrpSpPr>
            <a:grpSpLocks/>
          </p:cNvGrpSpPr>
          <p:nvPr/>
        </p:nvGrpSpPr>
        <p:grpSpPr bwMode="auto">
          <a:xfrm>
            <a:off x="9250363" y="12636500"/>
            <a:ext cx="546100" cy="414338"/>
            <a:chOff x="2785" y="7280"/>
            <a:chExt cx="344" cy="261"/>
          </a:xfrm>
        </p:grpSpPr>
        <p:grpSp>
          <p:nvGrpSpPr>
            <p:cNvPr id="16953" name="Group 569">
              <a:extLst>
                <a:ext uri="{FF2B5EF4-FFF2-40B4-BE49-F238E27FC236}">
                  <a16:creationId xmlns:a16="http://schemas.microsoft.com/office/drawing/2014/main" id="{ED556B86-1F30-4877-DC84-4D24312C370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30" y="7280"/>
              <a:ext cx="261" cy="261"/>
              <a:chOff x="2155" y="6645"/>
              <a:chExt cx="261" cy="261"/>
            </a:xfrm>
          </p:grpSpPr>
          <p:sp>
            <p:nvSpPr>
              <p:cNvPr id="16954" name="Oval 570">
                <a:extLst>
                  <a:ext uri="{FF2B5EF4-FFF2-40B4-BE49-F238E27FC236}">
                    <a16:creationId xmlns:a16="http://schemas.microsoft.com/office/drawing/2014/main" id="{F771C654-79BC-4068-4E75-C45C71FFBD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5" y="6645"/>
                <a:ext cx="261" cy="261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955" name="Oval 571">
                <a:extLst>
                  <a:ext uri="{FF2B5EF4-FFF2-40B4-BE49-F238E27FC236}">
                    <a16:creationId xmlns:a16="http://schemas.microsoft.com/office/drawing/2014/main" id="{DE6F7BD8-87F5-6A01-88EC-A666E694FE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3" y="6673"/>
                <a:ext cx="205" cy="205"/>
              </a:xfrm>
              <a:prstGeom prst="ellipse">
                <a:avLst/>
              </a:prstGeom>
              <a:noFill/>
              <a:ln w="31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0C0C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6956" name="Text Box 572">
              <a:extLst>
                <a:ext uri="{FF2B5EF4-FFF2-40B4-BE49-F238E27FC236}">
                  <a16:creationId xmlns:a16="http://schemas.microsoft.com/office/drawing/2014/main" id="{B9DDAA2B-5CD2-DC83-866C-601B85F4FF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85" y="7335"/>
              <a:ext cx="344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5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Dust Box</a:t>
              </a:r>
            </a:p>
            <a:p>
              <a:pPr algn="ctr"/>
              <a:r>
                <a:rPr lang="en-US" altLang="ja-JP" sz="5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(230x230)</a:t>
              </a:r>
            </a:p>
          </p:txBody>
        </p:sp>
      </p:grpSp>
      <p:grpSp>
        <p:nvGrpSpPr>
          <p:cNvPr id="16957" name="Group 573">
            <a:extLst>
              <a:ext uri="{FF2B5EF4-FFF2-40B4-BE49-F238E27FC236}">
                <a16:creationId xmlns:a16="http://schemas.microsoft.com/office/drawing/2014/main" id="{403A46EF-AF17-F92C-A893-50F64E11F174}"/>
              </a:ext>
            </a:extLst>
          </p:cNvPr>
          <p:cNvGrpSpPr>
            <a:grpSpLocks/>
          </p:cNvGrpSpPr>
          <p:nvPr/>
        </p:nvGrpSpPr>
        <p:grpSpPr bwMode="auto">
          <a:xfrm>
            <a:off x="11733213" y="12636500"/>
            <a:ext cx="546100" cy="414338"/>
            <a:chOff x="2785" y="7280"/>
            <a:chExt cx="344" cy="261"/>
          </a:xfrm>
        </p:grpSpPr>
        <p:grpSp>
          <p:nvGrpSpPr>
            <p:cNvPr id="16958" name="Group 574">
              <a:extLst>
                <a:ext uri="{FF2B5EF4-FFF2-40B4-BE49-F238E27FC236}">
                  <a16:creationId xmlns:a16="http://schemas.microsoft.com/office/drawing/2014/main" id="{8BC34621-8CE2-7CEC-2665-8849872D8A0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30" y="7280"/>
              <a:ext cx="261" cy="261"/>
              <a:chOff x="2155" y="6645"/>
              <a:chExt cx="261" cy="261"/>
            </a:xfrm>
          </p:grpSpPr>
          <p:sp>
            <p:nvSpPr>
              <p:cNvPr id="16959" name="Oval 575">
                <a:extLst>
                  <a:ext uri="{FF2B5EF4-FFF2-40B4-BE49-F238E27FC236}">
                    <a16:creationId xmlns:a16="http://schemas.microsoft.com/office/drawing/2014/main" id="{A22EC7D1-C550-FF31-57FE-85A1E43130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5" y="6645"/>
                <a:ext cx="261" cy="261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960" name="Oval 576">
                <a:extLst>
                  <a:ext uri="{FF2B5EF4-FFF2-40B4-BE49-F238E27FC236}">
                    <a16:creationId xmlns:a16="http://schemas.microsoft.com/office/drawing/2014/main" id="{0FDF73CB-1F6C-79B8-20A2-12C5500A42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3" y="6673"/>
                <a:ext cx="205" cy="205"/>
              </a:xfrm>
              <a:prstGeom prst="ellipse">
                <a:avLst/>
              </a:prstGeom>
              <a:noFill/>
              <a:ln w="31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0C0C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6961" name="Text Box 577">
              <a:extLst>
                <a:ext uri="{FF2B5EF4-FFF2-40B4-BE49-F238E27FC236}">
                  <a16:creationId xmlns:a16="http://schemas.microsoft.com/office/drawing/2014/main" id="{4DE36B6E-4D1F-53F6-A5B0-36C0DD32D5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85" y="7335"/>
              <a:ext cx="344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5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Dust Box</a:t>
              </a:r>
            </a:p>
            <a:p>
              <a:pPr algn="ctr"/>
              <a:r>
                <a:rPr lang="en-US" altLang="ja-JP" sz="5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(230x230)</a:t>
              </a:r>
            </a:p>
          </p:txBody>
        </p:sp>
      </p:grpSp>
      <p:grpSp>
        <p:nvGrpSpPr>
          <p:cNvPr id="16962" name="Group 578">
            <a:extLst>
              <a:ext uri="{FF2B5EF4-FFF2-40B4-BE49-F238E27FC236}">
                <a16:creationId xmlns:a16="http://schemas.microsoft.com/office/drawing/2014/main" id="{2FA1076A-3510-6120-DEBA-808AA4892CFC}"/>
              </a:ext>
            </a:extLst>
          </p:cNvPr>
          <p:cNvGrpSpPr>
            <a:grpSpLocks/>
          </p:cNvGrpSpPr>
          <p:nvPr/>
        </p:nvGrpSpPr>
        <p:grpSpPr bwMode="auto">
          <a:xfrm>
            <a:off x="9250363" y="9431338"/>
            <a:ext cx="546100" cy="414337"/>
            <a:chOff x="2785" y="7280"/>
            <a:chExt cx="344" cy="261"/>
          </a:xfrm>
        </p:grpSpPr>
        <p:grpSp>
          <p:nvGrpSpPr>
            <p:cNvPr id="16963" name="Group 579">
              <a:extLst>
                <a:ext uri="{FF2B5EF4-FFF2-40B4-BE49-F238E27FC236}">
                  <a16:creationId xmlns:a16="http://schemas.microsoft.com/office/drawing/2014/main" id="{FA0FF551-597E-FCEC-4664-96477B09F2C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30" y="7280"/>
              <a:ext cx="261" cy="261"/>
              <a:chOff x="2155" y="6645"/>
              <a:chExt cx="261" cy="261"/>
            </a:xfrm>
          </p:grpSpPr>
          <p:sp>
            <p:nvSpPr>
              <p:cNvPr id="16964" name="Oval 580">
                <a:extLst>
                  <a:ext uri="{FF2B5EF4-FFF2-40B4-BE49-F238E27FC236}">
                    <a16:creationId xmlns:a16="http://schemas.microsoft.com/office/drawing/2014/main" id="{563A7F16-6B03-8B40-E4E7-773E7A5511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5" y="6645"/>
                <a:ext cx="261" cy="261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965" name="Oval 581">
                <a:extLst>
                  <a:ext uri="{FF2B5EF4-FFF2-40B4-BE49-F238E27FC236}">
                    <a16:creationId xmlns:a16="http://schemas.microsoft.com/office/drawing/2014/main" id="{6A0A9FE6-BB01-CEC8-B476-D47E5ABF1D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3" y="6673"/>
                <a:ext cx="205" cy="205"/>
              </a:xfrm>
              <a:prstGeom prst="ellipse">
                <a:avLst/>
              </a:prstGeom>
              <a:noFill/>
              <a:ln w="31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0C0C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6966" name="Text Box 582">
              <a:extLst>
                <a:ext uri="{FF2B5EF4-FFF2-40B4-BE49-F238E27FC236}">
                  <a16:creationId xmlns:a16="http://schemas.microsoft.com/office/drawing/2014/main" id="{5F919459-2389-4620-B6E8-31E3BC9D94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85" y="7335"/>
              <a:ext cx="344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5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Dust Box</a:t>
              </a:r>
            </a:p>
            <a:p>
              <a:pPr algn="ctr"/>
              <a:r>
                <a:rPr lang="en-US" altLang="ja-JP" sz="5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(230x230)</a:t>
              </a:r>
            </a:p>
          </p:txBody>
        </p:sp>
      </p:grpSp>
      <p:grpSp>
        <p:nvGrpSpPr>
          <p:cNvPr id="16967" name="Group 583">
            <a:extLst>
              <a:ext uri="{FF2B5EF4-FFF2-40B4-BE49-F238E27FC236}">
                <a16:creationId xmlns:a16="http://schemas.microsoft.com/office/drawing/2014/main" id="{2D3DCD03-D282-AF07-2166-9BDE01ACD13C}"/>
              </a:ext>
            </a:extLst>
          </p:cNvPr>
          <p:cNvGrpSpPr>
            <a:grpSpLocks/>
          </p:cNvGrpSpPr>
          <p:nvPr/>
        </p:nvGrpSpPr>
        <p:grpSpPr bwMode="auto">
          <a:xfrm>
            <a:off x="11733213" y="9431338"/>
            <a:ext cx="546100" cy="414337"/>
            <a:chOff x="2785" y="7280"/>
            <a:chExt cx="344" cy="261"/>
          </a:xfrm>
        </p:grpSpPr>
        <p:grpSp>
          <p:nvGrpSpPr>
            <p:cNvPr id="16968" name="Group 584">
              <a:extLst>
                <a:ext uri="{FF2B5EF4-FFF2-40B4-BE49-F238E27FC236}">
                  <a16:creationId xmlns:a16="http://schemas.microsoft.com/office/drawing/2014/main" id="{E6F4E680-492D-E1E2-226D-CB2E96950BF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30" y="7280"/>
              <a:ext cx="261" cy="261"/>
              <a:chOff x="2155" y="6645"/>
              <a:chExt cx="261" cy="261"/>
            </a:xfrm>
          </p:grpSpPr>
          <p:sp>
            <p:nvSpPr>
              <p:cNvPr id="16969" name="Oval 585">
                <a:extLst>
                  <a:ext uri="{FF2B5EF4-FFF2-40B4-BE49-F238E27FC236}">
                    <a16:creationId xmlns:a16="http://schemas.microsoft.com/office/drawing/2014/main" id="{A55DD802-1AA6-4306-8586-1BAD7AE344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5" y="6645"/>
                <a:ext cx="261" cy="261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970" name="Oval 586">
                <a:extLst>
                  <a:ext uri="{FF2B5EF4-FFF2-40B4-BE49-F238E27FC236}">
                    <a16:creationId xmlns:a16="http://schemas.microsoft.com/office/drawing/2014/main" id="{1007C2F3-7765-2C9F-1917-6BCC880B74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3" y="6673"/>
                <a:ext cx="205" cy="205"/>
              </a:xfrm>
              <a:prstGeom prst="ellipse">
                <a:avLst/>
              </a:prstGeom>
              <a:noFill/>
              <a:ln w="31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0C0C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6971" name="Text Box 587">
              <a:extLst>
                <a:ext uri="{FF2B5EF4-FFF2-40B4-BE49-F238E27FC236}">
                  <a16:creationId xmlns:a16="http://schemas.microsoft.com/office/drawing/2014/main" id="{03787614-A22A-EF00-EA5B-C073123027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85" y="7335"/>
              <a:ext cx="344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20859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20859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5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Dust Box</a:t>
              </a:r>
            </a:p>
            <a:p>
              <a:pPr algn="ctr"/>
              <a:r>
                <a:rPr lang="en-US" altLang="ja-JP" sz="5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(230x230)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5400" cap="flat" cmpd="sng" algn="ctr">
          <a:solidFill>
            <a:srgbClr val="969696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20859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4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5400" cap="flat" cmpd="sng" algn="ctr">
          <a:solidFill>
            <a:srgbClr val="969696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20859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4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6216</TotalTime>
  <Words>929</Words>
  <Application>Microsoft Office PowerPoint</Application>
  <PresentationFormat>ユーザー設定</PresentationFormat>
  <Paragraphs>431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4" baseType="lpstr">
      <vt:lpstr>Arial</vt:lpstr>
      <vt:lpstr>ＭＳ Ｐゴシック</vt:lpstr>
      <vt:lpstr>ＭＳ Ｐ明朝</vt:lpstr>
      <vt:lpstr>メイリオ</vt:lpstr>
      <vt:lpstr>Arial Black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pptx028_社内レイアウトテンプレート</dc:title>
  <dc:subject>pptx028_社内レイアウトテンプレート</dc:subject>
  <dc:creator>でじけろお</dc:creator>
  <cp:revision>1</cp:revision>
  <dcterms:created xsi:type="dcterms:W3CDTF">2010-12-20T06:26:19Z</dcterms:created>
  <dcterms:modified xsi:type="dcterms:W3CDTF">2024-05-20T14:39:54Z</dcterms:modified>
  <cp:version>1</cp:version>
</cp:coreProperties>
</file>