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80" r:id="rId3"/>
    <p:sldId id="279" r:id="rId4"/>
    <p:sldId id="281" r:id="rId5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99"/>
    <a:srgbClr val="FF7C80"/>
    <a:srgbClr val="F19E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72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83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457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22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89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36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74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183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011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881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63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63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879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8A3C2-898B-4C8C-A071-C8C53FBD39C8}" type="datetimeFigureOut">
              <a:rPr kumimoji="1" lang="ja-JP" altLang="en-US" smtClean="0"/>
              <a:t>2024/5/28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054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/>
          <p:cNvGrpSpPr/>
          <p:nvPr/>
        </p:nvGrpSpPr>
        <p:grpSpPr>
          <a:xfrm>
            <a:off x="1776419" y="240165"/>
            <a:ext cx="5906938" cy="6415770"/>
            <a:chOff x="2142406" y="240165"/>
            <a:chExt cx="5906938" cy="6415770"/>
          </a:xfrm>
        </p:grpSpPr>
        <p:sp>
          <p:nvSpPr>
            <p:cNvPr id="33" name="正方形/長方形 32"/>
            <p:cNvSpPr/>
            <p:nvPr/>
          </p:nvSpPr>
          <p:spPr>
            <a:xfrm>
              <a:off x="2142406" y="240165"/>
              <a:ext cx="5906938" cy="641577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テキスト ボックス 1"/>
            <p:cNvSpPr txBox="1">
              <a:spLocks noChangeAspect="1"/>
            </p:cNvSpPr>
            <p:nvPr/>
          </p:nvSpPr>
          <p:spPr>
            <a:xfrm>
              <a:off x="7004899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１</a:t>
              </a:r>
            </a:p>
          </p:txBody>
        </p:sp>
        <p:sp>
          <p:nvSpPr>
            <p:cNvPr id="5" name="テキスト ボックス 4"/>
            <p:cNvSpPr txBox="1">
              <a:spLocks noChangeAspect="1"/>
            </p:cNvSpPr>
            <p:nvPr/>
          </p:nvSpPr>
          <p:spPr>
            <a:xfrm>
              <a:off x="6502491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２</a:t>
              </a:r>
            </a:p>
          </p:txBody>
        </p:sp>
        <p:sp>
          <p:nvSpPr>
            <p:cNvPr id="6" name="テキスト ボックス 5"/>
            <p:cNvSpPr txBox="1">
              <a:spLocks noChangeAspect="1"/>
            </p:cNvSpPr>
            <p:nvPr/>
          </p:nvSpPr>
          <p:spPr>
            <a:xfrm>
              <a:off x="6000083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" name="テキスト ボックス 6"/>
            <p:cNvSpPr txBox="1">
              <a:spLocks noChangeAspect="1"/>
            </p:cNvSpPr>
            <p:nvPr/>
          </p:nvSpPr>
          <p:spPr>
            <a:xfrm>
              <a:off x="5497675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" name="テキスト ボックス 7"/>
            <p:cNvSpPr txBox="1">
              <a:spLocks noChangeAspect="1"/>
            </p:cNvSpPr>
            <p:nvPr/>
          </p:nvSpPr>
          <p:spPr>
            <a:xfrm>
              <a:off x="4995267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" name="テキスト ボックス 8"/>
            <p:cNvSpPr txBox="1">
              <a:spLocks noChangeAspect="1"/>
            </p:cNvSpPr>
            <p:nvPr/>
          </p:nvSpPr>
          <p:spPr>
            <a:xfrm>
              <a:off x="4492859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2848095" y="836713"/>
              <a:ext cx="4515876" cy="5277472"/>
              <a:chOff x="2749548" y="721545"/>
              <a:chExt cx="4712970" cy="5507807"/>
            </a:xfrm>
            <a:noFill/>
          </p:grpSpPr>
          <p:sp>
            <p:nvSpPr>
              <p:cNvPr id="15" name="正方形/長方形 14"/>
              <p:cNvSpPr/>
              <p:nvPr/>
            </p:nvSpPr>
            <p:spPr>
              <a:xfrm>
                <a:off x="2749548" y="721545"/>
                <a:ext cx="4712970" cy="5507805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" name="直線コネクタ 17"/>
              <p:cNvCxnSpPr/>
              <p:nvPr/>
            </p:nvCxnSpPr>
            <p:spPr>
              <a:xfrm>
                <a:off x="2749548" y="1333523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/>
              <p:cNvCxnSpPr/>
              <p:nvPr/>
            </p:nvCxnSpPr>
            <p:spPr>
              <a:xfrm>
                <a:off x="2749548" y="1945501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>
              <a:xfrm>
                <a:off x="2749548" y="2557479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/>
              <p:cNvCxnSpPr/>
              <p:nvPr/>
            </p:nvCxnSpPr>
            <p:spPr>
              <a:xfrm>
                <a:off x="2749548" y="3169457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/>
              <p:cNvCxnSpPr/>
              <p:nvPr/>
            </p:nvCxnSpPr>
            <p:spPr>
              <a:xfrm>
                <a:off x="2749548" y="3781435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/>
              <p:cNvCxnSpPr/>
              <p:nvPr/>
            </p:nvCxnSpPr>
            <p:spPr>
              <a:xfrm>
                <a:off x="2749548" y="4393413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/>
              <p:cNvCxnSpPr/>
              <p:nvPr/>
            </p:nvCxnSpPr>
            <p:spPr>
              <a:xfrm>
                <a:off x="2749548" y="5005391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>
                <a:off x="2749548" y="5617369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 rot="5400000">
                <a:off x="4184949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 rot="5400000">
                <a:off x="3661286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 rot="5400000">
                <a:off x="3137623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 rot="5400000">
                <a:off x="2613960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 rot="5400000">
                <a:off x="2090297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/>
              <p:cNvCxnSpPr/>
              <p:nvPr/>
            </p:nvCxnSpPr>
            <p:spPr>
              <a:xfrm rot="5400000">
                <a:off x="1566634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 rot="5400000">
                <a:off x="1042971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 rot="5400000">
                <a:off x="519308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テキスト ボックス 38"/>
            <p:cNvSpPr txBox="1">
              <a:spLocks noChangeAspect="1"/>
            </p:cNvSpPr>
            <p:nvPr/>
          </p:nvSpPr>
          <p:spPr>
            <a:xfrm>
              <a:off x="3990451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0" name="テキスト ボックス 39"/>
            <p:cNvSpPr txBox="1">
              <a:spLocks noChangeAspect="1"/>
            </p:cNvSpPr>
            <p:nvPr/>
          </p:nvSpPr>
          <p:spPr>
            <a:xfrm>
              <a:off x="3488043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1" name="テキスト ボックス 40"/>
            <p:cNvSpPr txBox="1">
              <a:spLocks noChangeAspect="1"/>
            </p:cNvSpPr>
            <p:nvPr/>
          </p:nvSpPr>
          <p:spPr>
            <a:xfrm>
              <a:off x="2985635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2" name="テキスト ボックス 41"/>
            <p:cNvSpPr txBox="1">
              <a:spLocks noChangeAspect="1"/>
            </p:cNvSpPr>
            <p:nvPr/>
          </p:nvSpPr>
          <p:spPr>
            <a:xfrm>
              <a:off x="7511971" y="1113468"/>
              <a:ext cx="224945" cy="336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一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3" name="テキスト ボックス 42"/>
            <p:cNvSpPr txBox="1">
              <a:spLocks noChangeAspect="1"/>
            </p:cNvSpPr>
            <p:nvPr/>
          </p:nvSpPr>
          <p:spPr>
            <a:xfrm>
              <a:off x="7511971" y="1501020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二</a:t>
              </a:r>
            </a:p>
          </p:txBody>
        </p:sp>
        <p:sp>
          <p:nvSpPr>
            <p:cNvPr id="44" name="テキスト ボックス 43"/>
            <p:cNvSpPr txBox="1">
              <a:spLocks noChangeAspect="1"/>
            </p:cNvSpPr>
            <p:nvPr/>
          </p:nvSpPr>
          <p:spPr>
            <a:xfrm>
              <a:off x="7511971" y="2093319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三</a:t>
              </a:r>
            </a:p>
          </p:txBody>
        </p:sp>
        <p:sp>
          <p:nvSpPr>
            <p:cNvPr id="45" name="テキスト ボックス 44"/>
            <p:cNvSpPr txBox="1">
              <a:spLocks noChangeAspect="1"/>
            </p:cNvSpPr>
            <p:nvPr/>
          </p:nvSpPr>
          <p:spPr>
            <a:xfrm>
              <a:off x="7511971" y="2685618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四</a:t>
              </a:r>
            </a:p>
          </p:txBody>
        </p:sp>
        <p:sp>
          <p:nvSpPr>
            <p:cNvPr id="46" name="テキスト ボックス 45"/>
            <p:cNvSpPr txBox="1">
              <a:spLocks noChangeAspect="1"/>
            </p:cNvSpPr>
            <p:nvPr/>
          </p:nvSpPr>
          <p:spPr>
            <a:xfrm>
              <a:off x="7511971" y="3277917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</a:t>
              </a:r>
            </a:p>
          </p:txBody>
        </p:sp>
        <p:sp>
          <p:nvSpPr>
            <p:cNvPr id="47" name="テキスト ボックス 46"/>
            <p:cNvSpPr txBox="1">
              <a:spLocks noChangeAspect="1"/>
            </p:cNvSpPr>
            <p:nvPr/>
          </p:nvSpPr>
          <p:spPr>
            <a:xfrm>
              <a:off x="7511971" y="3870216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六</a:t>
              </a:r>
            </a:p>
          </p:txBody>
        </p:sp>
        <p:sp>
          <p:nvSpPr>
            <p:cNvPr id="48" name="テキスト ボックス 47"/>
            <p:cNvSpPr txBox="1">
              <a:spLocks noChangeAspect="1"/>
            </p:cNvSpPr>
            <p:nvPr/>
          </p:nvSpPr>
          <p:spPr>
            <a:xfrm>
              <a:off x="7511971" y="4462515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七</a:t>
              </a:r>
            </a:p>
          </p:txBody>
        </p:sp>
        <p:sp>
          <p:nvSpPr>
            <p:cNvPr id="49" name="テキスト ボックス 48"/>
            <p:cNvSpPr txBox="1">
              <a:spLocks noChangeAspect="1"/>
            </p:cNvSpPr>
            <p:nvPr/>
          </p:nvSpPr>
          <p:spPr>
            <a:xfrm>
              <a:off x="7511971" y="5054814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ハ</a:t>
              </a:r>
            </a:p>
          </p:txBody>
        </p:sp>
        <p:sp>
          <p:nvSpPr>
            <p:cNvPr id="50" name="テキスト ボックス 49"/>
            <p:cNvSpPr txBox="1">
              <a:spLocks noChangeAspect="1"/>
            </p:cNvSpPr>
            <p:nvPr/>
          </p:nvSpPr>
          <p:spPr>
            <a:xfrm>
              <a:off x="7511971" y="5647116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九</a:t>
              </a:r>
            </a:p>
          </p:txBody>
        </p:sp>
      </p:grpSp>
      <p:grpSp>
        <p:nvGrpSpPr>
          <p:cNvPr id="374" name="グループ化 373"/>
          <p:cNvGrpSpPr/>
          <p:nvPr/>
        </p:nvGrpSpPr>
        <p:grpSpPr>
          <a:xfrm>
            <a:off x="4529470" y="5602545"/>
            <a:ext cx="400835" cy="441551"/>
            <a:chOff x="666750" y="3698474"/>
            <a:chExt cx="735330" cy="810025"/>
          </a:xfrm>
        </p:grpSpPr>
        <p:sp>
          <p:nvSpPr>
            <p:cNvPr id="375" name="フリーフォーム 374"/>
            <p:cNvSpPr/>
            <p:nvPr/>
          </p:nvSpPr>
          <p:spPr>
            <a:xfrm>
              <a:off x="666750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76" name="テキスト ボックス 375"/>
            <p:cNvSpPr txBox="1"/>
            <p:nvPr/>
          </p:nvSpPr>
          <p:spPr>
            <a:xfrm rot="5400000">
              <a:off x="764142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玉将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77" name="グループ化 376"/>
          <p:cNvGrpSpPr/>
          <p:nvPr/>
        </p:nvGrpSpPr>
        <p:grpSpPr>
          <a:xfrm>
            <a:off x="4539628" y="937400"/>
            <a:ext cx="400835" cy="441551"/>
            <a:chOff x="666750" y="2636912"/>
            <a:chExt cx="735330" cy="810025"/>
          </a:xfrm>
        </p:grpSpPr>
        <p:sp>
          <p:nvSpPr>
            <p:cNvPr id="378" name="フリーフォーム 377"/>
            <p:cNvSpPr/>
            <p:nvPr/>
          </p:nvSpPr>
          <p:spPr>
            <a:xfrm rot="10800000">
              <a:off x="666750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79" name="テキスト ボックス 378"/>
            <p:cNvSpPr txBox="1"/>
            <p:nvPr/>
          </p:nvSpPr>
          <p:spPr>
            <a:xfrm rot="16200000">
              <a:off x="764143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王将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80" name="グループ化 379"/>
          <p:cNvGrpSpPr/>
          <p:nvPr/>
        </p:nvGrpSpPr>
        <p:grpSpPr>
          <a:xfrm>
            <a:off x="6057822" y="5013666"/>
            <a:ext cx="400835" cy="441551"/>
            <a:chOff x="1568624" y="3698474"/>
            <a:chExt cx="735330" cy="810025"/>
          </a:xfrm>
        </p:grpSpPr>
        <p:sp>
          <p:nvSpPr>
            <p:cNvPr id="381" name="フリーフォーム 380"/>
            <p:cNvSpPr/>
            <p:nvPr/>
          </p:nvSpPr>
          <p:spPr>
            <a:xfrm>
              <a:off x="1568624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82" name="テキスト ボックス 381"/>
            <p:cNvSpPr txBox="1"/>
            <p:nvPr/>
          </p:nvSpPr>
          <p:spPr>
            <a:xfrm rot="5400000">
              <a:off x="1666016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飛車</a:t>
              </a:r>
            </a:p>
          </p:txBody>
        </p:sp>
      </p:grpSp>
      <p:grpSp>
        <p:nvGrpSpPr>
          <p:cNvPr id="383" name="グループ化 382"/>
          <p:cNvGrpSpPr/>
          <p:nvPr/>
        </p:nvGrpSpPr>
        <p:grpSpPr>
          <a:xfrm>
            <a:off x="3056098" y="1482562"/>
            <a:ext cx="400835" cy="441551"/>
            <a:chOff x="1568624" y="2636912"/>
            <a:chExt cx="735330" cy="810025"/>
          </a:xfrm>
        </p:grpSpPr>
        <p:sp>
          <p:nvSpPr>
            <p:cNvPr id="384" name="フリーフォーム 383"/>
            <p:cNvSpPr/>
            <p:nvPr/>
          </p:nvSpPr>
          <p:spPr>
            <a:xfrm rot="10800000">
              <a:off x="1568624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85" name="テキスト ボックス 384"/>
            <p:cNvSpPr txBox="1"/>
            <p:nvPr/>
          </p:nvSpPr>
          <p:spPr>
            <a:xfrm rot="16200000">
              <a:off x="1666017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飛車</a:t>
              </a:r>
            </a:p>
          </p:txBody>
        </p:sp>
      </p:grpSp>
      <p:grpSp>
        <p:nvGrpSpPr>
          <p:cNvPr id="386" name="グループ化 385"/>
          <p:cNvGrpSpPr/>
          <p:nvPr/>
        </p:nvGrpSpPr>
        <p:grpSpPr>
          <a:xfrm>
            <a:off x="3039347" y="5018935"/>
            <a:ext cx="400835" cy="441551"/>
            <a:chOff x="2432720" y="3698474"/>
            <a:chExt cx="735330" cy="810025"/>
          </a:xfrm>
        </p:grpSpPr>
        <p:sp>
          <p:nvSpPr>
            <p:cNvPr id="387" name="フリーフォーム 386"/>
            <p:cNvSpPr/>
            <p:nvPr/>
          </p:nvSpPr>
          <p:spPr>
            <a:xfrm>
              <a:off x="2432720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88" name="テキスト ボックス 387"/>
            <p:cNvSpPr txBox="1"/>
            <p:nvPr/>
          </p:nvSpPr>
          <p:spPr>
            <a:xfrm rot="5400000">
              <a:off x="2530112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角行</a:t>
              </a:r>
            </a:p>
          </p:txBody>
        </p:sp>
      </p:grpSp>
      <p:grpSp>
        <p:nvGrpSpPr>
          <p:cNvPr id="389" name="グループ化 388"/>
          <p:cNvGrpSpPr/>
          <p:nvPr/>
        </p:nvGrpSpPr>
        <p:grpSpPr>
          <a:xfrm>
            <a:off x="6072594" y="1501020"/>
            <a:ext cx="400835" cy="441551"/>
            <a:chOff x="2432720" y="2636912"/>
            <a:chExt cx="735330" cy="810025"/>
          </a:xfrm>
        </p:grpSpPr>
        <p:sp>
          <p:nvSpPr>
            <p:cNvPr id="390" name="フリーフォーム 389"/>
            <p:cNvSpPr/>
            <p:nvPr/>
          </p:nvSpPr>
          <p:spPr>
            <a:xfrm rot="10800000">
              <a:off x="2432720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91" name="テキスト ボックス 390"/>
            <p:cNvSpPr txBox="1"/>
            <p:nvPr/>
          </p:nvSpPr>
          <p:spPr>
            <a:xfrm rot="16200000">
              <a:off x="2530113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角行</a:t>
              </a:r>
            </a:p>
          </p:txBody>
        </p:sp>
      </p:grpSp>
      <p:grpSp>
        <p:nvGrpSpPr>
          <p:cNvPr id="392" name="グループ化 391"/>
          <p:cNvGrpSpPr/>
          <p:nvPr/>
        </p:nvGrpSpPr>
        <p:grpSpPr>
          <a:xfrm>
            <a:off x="4043352" y="5602545"/>
            <a:ext cx="400835" cy="441551"/>
            <a:chOff x="3296816" y="3698474"/>
            <a:chExt cx="735330" cy="810025"/>
          </a:xfrm>
        </p:grpSpPr>
        <p:sp>
          <p:nvSpPr>
            <p:cNvPr id="393" name="フリーフォーム 392"/>
            <p:cNvSpPr/>
            <p:nvPr/>
          </p:nvSpPr>
          <p:spPr>
            <a:xfrm>
              <a:off x="3296816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94" name="テキスト ボックス 393"/>
            <p:cNvSpPr txBox="1"/>
            <p:nvPr/>
          </p:nvSpPr>
          <p:spPr>
            <a:xfrm rot="5400000">
              <a:off x="3394208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金将</a:t>
              </a:r>
            </a:p>
          </p:txBody>
        </p:sp>
      </p:grpSp>
      <p:grpSp>
        <p:nvGrpSpPr>
          <p:cNvPr id="395" name="グループ化 394"/>
          <p:cNvGrpSpPr/>
          <p:nvPr/>
        </p:nvGrpSpPr>
        <p:grpSpPr>
          <a:xfrm>
            <a:off x="5025008" y="946745"/>
            <a:ext cx="400835" cy="441551"/>
            <a:chOff x="3296816" y="2636912"/>
            <a:chExt cx="735330" cy="810025"/>
          </a:xfrm>
        </p:grpSpPr>
        <p:sp>
          <p:nvSpPr>
            <p:cNvPr id="396" name="フリーフォーム 395"/>
            <p:cNvSpPr/>
            <p:nvPr/>
          </p:nvSpPr>
          <p:spPr>
            <a:xfrm rot="10800000">
              <a:off x="3296816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97" name="テキスト ボックス 396"/>
            <p:cNvSpPr txBox="1"/>
            <p:nvPr/>
          </p:nvSpPr>
          <p:spPr>
            <a:xfrm rot="16200000">
              <a:off x="3394209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金将</a:t>
              </a:r>
            </a:p>
          </p:txBody>
        </p:sp>
      </p:grpSp>
      <p:grpSp>
        <p:nvGrpSpPr>
          <p:cNvPr id="398" name="グループ化 397"/>
          <p:cNvGrpSpPr/>
          <p:nvPr/>
        </p:nvGrpSpPr>
        <p:grpSpPr>
          <a:xfrm>
            <a:off x="3556697" y="5602544"/>
            <a:ext cx="400835" cy="441551"/>
            <a:chOff x="4160912" y="3698474"/>
            <a:chExt cx="735330" cy="810025"/>
          </a:xfrm>
        </p:grpSpPr>
        <p:sp>
          <p:nvSpPr>
            <p:cNvPr id="399" name="フリーフォーム 398"/>
            <p:cNvSpPr/>
            <p:nvPr/>
          </p:nvSpPr>
          <p:spPr>
            <a:xfrm>
              <a:off x="4160912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00" name="テキスト ボックス 399"/>
            <p:cNvSpPr txBox="1"/>
            <p:nvPr/>
          </p:nvSpPr>
          <p:spPr>
            <a:xfrm rot="5400000">
              <a:off x="4258304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銀将</a:t>
              </a:r>
            </a:p>
          </p:txBody>
        </p:sp>
      </p:grpSp>
      <p:grpSp>
        <p:nvGrpSpPr>
          <p:cNvPr id="401" name="グループ化 400"/>
          <p:cNvGrpSpPr/>
          <p:nvPr/>
        </p:nvGrpSpPr>
        <p:grpSpPr>
          <a:xfrm>
            <a:off x="5529174" y="929608"/>
            <a:ext cx="400835" cy="441551"/>
            <a:chOff x="4160912" y="2636912"/>
            <a:chExt cx="735330" cy="810025"/>
          </a:xfrm>
        </p:grpSpPr>
        <p:sp>
          <p:nvSpPr>
            <p:cNvPr id="402" name="フリーフォーム 401"/>
            <p:cNvSpPr/>
            <p:nvPr/>
          </p:nvSpPr>
          <p:spPr>
            <a:xfrm rot="10800000">
              <a:off x="4160912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03" name="テキスト ボックス 402"/>
            <p:cNvSpPr txBox="1"/>
            <p:nvPr/>
          </p:nvSpPr>
          <p:spPr>
            <a:xfrm rot="16200000">
              <a:off x="4258305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銀将</a:t>
              </a:r>
            </a:p>
          </p:txBody>
        </p:sp>
      </p:grpSp>
      <p:grpSp>
        <p:nvGrpSpPr>
          <p:cNvPr id="404" name="グループ化 403"/>
          <p:cNvGrpSpPr/>
          <p:nvPr/>
        </p:nvGrpSpPr>
        <p:grpSpPr>
          <a:xfrm>
            <a:off x="3039346" y="5594364"/>
            <a:ext cx="400835" cy="441551"/>
            <a:chOff x="5025008" y="3698474"/>
            <a:chExt cx="735330" cy="810025"/>
          </a:xfrm>
        </p:grpSpPr>
        <p:sp>
          <p:nvSpPr>
            <p:cNvPr id="405" name="フリーフォーム 404"/>
            <p:cNvSpPr/>
            <p:nvPr/>
          </p:nvSpPr>
          <p:spPr>
            <a:xfrm>
              <a:off x="50250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06" name="テキスト ボックス 405"/>
            <p:cNvSpPr txBox="1"/>
            <p:nvPr/>
          </p:nvSpPr>
          <p:spPr>
            <a:xfrm rot="5400000">
              <a:off x="51224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桂馬</a:t>
              </a:r>
            </a:p>
          </p:txBody>
        </p:sp>
      </p:grpSp>
      <p:grpSp>
        <p:nvGrpSpPr>
          <p:cNvPr id="407" name="グループ化 406"/>
          <p:cNvGrpSpPr/>
          <p:nvPr/>
        </p:nvGrpSpPr>
        <p:grpSpPr>
          <a:xfrm>
            <a:off x="6033120" y="909529"/>
            <a:ext cx="400835" cy="441551"/>
            <a:chOff x="5025008" y="2636912"/>
            <a:chExt cx="735330" cy="810025"/>
          </a:xfrm>
        </p:grpSpPr>
        <p:sp>
          <p:nvSpPr>
            <p:cNvPr id="408" name="フリーフォーム 407"/>
            <p:cNvSpPr/>
            <p:nvPr/>
          </p:nvSpPr>
          <p:spPr>
            <a:xfrm rot="10800000">
              <a:off x="50250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09" name="テキスト ボックス 408"/>
            <p:cNvSpPr txBox="1"/>
            <p:nvPr/>
          </p:nvSpPr>
          <p:spPr>
            <a:xfrm rot="16200000">
              <a:off x="5122401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桂馬</a:t>
              </a:r>
            </a:p>
          </p:txBody>
        </p:sp>
      </p:grpSp>
      <p:grpSp>
        <p:nvGrpSpPr>
          <p:cNvPr id="410" name="グループ化 409"/>
          <p:cNvGrpSpPr/>
          <p:nvPr/>
        </p:nvGrpSpPr>
        <p:grpSpPr>
          <a:xfrm>
            <a:off x="6574348" y="5594365"/>
            <a:ext cx="400835" cy="441551"/>
            <a:chOff x="5889104" y="3698474"/>
            <a:chExt cx="735330" cy="810025"/>
          </a:xfrm>
        </p:grpSpPr>
        <p:sp>
          <p:nvSpPr>
            <p:cNvPr id="411" name="フリーフォーム 410"/>
            <p:cNvSpPr/>
            <p:nvPr/>
          </p:nvSpPr>
          <p:spPr>
            <a:xfrm>
              <a:off x="5889104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12" name="テキスト ボックス 411"/>
            <p:cNvSpPr txBox="1"/>
            <p:nvPr/>
          </p:nvSpPr>
          <p:spPr>
            <a:xfrm rot="5400000">
              <a:off x="5986496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香車</a:t>
              </a:r>
            </a:p>
          </p:txBody>
        </p:sp>
      </p:grpSp>
      <p:grpSp>
        <p:nvGrpSpPr>
          <p:cNvPr id="413" name="グループ化 412"/>
          <p:cNvGrpSpPr/>
          <p:nvPr/>
        </p:nvGrpSpPr>
        <p:grpSpPr>
          <a:xfrm>
            <a:off x="6554173" y="909529"/>
            <a:ext cx="400835" cy="441551"/>
            <a:chOff x="5889105" y="2636912"/>
            <a:chExt cx="735330" cy="810025"/>
          </a:xfrm>
        </p:grpSpPr>
        <p:sp>
          <p:nvSpPr>
            <p:cNvPr id="414" name="フリーフォーム 413"/>
            <p:cNvSpPr/>
            <p:nvPr/>
          </p:nvSpPr>
          <p:spPr>
            <a:xfrm rot="10800000">
              <a:off x="5889105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15" name="テキスト ボックス 414"/>
            <p:cNvSpPr txBox="1"/>
            <p:nvPr/>
          </p:nvSpPr>
          <p:spPr>
            <a:xfrm rot="16200000">
              <a:off x="5986497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香車</a:t>
              </a:r>
            </a:p>
          </p:txBody>
        </p:sp>
      </p:grpSp>
      <p:grpSp>
        <p:nvGrpSpPr>
          <p:cNvPr id="416" name="グループ化 415"/>
          <p:cNvGrpSpPr/>
          <p:nvPr/>
        </p:nvGrpSpPr>
        <p:grpSpPr>
          <a:xfrm>
            <a:off x="2529282" y="4430465"/>
            <a:ext cx="400835" cy="441551"/>
            <a:chOff x="6825208" y="3698474"/>
            <a:chExt cx="735330" cy="810025"/>
          </a:xfrm>
        </p:grpSpPr>
        <p:sp>
          <p:nvSpPr>
            <p:cNvPr id="417" name="フリーフォーム 416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18" name="テキスト ボックス 417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19" name="グループ化 418"/>
          <p:cNvGrpSpPr/>
          <p:nvPr/>
        </p:nvGrpSpPr>
        <p:grpSpPr>
          <a:xfrm>
            <a:off x="6514179" y="2091885"/>
            <a:ext cx="400835" cy="441551"/>
            <a:chOff x="6825208" y="2636912"/>
            <a:chExt cx="735330" cy="810025"/>
          </a:xfrm>
        </p:grpSpPr>
        <p:sp>
          <p:nvSpPr>
            <p:cNvPr id="420" name="フリーフォーム 419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21" name="テキスト ボックス 420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22" name="グループ化 421"/>
          <p:cNvGrpSpPr/>
          <p:nvPr/>
        </p:nvGrpSpPr>
        <p:grpSpPr>
          <a:xfrm>
            <a:off x="1070686" y="5195956"/>
            <a:ext cx="400835" cy="441551"/>
            <a:chOff x="6825208" y="4586469"/>
            <a:chExt cx="735330" cy="810025"/>
          </a:xfrm>
        </p:grpSpPr>
        <p:sp>
          <p:nvSpPr>
            <p:cNvPr id="423" name="フリーフォーム 422"/>
            <p:cNvSpPr/>
            <p:nvPr/>
          </p:nvSpPr>
          <p:spPr>
            <a:xfrm>
              <a:off x="6825208" y="4586469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24" name="テキスト ボックス 423"/>
            <p:cNvSpPr txBox="1"/>
            <p:nvPr/>
          </p:nvSpPr>
          <p:spPr>
            <a:xfrm rot="5400000">
              <a:off x="6992342" y="4899908"/>
              <a:ext cx="401066" cy="335041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と</a:t>
              </a:r>
            </a:p>
          </p:txBody>
        </p:sp>
      </p:grpSp>
      <p:grpSp>
        <p:nvGrpSpPr>
          <p:cNvPr id="425" name="グループ化 424"/>
          <p:cNvGrpSpPr/>
          <p:nvPr/>
        </p:nvGrpSpPr>
        <p:grpSpPr>
          <a:xfrm>
            <a:off x="557443" y="5671700"/>
            <a:ext cx="400835" cy="441551"/>
            <a:chOff x="4160912" y="4581128"/>
            <a:chExt cx="735330" cy="810025"/>
          </a:xfrm>
        </p:grpSpPr>
        <p:sp>
          <p:nvSpPr>
            <p:cNvPr id="426" name="フリーフォーム 425"/>
            <p:cNvSpPr/>
            <p:nvPr/>
          </p:nvSpPr>
          <p:spPr>
            <a:xfrm>
              <a:off x="4160912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27" name="テキスト ボックス 426"/>
            <p:cNvSpPr txBox="1"/>
            <p:nvPr/>
          </p:nvSpPr>
          <p:spPr>
            <a:xfrm rot="5400000">
              <a:off x="4258304" y="4815626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成銀</a:t>
              </a:r>
            </a:p>
          </p:txBody>
        </p:sp>
      </p:grpSp>
      <p:grpSp>
        <p:nvGrpSpPr>
          <p:cNvPr id="428" name="グループ化 427"/>
          <p:cNvGrpSpPr/>
          <p:nvPr/>
        </p:nvGrpSpPr>
        <p:grpSpPr>
          <a:xfrm>
            <a:off x="1028469" y="5671700"/>
            <a:ext cx="400835" cy="441551"/>
            <a:chOff x="5025008" y="4581128"/>
            <a:chExt cx="735330" cy="810025"/>
          </a:xfrm>
        </p:grpSpPr>
        <p:sp>
          <p:nvSpPr>
            <p:cNvPr id="429" name="フリーフォーム 428"/>
            <p:cNvSpPr/>
            <p:nvPr/>
          </p:nvSpPr>
          <p:spPr>
            <a:xfrm>
              <a:off x="5025008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30" name="テキスト ボックス 429"/>
            <p:cNvSpPr txBox="1"/>
            <p:nvPr/>
          </p:nvSpPr>
          <p:spPr>
            <a:xfrm rot="5400000">
              <a:off x="5122400" y="4815626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成桂</a:t>
              </a:r>
            </a:p>
          </p:txBody>
        </p:sp>
      </p:grpSp>
      <p:grpSp>
        <p:nvGrpSpPr>
          <p:cNvPr id="431" name="グループ化 430"/>
          <p:cNvGrpSpPr/>
          <p:nvPr/>
        </p:nvGrpSpPr>
        <p:grpSpPr>
          <a:xfrm>
            <a:off x="560408" y="5193044"/>
            <a:ext cx="400835" cy="441551"/>
            <a:chOff x="5889104" y="4581128"/>
            <a:chExt cx="735330" cy="810025"/>
          </a:xfrm>
        </p:grpSpPr>
        <p:sp>
          <p:nvSpPr>
            <p:cNvPr id="432" name="フリーフォーム 431"/>
            <p:cNvSpPr/>
            <p:nvPr/>
          </p:nvSpPr>
          <p:spPr>
            <a:xfrm>
              <a:off x="5889104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33" name="テキスト ボックス 432"/>
            <p:cNvSpPr txBox="1"/>
            <p:nvPr/>
          </p:nvSpPr>
          <p:spPr>
            <a:xfrm rot="5400000">
              <a:off x="5986496" y="4815626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成香</a:t>
              </a:r>
            </a:p>
          </p:txBody>
        </p:sp>
      </p:grpSp>
      <p:grpSp>
        <p:nvGrpSpPr>
          <p:cNvPr id="434" name="グループ化 433"/>
          <p:cNvGrpSpPr/>
          <p:nvPr/>
        </p:nvGrpSpPr>
        <p:grpSpPr>
          <a:xfrm>
            <a:off x="557443" y="6176047"/>
            <a:ext cx="400835" cy="441551"/>
            <a:chOff x="1568624" y="4581128"/>
            <a:chExt cx="735330" cy="810025"/>
          </a:xfrm>
        </p:grpSpPr>
        <p:sp>
          <p:nvSpPr>
            <p:cNvPr id="435" name="フリーフォーム 434"/>
            <p:cNvSpPr/>
            <p:nvPr/>
          </p:nvSpPr>
          <p:spPr>
            <a:xfrm>
              <a:off x="1568624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36" name="テキスト ボックス 435"/>
            <p:cNvSpPr txBox="1"/>
            <p:nvPr/>
          </p:nvSpPr>
          <p:spPr>
            <a:xfrm rot="5400000">
              <a:off x="1666016" y="4815626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龍王</a:t>
              </a:r>
            </a:p>
          </p:txBody>
        </p:sp>
      </p:grpSp>
      <p:grpSp>
        <p:nvGrpSpPr>
          <p:cNvPr id="437" name="グループ化 436"/>
          <p:cNvGrpSpPr/>
          <p:nvPr/>
        </p:nvGrpSpPr>
        <p:grpSpPr>
          <a:xfrm>
            <a:off x="1028469" y="6176047"/>
            <a:ext cx="400835" cy="441551"/>
            <a:chOff x="2432720" y="4581128"/>
            <a:chExt cx="735330" cy="810025"/>
          </a:xfrm>
        </p:grpSpPr>
        <p:sp>
          <p:nvSpPr>
            <p:cNvPr id="438" name="フリーフォーム 437"/>
            <p:cNvSpPr/>
            <p:nvPr/>
          </p:nvSpPr>
          <p:spPr>
            <a:xfrm>
              <a:off x="2432720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39" name="テキスト ボックス 438"/>
            <p:cNvSpPr txBox="1"/>
            <p:nvPr/>
          </p:nvSpPr>
          <p:spPr>
            <a:xfrm rot="5400000">
              <a:off x="2530112" y="4815626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龍馬</a:t>
              </a:r>
            </a:p>
          </p:txBody>
        </p:sp>
      </p:grpSp>
      <p:grpSp>
        <p:nvGrpSpPr>
          <p:cNvPr id="458" name="グループ化 457"/>
          <p:cNvGrpSpPr/>
          <p:nvPr/>
        </p:nvGrpSpPr>
        <p:grpSpPr>
          <a:xfrm>
            <a:off x="3070511" y="4430465"/>
            <a:ext cx="400835" cy="441551"/>
            <a:chOff x="6825208" y="3698474"/>
            <a:chExt cx="735330" cy="810025"/>
          </a:xfrm>
        </p:grpSpPr>
        <p:sp>
          <p:nvSpPr>
            <p:cNvPr id="459" name="フリーフォーム 458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60" name="テキスト ボックス 459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61" name="グループ化 460"/>
          <p:cNvGrpSpPr/>
          <p:nvPr/>
        </p:nvGrpSpPr>
        <p:grpSpPr>
          <a:xfrm>
            <a:off x="3512840" y="4430465"/>
            <a:ext cx="400835" cy="441551"/>
            <a:chOff x="6825208" y="3698474"/>
            <a:chExt cx="735330" cy="810025"/>
          </a:xfrm>
        </p:grpSpPr>
        <p:sp>
          <p:nvSpPr>
            <p:cNvPr id="462" name="フリーフォーム 461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63" name="テキスト ボックス 462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64" name="グループ化 463"/>
          <p:cNvGrpSpPr/>
          <p:nvPr/>
        </p:nvGrpSpPr>
        <p:grpSpPr>
          <a:xfrm>
            <a:off x="4054069" y="4430465"/>
            <a:ext cx="400835" cy="441551"/>
            <a:chOff x="6825208" y="3698474"/>
            <a:chExt cx="735330" cy="810025"/>
          </a:xfrm>
        </p:grpSpPr>
        <p:sp>
          <p:nvSpPr>
            <p:cNvPr id="465" name="フリーフォーム 464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66" name="テキスト ボックス 465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67" name="グループ化 466"/>
          <p:cNvGrpSpPr/>
          <p:nvPr/>
        </p:nvGrpSpPr>
        <p:grpSpPr>
          <a:xfrm>
            <a:off x="4592960" y="4430465"/>
            <a:ext cx="400835" cy="441551"/>
            <a:chOff x="6825208" y="3698474"/>
            <a:chExt cx="735330" cy="810025"/>
          </a:xfrm>
        </p:grpSpPr>
        <p:sp>
          <p:nvSpPr>
            <p:cNvPr id="468" name="フリーフォーム 467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69" name="テキスト ボックス 468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70" name="グループ化 469"/>
          <p:cNvGrpSpPr/>
          <p:nvPr/>
        </p:nvGrpSpPr>
        <p:grpSpPr>
          <a:xfrm>
            <a:off x="5035289" y="4430465"/>
            <a:ext cx="400835" cy="441551"/>
            <a:chOff x="6825208" y="3698474"/>
            <a:chExt cx="735330" cy="810025"/>
          </a:xfrm>
        </p:grpSpPr>
        <p:sp>
          <p:nvSpPr>
            <p:cNvPr id="471" name="フリーフォーム 470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72" name="テキスト ボックス 471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73" name="グループ化 472"/>
          <p:cNvGrpSpPr/>
          <p:nvPr/>
        </p:nvGrpSpPr>
        <p:grpSpPr>
          <a:xfrm>
            <a:off x="5576518" y="4430465"/>
            <a:ext cx="400835" cy="441551"/>
            <a:chOff x="6825208" y="3698474"/>
            <a:chExt cx="735330" cy="810025"/>
          </a:xfrm>
        </p:grpSpPr>
        <p:sp>
          <p:nvSpPr>
            <p:cNvPr id="474" name="フリーフォーム 473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75" name="テキスト ボックス 474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76" name="グループ化 475"/>
          <p:cNvGrpSpPr/>
          <p:nvPr/>
        </p:nvGrpSpPr>
        <p:grpSpPr>
          <a:xfrm>
            <a:off x="6033120" y="4430465"/>
            <a:ext cx="400835" cy="441551"/>
            <a:chOff x="6825208" y="3698474"/>
            <a:chExt cx="735330" cy="810025"/>
          </a:xfrm>
        </p:grpSpPr>
        <p:sp>
          <p:nvSpPr>
            <p:cNvPr id="477" name="フリーフォーム 476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78" name="テキスト ボックス 477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79" name="グループ化 478"/>
          <p:cNvGrpSpPr/>
          <p:nvPr/>
        </p:nvGrpSpPr>
        <p:grpSpPr>
          <a:xfrm>
            <a:off x="6574349" y="4430465"/>
            <a:ext cx="400835" cy="441551"/>
            <a:chOff x="6825208" y="3698474"/>
            <a:chExt cx="735330" cy="810025"/>
          </a:xfrm>
        </p:grpSpPr>
        <p:sp>
          <p:nvSpPr>
            <p:cNvPr id="480" name="フリーフォーム 479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81" name="テキスト ボックス 480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82" name="グループ化 481"/>
          <p:cNvGrpSpPr/>
          <p:nvPr/>
        </p:nvGrpSpPr>
        <p:grpSpPr>
          <a:xfrm>
            <a:off x="5025008" y="5602545"/>
            <a:ext cx="400835" cy="441551"/>
            <a:chOff x="3296816" y="3698474"/>
            <a:chExt cx="735330" cy="810025"/>
          </a:xfrm>
        </p:grpSpPr>
        <p:sp>
          <p:nvSpPr>
            <p:cNvPr id="483" name="フリーフォーム 482"/>
            <p:cNvSpPr/>
            <p:nvPr/>
          </p:nvSpPr>
          <p:spPr>
            <a:xfrm>
              <a:off x="3296816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84" name="テキスト ボックス 483"/>
            <p:cNvSpPr txBox="1"/>
            <p:nvPr/>
          </p:nvSpPr>
          <p:spPr>
            <a:xfrm rot="5400000">
              <a:off x="3394208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金将</a:t>
              </a:r>
            </a:p>
          </p:txBody>
        </p:sp>
      </p:grpSp>
      <p:grpSp>
        <p:nvGrpSpPr>
          <p:cNvPr id="485" name="グループ化 484"/>
          <p:cNvGrpSpPr/>
          <p:nvPr/>
        </p:nvGrpSpPr>
        <p:grpSpPr>
          <a:xfrm>
            <a:off x="5529064" y="5602544"/>
            <a:ext cx="400835" cy="441551"/>
            <a:chOff x="4160912" y="3698474"/>
            <a:chExt cx="735330" cy="810025"/>
          </a:xfrm>
        </p:grpSpPr>
        <p:sp>
          <p:nvSpPr>
            <p:cNvPr id="486" name="フリーフォーム 485"/>
            <p:cNvSpPr/>
            <p:nvPr/>
          </p:nvSpPr>
          <p:spPr>
            <a:xfrm>
              <a:off x="4160912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87" name="テキスト ボックス 486"/>
            <p:cNvSpPr txBox="1"/>
            <p:nvPr/>
          </p:nvSpPr>
          <p:spPr>
            <a:xfrm rot="5400000">
              <a:off x="4258304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銀将</a:t>
              </a:r>
            </a:p>
          </p:txBody>
        </p:sp>
      </p:grpSp>
      <p:grpSp>
        <p:nvGrpSpPr>
          <p:cNvPr id="488" name="グループ化 487"/>
          <p:cNvGrpSpPr/>
          <p:nvPr/>
        </p:nvGrpSpPr>
        <p:grpSpPr>
          <a:xfrm>
            <a:off x="2544639" y="5594365"/>
            <a:ext cx="400835" cy="441551"/>
            <a:chOff x="5889104" y="3698474"/>
            <a:chExt cx="735330" cy="810025"/>
          </a:xfrm>
        </p:grpSpPr>
        <p:sp>
          <p:nvSpPr>
            <p:cNvPr id="489" name="フリーフォーム 488"/>
            <p:cNvSpPr/>
            <p:nvPr/>
          </p:nvSpPr>
          <p:spPr>
            <a:xfrm>
              <a:off x="5889104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90" name="テキスト ボックス 489"/>
            <p:cNvSpPr txBox="1"/>
            <p:nvPr/>
          </p:nvSpPr>
          <p:spPr>
            <a:xfrm rot="5400000">
              <a:off x="5986496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香車</a:t>
              </a:r>
            </a:p>
          </p:txBody>
        </p:sp>
      </p:grpSp>
      <p:grpSp>
        <p:nvGrpSpPr>
          <p:cNvPr id="491" name="グループ化 490"/>
          <p:cNvGrpSpPr/>
          <p:nvPr/>
        </p:nvGrpSpPr>
        <p:grpSpPr>
          <a:xfrm>
            <a:off x="6033120" y="5594364"/>
            <a:ext cx="400835" cy="441551"/>
            <a:chOff x="5025008" y="3698474"/>
            <a:chExt cx="735330" cy="810025"/>
          </a:xfrm>
        </p:grpSpPr>
        <p:sp>
          <p:nvSpPr>
            <p:cNvPr id="492" name="フリーフォーム 491"/>
            <p:cNvSpPr/>
            <p:nvPr/>
          </p:nvSpPr>
          <p:spPr>
            <a:xfrm>
              <a:off x="50250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93" name="テキスト ボックス 492"/>
            <p:cNvSpPr txBox="1"/>
            <p:nvPr/>
          </p:nvSpPr>
          <p:spPr>
            <a:xfrm rot="5400000">
              <a:off x="51224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桂馬</a:t>
              </a:r>
            </a:p>
          </p:txBody>
        </p:sp>
      </p:grpSp>
      <p:grpSp>
        <p:nvGrpSpPr>
          <p:cNvPr id="494" name="グループ化 493"/>
          <p:cNvGrpSpPr/>
          <p:nvPr/>
        </p:nvGrpSpPr>
        <p:grpSpPr>
          <a:xfrm>
            <a:off x="4016896" y="946745"/>
            <a:ext cx="400835" cy="441551"/>
            <a:chOff x="3296816" y="2636912"/>
            <a:chExt cx="735330" cy="810025"/>
          </a:xfrm>
        </p:grpSpPr>
        <p:sp>
          <p:nvSpPr>
            <p:cNvPr id="495" name="フリーフォーム 494"/>
            <p:cNvSpPr/>
            <p:nvPr/>
          </p:nvSpPr>
          <p:spPr>
            <a:xfrm rot="10800000">
              <a:off x="3296816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96" name="テキスト ボックス 495"/>
            <p:cNvSpPr txBox="1"/>
            <p:nvPr/>
          </p:nvSpPr>
          <p:spPr>
            <a:xfrm rot="16200000">
              <a:off x="3394209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金将</a:t>
              </a:r>
            </a:p>
          </p:txBody>
        </p:sp>
      </p:grpSp>
      <p:grpSp>
        <p:nvGrpSpPr>
          <p:cNvPr id="497" name="グループ化 496"/>
          <p:cNvGrpSpPr/>
          <p:nvPr/>
        </p:nvGrpSpPr>
        <p:grpSpPr>
          <a:xfrm>
            <a:off x="3512840" y="929608"/>
            <a:ext cx="400835" cy="441551"/>
            <a:chOff x="4160912" y="2636912"/>
            <a:chExt cx="735330" cy="810025"/>
          </a:xfrm>
        </p:grpSpPr>
        <p:sp>
          <p:nvSpPr>
            <p:cNvPr id="498" name="フリーフォーム 497"/>
            <p:cNvSpPr/>
            <p:nvPr/>
          </p:nvSpPr>
          <p:spPr>
            <a:xfrm rot="10800000">
              <a:off x="4160912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99" name="テキスト ボックス 498"/>
            <p:cNvSpPr txBox="1"/>
            <p:nvPr/>
          </p:nvSpPr>
          <p:spPr>
            <a:xfrm rot="16200000">
              <a:off x="4258305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銀将</a:t>
              </a:r>
            </a:p>
          </p:txBody>
        </p:sp>
      </p:grpSp>
      <p:grpSp>
        <p:nvGrpSpPr>
          <p:cNvPr id="500" name="グループ化 499"/>
          <p:cNvGrpSpPr/>
          <p:nvPr/>
        </p:nvGrpSpPr>
        <p:grpSpPr>
          <a:xfrm>
            <a:off x="3008784" y="909529"/>
            <a:ext cx="400835" cy="441551"/>
            <a:chOff x="5025008" y="2636912"/>
            <a:chExt cx="735330" cy="810025"/>
          </a:xfrm>
        </p:grpSpPr>
        <p:sp>
          <p:nvSpPr>
            <p:cNvPr id="501" name="フリーフォーム 500"/>
            <p:cNvSpPr/>
            <p:nvPr/>
          </p:nvSpPr>
          <p:spPr>
            <a:xfrm rot="10800000">
              <a:off x="50250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02" name="テキスト ボックス 501"/>
            <p:cNvSpPr txBox="1"/>
            <p:nvPr/>
          </p:nvSpPr>
          <p:spPr>
            <a:xfrm rot="16200000">
              <a:off x="5122401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桂馬</a:t>
              </a:r>
            </a:p>
          </p:txBody>
        </p:sp>
      </p:grpSp>
      <p:grpSp>
        <p:nvGrpSpPr>
          <p:cNvPr id="503" name="グループ化 502"/>
          <p:cNvGrpSpPr/>
          <p:nvPr/>
        </p:nvGrpSpPr>
        <p:grpSpPr>
          <a:xfrm>
            <a:off x="2543283" y="909529"/>
            <a:ext cx="400835" cy="441551"/>
            <a:chOff x="5889105" y="2636912"/>
            <a:chExt cx="735330" cy="810025"/>
          </a:xfrm>
        </p:grpSpPr>
        <p:sp>
          <p:nvSpPr>
            <p:cNvPr id="504" name="フリーフォーム 503"/>
            <p:cNvSpPr/>
            <p:nvPr/>
          </p:nvSpPr>
          <p:spPr>
            <a:xfrm rot="10800000">
              <a:off x="5889105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05" name="テキスト ボックス 504"/>
            <p:cNvSpPr txBox="1"/>
            <p:nvPr/>
          </p:nvSpPr>
          <p:spPr>
            <a:xfrm rot="16200000">
              <a:off x="5986497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香車</a:t>
              </a:r>
            </a:p>
          </p:txBody>
        </p:sp>
      </p:grpSp>
      <p:grpSp>
        <p:nvGrpSpPr>
          <p:cNvPr id="506" name="グループ化 505"/>
          <p:cNvGrpSpPr/>
          <p:nvPr/>
        </p:nvGrpSpPr>
        <p:grpSpPr>
          <a:xfrm>
            <a:off x="6033120" y="2091885"/>
            <a:ext cx="400835" cy="441551"/>
            <a:chOff x="6825208" y="2636912"/>
            <a:chExt cx="735330" cy="810025"/>
          </a:xfrm>
        </p:grpSpPr>
        <p:sp>
          <p:nvSpPr>
            <p:cNvPr id="507" name="フリーフォーム 506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08" name="テキスト ボックス 507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09" name="グループ化 508"/>
          <p:cNvGrpSpPr/>
          <p:nvPr/>
        </p:nvGrpSpPr>
        <p:grpSpPr>
          <a:xfrm>
            <a:off x="5529064" y="2091885"/>
            <a:ext cx="400835" cy="441551"/>
            <a:chOff x="6825208" y="2636912"/>
            <a:chExt cx="735330" cy="810025"/>
          </a:xfrm>
        </p:grpSpPr>
        <p:sp>
          <p:nvSpPr>
            <p:cNvPr id="510" name="フリーフォーム 509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11" name="テキスト ボックス 510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12" name="グループ化 511"/>
          <p:cNvGrpSpPr/>
          <p:nvPr/>
        </p:nvGrpSpPr>
        <p:grpSpPr>
          <a:xfrm>
            <a:off x="5048005" y="2091885"/>
            <a:ext cx="400835" cy="441551"/>
            <a:chOff x="6825208" y="2636912"/>
            <a:chExt cx="735330" cy="810025"/>
          </a:xfrm>
        </p:grpSpPr>
        <p:sp>
          <p:nvSpPr>
            <p:cNvPr id="513" name="フリーフォーム 512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14" name="テキスト ボックス 513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15" name="グループ化 514"/>
          <p:cNvGrpSpPr/>
          <p:nvPr/>
        </p:nvGrpSpPr>
        <p:grpSpPr>
          <a:xfrm>
            <a:off x="4016896" y="2091885"/>
            <a:ext cx="400835" cy="441551"/>
            <a:chOff x="6825208" y="2636912"/>
            <a:chExt cx="735330" cy="810025"/>
          </a:xfrm>
        </p:grpSpPr>
        <p:sp>
          <p:nvSpPr>
            <p:cNvPr id="516" name="フリーフォーム 515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17" name="テキスト ボックス 516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18" name="グループ化 517"/>
          <p:cNvGrpSpPr/>
          <p:nvPr/>
        </p:nvGrpSpPr>
        <p:grpSpPr>
          <a:xfrm>
            <a:off x="3535837" y="2091885"/>
            <a:ext cx="400835" cy="441551"/>
            <a:chOff x="6825208" y="2636912"/>
            <a:chExt cx="735330" cy="810025"/>
          </a:xfrm>
        </p:grpSpPr>
        <p:sp>
          <p:nvSpPr>
            <p:cNvPr id="519" name="フリーフォーム 518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20" name="テキスト ボックス 519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21" name="グループ化 520"/>
          <p:cNvGrpSpPr/>
          <p:nvPr/>
        </p:nvGrpSpPr>
        <p:grpSpPr>
          <a:xfrm>
            <a:off x="3031781" y="2091885"/>
            <a:ext cx="400835" cy="441551"/>
            <a:chOff x="6825208" y="2636912"/>
            <a:chExt cx="735330" cy="810025"/>
          </a:xfrm>
        </p:grpSpPr>
        <p:sp>
          <p:nvSpPr>
            <p:cNvPr id="522" name="フリーフォーム 521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23" name="テキスト ボックス 522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24" name="グループ化 523"/>
          <p:cNvGrpSpPr/>
          <p:nvPr/>
        </p:nvGrpSpPr>
        <p:grpSpPr>
          <a:xfrm>
            <a:off x="2550722" y="2091885"/>
            <a:ext cx="400835" cy="441551"/>
            <a:chOff x="6825208" y="2636912"/>
            <a:chExt cx="735330" cy="810025"/>
          </a:xfrm>
        </p:grpSpPr>
        <p:sp>
          <p:nvSpPr>
            <p:cNvPr id="525" name="フリーフォーム 524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26" name="テキスト ボックス 525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27" name="グループ化 526"/>
          <p:cNvGrpSpPr/>
          <p:nvPr/>
        </p:nvGrpSpPr>
        <p:grpSpPr>
          <a:xfrm>
            <a:off x="4537205" y="2091885"/>
            <a:ext cx="400835" cy="441551"/>
            <a:chOff x="6825208" y="2636912"/>
            <a:chExt cx="735330" cy="810025"/>
          </a:xfrm>
        </p:grpSpPr>
        <p:sp>
          <p:nvSpPr>
            <p:cNvPr id="528" name="フリーフォーム 527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29" name="テキスト ボックス 528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7D948257-9B41-A9B7-2716-DCF213A80A9C}"/>
              </a:ext>
            </a:extLst>
          </p:cNvPr>
          <p:cNvGrpSpPr/>
          <p:nvPr/>
        </p:nvGrpSpPr>
        <p:grpSpPr>
          <a:xfrm rot="10800000">
            <a:off x="8041494" y="1244758"/>
            <a:ext cx="400835" cy="441551"/>
            <a:chOff x="6825208" y="4586469"/>
            <a:chExt cx="735330" cy="810025"/>
          </a:xfrm>
        </p:grpSpPr>
        <p:sp>
          <p:nvSpPr>
            <p:cNvPr id="61" name="フリーフォーム 422">
              <a:extLst>
                <a:ext uri="{FF2B5EF4-FFF2-40B4-BE49-F238E27FC236}">
                  <a16:creationId xmlns:a16="http://schemas.microsoft.com/office/drawing/2014/main" id="{EAEC91E0-498A-82C7-A90D-DE8F6BDC69F1}"/>
                </a:ext>
              </a:extLst>
            </p:cNvPr>
            <p:cNvSpPr/>
            <p:nvPr/>
          </p:nvSpPr>
          <p:spPr>
            <a:xfrm>
              <a:off x="6825208" y="4586469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37D7DDD8-8428-0B49-AC9E-8D967DCBF97B}"/>
                </a:ext>
              </a:extLst>
            </p:cNvPr>
            <p:cNvSpPr txBox="1"/>
            <p:nvPr/>
          </p:nvSpPr>
          <p:spPr>
            <a:xfrm rot="5400000">
              <a:off x="6992342" y="4899908"/>
              <a:ext cx="401066" cy="335041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と</a:t>
              </a: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EA4E1661-B8DB-2576-DDF2-D766FF5DD095}"/>
              </a:ext>
            </a:extLst>
          </p:cNvPr>
          <p:cNvGrpSpPr/>
          <p:nvPr/>
        </p:nvGrpSpPr>
        <p:grpSpPr>
          <a:xfrm rot="10800000">
            <a:off x="8554737" y="769014"/>
            <a:ext cx="400835" cy="441551"/>
            <a:chOff x="4160912" y="4581128"/>
            <a:chExt cx="735330" cy="810025"/>
          </a:xfrm>
        </p:grpSpPr>
        <p:sp>
          <p:nvSpPr>
            <p:cNvPr id="530" name="フリーフォーム 425">
              <a:extLst>
                <a:ext uri="{FF2B5EF4-FFF2-40B4-BE49-F238E27FC236}">
                  <a16:creationId xmlns:a16="http://schemas.microsoft.com/office/drawing/2014/main" id="{D2B27084-55BA-1DA1-DA75-17D719E934E9}"/>
                </a:ext>
              </a:extLst>
            </p:cNvPr>
            <p:cNvSpPr/>
            <p:nvPr/>
          </p:nvSpPr>
          <p:spPr>
            <a:xfrm>
              <a:off x="4160912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31" name="テキスト ボックス 530">
              <a:extLst>
                <a:ext uri="{FF2B5EF4-FFF2-40B4-BE49-F238E27FC236}">
                  <a16:creationId xmlns:a16="http://schemas.microsoft.com/office/drawing/2014/main" id="{7AF368F0-F2AB-D123-5F1F-856F8E0F9880}"/>
                </a:ext>
              </a:extLst>
            </p:cNvPr>
            <p:cNvSpPr txBox="1"/>
            <p:nvPr/>
          </p:nvSpPr>
          <p:spPr>
            <a:xfrm rot="5400000">
              <a:off x="4258304" y="4815626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成銀</a:t>
              </a:r>
            </a:p>
          </p:txBody>
        </p:sp>
      </p:grpSp>
      <p:grpSp>
        <p:nvGrpSpPr>
          <p:cNvPr id="532" name="グループ化 531">
            <a:extLst>
              <a:ext uri="{FF2B5EF4-FFF2-40B4-BE49-F238E27FC236}">
                <a16:creationId xmlns:a16="http://schemas.microsoft.com/office/drawing/2014/main" id="{070C81A1-28D6-C4DA-D542-A6C02778EE7D}"/>
              </a:ext>
            </a:extLst>
          </p:cNvPr>
          <p:cNvGrpSpPr/>
          <p:nvPr/>
        </p:nvGrpSpPr>
        <p:grpSpPr>
          <a:xfrm rot="10800000">
            <a:off x="8083711" y="769014"/>
            <a:ext cx="400835" cy="441551"/>
            <a:chOff x="5025008" y="4581128"/>
            <a:chExt cx="735330" cy="810025"/>
          </a:xfrm>
        </p:grpSpPr>
        <p:sp>
          <p:nvSpPr>
            <p:cNvPr id="533" name="フリーフォーム 428">
              <a:extLst>
                <a:ext uri="{FF2B5EF4-FFF2-40B4-BE49-F238E27FC236}">
                  <a16:creationId xmlns:a16="http://schemas.microsoft.com/office/drawing/2014/main" id="{11923D43-5799-C79E-3590-28B11CD8481B}"/>
                </a:ext>
              </a:extLst>
            </p:cNvPr>
            <p:cNvSpPr/>
            <p:nvPr/>
          </p:nvSpPr>
          <p:spPr>
            <a:xfrm>
              <a:off x="5025008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34" name="テキスト ボックス 533">
              <a:extLst>
                <a:ext uri="{FF2B5EF4-FFF2-40B4-BE49-F238E27FC236}">
                  <a16:creationId xmlns:a16="http://schemas.microsoft.com/office/drawing/2014/main" id="{CEB97CF2-C6EC-73EC-48D7-3BD4AE349B21}"/>
                </a:ext>
              </a:extLst>
            </p:cNvPr>
            <p:cNvSpPr txBox="1"/>
            <p:nvPr/>
          </p:nvSpPr>
          <p:spPr>
            <a:xfrm rot="5400000">
              <a:off x="5122400" y="4815626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成桂</a:t>
              </a:r>
            </a:p>
          </p:txBody>
        </p: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C471DAEA-F137-B488-85AC-B588DD6FB92C}"/>
              </a:ext>
            </a:extLst>
          </p:cNvPr>
          <p:cNvGrpSpPr/>
          <p:nvPr/>
        </p:nvGrpSpPr>
        <p:grpSpPr>
          <a:xfrm rot="10800000">
            <a:off x="8551772" y="1247670"/>
            <a:ext cx="400835" cy="441551"/>
            <a:chOff x="5889104" y="4581128"/>
            <a:chExt cx="735330" cy="810025"/>
          </a:xfrm>
        </p:grpSpPr>
        <p:sp>
          <p:nvSpPr>
            <p:cNvPr id="536" name="フリーフォーム 431">
              <a:extLst>
                <a:ext uri="{FF2B5EF4-FFF2-40B4-BE49-F238E27FC236}">
                  <a16:creationId xmlns:a16="http://schemas.microsoft.com/office/drawing/2014/main" id="{F654F0F6-F5CE-F5E5-D3A9-317186FE3458}"/>
                </a:ext>
              </a:extLst>
            </p:cNvPr>
            <p:cNvSpPr/>
            <p:nvPr/>
          </p:nvSpPr>
          <p:spPr>
            <a:xfrm>
              <a:off x="5889104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37" name="テキスト ボックス 536">
              <a:extLst>
                <a:ext uri="{FF2B5EF4-FFF2-40B4-BE49-F238E27FC236}">
                  <a16:creationId xmlns:a16="http://schemas.microsoft.com/office/drawing/2014/main" id="{36F5B1E5-6716-322E-B1A4-D1AC5B6AFF1D}"/>
                </a:ext>
              </a:extLst>
            </p:cNvPr>
            <p:cNvSpPr txBox="1"/>
            <p:nvPr/>
          </p:nvSpPr>
          <p:spPr>
            <a:xfrm rot="5400000">
              <a:off x="5986496" y="4815626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成香</a:t>
              </a:r>
            </a:p>
          </p:txBody>
        </p: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76257108-3DBC-8226-384A-04D2F77C0B7B}"/>
              </a:ext>
            </a:extLst>
          </p:cNvPr>
          <p:cNvGrpSpPr/>
          <p:nvPr/>
        </p:nvGrpSpPr>
        <p:grpSpPr>
          <a:xfrm rot="10800000">
            <a:off x="8554737" y="264667"/>
            <a:ext cx="400835" cy="441551"/>
            <a:chOff x="1568624" y="4581128"/>
            <a:chExt cx="735330" cy="810025"/>
          </a:xfrm>
        </p:grpSpPr>
        <p:sp>
          <p:nvSpPr>
            <p:cNvPr id="539" name="フリーフォーム 434">
              <a:extLst>
                <a:ext uri="{FF2B5EF4-FFF2-40B4-BE49-F238E27FC236}">
                  <a16:creationId xmlns:a16="http://schemas.microsoft.com/office/drawing/2014/main" id="{A6C919D3-22FE-B0E7-41DA-4801F2152B57}"/>
                </a:ext>
              </a:extLst>
            </p:cNvPr>
            <p:cNvSpPr/>
            <p:nvPr/>
          </p:nvSpPr>
          <p:spPr>
            <a:xfrm>
              <a:off x="1568624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40" name="テキスト ボックス 539">
              <a:extLst>
                <a:ext uri="{FF2B5EF4-FFF2-40B4-BE49-F238E27FC236}">
                  <a16:creationId xmlns:a16="http://schemas.microsoft.com/office/drawing/2014/main" id="{D3292B78-74D3-B77F-7424-B7A6E65F5A1E}"/>
                </a:ext>
              </a:extLst>
            </p:cNvPr>
            <p:cNvSpPr txBox="1"/>
            <p:nvPr/>
          </p:nvSpPr>
          <p:spPr>
            <a:xfrm rot="5400000">
              <a:off x="1666016" y="4815626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龍王</a:t>
              </a:r>
            </a:p>
          </p:txBody>
        </p:sp>
      </p:grpSp>
      <p:grpSp>
        <p:nvGrpSpPr>
          <p:cNvPr id="541" name="グループ化 540">
            <a:extLst>
              <a:ext uri="{FF2B5EF4-FFF2-40B4-BE49-F238E27FC236}">
                <a16:creationId xmlns:a16="http://schemas.microsoft.com/office/drawing/2014/main" id="{017B9DFB-F389-C4FD-5C9B-6B36CCB74A56}"/>
              </a:ext>
            </a:extLst>
          </p:cNvPr>
          <p:cNvGrpSpPr/>
          <p:nvPr/>
        </p:nvGrpSpPr>
        <p:grpSpPr>
          <a:xfrm rot="10800000">
            <a:off x="8083711" y="264667"/>
            <a:ext cx="400835" cy="441551"/>
            <a:chOff x="2432720" y="4581128"/>
            <a:chExt cx="735330" cy="810025"/>
          </a:xfrm>
        </p:grpSpPr>
        <p:sp>
          <p:nvSpPr>
            <p:cNvPr id="542" name="フリーフォーム 437">
              <a:extLst>
                <a:ext uri="{FF2B5EF4-FFF2-40B4-BE49-F238E27FC236}">
                  <a16:creationId xmlns:a16="http://schemas.microsoft.com/office/drawing/2014/main" id="{4830D834-F0F2-55D9-8112-83EC7B4967E1}"/>
                </a:ext>
              </a:extLst>
            </p:cNvPr>
            <p:cNvSpPr/>
            <p:nvPr/>
          </p:nvSpPr>
          <p:spPr>
            <a:xfrm>
              <a:off x="2432720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43" name="テキスト ボックス 542">
              <a:extLst>
                <a:ext uri="{FF2B5EF4-FFF2-40B4-BE49-F238E27FC236}">
                  <a16:creationId xmlns:a16="http://schemas.microsoft.com/office/drawing/2014/main" id="{6CE8D015-9E30-13B6-2102-87B370813269}"/>
                </a:ext>
              </a:extLst>
            </p:cNvPr>
            <p:cNvSpPr txBox="1"/>
            <p:nvPr/>
          </p:nvSpPr>
          <p:spPr>
            <a:xfrm rot="5400000">
              <a:off x="2530112" y="4815626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9253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/>
          <p:cNvGrpSpPr/>
          <p:nvPr/>
        </p:nvGrpSpPr>
        <p:grpSpPr>
          <a:xfrm>
            <a:off x="2482108" y="483132"/>
            <a:ext cx="4888821" cy="5631053"/>
            <a:chOff x="2848095" y="483132"/>
            <a:chExt cx="4888821" cy="5631053"/>
          </a:xfrm>
        </p:grpSpPr>
        <p:sp>
          <p:nvSpPr>
            <p:cNvPr id="2" name="テキスト ボックス 1"/>
            <p:cNvSpPr txBox="1">
              <a:spLocks noChangeAspect="1"/>
            </p:cNvSpPr>
            <p:nvPr/>
          </p:nvSpPr>
          <p:spPr>
            <a:xfrm>
              <a:off x="7004899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１</a:t>
              </a:r>
            </a:p>
          </p:txBody>
        </p:sp>
        <p:sp>
          <p:nvSpPr>
            <p:cNvPr id="5" name="テキスト ボックス 4"/>
            <p:cNvSpPr txBox="1">
              <a:spLocks noChangeAspect="1"/>
            </p:cNvSpPr>
            <p:nvPr/>
          </p:nvSpPr>
          <p:spPr>
            <a:xfrm>
              <a:off x="6502491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２</a:t>
              </a:r>
            </a:p>
          </p:txBody>
        </p:sp>
        <p:sp>
          <p:nvSpPr>
            <p:cNvPr id="6" name="テキスト ボックス 5"/>
            <p:cNvSpPr txBox="1">
              <a:spLocks noChangeAspect="1"/>
            </p:cNvSpPr>
            <p:nvPr/>
          </p:nvSpPr>
          <p:spPr>
            <a:xfrm>
              <a:off x="6000083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" name="テキスト ボックス 6"/>
            <p:cNvSpPr txBox="1">
              <a:spLocks noChangeAspect="1"/>
            </p:cNvSpPr>
            <p:nvPr/>
          </p:nvSpPr>
          <p:spPr>
            <a:xfrm>
              <a:off x="5497675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" name="テキスト ボックス 7"/>
            <p:cNvSpPr txBox="1">
              <a:spLocks noChangeAspect="1"/>
            </p:cNvSpPr>
            <p:nvPr/>
          </p:nvSpPr>
          <p:spPr>
            <a:xfrm>
              <a:off x="4995267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" name="テキスト ボックス 8"/>
            <p:cNvSpPr txBox="1">
              <a:spLocks noChangeAspect="1"/>
            </p:cNvSpPr>
            <p:nvPr/>
          </p:nvSpPr>
          <p:spPr>
            <a:xfrm>
              <a:off x="4492859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2848095" y="836713"/>
              <a:ext cx="4515876" cy="5277472"/>
              <a:chOff x="2749548" y="721545"/>
              <a:chExt cx="4712970" cy="5507807"/>
            </a:xfrm>
            <a:noFill/>
          </p:grpSpPr>
          <p:sp>
            <p:nvSpPr>
              <p:cNvPr id="15" name="正方形/長方形 14"/>
              <p:cNvSpPr/>
              <p:nvPr/>
            </p:nvSpPr>
            <p:spPr>
              <a:xfrm>
                <a:off x="2749548" y="721545"/>
                <a:ext cx="4712970" cy="5507805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" name="直線コネクタ 17"/>
              <p:cNvCxnSpPr/>
              <p:nvPr/>
            </p:nvCxnSpPr>
            <p:spPr>
              <a:xfrm>
                <a:off x="2749548" y="1333523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/>
              <p:cNvCxnSpPr/>
              <p:nvPr/>
            </p:nvCxnSpPr>
            <p:spPr>
              <a:xfrm>
                <a:off x="2749548" y="1945501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>
              <a:xfrm>
                <a:off x="2749548" y="2557479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/>
              <p:cNvCxnSpPr/>
              <p:nvPr/>
            </p:nvCxnSpPr>
            <p:spPr>
              <a:xfrm>
                <a:off x="2749548" y="3169457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/>
              <p:cNvCxnSpPr/>
              <p:nvPr/>
            </p:nvCxnSpPr>
            <p:spPr>
              <a:xfrm>
                <a:off x="2749548" y="3781435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/>
              <p:cNvCxnSpPr/>
              <p:nvPr/>
            </p:nvCxnSpPr>
            <p:spPr>
              <a:xfrm>
                <a:off x="2749548" y="4393413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/>
              <p:cNvCxnSpPr/>
              <p:nvPr/>
            </p:nvCxnSpPr>
            <p:spPr>
              <a:xfrm>
                <a:off x="2749548" y="5005391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>
                <a:off x="2749548" y="5617369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 rot="5400000">
                <a:off x="4184949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 rot="5400000">
                <a:off x="3661286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 rot="5400000">
                <a:off x="3137623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 rot="5400000">
                <a:off x="2613960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 rot="5400000">
                <a:off x="2090297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/>
              <p:cNvCxnSpPr/>
              <p:nvPr/>
            </p:nvCxnSpPr>
            <p:spPr>
              <a:xfrm rot="5400000">
                <a:off x="1566634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 rot="5400000">
                <a:off x="1042971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 rot="5400000">
                <a:off x="519308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テキスト ボックス 38"/>
            <p:cNvSpPr txBox="1">
              <a:spLocks noChangeAspect="1"/>
            </p:cNvSpPr>
            <p:nvPr/>
          </p:nvSpPr>
          <p:spPr>
            <a:xfrm>
              <a:off x="3990451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0" name="テキスト ボックス 39"/>
            <p:cNvSpPr txBox="1">
              <a:spLocks noChangeAspect="1"/>
            </p:cNvSpPr>
            <p:nvPr/>
          </p:nvSpPr>
          <p:spPr>
            <a:xfrm>
              <a:off x="3488043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1" name="テキスト ボックス 40"/>
            <p:cNvSpPr txBox="1">
              <a:spLocks noChangeAspect="1"/>
            </p:cNvSpPr>
            <p:nvPr/>
          </p:nvSpPr>
          <p:spPr>
            <a:xfrm>
              <a:off x="2985635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2" name="テキスト ボックス 41"/>
            <p:cNvSpPr txBox="1">
              <a:spLocks noChangeAspect="1"/>
            </p:cNvSpPr>
            <p:nvPr/>
          </p:nvSpPr>
          <p:spPr>
            <a:xfrm>
              <a:off x="7511971" y="1113468"/>
              <a:ext cx="224945" cy="336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一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3" name="テキスト ボックス 42"/>
            <p:cNvSpPr txBox="1">
              <a:spLocks noChangeAspect="1"/>
            </p:cNvSpPr>
            <p:nvPr/>
          </p:nvSpPr>
          <p:spPr>
            <a:xfrm>
              <a:off x="7511971" y="1501020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二</a:t>
              </a:r>
            </a:p>
          </p:txBody>
        </p:sp>
        <p:sp>
          <p:nvSpPr>
            <p:cNvPr id="44" name="テキスト ボックス 43"/>
            <p:cNvSpPr txBox="1">
              <a:spLocks noChangeAspect="1"/>
            </p:cNvSpPr>
            <p:nvPr/>
          </p:nvSpPr>
          <p:spPr>
            <a:xfrm>
              <a:off x="7511971" y="2093319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三</a:t>
              </a:r>
            </a:p>
          </p:txBody>
        </p:sp>
        <p:sp>
          <p:nvSpPr>
            <p:cNvPr id="45" name="テキスト ボックス 44"/>
            <p:cNvSpPr txBox="1">
              <a:spLocks noChangeAspect="1"/>
            </p:cNvSpPr>
            <p:nvPr/>
          </p:nvSpPr>
          <p:spPr>
            <a:xfrm>
              <a:off x="7511971" y="2685618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四</a:t>
              </a:r>
            </a:p>
          </p:txBody>
        </p:sp>
        <p:sp>
          <p:nvSpPr>
            <p:cNvPr id="46" name="テキスト ボックス 45"/>
            <p:cNvSpPr txBox="1">
              <a:spLocks noChangeAspect="1"/>
            </p:cNvSpPr>
            <p:nvPr/>
          </p:nvSpPr>
          <p:spPr>
            <a:xfrm>
              <a:off x="7511971" y="3277917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</a:t>
              </a:r>
            </a:p>
          </p:txBody>
        </p:sp>
        <p:sp>
          <p:nvSpPr>
            <p:cNvPr id="47" name="テキスト ボックス 46"/>
            <p:cNvSpPr txBox="1">
              <a:spLocks noChangeAspect="1"/>
            </p:cNvSpPr>
            <p:nvPr/>
          </p:nvSpPr>
          <p:spPr>
            <a:xfrm>
              <a:off x="7511971" y="3870216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六</a:t>
              </a:r>
            </a:p>
          </p:txBody>
        </p:sp>
        <p:sp>
          <p:nvSpPr>
            <p:cNvPr id="48" name="テキスト ボックス 47"/>
            <p:cNvSpPr txBox="1">
              <a:spLocks noChangeAspect="1"/>
            </p:cNvSpPr>
            <p:nvPr/>
          </p:nvSpPr>
          <p:spPr>
            <a:xfrm>
              <a:off x="7511971" y="4462515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七</a:t>
              </a:r>
            </a:p>
          </p:txBody>
        </p:sp>
        <p:sp>
          <p:nvSpPr>
            <p:cNvPr id="49" name="テキスト ボックス 48"/>
            <p:cNvSpPr txBox="1">
              <a:spLocks noChangeAspect="1"/>
            </p:cNvSpPr>
            <p:nvPr/>
          </p:nvSpPr>
          <p:spPr>
            <a:xfrm>
              <a:off x="7511971" y="5054814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ハ</a:t>
              </a:r>
            </a:p>
          </p:txBody>
        </p:sp>
        <p:sp>
          <p:nvSpPr>
            <p:cNvPr id="50" name="テキスト ボックス 49"/>
            <p:cNvSpPr txBox="1">
              <a:spLocks noChangeAspect="1"/>
            </p:cNvSpPr>
            <p:nvPr/>
          </p:nvSpPr>
          <p:spPr>
            <a:xfrm>
              <a:off x="7511971" y="5647116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九</a:t>
              </a:r>
            </a:p>
          </p:txBody>
        </p:sp>
      </p:grpSp>
      <p:grpSp>
        <p:nvGrpSpPr>
          <p:cNvPr id="422" name="グループ化 421"/>
          <p:cNvGrpSpPr/>
          <p:nvPr/>
        </p:nvGrpSpPr>
        <p:grpSpPr>
          <a:xfrm>
            <a:off x="1070686" y="5195956"/>
            <a:ext cx="400835" cy="441551"/>
            <a:chOff x="6825208" y="4586469"/>
            <a:chExt cx="735330" cy="810025"/>
          </a:xfrm>
          <a:solidFill>
            <a:schemeClr val="bg1"/>
          </a:solidFill>
          <a:effectLst/>
        </p:grpSpPr>
        <p:sp>
          <p:nvSpPr>
            <p:cNvPr id="423" name="フリーフォーム 422"/>
            <p:cNvSpPr/>
            <p:nvPr/>
          </p:nvSpPr>
          <p:spPr>
            <a:xfrm>
              <a:off x="6825208" y="4586469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24" name="テキスト ボックス 423"/>
            <p:cNvSpPr txBox="1"/>
            <p:nvPr/>
          </p:nvSpPr>
          <p:spPr>
            <a:xfrm rot="5400000">
              <a:off x="6992342" y="4899908"/>
              <a:ext cx="401066" cy="335041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と</a:t>
              </a:r>
            </a:p>
          </p:txBody>
        </p:sp>
      </p:grpSp>
      <p:grpSp>
        <p:nvGrpSpPr>
          <p:cNvPr id="425" name="グループ化 424"/>
          <p:cNvGrpSpPr/>
          <p:nvPr/>
        </p:nvGrpSpPr>
        <p:grpSpPr>
          <a:xfrm>
            <a:off x="557443" y="5671700"/>
            <a:ext cx="400835" cy="441551"/>
            <a:chOff x="4160912" y="4581128"/>
            <a:chExt cx="735330" cy="810025"/>
          </a:xfrm>
          <a:solidFill>
            <a:schemeClr val="bg1"/>
          </a:solidFill>
          <a:effectLst/>
        </p:grpSpPr>
        <p:sp>
          <p:nvSpPr>
            <p:cNvPr id="426" name="フリーフォーム 425"/>
            <p:cNvSpPr/>
            <p:nvPr/>
          </p:nvSpPr>
          <p:spPr>
            <a:xfrm>
              <a:off x="4160912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27" name="テキスト ボックス 426"/>
            <p:cNvSpPr txBox="1"/>
            <p:nvPr/>
          </p:nvSpPr>
          <p:spPr>
            <a:xfrm rot="5400000">
              <a:off x="4258304" y="4815626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成銀</a:t>
              </a:r>
            </a:p>
          </p:txBody>
        </p:sp>
      </p:grpSp>
      <p:grpSp>
        <p:nvGrpSpPr>
          <p:cNvPr id="428" name="グループ化 427"/>
          <p:cNvGrpSpPr/>
          <p:nvPr/>
        </p:nvGrpSpPr>
        <p:grpSpPr>
          <a:xfrm>
            <a:off x="1028469" y="5671700"/>
            <a:ext cx="400835" cy="441551"/>
            <a:chOff x="5025008" y="4581128"/>
            <a:chExt cx="735330" cy="810025"/>
          </a:xfrm>
          <a:solidFill>
            <a:schemeClr val="bg1"/>
          </a:solidFill>
          <a:effectLst/>
        </p:grpSpPr>
        <p:sp>
          <p:nvSpPr>
            <p:cNvPr id="429" name="フリーフォーム 428"/>
            <p:cNvSpPr/>
            <p:nvPr/>
          </p:nvSpPr>
          <p:spPr>
            <a:xfrm>
              <a:off x="5025008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30" name="テキスト ボックス 429"/>
            <p:cNvSpPr txBox="1"/>
            <p:nvPr/>
          </p:nvSpPr>
          <p:spPr>
            <a:xfrm rot="5400000">
              <a:off x="5122400" y="4815626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成桂</a:t>
              </a:r>
            </a:p>
          </p:txBody>
        </p:sp>
      </p:grpSp>
      <p:grpSp>
        <p:nvGrpSpPr>
          <p:cNvPr id="431" name="グループ化 430"/>
          <p:cNvGrpSpPr/>
          <p:nvPr/>
        </p:nvGrpSpPr>
        <p:grpSpPr>
          <a:xfrm>
            <a:off x="560408" y="5193044"/>
            <a:ext cx="400835" cy="441551"/>
            <a:chOff x="5889104" y="4581128"/>
            <a:chExt cx="735330" cy="810025"/>
          </a:xfrm>
          <a:solidFill>
            <a:schemeClr val="bg1"/>
          </a:solidFill>
          <a:effectLst/>
        </p:grpSpPr>
        <p:sp>
          <p:nvSpPr>
            <p:cNvPr id="432" name="フリーフォーム 431"/>
            <p:cNvSpPr/>
            <p:nvPr/>
          </p:nvSpPr>
          <p:spPr>
            <a:xfrm>
              <a:off x="5889104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33" name="テキスト ボックス 432"/>
            <p:cNvSpPr txBox="1"/>
            <p:nvPr/>
          </p:nvSpPr>
          <p:spPr>
            <a:xfrm rot="5400000">
              <a:off x="5986496" y="4815626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成香</a:t>
              </a:r>
            </a:p>
          </p:txBody>
        </p:sp>
      </p:grpSp>
      <p:grpSp>
        <p:nvGrpSpPr>
          <p:cNvPr id="434" name="グループ化 433"/>
          <p:cNvGrpSpPr/>
          <p:nvPr/>
        </p:nvGrpSpPr>
        <p:grpSpPr>
          <a:xfrm>
            <a:off x="557443" y="6176047"/>
            <a:ext cx="400835" cy="441551"/>
            <a:chOff x="1568624" y="4581128"/>
            <a:chExt cx="735330" cy="810025"/>
          </a:xfrm>
          <a:solidFill>
            <a:schemeClr val="bg1"/>
          </a:solidFill>
          <a:effectLst/>
        </p:grpSpPr>
        <p:sp>
          <p:nvSpPr>
            <p:cNvPr id="435" name="フリーフォーム 434"/>
            <p:cNvSpPr/>
            <p:nvPr/>
          </p:nvSpPr>
          <p:spPr>
            <a:xfrm>
              <a:off x="1568624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36" name="テキスト ボックス 435"/>
            <p:cNvSpPr txBox="1"/>
            <p:nvPr/>
          </p:nvSpPr>
          <p:spPr>
            <a:xfrm rot="5400000">
              <a:off x="1666016" y="4815626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龍王</a:t>
              </a:r>
            </a:p>
          </p:txBody>
        </p:sp>
      </p:grpSp>
      <p:grpSp>
        <p:nvGrpSpPr>
          <p:cNvPr id="437" name="グループ化 436"/>
          <p:cNvGrpSpPr/>
          <p:nvPr/>
        </p:nvGrpSpPr>
        <p:grpSpPr>
          <a:xfrm>
            <a:off x="1028469" y="6176047"/>
            <a:ext cx="400835" cy="441551"/>
            <a:chOff x="2432720" y="4581128"/>
            <a:chExt cx="735330" cy="810025"/>
          </a:xfrm>
          <a:solidFill>
            <a:schemeClr val="bg1"/>
          </a:solidFill>
          <a:effectLst/>
        </p:grpSpPr>
        <p:sp>
          <p:nvSpPr>
            <p:cNvPr id="438" name="フリーフォーム 437"/>
            <p:cNvSpPr/>
            <p:nvPr/>
          </p:nvSpPr>
          <p:spPr>
            <a:xfrm>
              <a:off x="2432720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39" name="テキスト ボックス 438"/>
            <p:cNvSpPr txBox="1"/>
            <p:nvPr/>
          </p:nvSpPr>
          <p:spPr>
            <a:xfrm rot="5400000">
              <a:off x="2530112" y="4815626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龍馬</a:t>
              </a:r>
            </a:p>
          </p:txBody>
        </p:sp>
      </p:grpSp>
      <p:grpSp>
        <p:nvGrpSpPr>
          <p:cNvPr id="374" name="グループ化 373"/>
          <p:cNvGrpSpPr/>
          <p:nvPr/>
        </p:nvGrpSpPr>
        <p:grpSpPr>
          <a:xfrm>
            <a:off x="4529470" y="5602545"/>
            <a:ext cx="400835" cy="441551"/>
            <a:chOff x="666750" y="3698474"/>
            <a:chExt cx="735330" cy="810025"/>
          </a:xfrm>
          <a:solidFill>
            <a:schemeClr val="bg1"/>
          </a:solidFill>
        </p:grpSpPr>
        <p:sp>
          <p:nvSpPr>
            <p:cNvPr id="375" name="フリーフォーム 374"/>
            <p:cNvSpPr/>
            <p:nvPr/>
          </p:nvSpPr>
          <p:spPr>
            <a:xfrm>
              <a:off x="666750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376" name="テキスト ボックス 375"/>
            <p:cNvSpPr txBox="1"/>
            <p:nvPr/>
          </p:nvSpPr>
          <p:spPr>
            <a:xfrm rot="5400000">
              <a:off x="764142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玉将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80" name="グループ化 379"/>
          <p:cNvGrpSpPr/>
          <p:nvPr/>
        </p:nvGrpSpPr>
        <p:grpSpPr>
          <a:xfrm>
            <a:off x="6057822" y="5013666"/>
            <a:ext cx="400835" cy="441551"/>
            <a:chOff x="1568624" y="3698474"/>
            <a:chExt cx="735330" cy="810025"/>
          </a:xfrm>
          <a:solidFill>
            <a:schemeClr val="bg1"/>
          </a:solidFill>
        </p:grpSpPr>
        <p:sp>
          <p:nvSpPr>
            <p:cNvPr id="381" name="フリーフォーム 380"/>
            <p:cNvSpPr/>
            <p:nvPr/>
          </p:nvSpPr>
          <p:spPr>
            <a:xfrm>
              <a:off x="1568624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382" name="テキスト ボックス 381"/>
            <p:cNvSpPr txBox="1"/>
            <p:nvPr/>
          </p:nvSpPr>
          <p:spPr>
            <a:xfrm rot="5400000">
              <a:off x="1666016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飛車</a:t>
              </a:r>
            </a:p>
          </p:txBody>
        </p:sp>
      </p:grpSp>
      <p:grpSp>
        <p:nvGrpSpPr>
          <p:cNvPr id="386" name="グループ化 385"/>
          <p:cNvGrpSpPr/>
          <p:nvPr/>
        </p:nvGrpSpPr>
        <p:grpSpPr>
          <a:xfrm>
            <a:off x="3039347" y="5018935"/>
            <a:ext cx="400835" cy="441551"/>
            <a:chOff x="2432720" y="3698474"/>
            <a:chExt cx="735330" cy="810025"/>
          </a:xfrm>
          <a:solidFill>
            <a:schemeClr val="bg1"/>
          </a:solidFill>
        </p:grpSpPr>
        <p:sp>
          <p:nvSpPr>
            <p:cNvPr id="387" name="フリーフォーム 386"/>
            <p:cNvSpPr/>
            <p:nvPr/>
          </p:nvSpPr>
          <p:spPr>
            <a:xfrm>
              <a:off x="2432720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388" name="テキスト ボックス 387"/>
            <p:cNvSpPr txBox="1"/>
            <p:nvPr/>
          </p:nvSpPr>
          <p:spPr>
            <a:xfrm rot="5400000">
              <a:off x="2530112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角行</a:t>
              </a:r>
            </a:p>
          </p:txBody>
        </p:sp>
      </p:grpSp>
      <p:grpSp>
        <p:nvGrpSpPr>
          <p:cNvPr id="392" name="グループ化 391"/>
          <p:cNvGrpSpPr/>
          <p:nvPr/>
        </p:nvGrpSpPr>
        <p:grpSpPr>
          <a:xfrm>
            <a:off x="4043352" y="5602545"/>
            <a:ext cx="400835" cy="441551"/>
            <a:chOff x="3296816" y="3698474"/>
            <a:chExt cx="735330" cy="810025"/>
          </a:xfrm>
          <a:solidFill>
            <a:schemeClr val="bg1"/>
          </a:solidFill>
        </p:grpSpPr>
        <p:sp>
          <p:nvSpPr>
            <p:cNvPr id="393" name="フリーフォーム 392"/>
            <p:cNvSpPr/>
            <p:nvPr/>
          </p:nvSpPr>
          <p:spPr>
            <a:xfrm>
              <a:off x="3296816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394" name="テキスト ボックス 393"/>
            <p:cNvSpPr txBox="1"/>
            <p:nvPr/>
          </p:nvSpPr>
          <p:spPr>
            <a:xfrm rot="5400000">
              <a:off x="3394208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金将</a:t>
              </a:r>
            </a:p>
          </p:txBody>
        </p:sp>
      </p:grpSp>
      <p:grpSp>
        <p:nvGrpSpPr>
          <p:cNvPr id="398" name="グループ化 397"/>
          <p:cNvGrpSpPr/>
          <p:nvPr/>
        </p:nvGrpSpPr>
        <p:grpSpPr>
          <a:xfrm>
            <a:off x="3556697" y="5602544"/>
            <a:ext cx="400835" cy="441551"/>
            <a:chOff x="4160912" y="3698474"/>
            <a:chExt cx="735330" cy="810025"/>
          </a:xfrm>
          <a:solidFill>
            <a:schemeClr val="bg1"/>
          </a:solidFill>
        </p:grpSpPr>
        <p:sp>
          <p:nvSpPr>
            <p:cNvPr id="399" name="フリーフォーム 398"/>
            <p:cNvSpPr/>
            <p:nvPr/>
          </p:nvSpPr>
          <p:spPr>
            <a:xfrm>
              <a:off x="4160912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00" name="テキスト ボックス 399"/>
            <p:cNvSpPr txBox="1"/>
            <p:nvPr/>
          </p:nvSpPr>
          <p:spPr>
            <a:xfrm rot="5400000">
              <a:off x="4258304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銀将</a:t>
              </a:r>
            </a:p>
          </p:txBody>
        </p:sp>
      </p:grpSp>
      <p:grpSp>
        <p:nvGrpSpPr>
          <p:cNvPr id="404" name="グループ化 403"/>
          <p:cNvGrpSpPr/>
          <p:nvPr/>
        </p:nvGrpSpPr>
        <p:grpSpPr>
          <a:xfrm>
            <a:off x="3039346" y="5594364"/>
            <a:ext cx="400835" cy="441551"/>
            <a:chOff x="5025008" y="3698474"/>
            <a:chExt cx="735330" cy="810025"/>
          </a:xfrm>
          <a:solidFill>
            <a:schemeClr val="bg1"/>
          </a:solidFill>
        </p:grpSpPr>
        <p:sp>
          <p:nvSpPr>
            <p:cNvPr id="405" name="フリーフォーム 404"/>
            <p:cNvSpPr/>
            <p:nvPr/>
          </p:nvSpPr>
          <p:spPr>
            <a:xfrm>
              <a:off x="50250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06" name="テキスト ボックス 405"/>
            <p:cNvSpPr txBox="1"/>
            <p:nvPr/>
          </p:nvSpPr>
          <p:spPr>
            <a:xfrm rot="5400000">
              <a:off x="5122400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桂馬</a:t>
              </a:r>
            </a:p>
          </p:txBody>
        </p:sp>
      </p:grpSp>
      <p:grpSp>
        <p:nvGrpSpPr>
          <p:cNvPr id="410" name="グループ化 409"/>
          <p:cNvGrpSpPr/>
          <p:nvPr/>
        </p:nvGrpSpPr>
        <p:grpSpPr>
          <a:xfrm>
            <a:off x="6574348" y="5594365"/>
            <a:ext cx="400835" cy="441551"/>
            <a:chOff x="5889104" y="3698474"/>
            <a:chExt cx="735330" cy="810025"/>
          </a:xfrm>
          <a:solidFill>
            <a:schemeClr val="bg1"/>
          </a:solidFill>
        </p:grpSpPr>
        <p:sp>
          <p:nvSpPr>
            <p:cNvPr id="411" name="フリーフォーム 410"/>
            <p:cNvSpPr/>
            <p:nvPr/>
          </p:nvSpPr>
          <p:spPr>
            <a:xfrm>
              <a:off x="5889104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12" name="テキスト ボックス 411"/>
            <p:cNvSpPr txBox="1"/>
            <p:nvPr/>
          </p:nvSpPr>
          <p:spPr>
            <a:xfrm rot="5400000">
              <a:off x="5986496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香車</a:t>
              </a:r>
            </a:p>
          </p:txBody>
        </p:sp>
      </p:grpSp>
      <p:grpSp>
        <p:nvGrpSpPr>
          <p:cNvPr id="416" name="グループ化 415"/>
          <p:cNvGrpSpPr/>
          <p:nvPr/>
        </p:nvGrpSpPr>
        <p:grpSpPr>
          <a:xfrm>
            <a:off x="2529282" y="4430465"/>
            <a:ext cx="400835" cy="441551"/>
            <a:chOff x="6825208" y="3698474"/>
            <a:chExt cx="735330" cy="810025"/>
          </a:xfrm>
          <a:solidFill>
            <a:schemeClr val="bg1"/>
          </a:solidFill>
        </p:grpSpPr>
        <p:sp>
          <p:nvSpPr>
            <p:cNvPr id="417" name="フリーフォーム 416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18" name="テキスト ボックス 417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58" name="グループ化 457"/>
          <p:cNvGrpSpPr/>
          <p:nvPr/>
        </p:nvGrpSpPr>
        <p:grpSpPr>
          <a:xfrm>
            <a:off x="3070511" y="4430465"/>
            <a:ext cx="400835" cy="441551"/>
            <a:chOff x="6825208" y="3698474"/>
            <a:chExt cx="735330" cy="810025"/>
          </a:xfrm>
          <a:solidFill>
            <a:schemeClr val="bg1"/>
          </a:solidFill>
        </p:grpSpPr>
        <p:sp>
          <p:nvSpPr>
            <p:cNvPr id="459" name="フリーフォーム 458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60" name="テキスト ボックス 459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61" name="グループ化 460"/>
          <p:cNvGrpSpPr/>
          <p:nvPr/>
        </p:nvGrpSpPr>
        <p:grpSpPr>
          <a:xfrm>
            <a:off x="3512840" y="4430465"/>
            <a:ext cx="400835" cy="441551"/>
            <a:chOff x="6825208" y="3698474"/>
            <a:chExt cx="735330" cy="810025"/>
          </a:xfrm>
          <a:solidFill>
            <a:schemeClr val="bg1"/>
          </a:solidFill>
        </p:grpSpPr>
        <p:sp>
          <p:nvSpPr>
            <p:cNvPr id="462" name="フリーフォーム 461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63" name="テキスト ボックス 462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64" name="グループ化 463"/>
          <p:cNvGrpSpPr/>
          <p:nvPr/>
        </p:nvGrpSpPr>
        <p:grpSpPr>
          <a:xfrm>
            <a:off x="4054069" y="4430465"/>
            <a:ext cx="400835" cy="441551"/>
            <a:chOff x="6825208" y="3698474"/>
            <a:chExt cx="735330" cy="810025"/>
          </a:xfrm>
          <a:solidFill>
            <a:schemeClr val="bg1"/>
          </a:solidFill>
        </p:grpSpPr>
        <p:sp>
          <p:nvSpPr>
            <p:cNvPr id="465" name="フリーフォーム 464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66" name="テキスト ボックス 465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67" name="グループ化 466"/>
          <p:cNvGrpSpPr/>
          <p:nvPr/>
        </p:nvGrpSpPr>
        <p:grpSpPr>
          <a:xfrm>
            <a:off x="4592960" y="4430465"/>
            <a:ext cx="400835" cy="441551"/>
            <a:chOff x="6825208" y="3698474"/>
            <a:chExt cx="735330" cy="810025"/>
          </a:xfrm>
          <a:solidFill>
            <a:schemeClr val="bg1"/>
          </a:solidFill>
        </p:grpSpPr>
        <p:sp>
          <p:nvSpPr>
            <p:cNvPr id="468" name="フリーフォーム 467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69" name="テキスト ボックス 468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70" name="グループ化 469"/>
          <p:cNvGrpSpPr/>
          <p:nvPr/>
        </p:nvGrpSpPr>
        <p:grpSpPr>
          <a:xfrm>
            <a:off x="5035289" y="4430465"/>
            <a:ext cx="400835" cy="441551"/>
            <a:chOff x="6825208" y="3698474"/>
            <a:chExt cx="735330" cy="810025"/>
          </a:xfrm>
          <a:solidFill>
            <a:schemeClr val="bg1"/>
          </a:solidFill>
        </p:grpSpPr>
        <p:sp>
          <p:nvSpPr>
            <p:cNvPr id="471" name="フリーフォーム 470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72" name="テキスト ボックス 471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73" name="グループ化 472"/>
          <p:cNvGrpSpPr/>
          <p:nvPr/>
        </p:nvGrpSpPr>
        <p:grpSpPr>
          <a:xfrm>
            <a:off x="5576518" y="4430465"/>
            <a:ext cx="400835" cy="441551"/>
            <a:chOff x="6825208" y="3698474"/>
            <a:chExt cx="735330" cy="810025"/>
          </a:xfrm>
          <a:solidFill>
            <a:schemeClr val="bg1"/>
          </a:solidFill>
        </p:grpSpPr>
        <p:sp>
          <p:nvSpPr>
            <p:cNvPr id="474" name="フリーフォーム 473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75" name="テキスト ボックス 474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76" name="グループ化 475"/>
          <p:cNvGrpSpPr/>
          <p:nvPr/>
        </p:nvGrpSpPr>
        <p:grpSpPr>
          <a:xfrm>
            <a:off x="6063007" y="4407148"/>
            <a:ext cx="400835" cy="441551"/>
            <a:chOff x="6825208" y="3698474"/>
            <a:chExt cx="735330" cy="810025"/>
          </a:xfrm>
          <a:solidFill>
            <a:schemeClr val="bg1"/>
          </a:solidFill>
        </p:grpSpPr>
        <p:sp>
          <p:nvSpPr>
            <p:cNvPr id="477" name="フリーフォーム 476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78" name="テキスト ボックス 477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79" name="グループ化 478"/>
          <p:cNvGrpSpPr/>
          <p:nvPr/>
        </p:nvGrpSpPr>
        <p:grpSpPr>
          <a:xfrm>
            <a:off x="6574349" y="4430465"/>
            <a:ext cx="400835" cy="441551"/>
            <a:chOff x="6825208" y="3698474"/>
            <a:chExt cx="735330" cy="810025"/>
          </a:xfrm>
          <a:solidFill>
            <a:schemeClr val="bg1"/>
          </a:solidFill>
        </p:grpSpPr>
        <p:sp>
          <p:nvSpPr>
            <p:cNvPr id="480" name="フリーフォーム 479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81" name="テキスト ボックス 480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82" name="グループ化 481"/>
          <p:cNvGrpSpPr/>
          <p:nvPr/>
        </p:nvGrpSpPr>
        <p:grpSpPr>
          <a:xfrm>
            <a:off x="5025008" y="5602545"/>
            <a:ext cx="400835" cy="441551"/>
            <a:chOff x="3296816" y="3698474"/>
            <a:chExt cx="735330" cy="810025"/>
          </a:xfrm>
          <a:solidFill>
            <a:schemeClr val="bg1"/>
          </a:solidFill>
        </p:grpSpPr>
        <p:sp>
          <p:nvSpPr>
            <p:cNvPr id="483" name="フリーフォーム 482"/>
            <p:cNvSpPr/>
            <p:nvPr/>
          </p:nvSpPr>
          <p:spPr>
            <a:xfrm>
              <a:off x="3296816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84" name="テキスト ボックス 483"/>
            <p:cNvSpPr txBox="1"/>
            <p:nvPr/>
          </p:nvSpPr>
          <p:spPr>
            <a:xfrm rot="5400000">
              <a:off x="3394208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金将</a:t>
              </a:r>
            </a:p>
          </p:txBody>
        </p:sp>
      </p:grpSp>
      <p:grpSp>
        <p:nvGrpSpPr>
          <p:cNvPr id="485" name="グループ化 484"/>
          <p:cNvGrpSpPr/>
          <p:nvPr/>
        </p:nvGrpSpPr>
        <p:grpSpPr>
          <a:xfrm>
            <a:off x="5529064" y="5602544"/>
            <a:ext cx="400835" cy="441551"/>
            <a:chOff x="4160912" y="3698474"/>
            <a:chExt cx="735330" cy="810025"/>
          </a:xfrm>
          <a:solidFill>
            <a:schemeClr val="bg1"/>
          </a:solidFill>
        </p:grpSpPr>
        <p:sp>
          <p:nvSpPr>
            <p:cNvPr id="486" name="フリーフォーム 485"/>
            <p:cNvSpPr/>
            <p:nvPr/>
          </p:nvSpPr>
          <p:spPr>
            <a:xfrm>
              <a:off x="4160912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87" name="テキスト ボックス 486"/>
            <p:cNvSpPr txBox="1"/>
            <p:nvPr/>
          </p:nvSpPr>
          <p:spPr>
            <a:xfrm rot="5400000">
              <a:off x="4258304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銀将</a:t>
              </a:r>
            </a:p>
          </p:txBody>
        </p:sp>
      </p:grpSp>
      <p:grpSp>
        <p:nvGrpSpPr>
          <p:cNvPr id="488" name="グループ化 487"/>
          <p:cNvGrpSpPr/>
          <p:nvPr/>
        </p:nvGrpSpPr>
        <p:grpSpPr>
          <a:xfrm>
            <a:off x="2544639" y="5594365"/>
            <a:ext cx="400835" cy="441551"/>
            <a:chOff x="5889104" y="3698474"/>
            <a:chExt cx="735330" cy="810025"/>
          </a:xfrm>
          <a:solidFill>
            <a:schemeClr val="bg1"/>
          </a:solidFill>
        </p:grpSpPr>
        <p:sp>
          <p:nvSpPr>
            <p:cNvPr id="489" name="フリーフォーム 488"/>
            <p:cNvSpPr/>
            <p:nvPr/>
          </p:nvSpPr>
          <p:spPr>
            <a:xfrm>
              <a:off x="5889104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90" name="テキスト ボックス 489"/>
            <p:cNvSpPr txBox="1"/>
            <p:nvPr/>
          </p:nvSpPr>
          <p:spPr>
            <a:xfrm rot="5400000">
              <a:off x="5986496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香車</a:t>
              </a:r>
            </a:p>
          </p:txBody>
        </p:sp>
      </p:grpSp>
      <p:grpSp>
        <p:nvGrpSpPr>
          <p:cNvPr id="491" name="グループ化 490"/>
          <p:cNvGrpSpPr/>
          <p:nvPr/>
        </p:nvGrpSpPr>
        <p:grpSpPr>
          <a:xfrm>
            <a:off x="6033120" y="5594364"/>
            <a:ext cx="400835" cy="441551"/>
            <a:chOff x="5025008" y="3698474"/>
            <a:chExt cx="735330" cy="810025"/>
          </a:xfrm>
          <a:solidFill>
            <a:schemeClr val="bg1"/>
          </a:solidFill>
        </p:grpSpPr>
        <p:sp>
          <p:nvSpPr>
            <p:cNvPr id="492" name="フリーフォーム 491"/>
            <p:cNvSpPr/>
            <p:nvPr/>
          </p:nvSpPr>
          <p:spPr>
            <a:xfrm>
              <a:off x="50250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93" name="テキスト ボックス 492"/>
            <p:cNvSpPr txBox="1"/>
            <p:nvPr/>
          </p:nvSpPr>
          <p:spPr>
            <a:xfrm rot="5400000">
              <a:off x="5122400" y="3932972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桂馬</a:t>
              </a:r>
            </a:p>
          </p:txBody>
        </p:sp>
      </p:grpSp>
      <p:grpSp>
        <p:nvGrpSpPr>
          <p:cNvPr id="377" name="グループ化 376"/>
          <p:cNvGrpSpPr/>
          <p:nvPr/>
        </p:nvGrpSpPr>
        <p:grpSpPr>
          <a:xfrm>
            <a:off x="4539628" y="937400"/>
            <a:ext cx="400835" cy="441551"/>
            <a:chOff x="666750" y="2636912"/>
            <a:chExt cx="735330" cy="810025"/>
          </a:xfrm>
          <a:solidFill>
            <a:schemeClr val="bg1"/>
          </a:solidFill>
        </p:grpSpPr>
        <p:sp>
          <p:nvSpPr>
            <p:cNvPr id="378" name="フリーフォーム 377"/>
            <p:cNvSpPr/>
            <p:nvPr/>
          </p:nvSpPr>
          <p:spPr>
            <a:xfrm rot="10800000">
              <a:off x="666750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379" name="テキスト ボックス 378"/>
            <p:cNvSpPr txBox="1"/>
            <p:nvPr/>
          </p:nvSpPr>
          <p:spPr>
            <a:xfrm rot="16200000">
              <a:off x="764143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王将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83" name="グループ化 382"/>
          <p:cNvGrpSpPr/>
          <p:nvPr/>
        </p:nvGrpSpPr>
        <p:grpSpPr>
          <a:xfrm>
            <a:off x="3056098" y="1482562"/>
            <a:ext cx="400835" cy="441551"/>
            <a:chOff x="1568624" y="2636912"/>
            <a:chExt cx="735330" cy="810025"/>
          </a:xfrm>
          <a:solidFill>
            <a:schemeClr val="bg1"/>
          </a:solidFill>
        </p:grpSpPr>
        <p:sp>
          <p:nvSpPr>
            <p:cNvPr id="384" name="フリーフォーム 383"/>
            <p:cNvSpPr/>
            <p:nvPr/>
          </p:nvSpPr>
          <p:spPr>
            <a:xfrm rot="10800000">
              <a:off x="1568624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385" name="テキスト ボックス 384"/>
            <p:cNvSpPr txBox="1"/>
            <p:nvPr/>
          </p:nvSpPr>
          <p:spPr>
            <a:xfrm rot="16200000">
              <a:off x="1666017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飛車</a:t>
              </a:r>
            </a:p>
          </p:txBody>
        </p:sp>
      </p:grpSp>
      <p:grpSp>
        <p:nvGrpSpPr>
          <p:cNvPr id="389" name="グループ化 388"/>
          <p:cNvGrpSpPr/>
          <p:nvPr/>
        </p:nvGrpSpPr>
        <p:grpSpPr>
          <a:xfrm>
            <a:off x="6072594" y="1501020"/>
            <a:ext cx="400835" cy="441551"/>
            <a:chOff x="2432720" y="2636912"/>
            <a:chExt cx="735330" cy="810025"/>
          </a:xfrm>
          <a:solidFill>
            <a:schemeClr val="bg1"/>
          </a:solidFill>
        </p:grpSpPr>
        <p:sp>
          <p:nvSpPr>
            <p:cNvPr id="390" name="フリーフォーム 389"/>
            <p:cNvSpPr/>
            <p:nvPr/>
          </p:nvSpPr>
          <p:spPr>
            <a:xfrm rot="10800000">
              <a:off x="2432720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391" name="テキスト ボックス 390"/>
            <p:cNvSpPr txBox="1"/>
            <p:nvPr/>
          </p:nvSpPr>
          <p:spPr>
            <a:xfrm rot="16200000">
              <a:off x="2530113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角行</a:t>
              </a:r>
            </a:p>
          </p:txBody>
        </p:sp>
      </p:grpSp>
      <p:grpSp>
        <p:nvGrpSpPr>
          <p:cNvPr id="395" name="グループ化 394"/>
          <p:cNvGrpSpPr/>
          <p:nvPr/>
        </p:nvGrpSpPr>
        <p:grpSpPr>
          <a:xfrm>
            <a:off x="5025008" y="946745"/>
            <a:ext cx="400835" cy="441551"/>
            <a:chOff x="3296816" y="2636912"/>
            <a:chExt cx="735330" cy="810025"/>
          </a:xfrm>
          <a:solidFill>
            <a:schemeClr val="bg1"/>
          </a:solidFill>
        </p:grpSpPr>
        <p:sp>
          <p:nvSpPr>
            <p:cNvPr id="396" name="フリーフォーム 395"/>
            <p:cNvSpPr/>
            <p:nvPr/>
          </p:nvSpPr>
          <p:spPr>
            <a:xfrm rot="10800000">
              <a:off x="3296816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397" name="テキスト ボックス 396"/>
            <p:cNvSpPr txBox="1"/>
            <p:nvPr/>
          </p:nvSpPr>
          <p:spPr>
            <a:xfrm rot="16200000">
              <a:off x="3394209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金将</a:t>
              </a:r>
            </a:p>
          </p:txBody>
        </p:sp>
      </p:grpSp>
      <p:grpSp>
        <p:nvGrpSpPr>
          <p:cNvPr id="401" name="グループ化 400"/>
          <p:cNvGrpSpPr/>
          <p:nvPr/>
        </p:nvGrpSpPr>
        <p:grpSpPr>
          <a:xfrm>
            <a:off x="5529174" y="929608"/>
            <a:ext cx="400835" cy="441551"/>
            <a:chOff x="4160912" y="2636912"/>
            <a:chExt cx="735330" cy="810025"/>
          </a:xfrm>
          <a:solidFill>
            <a:schemeClr val="bg1"/>
          </a:solidFill>
        </p:grpSpPr>
        <p:sp>
          <p:nvSpPr>
            <p:cNvPr id="402" name="フリーフォーム 401"/>
            <p:cNvSpPr/>
            <p:nvPr/>
          </p:nvSpPr>
          <p:spPr>
            <a:xfrm rot="10800000">
              <a:off x="4160912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03" name="テキスト ボックス 402"/>
            <p:cNvSpPr txBox="1"/>
            <p:nvPr/>
          </p:nvSpPr>
          <p:spPr>
            <a:xfrm rot="16200000">
              <a:off x="4258305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銀将</a:t>
              </a:r>
            </a:p>
          </p:txBody>
        </p:sp>
      </p:grpSp>
      <p:grpSp>
        <p:nvGrpSpPr>
          <p:cNvPr id="407" name="グループ化 406"/>
          <p:cNvGrpSpPr/>
          <p:nvPr/>
        </p:nvGrpSpPr>
        <p:grpSpPr>
          <a:xfrm>
            <a:off x="6033120" y="909529"/>
            <a:ext cx="400835" cy="441551"/>
            <a:chOff x="5025008" y="2636912"/>
            <a:chExt cx="735330" cy="810025"/>
          </a:xfrm>
          <a:solidFill>
            <a:schemeClr val="bg1"/>
          </a:solidFill>
        </p:grpSpPr>
        <p:sp>
          <p:nvSpPr>
            <p:cNvPr id="408" name="フリーフォーム 407"/>
            <p:cNvSpPr/>
            <p:nvPr/>
          </p:nvSpPr>
          <p:spPr>
            <a:xfrm rot="10800000">
              <a:off x="50250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09" name="テキスト ボックス 408"/>
            <p:cNvSpPr txBox="1"/>
            <p:nvPr/>
          </p:nvSpPr>
          <p:spPr>
            <a:xfrm rot="16200000">
              <a:off x="5122401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桂馬</a:t>
              </a:r>
            </a:p>
          </p:txBody>
        </p:sp>
      </p:grpSp>
      <p:grpSp>
        <p:nvGrpSpPr>
          <p:cNvPr id="413" name="グループ化 412"/>
          <p:cNvGrpSpPr/>
          <p:nvPr/>
        </p:nvGrpSpPr>
        <p:grpSpPr>
          <a:xfrm>
            <a:off x="6554173" y="909529"/>
            <a:ext cx="400835" cy="441551"/>
            <a:chOff x="5889105" y="2636912"/>
            <a:chExt cx="735330" cy="810025"/>
          </a:xfrm>
          <a:solidFill>
            <a:schemeClr val="bg1"/>
          </a:solidFill>
        </p:grpSpPr>
        <p:sp>
          <p:nvSpPr>
            <p:cNvPr id="414" name="フリーフォーム 413"/>
            <p:cNvSpPr/>
            <p:nvPr/>
          </p:nvSpPr>
          <p:spPr>
            <a:xfrm rot="10800000">
              <a:off x="5889105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15" name="テキスト ボックス 414"/>
            <p:cNvSpPr txBox="1"/>
            <p:nvPr/>
          </p:nvSpPr>
          <p:spPr>
            <a:xfrm rot="16200000">
              <a:off x="5986497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香車</a:t>
              </a:r>
            </a:p>
          </p:txBody>
        </p:sp>
      </p:grpSp>
      <p:grpSp>
        <p:nvGrpSpPr>
          <p:cNvPr id="419" name="グループ化 418"/>
          <p:cNvGrpSpPr/>
          <p:nvPr/>
        </p:nvGrpSpPr>
        <p:grpSpPr>
          <a:xfrm>
            <a:off x="6514179" y="2091885"/>
            <a:ext cx="400835" cy="441551"/>
            <a:chOff x="6825208" y="2636912"/>
            <a:chExt cx="735330" cy="810025"/>
          </a:xfrm>
          <a:solidFill>
            <a:schemeClr val="bg1"/>
          </a:solidFill>
        </p:grpSpPr>
        <p:sp>
          <p:nvSpPr>
            <p:cNvPr id="420" name="フリーフォーム 419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21" name="テキスト ボックス 420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94" name="グループ化 493"/>
          <p:cNvGrpSpPr/>
          <p:nvPr/>
        </p:nvGrpSpPr>
        <p:grpSpPr>
          <a:xfrm>
            <a:off x="4016896" y="946745"/>
            <a:ext cx="400835" cy="441551"/>
            <a:chOff x="3296816" y="2636912"/>
            <a:chExt cx="735330" cy="810025"/>
          </a:xfrm>
          <a:solidFill>
            <a:schemeClr val="bg1"/>
          </a:solidFill>
        </p:grpSpPr>
        <p:sp>
          <p:nvSpPr>
            <p:cNvPr id="495" name="フリーフォーム 494"/>
            <p:cNvSpPr/>
            <p:nvPr/>
          </p:nvSpPr>
          <p:spPr>
            <a:xfrm rot="10800000">
              <a:off x="3296816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96" name="テキスト ボックス 495"/>
            <p:cNvSpPr txBox="1"/>
            <p:nvPr/>
          </p:nvSpPr>
          <p:spPr>
            <a:xfrm rot="16200000">
              <a:off x="3394209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金将</a:t>
              </a:r>
            </a:p>
          </p:txBody>
        </p:sp>
      </p:grpSp>
      <p:grpSp>
        <p:nvGrpSpPr>
          <p:cNvPr id="497" name="グループ化 496"/>
          <p:cNvGrpSpPr/>
          <p:nvPr/>
        </p:nvGrpSpPr>
        <p:grpSpPr>
          <a:xfrm>
            <a:off x="3512840" y="929608"/>
            <a:ext cx="400835" cy="441551"/>
            <a:chOff x="4160912" y="2636912"/>
            <a:chExt cx="735330" cy="810025"/>
          </a:xfrm>
          <a:solidFill>
            <a:schemeClr val="bg1"/>
          </a:solidFill>
        </p:grpSpPr>
        <p:sp>
          <p:nvSpPr>
            <p:cNvPr id="498" name="フリーフォーム 497"/>
            <p:cNvSpPr/>
            <p:nvPr/>
          </p:nvSpPr>
          <p:spPr>
            <a:xfrm rot="10800000">
              <a:off x="4160912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99" name="テキスト ボックス 498"/>
            <p:cNvSpPr txBox="1"/>
            <p:nvPr/>
          </p:nvSpPr>
          <p:spPr>
            <a:xfrm rot="16200000">
              <a:off x="4258305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銀将</a:t>
              </a:r>
            </a:p>
          </p:txBody>
        </p:sp>
      </p:grpSp>
      <p:grpSp>
        <p:nvGrpSpPr>
          <p:cNvPr id="500" name="グループ化 499"/>
          <p:cNvGrpSpPr/>
          <p:nvPr/>
        </p:nvGrpSpPr>
        <p:grpSpPr>
          <a:xfrm>
            <a:off x="3008784" y="909529"/>
            <a:ext cx="400835" cy="441551"/>
            <a:chOff x="5025008" y="2636912"/>
            <a:chExt cx="735330" cy="810025"/>
          </a:xfrm>
          <a:solidFill>
            <a:schemeClr val="bg1"/>
          </a:solidFill>
        </p:grpSpPr>
        <p:sp>
          <p:nvSpPr>
            <p:cNvPr id="501" name="フリーフォーム 500"/>
            <p:cNvSpPr/>
            <p:nvPr/>
          </p:nvSpPr>
          <p:spPr>
            <a:xfrm rot="10800000">
              <a:off x="50250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02" name="テキスト ボックス 501"/>
            <p:cNvSpPr txBox="1"/>
            <p:nvPr/>
          </p:nvSpPr>
          <p:spPr>
            <a:xfrm rot="16200000">
              <a:off x="5122401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桂馬</a:t>
              </a:r>
            </a:p>
          </p:txBody>
        </p:sp>
      </p:grpSp>
      <p:grpSp>
        <p:nvGrpSpPr>
          <p:cNvPr id="503" name="グループ化 502"/>
          <p:cNvGrpSpPr/>
          <p:nvPr/>
        </p:nvGrpSpPr>
        <p:grpSpPr>
          <a:xfrm>
            <a:off x="2543283" y="909529"/>
            <a:ext cx="400835" cy="441551"/>
            <a:chOff x="5889105" y="2636912"/>
            <a:chExt cx="735330" cy="810025"/>
          </a:xfrm>
          <a:solidFill>
            <a:schemeClr val="bg1"/>
          </a:solidFill>
        </p:grpSpPr>
        <p:sp>
          <p:nvSpPr>
            <p:cNvPr id="504" name="フリーフォーム 503"/>
            <p:cNvSpPr/>
            <p:nvPr/>
          </p:nvSpPr>
          <p:spPr>
            <a:xfrm rot="10800000">
              <a:off x="5889105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05" name="テキスト ボックス 504"/>
            <p:cNvSpPr txBox="1"/>
            <p:nvPr/>
          </p:nvSpPr>
          <p:spPr>
            <a:xfrm rot="16200000">
              <a:off x="5986497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香車</a:t>
              </a:r>
            </a:p>
          </p:txBody>
        </p:sp>
      </p:grpSp>
      <p:grpSp>
        <p:nvGrpSpPr>
          <p:cNvPr id="506" name="グループ化 505"/>
          <p:cNvGrpSpPr/>
          <p:nvPr/>
        </p:nvGrpSpPr>
        <p:grpSpPr>
          <a:xfrm>
            <a:off x="6033120" y="2091885"/>
            <a:ext cx="400835" cy="441551"/>
            <a:chOff x="6825208" y="2636912"/>
            <a:chExt cx="735330" cy="810025"/>
          </a:xfrm>
          <a:solidFill>
            <a:schemeClr val="bg1"/>
          </a:solidFill>
        </p:grpSpPr>
        <p:sp>
          <p:nvSpPr>
            <p:cNvPr id="507" name="フリーフォーム 506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08" name="テキスト ボックス 507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09" name="グループ化 508"/>
          <p:cNvGrpSpPr/>
          <p:nvPr/>
        </p:nvGrpSpPr>
        <p:grpSpPr>
          <a:xfrm>
            <a:off x="5529064" y="2091885"/>
            <a:ext cx="400835" cy="441551"/>
            <a:chOff x="6825208" y="2636912"/>
            <a:chExt cx="735330" cy="810025"/>
          </a:xfrm>
          <a:solidFill>
            <a:schemeClr val="bg1"/>
          </a:solidFill>
        </p:grpSpPr>
        <p:sp>
          <p:nvSpPr>
            <p:cNvPr id="510" name="フリーフォーム 509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11" name="テキスト ボックス 510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12" name="グループ化 511"/>
          <p:cNvGrpSpPr/>
          <p:nvPr/>
        </p:nvGrpSpPr>
        <p:grpSpPr>
          <a:xfrm>
            <a:off x="5048005" y="2091885"/>
            <a:ext cx="400835" cy="441551"/>
            <a:chOff x="6825208" y="2636912"/>
            <a:chExt cx="735330" cy="810025"/>
          </a:xfrm>
          <a:solidFill>
            <a:schemeClr val="bg1"/>
          </a:solidFill>
        </p:grpSpPr>
        <p:sp>
          <p:nvSpPr>
            <p:cNvPr id="513" name="フリーフォーム 512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14" name="テキスト ボックス 513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15" name="グループ化 514"/>
          <p:cNvGrpSpPr/>
          <p:nvPr/>
        </p:nvGrpSpPr>
        <p:grpSpPr>
          <a:xfrm>
            <a:off x="4016896" y="2091885"/>
            <a:ext cx="400835" cy="441551"/>
            <a:chOff x="6825208" y="2636912"/>
            <a:chExt cx="735330" cy="810025"/>
          </a:xfrm>
          <a:solidFill>
            <a:schemeClr val="bg1"/>
          </a:solidFill>
        </p:grpSpPr>
        <p:sp>
          <p:nvSpPr>
            <p:cNvPr id="516" name="フリーフォーム 515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17" name="テキスト ボックス 516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18" name="グループ化 517"/>
          <p:cNvGrpSpPr/>
          <p:nvPr/>
        </p:nvGrpSpPr>
        <p:grpSpPr>
          <a:xfrm>
            <a:off x="3535837" y="2091885"/>
            <a:ext cx="400835" cy="441551"/>
            <a:chOff x="6825208" y="2636912"/>
            <a:chExt cx="735330" cy="810025"/>
          </a:xfrm>
          <a:solidFill>
            <a:schemeClr val="bg1"/>
          </a:solidFill>
        </p:grpSpPr>
        <p:sp>
          <p:nvSpPr>
            <p:cNvPr id="519" name="フリーフォーム 518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20" name="テキスト ボックス 519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21" name="グループ化 520"/>
          <p:cNvGrpSpPr/>
          <p:nvPr/>
        </p:nvGrpSpPr>
        <p:grpSpPr>
          <a:xfrm>
            <a:off x="3031781" y="2091885"/>
            <a:ext cx="400835" cy="441551"/>
            <a:chOff x="6825208" y="2636912"/>
            <a:chExt cx="735330" cy="810025"/>
          </a:xfrm>
          <a:solidFill>
            <a:schemeClr val="bg1"/>
          </a:solidFill>
        </p:grpSpPr>
        <p:sp>
          <p:nvSpPr>
            <p:cNvPr id="522" name="フリーフォーム 521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23" name="テキスト ボックス 522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24" name="グループ化 523"/>
          <p:cNvGrpSpPr/>
          <p:nvPr/>
        </p:nvGrpSpPr>
        <p:grpSpPr>
          <a:xfrm>
            <a:off x="2550722" y="2091885"/>
            <a:ext cx="400835" cy="441551"/>
            <a:chOff x="6825208" y="2636912"/>
            <a:chExt cx="735330" cy="810025"/>
          </a:xfrm>
          <a:solidFill>
            <a:schemeClr val="bg1"/>
          </a:solidFill>
        </p:grpSpPr>
        <p:sp>
          <p:nvSpPr>
            <p:cNvPr id="525" name="フリーフォーム 524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26" name="テキスト ボックス 525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527" name="グループ化 526"/>
          <p:cNvGrpSpPr/>
          <p:nvPr/>
        </p:nvGrpSpPr>
        <p:grpSpPr>
          <a:xfrm>
            <a:off x="4537205" y="2091885"/>
            <a:ext cx="400835" cy="441551"/>
            <a:chOff x="6825208" y="2636912"/>
            <a:chExt cx="735330" cy="810025"/>
          </a:xfrm>
          <a:solidFill>
            <a:schemeClr val="bg1"/>
          </a:solidFill>
        </p:grpSpPr>
        <p:sp>
          <p:nvSpPr>
            <p:cNvPr id="528" name="フリーフォーム 527"/>
            <p:cNvSpPr/>
            <p:nvPr/>
          </p:nvSpPr>
          <p:spPr>
            <a:xfrm rot="10800000">
              <a:off x="6825208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29" name="テキスト ボックス 528"/>
            <p:cNvSpPr txBox="1"/>
            <p:nvPr/>
          </p:nvSpPr>
          <p:spPr>
            <a:xfrm rot="16200000">
              <a:off x="6922601" y="2742894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7D948257-9B41-A9B7-2716-DCF213A80A9C}"/>
              </a:ext>
            </a:extLst>
          </p:cNvPr>
          <p:cNvGrpSpPr/>
          <p:nvPr/>
        </p:nvGrpSpPr>
        <p:grpSpPr>
          <a:xfrm rot="10800000">
            <a:off x="8041494" y="1244758"/>
            <a:ext cx="400835" cy="441551"/>
            <a:chOff x="6825208" y="4586469"/>
            <a:chExt cx="735330" cy="810025"/>
          </a:xfrm>
          <a:solidFill>
            <a:schemeClr val="bg1"/>
          </a:solidFill>
        </p:grpSpPr>
        <p:sp>
          <p:nvSpPr>
            <p:cNvPr id="61" name="フリーフォーム 422">
              <a:extLst>
                <a:ext uri="{FF2B5EF4-FFF2-40B4-BE49-F238E27FC236}">
                  <a16:creationId xmlns:a16="http://schemas.microsoft.com/office/drawing/2014/main" id="{EAEC91E0-498A-82C7-A90D-DE8F6BDC69F1}"/>
                </a:ext>
              </a:extLst>
            </p:cNvPr>
            <p:cNvSpPr/>
            <p:nvPr/>
          </p:nvSpPr>
          <p:spPr>
            <a:xfrm>
              <a:off x="6825208" y="4586469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37D7DDD8-8428-0B49-AC9E-8D967DCBF97B}"/>
                </a:ext>
              </a:extLst>
            </p:cNvPr>
            <p:cNvSpPr txBox="1"/>
            <p:nvPr/>
          </p:nvSpPr>
          <p:spPr>
            <a:xfrm rot="5400000">
              <a:off x="6992342" y="4899908"/>
              <a:ext cx="401066" cy="335041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と</a:t>
              </a: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EA4E1661-B8DB-2576-DDF2-D766FF5DD095}"/>
              </a:ext>
            </a:extLst>
          </p:cNvPr>
          <p:cNvGrpSpPr/>
          <p:nvPr/>
        </p:nvGrpSpPr>
        <p:grpSpPr>
          <a:xfrm rot="10800000">
            <a:off x="8554737" y="769014"/>
            <a:ext cx="400835" cy="441551"/>
            <a:chOff x="4160912" y="4581128"/>
            <a:chExt cx="735330" cy="810025"/>
          </a:xfrm>
          <a:solidFill>
            <a:schemeClr val="bg1"/>
          </a:solidFill>
        </p:grpSpPr>
        <p:sp>
          <p:nvSpPr>
            <p:cNvPr id="530" name="フリーフォーム 425">
              <a:extLst>
                <a:ext uri="{FF2B5EF4-FFF2-40B4-BE49-F238E27FC236}">
                  <a16:creationId xmlns:a16="http://schemas.microsoft.com/office/drawing/2014/main" id="{D2B27084-55BA-1DA1-DA75-17D719E934E9}"/>
                </a:ext>
              </a:extLst>
            </p:cNvPr>
            <p:cNvSpPr/>
            <p:nvPr/>
          </p:nvSpPr>
          <p:spPr>
            <a:xfrm>
              <a:off x="4160912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31" name="テキスト ボックス 530">
              <a:extLst>
                <a:ext uri="{FF2B5EF4-FFF2-40B4-BE49-F238E27FC236}">
                  <a16:creationId xmlns:a16="http://schemas.microsoft.com/office/drawing/2014/main" id="{7AF368F0-F2AB-D123-5F1F-856F8E0F9880}"/>
                </a:ext>
              </a:extLst>
            </p:cNvPr>
            <p:cNvSpPr txBox="1"/>
            <p:nvPr/>
          </p:nvSpPr>
          <p:spPr>
            <a:xfrm rot="5400000">
              <a:off x="4258304" y="4815626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成銀</a:t>
              </a:r>
            </a:p>
          </p:txBody>
        </p:sp>
      </p:grpSp>
      <p:grpSp>
        <p:nvGrpSpPr>
          <p:cNvPr id="532" name="グループ化 531">
            <a:extLst>
              <a:ext uri="{FF2B5EF4-FFF2-40B4-BE49-F238E27FC236}">
                <a16:creationId xmlns:a16="http://schemas.microsoft.com/office/drawing/2014/main" id="{070C81A1-28D6-C4DA-D542-A6C02778EE7D}"/>
              </a:ext>
            </a:extLst>
          </p:cNvPr>
          <p:cNvGrpSpPr/>
          <p:nvPr/>
        </p:nvGrpSpPr>
        <p:grpSpPr>
          <a:xfrm rot="10800000">
            <a:off x="8083711" y="769014"/>
            <a:ext cx="400835" cy="441551"/>
            <a:chOff x="5025008" y="4581128"/>
            <a:chExt cx="735330" cy="810025"/>
          </a:xfrm>
          <a:solidFill>
            <a:schemeClr val="bg1"/>
          </a:solidFill>
        </p:grpSpPr>
        <p:sp>
          <p:nvSpPr>
            <p:cNvPr id="533" name="フリーフォーム 428">
              <a:extLst>
                <a:ext uri="{FF2B5EF4-FFF2-40B4-BE49-F238E27FC236}">
                  <a16:creationId xmlns:a16="http://schemas.microsoft.com/office/drawing/2014/main" id="{11923D43-5799-C79E-3590-28B11CD8481B}"/>
                </a:ext>
              </a:extLst>
            </p:cNvPr>
            <p:cNvSpPr/>
            <p:nvPr/>
          </p:nvSpPr>
          <p:spPr>
            <a:xfrm>
              <a:off x="5025008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34" name="テキスト ボックス 533">
              <a:extLst>
                <a:ext uri="{FF2B5EF4-FFF2-40B4-BE49-F238E27FC236}">
                  <a16:creationId xmlns:a16="http://schemas.microsoft.com/office/drawing/2014/main" id="{CEB97CF2-C6EC-73EC-48D7-3BD4AE349B21}"/>
                </a:ext>
              </a:extLst>
            </p:cNvPr>
            <p:cNvSpPr txBox="1"/>
            <p:nvPr/>
          </p:nvSpPr>
          <p:spPr>
            <a:xfrm rot="5400000">
              <a:off x="5122400" y="4815626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成桂</a:t>
              </a:r>
            </a:p>
          </p:txBody>
        </p: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C471DAEA-F137-B488-85AC-B588DD6FB92C}"/>
              </a:ext>
            </a:extLst>
          </p:cNvPr>
          <p:cNvGrpSpPr/>
          <p:nvPr/>
        </p:nvGrpSpPr>
        <p:grpSpPr>
          <a:xfrm rot="10800000">
            <a:off x="8551772" y="1247670"/>
            <a:ext cx="400835" cy="441551"/>
            <a:chOff x="5889104" y="4581128"/>
            <a:chExt cx="735330" cy="810025"/>
          </a:xfrm>
          <a:solidFill>
            <a:schemeClr val="bg1"/>
          </a:solidFill>
        </p:grpSpPr>
        <p:sp>
          <p:nvSpPr>
            <p:cNvPr id="536" name="フリーフォーム 431">
              <a:extLst>
                <a:ext uri="{FF2B5EF4-FFF2-40B4-BE49-F238E27FC236}">
                  <a16:creationId xmlns:a16="http://schemas.microsoft.com/office/drawing/2014/main" id="{F654F0F6-F5CE-F5E5-D3A9-317186FE3458}"/>
                </a:ext>
              </a:extLst>
            </p:cNvPr>
            <p:cNvSpPr/>
            <p:nvPr/>
          </p:nvSpPr>
          <p:spPr>
            <a:xfrm>
              <a:off x="5889104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37" name="テキスト ボックス 536">
              <a:extLst>
                <a:ext uri="{FF2B5EF4-FFF2-40B4-BE49-F238E27FC236}">
                  <a16:creationId xmlns:a16="http://schemas.microsoft.com/office/drawing/2014/main" id="{36F5B1E5-6716-322E-B1A4-D1AC5B6AFF1D}"/>
                </a:ext>
              </a:extLst>
            </p:cNvPr>
            <p:cNvSpPr txBox="1"/>
            <p:nvPr/>
          </p:nvSpPr>
          <p:spPr>
            <a:xfrm rot="5400000">
              <a:off x="5986496" y="4815626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成香</a:t>
              </a:r>
            </a:p>
          </p:txBody>
        </p: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76257108-3DBC-8226-384A-04D2F77C0B7B}"/>
              </a:ext>
            </a:extLst>
          </p:cNvPr>
          <p:cNvGrpSpPr/>
          <p:nvPr/>
        </p:nvGrpSpPr>
        <p:grpSpPr>
          <a:xfrm rot="10800000">
            <a:off x="8554737" y="264667"/>
            <a:ext cx="400835" cy="441551"/>
            <a:chOff x="1568624" y="4581128"/>
            <a:chExt cx="735330" cy="810025"/>
          </a:xfrm>
          <a:solidFill>
            <a:schemeClr val="bg1"/>
          </a:solidFill>
        </p:grpSpPr>
        <p:sp>
          <p:nvSpPr>
            <p:cNvPr id="539" name="フリーフォーム 434">
              <a:extLst>
                <a:ext uri="{FF2B5EF4-FFF2-40B4-BE49-F238E27FC236}">
                  <a16:creationId xmlns:a16="http://schemas.microsoft.com/office/drawing/2014/main" id="{A6C919D3-22FE-B0E7-41DA-4801F2152B57}"/>
                </a:ext>
              </a:extLst>
            </p:cNvPr>
            <p:cNvSpPr/>
            <p:nvPr/>
          </p:nvSpPr>
          <p:spPr>
            <a:xfrm>
              <a:off x="1568624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40" name="テキスト ボックス 539">
              <a:extLst>
                <a:ext uri="{FF2B5EF4-FFF2-40B4-BE49-F238E27FC236}">
                  <a16:creationId xmlns:a16="http://schemas.microsoft.com/office/drawing/2014/main" id="{D3292B78-74D3-B77F-7424-B7A6E65F5A1E}"/>
                </a:ext>
              </a:extLst>
            </p:cNvPr>
            <p:cNvSpPr txBox="1"/>
            <p:nvPr/>
          </p:nvSpPr>
          <p:spPr>
            <a:xfrm rot="5400000">
              <a:off x="1666016" y="4815626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龍王</a:t>
              </a:r>
            </a:p>
          </p:txBody>
        </p:sp>
      </p:grpSp>
      <p:grpSp>
        <p:nvGrpSpPr>
          <p:cNvPr id="541" name="グループ化 540">
            <a:extLst>
              <a:ext uri="{FF2B5EF4-FFF2-40B4-BE49-F238E27FC236}">
                <a16:creationId xmlns:a16="http://schemas.microsoft.com/office/drawing/2014/main" id="{017B9DFB-F389-C4FD-5C9B-6B36CCB74A56}"/>
              </a:ext>
            </a:extLst>
          </p:cNvPr>
          <p:cNvGrpSpPr/>
          <p:nvPr/>
        </p:nvGrpSpPr>
        <p:grpSpPr>
          <a:xfrm rot="10800000">
            <a:off x="8083711" y="264667"/>
            <a:ext cx="400835" cy="441551"/>
            <a:chOff x="2432720" y="4581128"/>
            <a:chExt cx="735330" cy="810025"/>
          </a:xfrm>
          <a:solidFill>
            <a:schemeClr val="bg1"/>
          </a:solidFill>
        </p:grpSpPr>
        <p:sp>
          <p:nvSpPr>
            <p:cNvPr id="542" name="フリーフォーム 437">
              <a:extLst>
                <a:ext uri="{FF2B5EF4-FFF2-40B4-BE49-F238E27FC236}">
                  <a16:creationId xmlns:a16="http://schemas.microsoft.com/office/drawing/2014/main" id="{4830D834-F0F2-55D9-8112-83EC7B4967E1}"/>
                </a:ext>
              </a:extLst>
            </p:cNvPr>
            <p:cNvSpPr/>
            <p:nvPr/>
          </p:nvSpPr>
          <p:spPr>
            <a:xfrm>
              <a:off x="2432720" y="4581128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43" name="テキスト ボックス 542">
              <a:extLst>
                <a:ext uri="{FF2B5EF4-FFF2-40B4-BE49-F238E27FC236}">
                  <a16:creationId xmlns:a16="http://schemas.microsoft.com/office/drawing/2014/main" id="{6CE8D015-9E30-13B6-2102-87B370813269}"/>
                </a:ext>
              </a:extLst>
            </p:cNvPr>
            <p:cNvSpPr txBox="1"/>
            <p:nvPr/>
          </p:nvSpPr>
          <p:spPr>
            <a:xfrm rot="5400000">
              <a:off x="2530112" y="4815626"/>
              <a:ext cx="540547" cy="492918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7286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9" name="グループ化 378"/>
          <p:cNvGrpSpPr/>
          <p:nvPr/>
        </p:nvGrpSpPr>
        <p:grpSpPr>
          <a:xfrm>
            <a:off x="1180884" y="1765522"/>
            <a:ext cx="3137158" cy="3407397"/>
            <a:chOff x="6531287" y="240043"/>
            <a:chExt cx="3137158" cy="3407397"/>
          </a:xfrm>
        </p:grpSpPr>
        <p:sp>
          <p:nvSpPr>
            <p:cNvPr id="380" name="正方形/長方形 379"/>
            <p:cNvSpPr/>
            <p:nvPr/>
          </p:nvSpPr>
          <p:spPr>
            <a:xfrm>
              <a:off x="6531287" y="240043"/>
              <a:ext cx="3137158" cy="340739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テキスト ボックス 380"/>
            <p:cNvSpPr txBox="1">
              <a:spLocks noChangeAspect="1"/>
            </p:cNvSpPr>
            <p:nvPr/>
          </p:nvSpPr>
          <p:spPr>
            <a:xfrm>
              <a:off x="9113743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１</a:t>
              </a:r>
            </a:p>
          </p:txBody>
        </p:sp>
        <p:sp>
          <p:nvSpPr>
            <p:cNvPr id="382" name="テキスト ボックス 381"/>
            <p:cNvSpPr txBox="1">
              <a:spLocks noChangeAspect="1"/>
            </p:cNvSpPr>
            <p:nvPr/>
          </p:nvSpPr>
          <p:spPr>
            <a:xfrm>
              <a:off x="8846916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２</a:t>
              </a:r>
            </a:p>
          </p:txBody>
        </p:sp>
        <p:sp>
          <p:nvSpPr>
            <p:cNvPr id="383" name="テキスト ボックス 382"/>
            <p:cNvSpPr txBox="1">
              <a:spLocks noChangeAspect="1"/>
            </p:cNvSpPr>
            <p:nvPr/>
          </p:nvSpPr>
          <p:spPr>
            <a:xfrm>
              <a:off x="8580088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84" name="テキスト ボックス 383"/>
            <p:cNvSpPr txBox="1">
              <a:spLocks noChangeAspect="1"/>
            </p:cNvSpPr>
            <p:nvPr/>
          </p:nvSpPr>
          <p:spPr>
            <a:xfrm>
              <a:off x="8313261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85" name="テキスト ボックス 384"/>
            <p:cNvSpPr txBox="1">
              <a:spLocks noChangeAspect="1"/>
            </p:cNvSpPr>
            <p:nvPr/>
          </p:nvSpPr>
          <p:spPr>
            <a:xfrm>
              <a:off x="8046433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86" name="テキスト ボックス 385"/>
            <p:cNvSpPr txBox="1">
              <a:spLocks noChangeAspect="1"/>
            </p:cNvSpPr>
            <p:nvPr/>
          </p:nvSpPr>
          <p:spPr>
            <a:xfrm>
              <a:off x="7779606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387" name="グループ化 386"/>
            <p:cNvGrpSpPr/>
            <p:nvPr/>
          </p:nvGrpSpPr>
          <p:grpSpPr>
            <a:xfrm>
              <a:off x="6906076" y="556868"/>
              <a:ext cx="2398369" cy="2802850"/>
              <a:chOff x="2749548" y="721545"/>
              <a:chExt cx="4712970" cy="5507807"/>
            </a:xfrm>
            <a:noFill/>
          </p:grpSpPr>
          <p:sp>
            <p:nvSpPr>
              <p:cNvPr id="400" name="正方形/長方形 399"/>
              <p:cNvSpPr/>
              <p:nvPr/>
            </p:nvSpPr>
            <p:spPr>
              <a:xfrm>
                <a:off x="2749548" y="721545"/>
                <a:ext cx="4712970" cy="550780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01" name="直線コネクタ 400"/>
              <p:cNvCxnSpPr/>
              <p:nvPr/>
            </p:nvCxnSpPr>
            <p:spPr>
              <a:xfrm>
                <a:off x="2749548" y="1333523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線コネクタ 401"/>
              <p:cNvCxnSpPr/>
              <p:nvPr/>
            </p:nvCxnSpPr>
            <p:spPr>
              <a:xfrm>
                <a:off x="2749548" y="1945501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線コネクタ 402"/>
              <p:cNvCxnSpPr/>
              <p:nvPr/>
            </p:nvCxnSpPr>
            <p:spPr>
              <a:xfrm>
                <a:off x="2749548" y="2557479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線コネクタ 403"/>
              <p:cNvCxnSpPr/>
              <p:nvPr/>
            </p:nvCxnSpPr>
            <p:spPr>
              <a:xfrm>
                <a:off x="2749548" y="3169457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直線コネクタ 404"/>
              <p:cNvCxnSpPr/>
              <p:nvPr/>
            </p:nvCxnSpPr>
            <p:spPr>
              <a:xfrm>
                <a:off x="2749548" y="3781435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直線コネクタ 405"/>
              <p:cNvCxnSpPr/>
              <p:nvPr/>
            </p:nvCxnSpPr>
            <p:spPr>
              <a:xfrm>
                <a:off x="2749548" y="4393413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直線コネクタ 406"/>
              <p:cNvCxnSpPr/>
              <p:nvPr/>
            </p:nvCxnSpPr>
            <p:spPr>
              <a:xfrm>
                <a:off x="2749548" y="5005391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直線コネクタ 407"/>
              <p:cNvCxnSpPr/>
              <p:nvPr/>
            </p:nvCxnSpPr>
            <p:spPr>
              <a:xfrm>
                <a:off x="2749548" y="5617369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直線コネクタ 408"/>
              <p:cNvCxnSpPr/>
              <p:nvPr/>
            </p:nvCxnSpPr>
            <p:spPr>
              <a:xfrm rot="5400000">
                <a:off x="4184949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直線コネクタ 409"/>
              <p:cNvCxnSpPr/>
              <p:nvPr/>
            </p:nvCxnSpPr>
            <p:spPr>
              <a:xfrm rot="5400000">
                <a:off x="3661286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直線コネクタ 410"/>
              <p:cNvCxnSpPr/>
              <p:nvPr/>
            </p:nvCxnSpPr>
            <p:spPr>
              <a:xfrm rot="5400000">
                <a:off x="3137623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直線コネクタ 411"/>
              <p:cNvCxnSpPr/>
              <p:nvPr/>
            </p:nvCxnSpPr>
            <p:spPr>
              <a:xfrm rot="5400000">
                <a:off x="2613960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直線コネクタ 412"/>
              <p:cNvCxnSpPr/>
              <p:nvPr/>
            </p:nvCxnSpPr>
            <p:spPr>
              <a:xfrm rot="5400000">
                <a:off x="2090297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直線コネクタ 413"/>
              <p:cNvCxnSpPr/>
              <p:nvPr/>
            </p:nvCxnSpPr>
            <p:spPr>
              <a:xfrm rot="5400000">
                <a:off x="1566634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直線コネクタ 414"/>
              <p:cNvCxnSpPr/>
              <p:nvPr/>
            </p:nvCxnSpPr>
            <p:spPr>
              <a:xfrm rot="5400000">
                <a:off x="1042971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直線コネクタ 415"/>
              <p:cNvCxnSpPr/>
              <p:nvPr/>
            </p:nvCxnSpPr>
            <p:spPr>
              <a:xfrm rot="5400000">
                <a:off x="519308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8" name="テキスト ボックス 387"/>
            <p:cNvSpPr txBox="1">
              <a:spLocks noChangeAspect="1"/>
            </p:cNvSpPr>
            <p:nvPr/>
          </p:nvSpPr>
          <p:spPr>
            <a:xfrm>
              <a:off x="7512778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89" name="テキスト ボックス 388"/>
            <p:cNvSpPr txBox="1">
              <a:spLocks noChangeAspect="1"/>
            </p:cNvSpPr>
            <p:nvPr/>
          </p:nvSpPr>
          <p:spPr>
            <a:xfrm>
              <a:off x="7245951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90" name="テキスト ボックス 389"/>
            <p:cNvSpPr txBox="1">
              <a:spLocks noChangeAspect="1"/>
            </p:cNvSpPr>
            <p:nvPr/>
          </p:nvSpPr>
          <p:spPr>
            <a:xfrm>
              <a:off x="6979124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91" name="テキスト ボックス 390"/>
            <p:cNvSpPr txBox="1">
              <a:spLocks noChangeAspect="1"/>
            </p:cNvSpPr>
            <p:nvPr/>
          </p:nvSpPr>
          <p:spPr>
            <a:xfrm>
              <a:off x="9383048" y="703852"/>
              <a:ext cx="119468" cy="178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一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92" name="テキスト ボックス 391"/>
            <p:cNvSpPr txBox="1">
              <a:spLocks noChangeAspect="1"/>
            </p:cNvSpPr>
            <p:nvPr/>
          </p:nvSpPr>
          <p:spPr>
            <a:xfrm>
              <a:off x="9383048" y="909679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二</a:t>
              </a:r>
            </a:p>
          </p:txBody>
        </p:sp>
        <p:sp>
          <p:nvSpPr>
            <p:cNvPr id="393" name="テキスト ボックス 392"/>
            <p:cNvSpPr txBox="1">
              <a:spLocks noChangeAspect="1"/>
            </p:cNvSpPr>
            <p:nvPr/>
          </p:nvSpPr>
          <p:spPr>
            <a:xfrm>
              <a:off x="9383048" y="1224248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三</a:t>
              </a:r>
            </a:p>
          </p:txBody>
        </p:sp>
        <p:sp>
          <p:nvSpPr>
            <p:cNvPr id="394" name="テキスト ボックス 393"/>
            <p:cNvSpPr txBox="1">
              <a:spLocks noChangeAspect="1"/>
            </p:cNvSpPr>
            <p:nvPr/>
          </p:nvSpPr>
          <p:spPr>
            <a:xfrm>
              <a:off x="9383048" y="1538816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四</a:t>
              </a:r>
            </a:p>
          </p:txBody>
        </p:sp>
        <p:sp>
          <p:nvSpPr>
            <p:cNvPr id="395" name="テキスト ボックス 394"/>
            <p:cNvSpPr txBox="1">
              <a:spLocks noChangeAspect="1"/>
            </p:cNvSpPr>
            <p:nvPr/>
          </p:nvSpPr>
          <p:spPr>
            <a:xfrm>
              <a:off x="9383048" y="1853384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</a:t>
              </a:r>
            </a:p>
          </p:txBody>
        </p:sp>
        <p:sp>
          <p:nvSpPr>
            <p:cNvPr id="396" name="テキスト ボックス 395"/>
            <p:cNvSpPr txBox="1">
              <a:spLocks noChangeAspect="1"/>
            </p:cNvSpPr>
            <p:nvPr/>
          </p:nvSpPr>
          <p:spPr>
            <a:xfrm>
              <a:off x="9383048" y="2167953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六</a:t>
              </a:r>
            </a:p>
          </p:txBody>
        </p:sp>
        <p:sp>
          <p:nvSpPr>
            <p:cNvPr id="397" name="テキスト ボックス 396"/>
            <p:cNvSpPr txBox="1">
              <a:spLocks noChangeAspect="1"/>
            </p:cNvSpPr>
            <p:nvPr/>
          </p:nvSpPr>
          <p:spPr>
            <a:xfrm>
              <a:off x="9383048" y="2482521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七</a:t>
              </a:r>
            </a:p>
          </p:txBody>
        </p:sp>
        <p:sp>
          <p:nvSpPr>
            <p:cNvPr id="398" name="テキスト ボックス 397"/>
            <p:cNvSpPr txBox="1">
              <a:spLocks noChangeAspect="1"/>
            </p:cNvSpPr>
            <p:nvPr/>
          </p:nvSpPr>
          <p:spPr>
            <a:xfrm>
              <a:off x="9383048" y="2797089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ハ</a:t>
              </a:r>
            </a:p>
          </p:txBody>
        </p:sp>
        <p:sp>
          <p:nvSpPr>
            <p:cNvPr id="399" name="テキスト ボックス 398"/>
            <p:cNvSpPr txBox="1">
              <a:spLocks noChangeAspect="1"/>
            </p:cNvSpPr>
            <p:nvPr/>
          </p:nvSpPr>
          <p:spPr>
            <a:xfrm>
              <a:off x="9383048" y="3111659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九</a:t>
              </a:r>
            </a:p>
          </p:txBody>
        </p:sp>
      </p:grpSp>
      <p:grpSp>
        <p:nvGrpSpPr>
          <p:cNvPr id="298" name="グループ化 297"/>
          <p:cNvGrpSpPr/>
          <p:nvPr/>
        </p:nvGrpSpPr>
        <p:grpSpPr>
          <a:xfrm>
            <a:off x="2643774" y="2125334"/>
            <a:ext cx="222165" cy="244732"/>
            <a:chOff x="6830631" y="4101836"/>
            <a:chExt cx="222165" cy="244732"/>
          </a:xfrm>
        </p:grpSpPr>
        <p:sp>
          <p:nvSpPr>
            <p:cNvPr id="299" name="フリーフォーム 298"/>
            <p:cNvSpPr/>
            <p:nvPr/>
          </p:nvSpPr>
          <p:spPr>
            <a:xfrm rot="10800000">
              <a:off x="683063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00" name="テキスト ボックス 299"/>
            <p:cNvSpPr txBox="1"/>
            <p:nvPr/>
          </p:nvSpPr>
          <p:spPr>
            <a:xfrm rot="16200000">
              <a:off x="686005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王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01" name="グループ化 300"/>
          <p:cNvGrpSpPr/>
          <p:nvPr/>
        </p:nvGrpSpPr>
        <p:grpSpPr>
          <a:xfrm>
            <a:off x="3456638" y="4294860"/>
            <a:ext cx="222165" cy="244732"/>
            <a:chOff x="7103113" y="4422564"/>
            <a:chExt cx="222165" cy="244732"/>
          </a:xfrm>
        </p:grpSpPr>
        <p:sp>
          <p:nvSpPr>
            <p:cNvPr id="302" name="フリーフォーム 301"/>
            <p:cNvSpPr/>
            <p:nvPr/>
          </p:nvSpPr>
          <p:spPr>
            <a:xfrm>
              <a:off x="7103113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03" name="テキスト ボックス 302"/>
            <p:cNvSpPr txBox="1"/>
            <p:nvPr/>
          </p:nvSpPr>
          <p:spPr>
            <a:xfrm rot="5400000">
              <a:off x="7132538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飛</a:t>
              </a:r>
            </a:p>
          </p:txBody>
        </p:sp>
      </p:grpSp>
      <p:grpSp>
        <p:nvGrpSpPr>
          <p:cNvPr id="304" name="グループ化 303"/>
          <p:cNvGrpSpPr/>
          <p:nvPr/>
        </p:nvGrpSpPr>
        <p:grpSpPr>
          <a:xfrm>
            <a:off x="1864858" y="2420730"/>
            <a:ext cx="222165" cy="244732"/>
            <a:chOff x="7103113" y="4101836"/>
            <a:chExt cx="222165" cy="244732"/>
          </a:xfrm>
        </p:grpSpPr>
        <p:sp>
          <p:nvSpPr>
            <p:cNvPr id="305" name="フリーフォーム 304"/>
            <p:cNvSpPr/>
            <p:nvPr/>
          </p:nvSpPr>
          <p:spPr>
            <a:xfrm rot="10800000">
              <a:off x="7103113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06" name="テキスト ボックス 305"/>
            <p:cNvSpPr txBox="1"/>
            <p:nvPr/>
          </p:nvSpPr>
          <p:spPr>
            <a:xfrm rot="16200000">
              <a:off x="7132539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飛</a:t>
              </a:r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57167" y="4286446"/>
            <a:ext cx="222165" cy="244732"/>
            <a:chOff x="7364182" y="4422564"/>
            <a:chExt cx="222165" cy="244732"/>
          </a:xfrm>
        </p:grpSpPr>
        <p:sp>
          <p:nvSpPr>
            <p:cNvPr id="308" name="フリーフォーム 307"/>
            <p:cNvSpPr/>
            <p:nvPr/>
          </p:nvSpPr>
          <p:spPr>
            <a:xfrm>
              <a:off x="7364182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09" name="テキスト ボックス 308"/>
            <p:cNvSpPr txBox="1"/>
            <p:nvPr/>
          </p:nvSpPr>
          <p:spPr>
            <a:xfrm rot="5400000">
              <a:off x="7393607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角</a:t>
              </a:r>
            </a:p>
          </p:txBody>
        </p:sp>
      </p:grpSp>
      <p:grpSp>
        <p:nvGrpSpPr>
          <p:cNvPr id="310" name="グループ化 309"/>
          <p:cNvGrpSpPr/>
          <p:nvPr/>
        </p:nvGrpSpPr>
        <p:grpSpPr>
          <a:xfrm>
            <a:off x="3456637" y="2420730"/>
            <a:ext cx="222165" cy="244732"/>
            <a:chOff x="7364182" y="4101836"/>
            <a:chExt cx="222165" cy="244732"/>
          </a:xfrm>
        </p:grpSpPr>
        <p:sp>
          <p:nvSpPr>
            <p:cNvPr id="311" name="フリーフォーム 310"/>
            <p:cNvSpPr/>
            <p:nvPr/>
          </p:nvSpPr>
          <p:spPr>
            <a:xfrm rot="10800000">
              <a:off x="7364182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12" name="テキスト ボックス 311"/>
            <p:cNvSpPr txBox="1"/>
            <p:nvPr/>
          </p:nvSpPr>
          <p:spPr>
            <a:xfrm rot="16200000">
              <a:off x="7393608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角</a:t>
              </a:r>
            </a:p>
          </p:txBody>
        </p:sp>
      </p:grpSp>
      <p:grpSp>
        <p:nvGrpSpPr>
          <p:cNvPr id="313" name="グループ化 312"/>
          <p:cNvGrpSpPr/>
          <p:nvPr/>
        </p:nvGrpSpPr>
        <p:grpSpPr>
          <a:xfrm>
            <a:off x="2902833" y="4598745"/>
            <a:ext cx="222165" cy="244732"/>
            <a:chOff x="7625251" y="4422564"/>
            <a:chExt cx="222165" cy="244732"/>
          </a:xfrm>
        </p:grpSpPr>
        <p:sp>
          <p:nvSpPr>
            <p:cNvPr id="314" name="フリーフォーム 313"/>
            <p:cNvSpPr/>
            <p:nvPr/>
          </p:nvSpPr>
          <p:spPr>
            <a:xfrm>
              <a:off x="762525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15" name="テキスト ボックス 314"/>
            <p:cNvSpPr txBox="1"/>
            <p:nvPr/>
          </p:nvSpPr>
          <p:spPr>
            <a:xfrm rot="5400000">
              <a:off x="765467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316" name="グループ化 315"/>
          <p:cNvGrpSpPr/>
          <p:nvPr/>
        </p:nvGrpSpPr>
        <p:grpSpPr>
          <a:xfrm>
            <a:off x="2902832" y="2134491"/>
            <a:ext cx="222165" cy="244732"/>
            <a:chOff x="7625251" y="4101836"/>
            <a:chExt cx="222165" cy="244732"/>
          </a:xfrm>
        </p:grpSpPr>
        <p:sp>
          <p:nvSpPr>
            <p:cNvPr id="317" name="フリーフォーム 316"/>
            <p:cNvSpPr/>
            <p:nvPr/>
          </p:nvSpPr>
          <p:spPr>
            <a:xfrm rot="10800000">
              <a:off x="762525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18" name="テキスト ボックス 317"/>
            <p:cNvSpPr txBox="1"/>
            <p:nvPr/>
          </p:nvSpPr>
          <p:spPr>
            <a:xfrm rot="16200000">
              <a:off x="765467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319" name="グループ化 318"/>
          <p:cNvGrpSpPr/>
          <p:nvPr/>
        </p:nvGrpSpPr>
        <p:grpSpPr>
          <a:xfrm>
            <a:off x="3189548" y="4599976"/>
            <a:ext cx="222165" cy="244732"/>
            <a:chOff x="7886319" y="4422564"/>
            <a:chExt cx="222165" cy="244732"/>
          </a:xfrm>
        </p:grpSpPr>
        <p:sp>
          <p:nvSpPr>
            <p:cNvPr id="320" name="フリーフォーム 319"/>
            <p:cNvSpPr/>
            <p:nvPr/>
          </p:nvSpPr>
          <p:spPr>
            <a:xfrm>
              <a:off x="7886319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21" name="テキスト ボックス 320"/>
            <p:cNvSpPr txBox="1"/>
            <p:nvPr/>
          </p:nvSpPr>
          <p:spPr>
            <a:xfrm rot="5400000">
              <a:off x="7915744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</a:t>
              </a:r>
            </a:p>
          </p:txBody>
        </p:sp>
      </p:grpSp>
      <p:grpSp>
        <p:nvGrpSpPr>
          <p:cNvPr id="322" name="グループ化 321"/>
          <p:cNvGrpSpPr/>
          <p:nvPr/>
        </p:nvGrpSpPr>
        <p:grpSpPr>
          <a:xfrm>
            <a:off x="3169570" y="2125334"/>
            <a:ext cx="222165" cy="244732"/>
            <a:chOff x="7886319" y="4101836"/>
            <a:chExt cx="222165" cy="244732"/>
          </a:xfrm>
        </p:grpSpPr>
        <p:sp>
          <p:nvSpPr>
            <p:cNvPr id="323" name="フリーフォーム 322"/>
            <p:cNvSpPr/>
            <p:nvPr/>
          </p:nvSpPr>
          <p:spPr>
            <a:xfrm rot="10800000">
              <a:off x="7886319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24" name="テキスト ボックス 323"/>
            <p:cNvSpPr txBox="1"/>
            <p:nvPr/>
          </p:nvSpPr>
          <p:spPr>
            <a:xfrm rot="16200000">
              <a:off x="7915745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</a:t>
              </a:r>
            </a:p>
          </p:txBody>
        </p:sp>
      </p:grpSp>
      <p:grpSp>
        <p:nvGrpSpPr>
          <p:cNvPr id="325" name="グループ化 324"/>
          <p:cNvGrpSpPr/>
          <p:nvPr/>
        </p:nvGrpSpPr>
        <p:grpSpPr>
          <a:xfrm>
            <a:off x="3446476" y="4588585"/>
            <a:ext cx="222165" cy="244732"/>
            <a:chOff x="8147388" y="4422564"/>
            <a:chExt cx="222165" cy="244732"/>
          </a:xfrm>
        </p:grpSpPr>
        <p:sp>
          <p:nvSpPr>
            <p:cNvPr id="326" name="フリーフォーム 325"/>
            <p:cNvSpPr/>
            <p:nvPr/>
          </p:nvSpPr>
          <p:spPr>
            <a:xfrm>
              <a:off x="8147388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27" name="テキスト ボックス 326"/>
            <p:cNvSpPr txBox="1"/>
            <p:nvPr/>
          </p:nvSpPr>
          <p:spPr>
            <a:xfrm rot="5400000">
              <a:off x="8176813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</a:t>
              </a:r>
            </a:p>
          </p:txBody>
        </p:sp>
      </p:grpSp>
      <p:grpSp>
        <p:nvGrpSpPr>
          <p:cNvPr id="328" name="グループ化 327"/>
          <p:cNvGrpSpPr/>
          <p:nvPr/>
        </p:nvGrpSpPr>
        <p:grpSpPr>
          <a:xfrm>
            <a:off x="3455028" y="2134492"/>
            <a:ext cx="222165" cy="244732"/>
            <a:chOff x="8147388" y="4101836"/>
            <a:chExt cx="222165" cy="244732"/>
          </a:xfrm>
        </p:grpSpPr>
        <p:sp>
          <p:nvSpPr>
            <p:cNvPr id="329" name="フリーフォーム 328"/>
            <p:cNvSpPr/>
            <p:nvPr/>
          </p:nvSpPr>
          <p:spPr>
            <a:xfrm rot="10800000">
              <a:off x="8147388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30" name="テキスト ボックス 329"/>
            <p:cNvSpPr txBox="1"/>
            <p:nvPr/>
          </p:nvSpPr>
          <p:spPr>
            <a:xfrm rot="16200000">
              <a:off x="8176814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</a:t>
              </a:r>
            </a:p>
          </p:txBody>
        </p:sp>
      </p:grpSp>
      <p:grpSp>
        <p:nvGrpSpPr>
          <p:cNvPr id="331" name="グループ化 330"/>
          <p:cNvGrpSpPr/>
          <p:nvPr/>
        </p:nvGrpSpPr>
        <p:grpSpPr>
          <a:xfrm>
            <a:off x="3732650" y="4599976"/>
            <a:ext cx="222165" cy="244732"/>
            <a:chOff x="8408457" y="4422564"/>
            <a:chExt cx="222165" cy="244732"/>
          </a:xfrm>
        </p:grpSpPr>
        <p:sp>
          <p:nvSpPr>
            <p:cNvPr id="332" name="フリーフォーム 331"/>
            <p:cNvSpPr/>
            <p:nvPr/>
          </p:nvSpPr>
          <p:spPr>
            <a:xfrm>
              <a:off x="8408457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33" name="テキスト ボックス 332"/>
            <p:cNvSpPr txBox="1"/>
            <p:nvPr/>
          </p:nvSpPr>
          <p:spPr>
            <a:xfrm rot="5400000">
              <a:off x="8437882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</a:t>
              </a:r>
            </a:p>
          </p:txBody>
        </p:sp>
      </p:grpSp>
      <p:grpSp>
        <p:nvGrpSpPr>
          <p:cNvPr id="334" name="グループ化 333"/>
          <p:cNvGrpSpPr/>
          <p:nvPr/>
        </p:nvGrpSpPr>
        <p:grpSpPr>
          <a:xfrm>
            <a:off x="3704833" y="2134493"/>
            <a:ext cx="222165" cy="244732"/>
            <a:chOff x="8408457" y="4101836"/>
            <a:chExt cx="222165" cy="244732"/>
          </a:xfrm>
        </p:grpSpPr>
        <p:sp>
          <p:nvSpPr>
            <p:cNvPr id="335" name="フリーフォーム 334"/>
            <p:cNvSpPr/>
            <p:nvPr/>
          </p:nvSpPr>
          <p:spPr>
            <a:xfrm rot="10800000">
              <a:off x="8408457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36" name="テキスト ボックス 335"/>
            <p:cNvSpPr txBox="1"/>
            <p:nvPr/>
          </p:nvSpPr>
          <p:spPr>
            <a:xfrm rot="16200000">
              <a:off x="8437883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</a:t>
              </a:r>
            </a:p>
          </p:txBody>
        </p:sp>
      </p:grpSp>
      <p:grpSp>
        <p:nvGrpSpPr>
          <p:cNvPr id="337" name="グループ化 336"/>
          <p:cNvGrpSpPr/>
          <p:nvPr/>
        </p:nvGrpSpPr>
        <p:grpSpPr>
          <a:xfrm>
            <a:off x="3731877" y="3985934"/>
            <a:ext cx="222165" cy="244732"/>
            <a:chOff x="8691281" y="4422564"/>
            <a:chExt cx="222165" cy="244732"/>
          </a:xfrm>
        </p:grpSpPr>
        <p:sp>
          <p:nvSpPr>
            <p:cNvPr id="338" name="フリーフォーム 337"/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39" name="テキスト ボックス 338"/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340" name="グループ化 339"/>
          <p:cNvGrpSpPr/>
          <p:nvPr/>
        </p:nvGrpSpPr>
        <p:grpSpPr>
          <a:xfrm>
            <a:off x="3731876" y="2718008"/>
            <a:ext cx="222165" cy="244732"/>
            <a:chOff x="8691281" y="4101836"/>
            <a:chExt cx="222165" cy="244732"/>
          </a:xfrm>
        </p:grpSpPr>
        <p:sp>
          <p:nvSpPr>
            <p:cNvPr id="341" name="フリーフォーム 340"/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42" name="テキスト ボックス 341"/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343" name="グループ化 342"/>
          <p:cNvGrpSpPr/>
          <p:nvPr/>
        </p:nvGrpSpPr>
        <p:grpSpPr>
          <a:xfrm>
            <a:off x="2350225" y="5246864"/>
            <a:ext cx="222165" cy="244732"/>
            <a:chOff x="8691281" y="4690854"/>
            <a:chExt cx="222165" cy="244732"/>
          </a:xfrm>
        </p:grpSpPr>
        <p:sp>
          <p:nvSpPr>
            <p:cNvPr id="344" name="フリーフォーム 343"/>
            <p:cNvSpPr/>
            <p:nvPr/>
          </p:nvSpPr>
          <p:spPr>
            <a:xfrm>
              <a:off x="8691281" y="469085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45" name="テキスト ボックス 344"/>
            <p:cNvSpPr txBox="1"/>
            <p:nvPr/>
          </p:nvSpPr>
          <p:spPr>
            <a:xfrm rot="5400000">
              <a:off x="8741777" y="4785553"/>
              <a:ext cx="121174" cy="101226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と</a:t>
              </a:r>
            </a:p>
          </p:txBody>
        </p:sp>
      </p:grpSp>
      <p:grpSp>
        <p:nvGrpSpPr>
          <p:cNvPr id="346" name="グループ化 345"/>
          <p:cNvGrpSpPr/>
          <p:nvPr/>
        </p:nvGrpSpPr>
        <p:grpSpPr>
          <a:xfrm>
            <a:off x="2686336" y="5235628"/>
            <a:ext cx="222165" cy="244732"/>
            <a:chOff x="7886319" y="4689240"/>
            <a:chExt cx="222165" cy="244732"/>
          </a:xfrm>
        </p:grpSpPr>
        <p:sp>
          <p:nvSpPr>
            <p:cNvPr id="347" name="フリーフォーム 346"/>
            <p:cNvSpPr/>
            <p:nvPr/>
          </p:nvSpPr>
          <p:spPr>
            <a:xfrm>
              <a:off x="7886319" y="4689240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48" name="テキスト ボックス 347"/>
            <p:cNvSpPr txBox="1"/>
            <p:nvPr/>
          </p:nvSpPr>
          <p:spPr>
            <a:xfrm rot="5400000">
              <a:off x="7915744" y="4760088"/>
              <a:ext cx="163315" cy="148925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349" name="グループ化 348"/>
          <p:cNvGrpSpPr/>
          <p:nvPr/>
        </p:nvGrpSpPr>
        <p:grpSpPr>
          <a:xfrm>
            <a:off x="2947405" y="5235628"/>
            <a:ext cx="222165" cy="244732"/>
            <a:chOff x="8147388" y="4689240"/>
            <a:chExt cx="222165" cy="244732"/>
          </a:xfrm>
        </p:grpSpPr>
        <p:sp>
          <p:nvSpPr>
            <p:cNvPr id="350" name="フリーフォーム 349"/>
            <p:cNvSpPr/>
            <p:nvPr/>
          </p:nvSpPr>
          <p:spPr>
            <a:xfrm>
              <a:off x="8147388" y="4689240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51" name="テキスト ボックス 350"/>
            <p:cNvSpPr txBox="1"/>
            <p:nvPr/>
          </p:nvSpPr>
          <p:spPr>
            <a:xfrm rot="5400000">
              <a:off x="8176813" y="4760088"/>
              <a:ext cx="163315" cy="148925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352" name="グループ化 351"/>
          <p:cNvGrpSpPr/>
          <p:nvPr/>
        </p:nvGrpSpPr>
        <p:grpSpPr>
          <a:xfrm>
            <a:off x="2067401" y="5245250"/>
            <a:ext cx="222165" cy="244732"/>
            <a:chOff x="8408457" y="4689240"/>
            <a:chExt cx="222165" cy="244732"/>
          </a:xfrm>
        </p:grpSpPr>
        <p:sp>
          <p:nvSpPr>
            <p:cNvPr id="353" name="フリーフォーム 352"/>
            <p:cNvSpPr/>
            <p:nvPr/>
          </p:nvSpPr>
          <p:spPr>
            <a:xfrm>
              <a:off x="8408457" y="4689240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54" name="テキスト ボックス 353"/>
            <p:cNvSpPr txBox="1"/>
            <p:nvPr/>
          </p:nvSpPr>
          <p:spPr>
            <a:xfrm rot="5400000">
              <a:off x="8437882" y="4760088"/>
              <a:ext cx="163315" cy="148925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355" name="グループ化 354"/>
          <p:cNvGrpSpPr/>
          <p:nvPr/>
        </p:nvGrpSpPr>
        <p:grpSpPr>
          <a:xfrm>
            <a:off x="3269484" y="5208031"/>
            <a:ext cx="222165" cy="244732"/>
            <a:chOff x="7103113" y="4689240"/>
            <a:chExt cx="222165" cy="244732"/>
          </a:xfrm>
        </p:grpSpPr>
        <p:sp>
          <p:nvSpPr>
            <p:cNvPr id="356" name="フリーフォーム 355"/>
            <p:cNvSpPr/>
            <p:nvPr/>
          </p:nvSpPr>
          <p:spPr>
            <a:xfrm>
              <a:off x="7103113" y="4689240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57" name="テキスト ボックス 356"/>
            <p:cNvSpPr txBox="1"/>
            <p:nvPr/>
          </p:nvSpPr>
          <p:spPr>
            <a:xfrm rot="5400000">
              <a:off x="7132538" y="4760088"/>
              <a:ext cx="163315" cy="148925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</a:t>
              </a:r>
            </a:p>
          </p:txBody>
        </p:sp>
      </p:grpSp>
      <p:grpSp>
        <p:nvGrpSpPr>
          <p:cNvPr id="358" name="グループ化 357"/>
          <p:cNvGrpSpPr/>
          <p:nvPr/>
        </p:nvGrpSpPr>
        <p:grpSpPr>
          <a:xfrm>
            <a:off x="3530553" y="5208031"/>
            <a:ext cx="222165" cy="244732"/>
            <a:chOff x="7364182" y="4689240"/>
            <a:chExt cx="222165" cy="244732"/>
          </a:xfrm>
        </p:grpSpPr>
        <p:sp>
          <p:nvSpPr>
            <p:cNvPr id="359" name="フリーフォーム 358"/>
            <p:cNvSpPr/>
            <p:nvPr/>
          </p:nvSpPr>
          <p:spPr>
            <a:xfrm>
              <a:off x="7364182" y="4689240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60" name="テキスト ボックス 359"/>
            <p:cNvSpPr txBox="1"/>
            <p:nvPr/>
          </p:nvSpPr>
          <p:spPr>
            <a:xfrm rot="5400000">
              <a:off x="7393607" y="4760088"/>
              <a:ext cx="163315" cy="148925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馬</a:t>
              </a:r>
            </a:p>
          </p:txBody>
        </p:sp>
      </p:grpSp>
      <p:grpSp>
        <p:nvGrpSpPr>
          <p:cNvPr id="361" name="グループ化 360"/>
          <p:cNvGrpSpPr/>
          <p:nvPr/>
        </p:nvGrpSpPr>
        <p:grpSpPr>
          <a:xfrm>
            <a:off x="3529491" y="1366404"/>
            <a:ext cx="222165" cy="244732"/>
            <a:chOff x="8691281" y="3821432"/>
            <a:chExt cx="222165" cy="244732"/>
          </a:xfrm>
        </p:grpSpPr>
        <p:sp>
          <p:nvSpPr>
            <p:cNvPr id="362" name="フリーフォーム 361"/>
            <p:cNvSpPr/>
            <p:nvPr/>
          </p:nvSpPr>
          <p:spPr>
            <a:xfrm rot="10800000">
              <a:off x="8691281" y="3821432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63" name="テキスト ボックス 362"/>
            <p:cNvSpPr txBox="1"/>
            <p:nvPr/>
          </p:nvSpPr>
          <p:spPr>
            <a:xfrm rot="16200000">
              <a:off x="8741776" y="3883976"/>
              <a:ext cx="121176" cy="101227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と</a:t>
              </a:r>
            </a:p>
          </p:txBody>
        </p:sp>
      </p:grpSp>
      <p:grpSp>
        <p:nvGrpSpPr>
          <p:cNvPr id="364" name="グループ化 363"/>
          <p:cNvGrpSpPr/>
          <p:nvPr/>
        </p:nvGrpSpPr>
        <p:grpSpPr>
          <a:xfrm>
            <a:off x="2132551" y="1366404"/>
            <a:ext cx="222165" cy="244732"/>
            <a:chOff x="7886319" y="3821431"/>
            <a:chExt cx="222165" cy="244732"/>
          </a:xfrm>
        </p:grpSpPr>
        <p:sp>
          <p:nvSpPr>
            <p:cNvPr id="365" name="フリーフォーム 364"/>
            <p:cNvSpPr/>
            <p:nvPr/>
          </p:nvSpPr>
          <p:spPr>
            <a:xfrm rot="10800000">
              <a:off x="7886319" y="3821431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66" name="テキスト ボックス 365"/>
            <p:cNvSpPr txBox="1"/>
            <p:nvPr/>
          </p:nvSpPr>
          <p:spPr>
            <a:xfrm rot="16200000">
              <a:off x="7915744" y="386012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367" name="グループ化 366"/>
          <p:cNvGrpSpPr/>
          <p:nvPr/>
        </p:nvGrpSpPr>
        <p:grpSpPr>
          <a:xfrm>
            <a:off x="2393620" y="1366404"/>
            <a:ext cx="222165" cy="244732"/>
            <a:chOff x="8147388" y="3821431"/>
            <a:chExt cx="222165" cy="244732"/>
          </a:xfrm>
        </p:grpSpPr>
        <p:sp>
          <p:nvSpPr>
            <p:cNvPr id="368" name="フリーフォーム 367"/>
            <p:cNvSpPr/>
            <p:nvPr/>
          </p:nvSpPr>
          <p:spPr>
            <a:xfrm rot="10800000">
              <a:off x="8147388" y="3821431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69" name="テキスト ボックス 368"/>
            <p:cNvSpPr txBox="1"/>
            <p:nvPr/>
          </p:nvSpPr>
          <p:spPr>
            <a:xfrm rot="16200000">
              <a:off x="8176813" y="386012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370" name="グループ化 369"/>
          <p:cNvGrpSpPr/>
          <p:nvPr/>
        </p:nvGrpSpPr>
        <p:grpSpPr>
          <a:xfrm>
            <a:off x="3246667" y="1366404"/>
            <a:ext cx="222165" cy="244732"/>
            <a:chOff x="8408457" y="3821432"/>
            <a:chExt cx="222165" cy="244732"/>
          </a:xfrm>
        </p:grpSpPr>
        <p:sp>
          <p:nvSpPr>
            <p:cNvPr id="371" name="フリーフォーム 370"/>
            <p:cNvSpPr/>
            <p:nvPr/>
          </p:nvSpPr>
          <p:spPr>
            <a:xfrm rot="10800000">
              <a:off x="8408457" y="3821432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72" name="テキスト ボックス 371"/>
            <p:cNvSpPr txBox="1"/>
            <p:nvPr/>
          </p:nvSpPr>
          <p:spPr>
            <a:xfrm rot="16200000">
              <a:off x="8437882" y="386012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373" name="グループ化 372"/>
          <p:cNvGrpSpPr/>
          <p:nvPr/>
        </p:nvGrpSpPr>
        <p:grpSpPr>
          <a:xfrm>
            <a:off x="2657102" y="1366404"/>
            <a:ext cx="222165" cy="244732"/>
            <a:chOff x="7103113" y="3821432"/>
            <a:chExt cx="222165" cy="244732"/>
          </a:xfrm>
        </p:grpSpPr>
        <p:sp>
          <p:nvSpPr>
            <p:cNvPr id="374" name="フリーフォーム 373"/>
            <p:cNvSpPr/>
            <p:nvPr/>
          </p:nvSpPr>
          <p:spPr>
            <a:xfrm rot="10800000">
              <a:off x="7103113" y="3821432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75" name="テキスト ボックス 374"/>
            <p:cNvSpPr txBox="1"/>
            <p:nvPr/>
          </p:nvSpPr>
          <p:spPr>
            <a:xfrm rot="16200000">
              <a:off x="7132538" y="386012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</a:t>
              </a:r>
            </a:p>
          </p:txBody>
        </p:sp>
      </p:grpSp>
      <p:grpSp>
        <p:nvGrpSpPr>
          <p:cNvPr id="376" name="グループ化 375"/>
          <p:cNvGrpSpPr/>
          <p:nvPr/>
        </p:nvGrpSpPr>
        <p:grpSpPr>
          <a:xfrm>
            <a:off x="2918171" y="1366403"/>
            <a:ext cx="222165" cy="244732"/>
            <a:chOff x="7364182" y="3821431"/>
            <a:chExt cx="222165" cy="244732"/>
          </a:xfrm>
        </p:grpSpPr>
        <p:sp>
          <p:nvSpPr>
            <p:cNvPr id="377" name="フリーフォーム 376"/>
            <p:cNvSpPr/>
            <p:nvPr/>
          </p:nvSpPr>
          <p:spPr>
            <a:xfrm rot="10800000">
              <a:off x="7364182" y="3821431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78" name="テキスト ボックス 377"/>
            <p:cNvSpPr txBox="1"/>
            <p:nvPr/>
          </p:nvSpPr>
          <p:spPr>
            <a:xfrm rot="16200000">
              <a:off x="7393607" y="386012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馬</a:t>
              </a:r>
            </a:p>
          </p:txBody>
        </p:sp>
      </p:grpSp>
      <p:grpSp>
        <p:nvGrpSpPr>
          <p:cNvPr id="417" name="グループ化 416"/>
          <p:cNvGrpSpPr/>
          <p:nvPr/>
        </p:nvGrpSpPr>
        <p:grpSpPr>
          <a:xfrm>
            <a:off x="2665340" y="4616930"/>
            <a:ext cx="222165" cy="244732"/>
            <a:chOff x="6830631" y="4422564"/>
            <a:chExt cx="222165" cy="244732"/>
          </a:xfrm>
        </p:grpSpPr>
        <p:sp>
          <p:nvSpPr>
            <p:cNvPr id="418" name="フリーフォーム 417"/>
            <p:cNvSpPr/>
            <p:nvPr/>
          </p:nvSpPr>
          <p:spPr>
            <a:xfrm>
              <a:off x="683063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19" name="テキスト ボックス 418"/>
            <p:cNvSpPr txBox="1"/>
            <p:nvPr/>
          </p:nvSpPr>
          <p:spPr>
            <a:xfrm rot="5400000">
              <a:off x="686005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玉</a:t>
              </a:r>
            </a:p>
          </p:txBody>
        </p:sp>
      </p:grpSp>
      <p:grpSp>
        <p:nvGrpSpPr>
          <p:cNvPr id="420" name="グループ化 419"/>
          <p:cNvGrpSpPr/>
          <p:nvPr/>
        </p:nvGrpSpPr>
        <p:grpSpPr>
          <a:xfrm>
            <a:off x="1579674" y="2134493"/>
            <a:ext cx="222165" cy="244732"/>
            <a:chOff x="8408457" y="4101836"/>
            <a:chExt cx="222165" cy="244732"/>
          </a:xfrm>
        </p:grpSpPr>
        <p:sp>
          <p:nvSpPr>
            <p:cNvPr id="421" name="フリーフォーム 420"/>
            <p:cNvSpPr/>
            <p:nvPr/>
          </p:nvSpPr>
          <p:spPr>
            <a:xfrm rot="10800000">
              <a:off x="8408457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22" name="テキスト ボックス 421"/>
            <p:cNvSpPr txBox="1"/>
            <p:nvPr/>
          </p:nvSpPr>
          <p:spPr>
            <a:xfrm rot="16200000">
              <a:off x="8437883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</a:t>
              </a:r>
            </a:p>
          </p:txBody>
        </p:sp>
      </p:grpSp>
      <p:grpSp>
        <p:nvGrpSpPr>
          <p:cNvPr id="423" name="グループ化 422"/>
          <p:cNvGrpSpPr/>
          <p:nvPr/>
        </p:nvGrpSpPr>
        <p:grpSpPr>
          <a:xfrm>
            <a:off x="2371166" y="4598745"/>
            <a:ext cx="222165" cy="244732"/>
            <a:chOff x="7625251" y="4422564"/>
            <a:chExt cx="222165" cy="244732"/>
          </a:xfrm>
        </p:grpSpPr>
        <p:sp>
          <p:nvSpPr>
            <p:cNvPr id="424" name="フリーフォーム 423"/>
            <p:cNvSpPr/>
            <p:nvPr/>
          </p:nvSpPr>
          <p:spPr>
            <a:xfrm>
              <a:off x="762525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25" name="テキスト ボックス 424"/>
            <p:cNvSpPr txBox="1"/>
            <p:nvPr/>
          </p:nvSpPr>
          <p:spPr>
            <a:xfrm rot="5400000">
              <a:off x="765467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426" name="グループ化 425"/>
          <p:cNvGrpSpPr/>
          <p:nvPr/>
        </p:nvGrpSpPr>
        <p:grpSpPr>
          <a:xfrm>
            <a:off x="2131685" y="4599976"/>
            <a:ext cx="222165" cy="244732"/>
            <a:chOff x="7886319" y="4422564"/>
            <a:chExt cx="222165" cy="244732"/>
          </a:xfrm>
        </p:grpSpPr>
        <p:sp>
          <p:nvSpPr>
            <p:cNvPr id="427" name="フリーフォーム 426"/>
            <p:cNvSpPr/>
            <p:nvPr/>
          </p:nvSpPr>
          <p:spPr>
            <a:xfrm>
              <a:off x="7886319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28" name="テキスト ボックス 427"/>
            <p:cNvSpPr txBox="1"/>
            <p:nvPr/>
          </p:nvSpPr>
          <p:spPr>
            <a:xfrm rot="5400000">
              <a:off x="7915744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</a:t>
              </a:r>
            </a:p>
          </p:txBody>
        </p:sp>
      </p:grpSp>
      <p:grpSp>
        <p:nvGrpSpPr>
          <p:cNvPr id="429" name="グループ化 428"/>
          <p:cNvGrpSpPr/>
          <p:nvPr/>
        </p:nvGrpSpPr>
        <p:grpSpPr>
          <a:xfrm>
            <a:off x="1862068" y="4588585"/>
            <a:ext cx="222165" cy="244732"/>
            <a:chOff x="8147388" y="4422564"/>
            <a:chExt cx="222165" cy="244732"/>
          </a:xfrm>
        </p:grpSpPr>
        <p:sp>
          <p:nvSpPr>
            <p:cNvPr id="430" name="フリーフォーム 429"/>
            <p:cNvSpPr/>
            <p:nvPr/>
          </p:nvSpPr>
          <p:spPr>
            <a:xfrm>
              <a:off x="8147388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31" name="テキスト ボックス 430"/>
            <p:cNvSpPr txBox="1"/>
            <p:nvPr/>
          </p:nvSpPr>
          <p:spPr>
            <a:xfrm rot="5400000">
              <a:off x="8176813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</a:t>
              </a:r>
            </a:p>
          </p:txBody>
        </p:sp>
      </p:grpSp>
      <p:grpSp>
        <p:nvGrpSpPr>
          <p:cNvPr id="432" name="グループ化 431"/>
          <p:cNvGrpSpPr/>
          <p:nvPr/>
        </p:nvGrpSpPr>
        <p:grpSpPr>
          <a:xfrm>
            <a:off x="1574751" y="4599976"/>
            <a:ext cx="222165" cy="244732"/>
            <a:chOff x="8408457" y="4422564"/>
            <a:chExt cx="222165" cy="244732"/>
          </a:xfrm>
        </p:grpSpPr>
        <p:sp>
          <p:nvSpPr>
            <p:cNvPr id="433" name="フリーフォーム 432"/>
            <p:cNvSpPr/>
            <p:nvPr/>
          </p:nvSpPr>
          <p:spPr>
            <a:xfrm>
              <a:off x="8408457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34" name="テキスト ボックス 433"/>
            <p:cNvSpPr txBox="1"/>
            <p:nvPr/>
          </p:nvSpPr>
          <p:spPr>
            <a:xfrm rot="5400000">
              <a:off x="8437882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</a:t>
              </a:r>
            </a:p>
          </p:txBody>
        </p:sp>
      </p:grpSp>
      <p:grpSp>
        <p:nvGrpSpPr>
          <p:cNvPr id="435" name="グループ化 434"/>
          <p:cNvGrpSpPr/>
          <p:nvPr/>
        </p:nvGrpSpPr>
        <p:grpSpPr>
          <a:xfrm>
            <a:off x="3442911" y="3985934"/>
            <a:ext cx="222165" cy="244732"/>
            <a:chOff x="8691281" y="4422564"/>
            <a:chExt cx="222165" cy="244732"/>
          </a:xfrm>
        </p:grpSpPr>
        <p:sp>
          <p:nvSpPr>
            <p:cNvPr id="436" name="フリーフォーム 435"/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37" name="テキスト ボックス 436"/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438" name="グループ化 437"/>
          <p:cNvGrpSpPr/>
          <p:nvPr/>
        </p:nvGrpSpPr>
        <p:grpSpPr>
          <a:xfrm>
            <a:off x="3189547" y="3985934"/>
            <a:ext cx="222165" cy="244732"/>
            <a:chOff x="8691281" y="4422564"/>
            <a:chExt cx="222165" cy="244732"/>
          </a:xfrm>
        </p:grpSpPr>
        <p:sp>
          <p:nvSpPr>
            <p:cNvPr id="439" name="フリーフォーム 438"/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40" name="テキスト ボックス 439"/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441" name="グループ化 440"/>
          <p:cNvGrpSpPr/>
          <p:nvPr/>
        </p:nvGrpSpPr>
        <p:grpSpPr>
          <a:xfrm>
            <a:off x="2906718" y="3985934"/>
            <a:ext cx="222165" cy="244732"/>
            <a:chOff x="8691281" y="4422564"/>
            <a:chExt cx="222165" cy="244732"/>
          </a:xfrm>
        </p:grpSpPr>
        <p:sp>
          <p:nvSpPr>
            <p:cNvPr id="442" name="フリーフォーム 441"/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43" name="テキスト ボックス 442"/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444" name="グループ化 443"/>
          <p:cNvGrpSpPr/>
          <p:nvPr/>
        </p:nvGrpSpPr>
        <p:grpSpPr>
          <a:xfrm>
            <a:off x="2617752" y="3985934"/>
            <a:ext cx="222165" cy="244732"/>
            <a:chOff x="8691281" y="4422564"/>
            <a:chExt cx="222165" cy="244732"/>
          </a:xfrm>
        </p:grpSpPr>
        <p:sp>
          <p:nvSpPr>
            <p:cNvPr id="445" name="フリーフォーム 444"/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46" name="テキスト ボックス 445"/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447" name="グループ化 446"/>
          <p:cNvGrpSpPr/>
          <p:nvPr/>
        </p:nvGrpSpPr>
        <p:grpSpPr>
          <a:xfrm>
            <a:off x="2364388" y="3985934"/>
            <a:ext cx="222165" cy="244732"/>
            <a:chOff x="8691281" y="4422564"/>
            <a:chExt cx="222165" cy="244732"/>
          </a:xfrm>
        </p:grpSpPr>
        <p:sp>
          <p:nvSpPr>
            <p:cNvPr id="448" name="フリーフォーム 447"/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49" name="テキスト ボックス 448"/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488" name="グループ化 487"/>
          <p:cNvGrpSpPr/>
          <p:nvPr/>
        </p:nvGrpSpPr>
        <p:grpSpPr>
          <a:xfrm>
            <a:off x="2113607" y="3985934"/>
            <a:ext cx="222165" cy="244732"/>
            <a:chOff x="8691281" y="4422564"/>
            <a:chExt cx="222165" cy="244732"/>
          </a:xfrm>
        </p:grpSpPr>
        <p:sp>
          <p:nvSpPr>
            <p:cNvPr id="489" name="フリーフォーム 488"/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90" name="テキスト ボックス 489"/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491" name="グループ化 490"/>
          <p:cNvGrpSpPr/>
          <p:nvPr/>
        </p:nvGrpSpPr>
        <p:grpSpPr>
          <a:xfrm>
            <a:off x="1824641" y="3985934"/>
            <a:ext cx="222165" cy="244732"/>
            <a:chOff x="8691281" y="4422564"/>
            <a:chExt cx="222165" cy="244732"/>
          </a:xfrm>
        </p:grpSpPr>
        <p:sp>
          <p:nvSpPr>
            <p:cNvPr id="492" name="フリーフォーム 491"/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93" name="テキスト ボックス 492"/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494" name="グループ化 493"/>
          <p:cNvGrpSpPr/>
          <p:nvPr/>
        </p:nvGrpSpPr>
        <p:grpSpPr>
          <a:xfrm>
            <a:off x="1571277" y="3985934"/>
            <a:ext cx="222165" cy="244732"/>
            <a:chOff x="8691281" y="4422564"/>
            <a:chExt cx="222165" cy="244732"/>
          </a:xfrm>
        </p:grpSpPr>
        <p:sp>
          <p:nvSpPr>
            <p:cNvPr id="495" name="フリーフォーム 494"/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96" name="テキスト ボックス 495"/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497" name="グループ化 496"/>
          <p:cNvGrpSpPr/>
          <p:nvPr/>
        </p:nvGrpSpPr>
        <p:grpSpPr>
          <a:xfrm>
            <a:off x="2377043" y="2134491"/>
            <a:ext cx="222165" cy="244732"/>
            <a:chOff x="7625251" y="4101836"/>
            <a:chExt cx="222165" cy="244732"/>
          </a:xfrm>
        </p:grpSpPr>
        <p:sp>
          <p:nvSpPr>
            <p:cNvPr id="498" name="フリーフォーム 497"/>
            <p:cNvSpPr/>
            <p:nvPr/>
          </p:nvSpPr>
          <p:spPr>
            <a:xfrm rot="10800000">
              <a:off x="762525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99" name="テキスト ボックス 498"/>
            <p:cNvSpPr txBox="1"/>
            <p:nvPr/>
          </p:nvSpPr>
          <p:spPr>
            <a:xfrm rot="16200000">
              <a:off x="765467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500" name="グループ化 499"/>
          <p:cNvGrpSpPr/>
          <p:nvPr/>
        </p:nvGrpSpPr>
        <p:grpSpPr>
          <a:xfrm>
            <a:off x="2105763" y="2125334"/>
            <a:ext cx="222165" cy="244732"/>
            <a:chOff x="7886319" y="4101836"/>
            <a:chExt cx="222165" cy="244732"/>
          </a:xfrm>
        </p:grpSpPr>
        <p:sp>
          <p:nvSpPr>
            <p:cNvPr id="501" name="フリーフォーム 500"/>
            <p:cNvSpPr/>
            <p:nvPr/>
          </p:nvSpPr>
          <p:spPr>
            <a:xfrm rot="10800000">
              <a:off x="7886319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02" name="テキスト ボックス 501"/>
            <p:cNvSpPr txBox="1"/>
            <p:nvPr/>
          </p:nvSpPr>
          <p:spPr>
            <a:xfrm rot="16200000">
              <a:off x="7915745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</a:t>
              </a:r>
            </a:p>
          </p:txBody>
        </p:sp>
      </p:grpSp>
      <p:grpSp>
        <p:nvGrpSpPr>
          <p:cNvPr id="503" name="グループ化 502"/>
          <p:cNvGrpSpPr/>
          <p:nvPr/>
        </p:nvGrpSpPr>
        <p:grpSpPr>
          <a:xfrm>
            <a:off x="1857166" y="2134492"/>
            <a:ext cx="222165" cy="244732"/>
            <a:chOff x="8147388" y="4101836"/>
            <a:chExt cx="222165" cy="244732"/>
          </a:xfrm>
        </p:grpSpPr>
        <p:sp>
          <p:nvSpPr>
            <p:cNvPr id="504" name="フリーフォーム 503"/>
            <p:cNvSpPr/>
            <p:nvPr/>
          </p:nvSpPr>
          <p:spPr>
            <a:xfrm rot="10800000">
              <a:off x="8147388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05" name="テキスト ボックス 504"/>
            <p:cNvSpPr txBox="1"/>
            <p:nvPr/>
          </p:nvSpPr>
          <p:spPr>
            <a:xfrm rot="16200000">
              <a:off x="8176814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</a:t>
              </a:r>
            </a:p>
          </p:txBody>
        </p:sp>
      </p:grpSp>
      <p:grpSp>
        <p:nvGrpSpPr>
          <p:cNvPr id="506" name="グループ化 505"/>
          <p:cNvGrpSpPr/>
          <p:nvPr/>
        </p:nvGrpSpPr>
        <p:grpSpPr>
          <a:xfrm>
            <a:off x="3446476" y="2718008"/>
            <a:ext cx="222165" cy="244732"/>
            <a:chOff x="8691281" y="4101836"/>
            <a:chExt cx="222165" cy="244732"/>
          </a:xfrm>
        </p:grpSpPr>
        <p:sp>
          <p:nvSpPr>
            <p:cNvPr id="507" name="フリーフォーム 506"/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08" name="テキスト ボックス 507"/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09" name="グループ化 508"/>
          <p:cNvGrpSpPr/>
          <p:nvPr/>
        </p:nvGrpSpPr>
        <p:grpSpPr>
          <a:xfrm>
            <a:off x="3189546" y="2718008"/>
            <a:ext cx="222165" cy="244732"/>
            <a:chOff x="8691281" y="4101836"/>
            <a:chExt cx="222165" cy="244732"/>
          </a:xfrm>
        </p:grpSpPr>
        <p:sp>
          <p:nvSpPr>
            <p:cNvPr id="510" name="フリーフォーム 509"/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11" name="テキスト ボックス 510"/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12" name="グループ化 511"/>
          <p:cNvGrpSpPr/>
          <p:nvPr/>
        </p:nvGrpSpPr>
        <p:grpSpPr>
          <a:xfrm>
            <a:off x="2904146" y="2718008"/>
            <a:ext cx="222165" cy="244732"/>
            <a:chOff x="8691281" y="4101836"/>
            <a:chExt cx="222165" cy="244732"/>
          </a:xfrm>
        </p:grpSpPr>
        <p:sp>
          <p:nvSpPr>
            <p:cNvPr id="513" name="フリーフォーム 512"/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14" name="テキスト ボックス 513"/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15" name="グループ化 514"/>
          <p:cNvGrpSpPr/>
          <p:nvPr/>
        </p:nvGrpSpPr>
        <p:grpSpPr>
          <a:xfrm>
            <a:off x="2643774" y="2718008"/>
            <a:ext cx="222165" cy="244732"/>
            <a:chOff x="8691281" y="4101836"/>
            <a:chExt cx="222165" cy="244732"/>
          </a:xfrm>
        </p:grpSpPr>
        <p:sp>
          <p:nvSpPr>
            <p:cNvPr id="516" name="フリーフォーム 515"/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17" name="テキスト ボックス 516"/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18" name="グループ化 517"/>
          <p:cNvGrpSpPr/>
          <p:nvPr/>
        </p:nvGrpSpPr>
        <p:grpSpPr>
          <a:xfrm>
            <a:off x="2386844" y="2718008"/>
            <a:ext cx="222165" cy="244732"/>
            <a:chOff x="8691281" y="4101836"/>
            <a:chExt cx="222165" cy="244732"/>
          </a:xfrm>
        </p:grpSpPr>
        <p:sp>
          <p:nvSpPr>
            <p:cNvPr id="519" name="フリーフォーム 518"/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20" name="テキスト ボックス 519"/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21" name="グループ化 520"/>
          <p:cNvGrpSpPr/>
          <p:nvPr/>
        </p:nvGrpSpPr>
        <p:grpSpPr>
          <a:xfrm>
            <a:off x="2101444" y="2718008"/>
            <a:ext cx="222165" cy="244732"/>
            <a:chOff x="8691281" y="4101836"/>
            <a:chExt cx="222165" cy="244732"/>
          </a:xfrm>
        </p:grpSpPr>
        <p:sp>
          <p:nvSpPr>
            <p:cNvPr id="522" name="フリーフォーム 521"/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23" name="テキスト ボックス 522"/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24" name="グループ化 523"/>
          <p:cNvGrpSpPr/>
          <p:nvPr/>
        </p:nvGrpSpPr>
        <p:grpSpPr>
          <a:xfrm>
            <a:off x="1841659" y="2718008"/>
            <a:ext cx="222165" cy="244732"/>
            <a:chOff x="8691281" y="4101836"/>
            <a:chExt cx="222165" cy="244732"/>
          </a:xfrm>
        </p:grpSpPr>
        <p:sp>
          <p:nvSpPr>
            <p:cNvPr id="525" name="フリーフォーム 524"/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26" name="テキスト ボックス 525"/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27" name="グループ化 526"/>
          <p:cNvGrpSpPr/>
          <p:nvPr/>
        </p:nvGrpSpPr>
        <p:grpSpPr>
          <a:xfrm>
            <a:off x="1556259" y="2718008"/>
            <a:ext cx="222165" cy="244732"/>
            <a:chOff x="8691281" y="4101836"/>
            <a:chExt cx="222165" cy="244732"/>
          </a:xfrm>
        </p:grpSpPr>
        <p:sp>
          <p:nvSpPr>
            <p:cNvPr id="528" name="フリーフォーム 527"/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529" name="テキスト ボックス 528"/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no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4332209-0061-211D-50E2-D70B5BB1DD0E}"/>
              </a:ext>
            </a:extLst>
          </p:cNvPr>
          <p:cNvGrpSpPr/>
          <p:nvPr/>
        </p:nvGrpSpPr>
        <p:grpSpPr>
          <a:xfrm>
            <a:off x="5685713" y="1894561"/>
            <a:ext cx="2596440" cy="2990636"/>
            <a:chOff x="6906076" y="369082"/>
            <a:chExt cx="2596440" cy="2990636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B69A482-DCE1-CB03-DDA7-8584619DBFAC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113743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１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85139E2-8019-C7EF-DE82-892ACAAC4EC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846916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２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4F6E61EF-0693-FCE7-849A-4773C009A179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580088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86B86EB-FA73-2BA1-9851-907FC03322C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313261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D57670FA-79FB-DF55-D059-C2941CF1BA16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046433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86C5985-95A5-F46C-A3F1-626AA99942A6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7779606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113214F-9FA6-0C12-2FD0-AA2EEAA4CA8C}"/>
                </a:ext>
              </a:extLst>
            </p:cNvPr>
            <p:cNvGrpSpPr/>
            <p:nvPr/>
          </p:nvGrpSpPr>
          <p:grpSpPr>
            <a:xfrm>
              <a:off x="6906076" y="556868"/>
              <a:ext cx="2398369" cy="2802850"/>
              <a:chOff x="2749548" y="721545"/>
              <a:chExt cx="4712970" cy="5507807"/>
            </a:xfrm>
            <a:noFill/>
          </p:grpSpPr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B9E04C7C-6B22-0F5C-59D3-95CE3E0CCAC5}"/>
                  </a:ext>
                </a:extLst>
              </p:cNvPr>
              <p:cNvSpPr/>
              <p:nvPr/>
            </p:nvSpPr>
            <p:spPr>
              <a:xfrm>
                <a:off x="2749548" y="721545"/>
                <a:ext cx="4712970" cy="5507805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3DF490AC-F3EE-5E61-4828-F5643745B915}"/>
                  </a:ext>
                </a:extLst>
              </p:cNvPr>
              <p:cNvCxnSpPr/>
              <p:nvPr/>
            </p:nvCxnSpPr>
            <p:spPr>
              <a:xfrm>
                <a:off x="2749548" y="1333523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6234660D-0819-283F-65D3-F6F21A6D6560}"/>
                  </a:ext>
                </a:extLst>
              </p:cNvPr>
              <p:cNvCxnSpPr/>
              <p:nvPr/>
            </p:nvCxnSpPr>
            <p:spPr>
              <a:xfrm>
                <a:off x="2749548" y="1945501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CE829707-0E30-DFE3-BDC9-72C105C5FD91}"/>
                  </a:ext>
                </a:extLst>
              </p:cNvPr>
              <p:cNvCxnSpPr/>
              <p:nvPr/>
            </p:nvCxnSpPr>
            <p:spPr>
              <a:xfrm>
                <a:off x="2749548" y="2557479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20E9CDDB-7622-DE4A-0E6C-805E698BCDED}"/>
                  </a:ext>
                </a:extLst>
              </p:cNvPr>
              <p:cNvCxnSpPr/>
              <p:nvPr/>
            </p:nvCxnSpPr>
            <p:spPr>
              <a:xfrm>
                <a:off x="2749548" y="3169457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54C06A49-B03B-2989-3C99-BF61B3309B92}"/>
                  </a:ext>
                </a:extLst>
              </p:cNvPr>
              <p:cNvCxnSpPr/>
              <p:nvPr/>
            </p:nvCxnSpPr>
            <p:spPr>
              <a:xfrm>
                <a:off x="2749548" y="3781435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04F982D9-8272-B429-AEC6-E22B45B8C574}"/>
                  </a:ext>
                </a:extLst>
              </p:cNvPr>
              <p:cNvCxnSpPr/>
              <p:nvPr/>
            </p:nvCxnSpPr>
            <p:spPr>
              <a:xfrm>
                <a:off x="2749548" y="4393413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B8FCA399-E440-2A6D-6DA6-3D1367522801}"/>
                  </a:ext>
                </a:extLst>
              </p:cNvPr>
              <p:cNvCxnSpPr/>
              <p:nvPr/>
            </p:nvCxnSpPr>
            <p:spPr>
              <a:xfrm>
                <a:off x="2749548" y="5005391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674B2933-88C2-E4AC-A8F0-6F6891BF149E}"/>
                  </a:ext>
                </a:extLst>
              </p:cNvPr>
              <p:cNvCxnSpPr/>
              <p:nvPr/>
            </p:nvCxnSpPr>
            <p:spPr>
              <a:xfrm>
                <a:off x="2749548" y="5617369"/>
                <a:ext cx="471297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線コネクタ 449">
                <a:extLst>
                  <a:ext uri="{FF2B5EF4-FFF2-40B4-BE49-F238E27FC236}">
                    <a16:creationId xmlns:a16="http://schemas.microsoft.com/office/drawing/2014/main" id="{793F1B1B-95FD-F1BD-01C8-8CDD1400ACE7}"/>
                  </a:ext>
                </a:extLst>
              </p:cNvPr>
              <p:cNvCxnSpPr/>
              <p:nvPr/>
            </p:nvCxnSpPr>
            <p:spPr>
              <a:xfrm rot="5400000">
                <a:off x="4184949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直線コネクタ 450">
                <a:extLst>
                  <a:ext uri="{FF2B5EF4-FFF2-40B4-BE49-F238E27FC236}">
                    <a16:creationId xmlns:a16="http://schemas.microsoft.com/office/drawing/2014/main" id="{DAF6E948-A35A-4CB9-19B2-2BC064DD688C}"/>
                  </a:ext>
                </a:extLst>
              </p:cNvPr>
              <p:cNvCxnSpPr/>
              <p:nvPr/>
            </p:nvCxnSpPr>
            <p:spPr>
              <a:xfrm rot="5400000">
                <a:off x="3661286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直線コネクタ 451">
                <a:extLst>
                  <a:ext uri="{FF2B5EF4-FFF2-40B4-BE49-F238E27FC236}">
                    <a16:creationId xmlns:a16="http://schemas.microsoft.com/office/drawing/2014/main" id="{E6FF0AE4-ACDE-BED7-65D6-142E1AD1ADF4}"/>
                  </a:ext>
                </a:extLst>
              </p:cNvPr>
              <p:cNvCxnSpPr/>
              <p:nvPr/>
            </p:nvCxnSpPr>
            <p:spPr>
              <a:xfrm rot="5400000">
                <a:off x="3137623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直線コネクタ 452">
                <a:extLst>
                  <a:ext uri="{FF2B5EF4-FFF2-40B4-BE49-F238E27FC236}">
                    <a16:creationId xmlns:a16="http://schemas.microsoft.com/office/drawing/2014/main" id="{C7400131-F73B-3A9F-C92B-53EB4F4A479B}"/>
                  </a:ext>
                </a:extLst>
              </p:cNvPr>
              <p:cNvCxnSpPr/>
              <p:nvPr/>
            </p:nvCxnSpPr>
            <p:spPr>
              <a:xfrm rot="5400000">
                <a:off x="2613960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直線コネクタ 453">
                <a:extLst>
                  <a:ext uri="{FF2B5EF4-FFF2-40B4-BE49-F238E27FC236}">
                    <a16:creationId xmlns:a16="http://schemas.microsoft.com/office/drawing/2014/main" id="{79242160-C3E1-6B2E-4D55-A2694ADF36DA}"/>
                  </a:ext>
                </a:extLst>
              </p:cNvPr>
              <p:cNvCxnSpPr/>
              <p:nvPr/>
            </p:nvCxnSpPr>
            <p:spPr>
              <a:xfrm rot="5400000">
                <a:off x="2090297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直線コネクタ 454">
                <a:extLst>
                  <a:ext uri="{FF2B5EF4-FFF2-40B4-BE49-F238E27FC236}">
                    <a16:creationId xmlns:a16="http://schemas.microsoft.com/office/drawing/2014/main" id="{006ABB23-CE56-41D6-798A-40E3F08669F6}"/>
                  </a:ext>
                </a:extLst>
              </p:cNvPr>
              <p:cNvCxnSpPr/>
              <p:nvPr/>
            </p:nvCxnSpPr>
            <p:spPr>
              <a:xfrm rot="5400000">
                <a:off x="1566634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直線コネクタ 455">
                <a:extLst>
                  <a:ext uri="{FF2B5EF4-FFF2-40B4-BE49-F238E27FC236}">
                    <a16:creationId xmlns:a16="http://schemas.microsoft.com/office/drawing/2014/main" id="{A4F7D450-97A4-0EDF-CEE3-646C46A59F36}"/>
                  </a:ext>
                </a:extLst>
              </p:cNvPr>
              <p:cNvCxnSpPr/>
              <p:nvPr/>
            </p:nvCxnSpPr>
            <p:spPr>
              <a:xfrm rot="5400000">
                <a:off x="1042971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直線コネクタ 456">
                <a:extLst>
                  <a:ext uri="{FF2B5EF4-FFF2-40B4-BE49-F238E27FC236}">
                    <a16:creationId xmlns:a16="http://schemas.microsoft.com/office/drawing/2014/main" id="{61A4BB71-84A3-BD28-E046-26A9EA8D2A2A}"/>
                  </a:ext>
                </a:extLst>
              </p:cNvPr>
              <p:cNvCxnSpPr/>
              <p:nvPr/>
            </p:nvCxnSpPr>
            <p:spPr>
              <a:xfrm rot="5400000">
                <a:off x="519308" y="3475449"/>
                <a:ext cx="5507806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3406D87-0388-27E8-9198-21275FD86CD3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7512778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AFB61EC2-8522-1B92-B5B7-B99F6C84836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7245951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762DDB7-1C75-BD62-B0E0-FF60B8D371D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979124" y="369082"/>
              <a:ext cx="80393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5CE8A33-D2B1-D382-32D2-977D7C0D799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383048" y="703852"/>
              <a:ext cx="119468" cy="178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一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2994997A-C111-6D72-5AE8-B5C45606F50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383048" y="909679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二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F3A8B1C4-7C94-5D8A-D0B4-19F71E8B6D0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383048" y="1224248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三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485850C-EF02-2FF9-E296-FC8770A01B1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383048" y="1538816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四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DE6270EF-AAEB-896B-501C-9E0992EA8EC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383048" y="1853384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E51C2060-B819-F9DF-768F-3B72407922D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383048" y="2167953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六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8B35E389-C2C7-E4CC-9F16-9D443844608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383048" y="2482521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七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467C8F6-97AD-3C0F-3135-B2CE2F6414C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383048" y="2797089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ハ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D52655D6-3371-051B-77F0-B6DD5E21E6A2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383048" y="3111659"/>
              <a:ext cx="119468" cy="1250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九</a:t>
              </a:r>
            </a:p>
          </p:txBody>
        </p:sp>
      </p:grpSp>
      <p:grpSp>
        <p:nvGrpSpPr>
          <p:cNvPr id="458" name="グループ化 457">
            <a:extLst>
              <a:ext uri="{FF2B5EF4-FFF2-40B4-BE49-F238E27FC236}">
                <a16:creationId xmlns:a16="http://schemas.microsoft.com/office/drawing/2014/main" id="{4216D8B0-D779-45AB-C827-255FD54254EC}"/>
              </a:ext>
            </a:extLst>
          </p:cNvPr>
          <p:cNvGrpSpPr/>
          <p:nvPr/>
        </p:nvGrpSpPr>
        <p:grpSpPr>
          <a:xfrm>
            <a:off x="6773814" y="2125334"/>
            <a:ext cx="222165" cy="244732"/>
            <a:chOff x="6830631" y="4101836"/>
            <a:chExt cx="222165" cy="244732"/>
          </a:xfrm>
          <a:solidFill>
            <a:schemeClr val="bg1"/>
          </a:solidFill>
        </p:grpSpPr>
        <p:sp>
          <p:nvSpPr>
            <p:cNvPr id="459" name="フリーフォーム 298">
              <a:extLst>
                <a:ext uri="{FF2B5EF4-FFF2-40B4-BE49-F238E27FC236}">
                  <a16:creationId xmlns:a16="http://schemas.microsoft.com/office/drawing/2014/main" id="{8C4DB7CF-98EF-6D38-023C-869170FE2233}"/>
                </a:ext>
              </a:extLst>
            </p:cNvPr>
            <p:cNvSpPr/>
            <p:nvPr/>
          </p:nvSpPr>
          <p:spPr>
            <a:xfrm rot="10800000">
              <a:off x="683063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60" name="テキスト ボックス 459">
              <a:extLst>
                <a:ext uri="{FF2B5EF4-FFF2-40B4-BE49-F238E27FC236}">
                  <a16:creationId xmlns:a16="http://schemas.microsoft.com/office/drawing/2014/main" id="{EBF1A1BF-CE35-C85D-9F5E-B9F86EC381A5}"/>
                </a:ext>
              </a:extLst>
            </p:cNvPr>
            <p:cNvSpPr txBox="1"/>
            <p:nvPr/>
          </p:nvSpPr>
          <p:spPr>
            <a:xfrm rot="16200000">
              <a:off x="686005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王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61" name="グループ化 460">
            <a:extLst>
              <a:ext uri="{FF2B5EF4-FFF2-40B4-BE49-F238E27FC236}">
                <a16:creationId xmlns:a16="http://schemas.microsoft.com/office/drawing/2014/main" id="{A5BAB137-EF50-2817-AABA-6E5B4F8DA839}"/>
              </a:ext>
            </a:extLst>
          </p:cNvPr>
          <p:cNvGrpSpPr/>
          <p:nvPr/>
        </p:nvGrpSpPr>
        <p:grpSpPr>
          <a:xfrm>
            <a:off x="7586678" y="4294860"/>
            <a:ext cx="222165" cy="244732"/>
            <a:chOff x="7103113" y="4422564"/>
            <a:chExt cx="222165" cy="244732"/>
          </a:xfrm>
          <a:solidFill>
            <a:schemeClr val="bg1"/>
          </a:solidFill>
        </p:grpSpPr>
        <p:sp>
          <p:nvSpPr>
            <p:cNvPr id="462" name="フリーフォーム 301">
              <a:extLst>
                <a:ext uri="{FF2B5EF4-FFF2-40B4-BE49-F238E27FC236}">
                  <a16:creationId xmlns:a16="http://schemas.microsoft.com/office/drawing/2014/main" id="{372C8850-B724-96F6-0664-26184CA9D4EA}"/>
                </a:ext>
              </a:extLst>
            </p:cNvPr>
            <p:cNvSpPr/>
            <p:nvPr/>
          </p:nvSpPr>
          <p:spPr>
            <a:xfrm>
              <a:off x="7103113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63" name="テキスト ボックス 462">
              <a:extLst>
                <a:ext uri="{FF2B5EF4-FFF2-40B4-BE49-F238E27FC236}">
                  <a16:creationId xmlns:a16="http://schemas.microsoft.com/office/drawing/2014/main" id="{9F8F73D5-C375-DE07-2B40-CDD3ABC3EA94}"/>
                </a:ext>
              </a:extLst>
            </p:cNvPr>
            <p:cNvSpPr txBox="1"/>
            <p:nvPr/>
          </p:nvSpPr>
          <p:spPr>
            <a:xfrm rot="5400000">
              <a:off x="7132538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飛</a:t>
              </a:r>
            </a:p>
          </p:txBody>
        </p:sp>
      </p:grp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D97A3465-58C9-6E06-5517-DC3051170EB8}"/>
              </a:ext>
            </a:extLst>
          </p:cNvPr>
          <p:cNvGrpSpPr/>
          <p:nvPr/>
        </p:nvGrpSpPr>
        <p:grpSpPr>
          <a:xfrm>
            <a:off x="5994898" y="2420730"/>
            <a:ext cx="222165" cy="244732"/>
            <a:chOff x="7103113" y="4101836"/>
            <a:chExt cx="222165" cy="244732"/>
          </a:xfrm>
          <a:solidFill>
            <a:schemeClr val="bg1"/>
          </a:solidFill>
        </p:grpSpPr>
        <p:sp>
          <p:nvSpPr>
            <p:cNvPr id="465" name="フリーフォーム 304">
              <a:extLst>
                <a:ext uri="{FF2B5EF4-FFF2-40B4-BE49-F238E27FC236}">
                  <a16:creationId xmlns:a16="http://schemas.microsoft.com/office/drawing/2014/main" id="{F879A79A-06A6-56BD-3759-06E1B33C7743}"/>
                </a:ext>
              </a:extLst>
            </p:cNvPr>
            <p:cNvSpPr/>
            <p:nvPr/>
          </p:nvSpPr>
          <p:spPr>
            <a:xfrm rot="10800000">
              <a:off x="7103113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66" name="テキスト ボックス 465">
              <a:extLst>
                <a:ext uri="{FF2B5EF4-FFF2-40B4-BE49-F238E27FC236}">
                  <a16:creationId xmlns:a16="http://schemas.microsoft.com/office/drawing/2014/main" id="{E37A313D-FB4A-B4C0-2E72-B2A1CAB507C5}"/>
                </a:ext>
              </a:extLst>
            </p:cNvPr>
            <p:cNvSpPr txBox="1"/>
            <p:nvPr/>
          </p:nvSpPr>
          <p:spPr>
            <a:xfrm rot="16200000">
              <a:off x="7132539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飛</a:t>
              </a:r>
            </a:p>
          </p:txBody>
        </p: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B64A54BB-3BF1-59F3-1A68-0C9D9D91693C}"/>
              </a:ext>
            </a:extLst>
          </p:cNvPr>
          <p:cNvGrpSpPr/>
          <p:nvPr/>
        </p:nvGrpSpPr>
        <p:grpSpPr>
          <a:xfrm>
            <a:off x="5987207" y="4286446"/>
            <a:ext cx="222165" cy="244732"/>
            <a:chOff x="7364182" y="4422564"/>
            <a:chExt cx="222165" cy="244732"/>
          </a:xfrm>
          <a:solidFill>
            <a:schemeClr val="bg1"/>
          </a:solidFill>
        </p:grpSpPr>
        <p:sp>
          <p:nvSpPr>
            <p:cNvPr id="468" name="フリーフォーム 307">
              <a:extLst>
                <a:ext uri="{FF2B5EF4-FFF2-40B4-BE49-F238E27FC236}">
                  <a16:creationId xmlns:a16="http://schemas.microsoft.com/office/drawing/2014/main" id="{17664164-CC1F-55B4-905E-71130EA0E38D}"/>
                </a:ext>
              </a:extLst>
            </p:cNvPr>
            <p:cNvSpPr/>
            <p:nvPr/>
          </p:nvSpPr>
          <p:spPr>
            <a:xfrm>
              <a:off x="7364182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69" name="テキスト ボックス 468">
              <a:extLst>
                <a:ext uri="{FF2B5EF4-FFF2-40B4-BE49-F238E27FC236}">
                  <a16:creationId xmlns:a16="http://schemas.microsoft.com/office/drawing/2014/main" id="{55165747-C8D1-FADA-76B6-697866D613DE}"/>
                </a:ext>
              </a:extLst>
            </p:cNvPr>
            <p:cNvSpPr txBox="1"/>
            <p:nvPr/>
          </p:nvSpPr>
          <p:spPr>
            <a:xfrm rot="5400000">
              <a:off x="7393607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角</a:t>
              </a:r>
            </a:p>
          </p:txBody>
        </p:sp>
      </p:grp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BBD169BF-C456-AC47-44F6-7F25301430D9}"/>
              </a:ext>
            </a:extLst>
          </p:cNvPr>
          <p:cNvGrpSpPr/>
          <p:nvPr/>
        </p:nvGrpSpPr>
        <p:grpSpPr>
          <a:xfrm>
            <a:off x="7586677" y="2420730"/>
            <a:ext cx="222165" cy="244732"/>
            <a:chOff x="7364182" y="4101836"/>
            <a:chExt cx="222165" cy="244732"/>
          </a:xfrm>
          <a:solidFill>
            <a:schemeClr val="bg1"/>
          </a:solidFill>
        </p:grpSpPr>
        <p:sp>
          <p:nvSpPr>
            <p:cNvPr id="471" name="フリーフォーム 310">
              <a:extLst>
                <a:ext uri="{FF2B5EF4-FFF2-40B4-BE49-F238E27FC236}">
                  <a16:creationId xmlns:a16="http://schemas.microsoft.com/office/drawing/2014/main" id="{AEB15547-094D-D7D7-EE70-5640F5E82F86}"/>
                </a:ext>
              </a:extLst>
            </p:cNvPr>
            <p:cNvSpPr/>
            <p:nvPr/>
          </p:nvSpPr>
          <p:spPr>
            <a:xfrm rot="10800000">
              <a:off x="7364182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72" name="テキスト ボックス 471">
              <a:extLst>
                <a:ext uri="{FF2B5EF4-FFF2-40B4-BE49-F238E27FC236}">
                  <a16:creationId xmlns:a16="http://schemas.microsoft.com/office/drawing/2014/main" id="{23519C4B-8581-0D83-71C0-76C3E0412BCC}"/>
                </a:ext>
              </a:extLst>
            </p:cNvPr>
            <p:cNvSpPr txBox="1"/>
            <p:nvPr/>
          </p:nvSpPr>
          <p:spPr>
            <a:xfrm rot="16200000">
              <a:off x="7393608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角</a:t>
              </a:r>
            </a:p>
          </p:txBody>
        </p: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6407531B-D51E-F599-9DC3-450F92390108}"/>
              </a:ext>
            </a:extLst>
          </p:cNvPr>
          <p:cNvGrpSpPr/>
          <p:nvPr/>
        </p:nvGrpSpPr>
        <p:grpSpPr>
          <a:xfrm>
            <a:off x="7032873" y="4598745"/>
            <a:ext cx="222165" cy="244732"/>
            <a:chOff x="7625251" y="4422564"/>
            <a:chExt cx="222165" cy="244732"/>
          </a:xfrm>
          <a:solidFill>
            <a:schemeClr val="bg1"/>
          </a:solidFill>
        </p:grpSpPr>
        <p:sp>
          <p:nvSpPr>
            <p:cNvPr id="474" name="フリーフォーム 313">
              <a:extLst>
                <a:ext uri="{FF2B5EF4-FFF2-40B4-BE49-F238E27FC236}">
                  <a16:creationId xmlns:a16="http://schemas.microsoft.com/office/drawing/2014/main" id="{90D57250-F0D2-43A4-E6D4-4CB3D4D6C593}"/>
                </a:ext>
              </a:extLst>
            </p:cNvPr>
            <p:cNvSpPr/>
            <p:nvPr/>
          </p:nvSpPr>
          <p:spPr>
            <a:xfrm>
              <a:off x="762525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75" name="テキスト ボックス 474">
              <a:extLst>
                <a:ext uri="{FF2B5EF4-FFF2-40B4-BE49-F238E27FC236}">
                  <a16:creationId xmlns:a16="http://schemas.microsoft.com/office/drawing/2014/main" id="{00C13A1E-8B8F-8CA4-E7C9-C188237A36CB}"/>
                </a:ext>
              </a:extLst>
            </p:cNvPr>
            <p:cNvSpPr txBox="1"/>
            <p:nvPr/>
          </p:nvSpPr>
          <p:spPr>
            <a:xfrm rot="5400000">
              <a:off x="765467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0AB895D5-9A0A-626C-F948-BD8C8CEDBC57}"/>
              </a:ext>
            </a:extLst>
          </p:cNvPr>
          <p:cNvGrpSpPr/>
          <p:nvPr/>
        </p:nvGrpSpPr>
        <p:grpSpPr>
          <a:xfrm>
            <a:off x="7032872" y="2134491"/>
            <a:ext cx="222165" cy="244732"/>
            <a:chOff x="7625251" y="4101836"/>
            <a:chExt cx="222165" cy="244732"/>
          </a:xfrm>
          <a:solidFill>
            <a:schemeClr val="bg1"/>
          </a:solidFill>
        </p:grpSpPr>
        <p:sp>
          <p:nvSpPr>
            <p:cNvPr id="477" name="フリーフォーム 316">
              <a:extLst>
                <a:ext uri="{FF2B5EF4-FFF2-40B4-BE49-F238E27FC236}">
                  <a16:creationId xmlns:a16="http://schemas.microsoft.com/office/drawing/2014/main" id="{FC10DCF1-DCF3-5442-6F43-323A02EAECBD}"/>
                </a:ext>
              </a:extLst>
            </p:cNvPr>
            <p:cNvSpPr/>
            <p:nvPr/>
          </p:nvSpPr>
          <p:spPr>
            <a:xfrm rot="10800000">
              <a:off x="762525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78" name="テキスト ボックス 477">
              <a:extLst>
                <a:ext uri="{FF2B5EF4-FFF2-40B4-BE49-F238E27FC236}">
                  <a16:creationId xmlns:a16="http://schemas.microsoft.com/office/drawing/2014/main" id="{3EB87F08-5789-ADF8-4411-840ED7EA07AC}"/>
                </a:ext>
              </a:extLst>
            </p:cNvPr>
            <p:cNvSpPr txBox="1"/>
            <p:nvPr/>
          </p:nvSpPr>
          <p:spPr>
            <a:xfrm rot="16200000">
              <a:off x="765467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515F59BB-8400-221A-6801-362E6A62E0A4}"/>
              </a:ext>
            </a:extLst>
          </p:cNvPr>
          <p:cNvGrpSpPr/>
          <p:nvPr/>
        </p:nvGrpSpPr>
        <p:grpSpPr>
          <a:xfrm>
            <a:off x="7319588" y="4599976"/>
            <a:ext cx="222165" cy="244732"/>
            <a:chOff x="7886319" y="4422564"/>
            <a:chExt cx="222165" cy="244732"/>
          </a:xfrm>
          <a:solidFill>
            <a:schemeClr val="bg1"/>
          </a:solidFill>
        </p:grpSpPr>
        <p:sp>
          <p:nvSpPr>
            <p:cNvPr id="480" name="フリーフォーム 319">
              <a:extLst>
                <a:ext uri="{FF2B5EF4-FFF2-40B4-BE49-F238E27FC236}">
                  <a16:creationId xmlns:a16="http://schemas.microsoft.com/office/drawing/2014/main" id="{CC87D319-359D-8DF4-188E-07ACEC6BC34E}"/>
                </a:ext>
              </a:extLst>
            </p:cNvPr>
            <p:cNvSpPr/>
            <p:nvPr/>
          </p:nvSpPr>
          <p:spPr>
            <a:xfrm>
              <a:off x="7886319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81" name="テキスト ボックス 480">
              <a:extLst>
                <a:ext uri="{FF2B5EF4-FFF2-40B4-BE49-F238E27FC236}">
                  <a16:creationId xmlns:a16="http://schemas.microsoft.com/office/drawing/2014/main" id="{C0A8FCD3-111B-DF7B-4FD9-29EBA3F3B3BF}"/>
                </a:ext>
              </a:extLst>
            </p:cNvPr>
            <p:cNvSpPr txBox="1"/>
            <p:nvPr/>
          </p:nvSpPr>
          <p:spPr>
            <a:xfrm rot="5400000">
              <a:off x="7915744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</a:t>
              </a:r>
            </a:p>
          </p:txBody>
        </p: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0A98DAAA-CCD2-9892-14A7-BDFA88B08FD9}"/>
              </a:ext>
            </a:extLst>
          </p:cNvPr>
          <p:cNvGrpSpPr/>
          <p:nvPr/>
        </p:nvGrpSpPr>
        <p:grpSpPr>
          <a:xfrm>
            <a:off x="7299610" y="2125334"/>
            <a:ext cx="222165" cy="244732"/>
            <a:chOff x="7886319" y="4101836"/>
            <a:chExt cx="222165" cy="244732"/>
          </a:xfrm>
          <a:solidFill>
            <a:schemeClr val="bg1"/>
          </a:solidFill>
        </p:grpSpPr>
        <p:sp>
          <p:nvSpPr>
            <p:cNvPr id="483" name="フリーフォーム 322">
              <a:extLst>
                <a:ext uri="{FF2B5EF4-FFF2-40B4-BE49-F238E27FC236}">
                  <a16:creationId xmlns:a16="http://schemas.microsoft.com/office/drawing/2014/main" id="{F60EDD86-0470-4B97-E849-D366841B8133}"/>
                </a:ext>
              </a:extLst>
            </p:cNvPr>
            <p:cNvSpPr/>
            <p:nvPr/>
          </p:nvSpPr>
          <p:spPr>
            <a:xfrm rot="10800000">
              <a:off x="7886319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84" name="テキスト ボックス 483">
              <a:extLst>
                <a:ext uri="{FF2B5EF4-FFF2-40B4-BE49-F238E27FC236}">
                  <a16:creationId xmlns:a16="http://schemas.microsoft.com/office/drawing/2014/main" id="{717991BD-6FBF-93A3-E32D-D24E980688B8}"/>
                </a:ext>
              </a:extLst>
            </p:cNvPr>
            <p:cNvSpPr txBox="1"/>
            <p:nvPr/>
          </p:nvSpPr>
          <p:spPr>
            <a:xfrm rot="16200000">
              <a:off x="7915745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</a:t>
              </a:r>
            </a:p>
          </p:txBody>
        </p: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00C5DB53-2BC8-FAF5-3E21-1BF5B51B6FA7}"/>
              </a:ext>
            </a:extLst>
          </p:cNvPr>
          <p:cNvGrpSpPr/>
          <p:nvPr/>
        </p:nvGrpSpPr>
        <p:grpSpPr>
          <a:xfrm>
            <a:off x="7576516" y="4588585"/>
            <a:ext cx="222165" cy="244732"/>
            <a:chOff x="8147388" y="4422564"/>
            <a:chExt cx="222165" cy="244732"/>
          </a:xfrm>
          <a:solidFill>
            <a:schemeClr val="bg1"/>
          </a:solidFill>
        </p:grpSpPr>
        <p:sp>
          <p:nvSpPr>
            <p:cNvPr id="486" name="フリーフォーム 325">
              <a:extLst>
                <a:ext uri="{FF2B5EF4-FFF2-40B4-BE49-F238E27FC236}">
                  <a16:creationId xmlns:a16="http://schemas.microsoft.com/office/drawing/2014/main" id="{ACB6F1D9-A913-6119-AB36-C4C8FB8BA78A}"/>
                </a:ext>
              </a:extLst>
            </p:cNvPr>
            <p:cNvSpPr/>
            <p:nvPr/>
          </p:nvSpPr>
          <p:spPr>
            <a:xfrm>
              <a:off x="8147388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487" name="テキスト ボックス 486">
              <a:extLst>
                <a:ext uri="{FF2B5EF4-FFF2-40B4-BE49-F238E27FC236}">
                  <a16:creationId xmlns:a16="http://schemas.microsoft.com/office/drawing/2014/main" id="{90AAC430-CB3D-4CC1-AA06-2FB70A49596C}"/>
                </a:ext>
              </a:extLst>
            </p:cNvPr>
            <p:cNvSpPr txBox="1"/>
            <p:nvPr/>
          </p:nvSpPr>
          <p:spPr>
            <a:xfrm rot="5400000">
              <a:off x="8176813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</a:t>
              </a: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EEDCA287-7AEA-0D26-E500-DF93C797429C}"/>
              </a:ext>
            </a:extLst>
          </p:cNvPr>
          <p:cNvGrpSpPr/>
          <p:nvPr/>
        </p:nvGrpSpPr>
        <p:grpSpPr>
          <a:xfrm>
            <a:off x="7585068" y="2134492"/>
            <a:ext cx="222165" cy="244732"/>
            <a:chOff x="8147388" y="4101836"/>
            <a:chExt cx="222165" cy="244732"/>
          </a:xfrm>
          <a:solidFill>
            <a:schemeClr val="bg1"/>
          </a:solidFill>
        </p:grpSpPr>
        <p:sp>
          <p:nvSpPr>
            <p:cNvPr id="289" name="フリーフォーム 328">
              <a:extLst>
                <a:ext uri="{FF2B5EF4-FFF2-40B4-BE49-F238E27FC236}">
                  <a16:creationId xmlns:a16="http://schemas.microsoft.com/office/drawing/2014/main" id="{7877CB1F-FE2F-54DE-9F87-FB537C22398F}"/>
                </a:ext>
              </a:extLst>
            </p:cNvPr>
            <p:cNvSpPr/>
            <p:nvPr/>
          </p:nvSpPr>
          <p:spPr>
            <a:xfrm rot="10800000">
              <a:off x="8147388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290" name="テキスト ボックス 289">
              <a:extLst>
                <a:ext uri="{FF2B5EF4-FFF2-40B4-BE49-F238E27FC236}">
                  <a16:creationId xmlns:a16="http://schemas.microsoft.com/office/drawing/2014/main" id="{41573358-6A9B-55E0-3BFE-2B16D3A484BA}"/>
                </a:ext>
              </a:extLst>
            </p:cNvPr>
            <p:cNvSpPr txBox="1"/>
            <p:nvPr/>
          </p:nvSpPr>
          <p:spPr>
            <a:xfrm rot="16200000">
              <a:off x="8176814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</a:t>
              </a: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14D62C0A-8CED-59B2-814D-C95E524752B7}"/>
              </a:ext>
            </a:extLst>
          </p:cNvPr>
          <p:cNvGrpSpPr/>
          <p:nvPr/>
        </p:nvGrpSpPr>
        <p:grpSpPr>
          <a:xfrm>
            <a:off x="7862690" y="4599976"/>
            <a:ext cx="222165" cy="244732"/>
            <a:chOff x="8408457" y="4422564"/>
            <a:chExt cx="222165" cy="244732"/>
          </a:xfrm>
          <a:solidFill>
            <a:schemeClr val="bg1"/>
          </a:solidFill>
        </p:grpSpPr>
        <p:sp>
          <p:nvSpPr>
            <p:cNvPr id="292" name="フリーフォーム 331">
              <a:extLst>
                <a:ext uri="{FF2B5EF4-FFF2-40B4-BE49-F238E27FC236}">
                  <a16:creationId xmlns:a16="http://schemas.microsoft.com/office/drawing/2014/main" id="{1F990D34-4FB1-DF5B-240B-B2AFAB5D331C}"/>
                </a:ext>
              </a:extLst>
            </p:cNvPr>
            <p:cNvSpPr/>
            <p:nvPr/>
          </p:nvSpPr>
          <p:spPr>
            <a:xfrm>
              <a:off x="8408457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293" name="テキスト ボックス 292">
              <a:extLst>
                <a:ext uri="{FF2B5EF4-FFF2-40B4-BE49-F238E27FC236}">
                  <a16:creationId xmlns:a16="http://schemas.microsoft.com/office/drawing/2014/main" id="{8388B63B-6D66-1D95-DCEF-C53ABCD8BF65}"/>
                </a:ext>
              </a:extLst>
            </p:cNvPr>
            <p:cNvSpPr txBox="1"/>
            <p:nvPr/>
          </p:nvSpPr>
          <p:spPr>
            <a:xfrm rot="5400000">
              <a:off x="8437882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</a:t>
              </a: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F6DFB0F5-00A6-EA7C-0662-D2D5F9927DF9}"/>
              </a:ext>
            </a:extLst>
          </p:cNvPr>
          <p:cNvGrpSpPr/>
          <p:nvPr/>
        </p:nvGrpSpPr>
        <p:grpSpPr>
          <a:xfrm>
            <a:off x="7834873" y="2134493"/>
            <a:ext cx="222165" cy="244732"/>
            <a:chOff x="8408457" y="4101836"/>
            <a:chExt cx="222165" cy="244732"/>
          </a:xfrm>
          <a:solidFill>
            <a:schemeClr val="bg1"/>
          </a:solidFill>
        </p:grpSpPr>
        <p:sp>
          <p:nvSpPr>
            <p:cNvPr id="295" name="フリーフォーム 334">
              <a:extLst>
                <a:ext uri="{FF2B5EF4-FFF2-40B4-BE49-F238E27FC236}">
                  <a16:creationId xmlns:a16="http://schemas.microsoft.com/office/drawing/2014/main" id="{D80510CD-F63D-4A29-55E7-407DFDA80435}"/>
                </a:ext>
              </a:extLst>
            </p:cNvPr>
            <p:cNvSpPr/>
            <p:nvPr/>
          </p:nvSpPr>
          <p:spPr>
            <a:xfrm rot="10800000">
              <a:off x="8408457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296" name="テキスト ボックス 295">
              <a:extLst>
                <a:ext uri="{FF2B5EF4-FFF2-40B4-BE49-F238E27FC236}">
                  <a16:creationId xmlns:a16="http://schemas.microsoft.com/office/drawing/2014/main" id="{D930D414-F063-0D3B-14AC-95FD32351F60}"/>
                </a:ext>
              </a:extLst>
            </p:cNvPr>
            <p:cNvSpPr txBox="1"/>
            <p:nvPr/>
          </p:nvSpPr>
          <p:spPr>
            <a:xfrm rot="16200000">
              <a:off x="8437883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</a:t>
              </a: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975C247C-8E02-5F9B-3672-6292D274E6A5}"/>
              </a:ext>
            </a:extLst>
          </p:cNvPr>
          <p:cNvGrpSpPr/>
          <p:nvPr/>
        </p:nvGrpSpPr>
        <p:grpSpPr>
          <a:xfrm>
            <a:off x="7861917" y="3985934"/>
            <a:ext cx="222165" cy="244732"/>
            <a:chOff x="8691281" y="4422564"/>
            <a:chExt cx="222165" cy="244732"/>
          </a:xfrm>
          <a:solidFill>
            <a:schemeClr val="bg1"/>
          </a:solidFill>
        </p:grpSpPr>
        <p:sp>
          <p:nvSpPr>
            <p:cNvPr id="530" name="フリーフォーム 337">
              <a:extLst>
                <a:ext uri="{FF2B5EF4-FFF2-40B4-BE49-F238E27FC236}">
                  <a16:creationId xmlns:a16="http://schemas.microsoft.com/office/drawing/2014/main" id="{63BB6945-62E3-8247-0014-8EA2F3268092}"/>
                </a:ext>
              </a:extLst>
            </p:cNvPr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31" name="テキスト ボックス 530">
              <a:extLst>
                <a:ext uri="{FF2B5EF4-FFF2-40B4-BE49-F238E27FC236}">
                  <a16:creationId xmlns:a16="http://schemas.microsoft.com/office/drawing/2014/main" id="{1A01637F-A46C-27E9-C8DD-9E12FCE1BB60}"/>
                </a:ext>
              </a:extLst>
            </p:cNvPr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32" name="グループ化 531">
            <a:extLst>
              <a:ext uri="{FF2B5EF4-FFF2-40B4-BE49-F238E27FC236}">
                <a16:creationId xmlns:a16="http://schemas.microsoft.com/office/drawing/2014/main" id="{B9D715A0-EF02-479D-3925-138ABAA40EB9}"/>
              </a:ext>
            </a:extLst>
          </p:cNvPr>
          <p:cNvGrpSpPr/>
          <p:nvPr/>
        </p:nvGrpSpPr>
        <p:grpSpPr>
          <a:xfrm>
            <a:off x="7861916" y="2718008"/>
            <a:ext cx="222165" cy="244732"/>
            <a:chOff x="8691281" y="4101836"/>
            <a:chExt cx="222165" cy="244732"/>
          </a:xfrm>
          <a:solidFill>
            <a:schemeClr val="bg1"/>
          </a:solidFill>
        </p:grpSpPr>
        <p:sp>
          <p:nvSpPr>
            <p:cNvPr id="533" name="フリーフォーム 340">
              <a:extLst>
                <a:ext uri="{FF2B5EF4-FFF2-40B4-BE49-F238E27FC236}">
                  <a16:creationId xmlns:a16="http://schemas.microsoft.com/office/drawing/2014/main" id="{D494FDD3-18F5-F266-EBC0-BC510995FD43}"/>
                </a:ext>
              </a:extLst>
            </p:cNvPr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34" name="テキスト ボックス 533">
              <a:extLst>
                <a:ext uri="{FF2B5EF4-FFF2-40B4-BE49-F238E27FC236}">
                  <a16:creationId xmlns:a16="http://schemas.microsoft.com/office/drawing/2014/main" id="{1F358684-3B54-A35D-CF0C-946B0B4954E2}"/>
                </a:ext>
              </a:extLst>
            </p:cNvPr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8C022032-539E-249B-1D9D-70E1F94B3ED3}"/>
              </a:ext>
            </a:extLst>
          </p:cNvPr>
          <p:cNvGrpSpPr/>
          <p:nvPr/>
        </p:nvGrpSpPr>
        <p:grpSpPr>
          <a:xfrm>
            <a:off x="6480265" y="5246864"/>
            <a:ext cx="222165" cy="244732"/>
            <a:chOff x="8691281" y="4690854"/>
            <a:chExt cx="222165" cy="244732"/>
          </a:xfrm>
          <a:solidFill>
            <a:schemeClr val="bg1"/>
          </a:solidFill>
        </p:grpSpPr>
        <p:sp>
          <p:nvSpPr>
            <p:cNvPr id="536" name="フリーフォーム 343">
              <a:extLst>
                <a:ext uri="{FF2B5EF4-FFF2-40B4-BE49-F238E27FC236}">
                  <a16:creationId xmlns:a16="http://schemas.microsoft.com/office/drawing/2014/main" id="{2BB51A5D-613B-D470-1EE0-92E89820FB41}"/>
                </a:ext>
              </a:extLst>
            </p:cNvPr>
            <p:cNvSpPr/>
            <p:nvPr/>
          </p:nvSpPr>
          <p:spPr>
            <a:xfrm>
              <a:off x="8691281" y="469085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37" name="テキスト ボックス 536">
              <a:extLst>
                <a:ext uri="{FF2B5EF4-FFF2-40B4-BE49-F238E27FC236}">
                  <a16:creationId xmlns:a16="http://schemas.microsoft.com/office/drawing/2014/main" id="{172A5725-58BB-24F8-7C46-A8158702C146}"/>
                </a:ext>
              </a:extLst>
            </p:cNvPr>
            <p:cNvSpPr txBox="1"/>
            <p:nvPr/>
          </p:nvSpPr>
          <p:spPr>
            <a:xfrm rot="5400000">
              <a:off x="8741777" y="4785553"/>
              <a:ext cx="121174" cy="101226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と</a:t>
              </a:r>
            </a:p>
          </p:txBody>
        </p: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21F2AA36-C591-44F7-F308-F6BCB81803BC}"/>
              </a:ext>
            </a:extLst>
          </p:cNvPr>
          <p:cNvGrpSpPr/>
          <p:nvPr/>
        </p:nvGrpSpPr>
        <p:grpSpPr>
          <a:xfrm>
            <a:off x="6816376" y="5235628"/>
            <a:ext cx="222165" cy="244732"/>
            <a:chOff x="7886319" y="4689240"/>
            <a:chExt cx="222165" cy="244732"/>
          </a:xfrm>
          <a:solidFill>
            <a:schemeClr val="bg1"/>
          </a:solidFill>
        </p:grpSpPr>
        <p:sp>
          <p:nvSpPr>
            <p:cNvPr id="539" name="フリーフォーム 346">
              <a:extLst>
                <a:ext uri="{FF2B5EF4-FFF2-40B4-BE49-F238E27FC236}">
                  <a16:creationId xmlns:a16="http://schemas.microsoft.com/office/drawing/2014/main" id="{B6616179-729F-DDCB-1076-8D054E9F6155}"/>
                </a:ext>
              </a:extLst>
            </p:cNvPr>
            <p:cNvSpPr/>
            <p:nvPr/>
          </p:nvSpPr>
          <p:spPr>
            <a:xfrm>
              <a:off x="7886319" y="4689240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40" name="テキスト ボックス 539">
              <a:extLst>
                <a:ext uri="{FF2B5EF4-FFF2-40B4-BE49-F238E27FC236}">
                  <a16:creationId xmlns:a16="http://schemas.microsoft.com/office/drawing/2014/main" id="{66F59B67-7BD8-B53E-1EAF-4284C5591EDE}"/>
                </a:ext>
              </a:extLst>
            </p:cNvPr>
            <p:cNvSpPr txBox="1"/>
            <p:nvPr/>
          </p:nvSpPr>
          <p:spPr>
            <a:xfrm rot="5400000">
              <a:off x="7915744" y="4760088"/>
              <a:ext cx="163315" cy="148925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541" name="グループ化 540">
            <a:extLst>
              <a:ext uri="{FF2B5EF4-FFF2-40B4-BE49-F238E27FC236}">
                <a16:creationId xmlns:a16="http://schemas.microsoft.com/office/drawing/2014/main" id="{022C9089-6551-CBAA-4323-5A0D92EF4F89}"/>
              </a:ext>
            </a:extLst>
          </p:cNvPr>
          <p:cNvGrpSpPr/>
          <p:nvPr/>
        </p:nvGrpSpPr>
        <p:grpSpPr>
          <a:xfrm>
            <a:off x="7077445" y="5235628"/>
            <a:ext cx="222165" cy="244732"/>
            <a:chOff x="8147388" y="4689240"/>
            <a:chExt cx="222165" cy="244732"/>
          </a:xfrm>
          <a:solidFill>
            <a:schemeClr val="bg1"/>
          </a:solidFill>
        </p:grpSpPr>
        <p:sp>
          <p:nvSpPr>
            <p:cNvPr id="542" name="フリーフォーム 349">
              <a:extLst>
                <a:ext uri="{FF2B5EF4-FFF2-40B4-BE49-F238E27FC236}">
                  <a16:creationId xmlns:a16="http://schemas.microsoft.com/office/drawing/2014/main" id="{3CD87766-2FE3-0612-2D32-CE89F756EDE7}"/>
                </a:ext>
              </a:extLst>
            </p:cNvPr>
            <p:cNvSpPr/>
            <p:nvPr/>
          </p:nvSpPr>
          <p:spPr>
            <a:xfrm>
              <a:off x="8147388" y="4689240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43" name="テキスト ボックス 542">
              <a:extLst>
                <a:ext uri="{FF2B5EF4-FFF2-40B4-BE49-F238E27FC236}">
                  <a16:creationId xmlns:a16="http://schemas.microsoft.com/office/drawing/2014/main" id="{1BE75BBF-371E-BB52-0A23-2FFDA92FF013}"/>
                </a:ext>
              </a:extLst>
            </p:cNvPr>
            <p:cNvSpPr txBox="1"/>
            <p:nvPr/>
          </p:nvSpPr>
          <p:spPr>
            <a:xfrm rot="5400000">
              <a:off x="8176813" y="4760088"/>
              <a:ext cx="163315" cy="148925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F79748FA-622B-AAFA-6A3D-A80DAF8B83A2}"/>
              </a:ext>
            </a:extLst>
          </p:cNvPr>
          <p:cNvGrpSpPr/>
          <p:nvPr/>
        </p:nvGrpSpPr>
        <p:grpSpPr>
          <a:xfrm>
            <a:off x="6197441" y="5245250"/>
            <a:ext cx="222165" cy="244732"/>
            <a:chOff x="8408457" y="4689240"/>
            <a:chExt cx="222165" cy="244732"/>
          </a:xfrm>
          <a:solidFill>
            <a:schemeClr val="bg1"/>
          </a:solidFill>
        </p:grpSpPr>
        <p:sp>
          <p:nvSpPr>
            <p:cNvPr id="545" name="フリーフォーム 352">
              <a:extLst>
                <a:ext uri="{FF2B5EF4-FFF2-40B4-BE49-F238E27FC236}">
                  <a16:creationId xmlns:a16="http://schemas.microsoft.com/office/drawing/2014/main" id="{CFCB122E-50A9-3276-BA4A-B4969AF4F830}"/>
                </a:ext>
              </a:extLst>
            </p:cNvPr>
            <p:cNvSpPr/>
            <p:nvPr/>
          </p:nvSpPr>
          <p:spPr>
            <a:xfrm>
              <a:off x="8408457" y="4689240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46" name="テキスト ボックス 545">
              <a:extLst>
                <a:ext uri="{FF2B5EF4-FFF2-40B4-BE49-F238E27FC236}">
                  <a16:creationId xmlns:a16="http://schemas.microsoft.com/office/drawing/2014/main" id="{AE8972BE-B9A1-46EC-064E-20F94F805C2A}"/>
                </a:ext>
              </a:extLst>
            </p:cNvPr>
            <p:cNvSpPr txBox="1"/>
            <p:nvPr/>
          </p:nvSpPr>
          <p:spPr>
            <a:xfrm rot="5400000">
              <a:off x="8437882" y="4760088"/>
              <a:ext cx="163315" cy="148925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547" name="グループ化 546">
            <a:extLst>
              <a:ext uri="{FF2B5EF4-FFF2-40B4-BE49-F238E27FC236}">
                <a16:creationId xmlns:a16="http://schemas.microsoft.com/office/drawing/2014/main" id="{964A1EBC-5B6A-BFEB-7D21-9DA67B096B26}"/>
              </a:ext>
            </a:extLst>
          </p:cNvPr>
          <p:cNvGrpSpPr/>
          <p:nvPr/>
        </p:nvGrpSpPr>
        <p:grpSpPr>
          <a:xfrm>
            <a:off x="7399524" y="5208031"/>
            <a:ext cx="222165" cy="244732"/>
            <a:chOff x="7103113" y="4689240"/>
            <a:chExt cx="222165" cy="244732"/>
          </a:xfrm>
          <a:solidFill>
            <a:schemeClr val="bg1"/>
          </a:solidFill>
        </p:grpSpPr>
        <p:sp>
          <p:nvSpPr>
            <p:cNvPr id="548" name="フリーフォーム 355">
              <a:extLst>
                <a:ext uri="{FF2B5EF4-FFF2-40B4-BE49-F238E27FC236}">
                  <a16:creationId xmlns:a16="http://schemas.microsoft.com/office/drawing/2014/main" id="{1D9A3380-C052-281A-5A8B-59975A6C8140}"/>
                </a:ext>
              </a:extLst>
            </p:cNvPr>
            <p:cNvSpPr/>
            <p:nvPr/>
          </p:nvSpPr>
          <p:spPr>
            <a:xfrm>
              <a:off x="7103113" y="4689240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49" name="テキスト ボックス 548">
              <a:extLst>
                <a:ext uri="{FF2B5EF4-FFF2-40B4-BE49-F238E27FC236}">
                  <a16:creationId xmlns:a16="http://schemas.microsoft.com/office/drawing/2014/main" id="{82E61658-7115-359D-31E3-1182D7E94027}"/>
                </a:ext>
              </a:extLst>
            </p:cNvPr>
            <p:cNvSpPr txBox="1"/>
            <p:nvPr/>
          </p:nvSpPr>
          <p:spPr>
            <a:xfrm rot="5400000">
              <a:off x="7132538" y="4760088"/>
              <a:ext cx="163315" cy="148925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</a:t>
              </a:r>
            </a:p>
          </p:txBody>
        </p:sp>
      </p:grp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DC4E53A4-BFFE-328D-BA3B-02BF3ACF816E}"/>
              </a:ext>
            </a:extLst>
          </p:cNvPr>
          <p:cNvGrpSpPr/>
          <p:nvPr/>
        </p:nvGrpSpPr>
        <p:grpSpPr>
          <a:xfrm>
            <a:off x="7660593" y="5208031"/>
            <a:ext cx="222165" cy="244732"/>
            <a:chOff x="7364182" y="4689240"/>
            <a:chExt cx="222165" cy="244732"/>
          </a:xfrm>
          <a:solidFill>
            <a:schemeClr val="bg1"/>
          </a:solidFill>
        </p:grpSpPr>
        <p:sp>
          <p:nvSpPr>
            <p:cNvPr id="551" name="フリーフォーム 358">
              <a:extLst>
                <a:ext uri="{FF2B5EF4-FFF2-40B4-BE49-F238E27FC236}">
                  <a16:creationId xmlns:a16="http://schemas.microsoft.com/office/drawing/2014/main" id="{F4DA6007-F64C-CD94-B578-2D954C1B6F42}"/>
                </a:ext>
              </a:extLst>
            </p:cNvPr>
            <p:cNvSpPr/>
            <p:nvPr/>
          </p:nvSpPr>
          <p:spPr>
            <a:xfrm>
              <a:off x="7364182" y="4689240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52" name="テキスト ボックス 551">
              <a:extLst>
                <a:ext uri="{FF2B5EF4-FFF2-40B4-BE49-F238E27FC236}">
                  <a16:creationId xmlns:a16="http://schemas.microsoft.com/office/drawing/2014/main" id="{DB84EF3E-F740-5AAC-6493-0B2F1C7A4999}"/>
                </a:ext>
              </a:extLst>
            </p:cNvPr>
            <p:cNvSpPr txBox="1"/>
            <p:nvPr/>
          </p:nvSpPr>
          <p:spPr>
            <a:xfrm rot="5400000">
              <a:off x="7393607" y="4760088"/>
              <a:ext cx="163315" cy="148925"/>
            </a:xfrm>
            <a:prstGeom prst="rect">
              <a:avLst/>
            </a:prstGeom>
            <a:grp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馬</a:t>
              </a:r>
            </a:p>
          </p:txBody>
        </p:sp>
      </p:grp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720534B8-2B17-9E9D-FD91-74304E515600}"/>
              </a:ext>
            </a:extLst>
          </p:cNvPr>
          <p:cNvGrpSpPr/>
          <p:nvPr/>
        </p:nvGrpSpPr>
        <p:grpSpPr>
          <a:xfrm>
            <a:off x="7659531" y="1366404"/>
            <a:ext cx="222165" cy="244732"/>
            <a:chOff x="8691281" y="3821432"/>
            <a:chExt cx="222165" cy="244732"/>
          </a:xfrm>
          <a:solidFill>
            <a:schemeClr val="bg1"/>
          </a:solidFill>
        </p:grpSpPr>
        <p:sp>
          <p:nvSpPr>
            <p:cNvPr id="554" name="フリーフォーム 361">
              <a:extLst>
                <a:ext uri="{FF2B5EF4-FFF2-40B4-BE49-F238E27FC236}">
                  <a16:creationId xmlns:a16="http://schemas.microsoft.com/office/drawing/2014/main" id="{285A5F34-B69F-5067-D8DF-DDBA87AF0730}"/>
                </a:ext>
              </a:extLst>
            </p:cNvPr>
            <p:cNvSpPr/>
            <p:nvPr/>
          </p:nvSpPr>
          <p:spPr>
            <a:xfrm rot="10800000">
              <a:off x="8691281" y="3821432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55" name="テキスト ボックス 554">
              <a:extLst>
                <a:ext uri="{FF2B5EF4-FFF2-40B4-BE49-F238E27FC236}">
                  <a16:creationId xmlns:a16="http://schemas.microsoft.com/office/drawing/2014/main" id="{BB750898-16C8-59BA-E4B8-E57BAA2793A0}"/>
                </a:ext>
              </a:extLst>
            </p:cNvPr>
            <p:cNvSpPr txBox="1"/>
            <p:nvPr/>
          </p:nvSpPr>
          <p:spPr>
            <a:xfrm rot="16200000">
              <a:off x="8741776" y="3883976"/>
              <a:ext cx="121176" cy="101227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と</a:t>
              </a:r>
            </a:p>
          </p:txBody>
        </p: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4A6D9081-5965-C228-A2AE-0D87A0B251B6}"/>
              </a:ext>
            </a:extLst>
          </p:cNvPr>
          <p:cNvGrpSpPr/>
          <p:nvPr/>
        </p:nvGrpSpPr>
        <p:grpSpPr>
          <a:xfrm>
            <a:off x="6262591" y="1366404"/>
            <a:ext cx="222165" cy="244732"/>
            <a:chOff x="7886319" y="3821431"/>
            <a:chExt cx="222165" cy="244732"/>
          </a:xfrm>
          <a:solidFill>
            <a:schemeClr val="bg1"/>
          </a:solidFill>
        </p:grpSpPr>
        <p:sp>
          <p:nvSpPr>
            <p:cNvPr id="557" name="フリーフォーム 364">
              <a:extLst>
                <a:ext uri="{FF2B5EF4-FFF2-40B4-BE49-F238E27FC236}">
                  <a16:creationId xmlns:a16="http://schemas.microsoft.com/office/drawing/2014/main" id="{767DA6DC-61DE-1EAC-EE4E-62B22B7EBF06}"/>
                </a:ext>
              </a:extLst>
            </p:cNvPr>
            <p:cNvSpPr/>
            <p:nvPr/>
          </p:nvSpPr>
          <p:spPr>
            <a:xfrm rot="10800000">
              <a:off x="7886319" y="3821431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58" name="テキスト ボックス 557">
              <a:extLst>
                <a:ext uri="{FF2B5EF4-FFF2-40B4-BE49-F238E27FC236}">
                  <a16:creationId xmlns:a16="http://schemas.microsoft.com/office/drawing/2014/main" id="{30340E99-A263-256C-81E5-9D1527CCA72F}"/>
                </a:ext>
              </a:extLst>
            </p:cNvPr>
            <p:cNvSpPr txBox="1"/>
            <p:nvPr/>
          </p:nvSpPr>
          <p:spPr>
            <a:xfrm rot="16200000">
              <a:off x="7915744" y="386012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B152B85E-E683-51E9-B558-FB62093EA5A0}"/>
              </a:ext>
            </a:extLst>
          </p:cNvPr>
          <p:cNvGrpSpPr/>
          <p:nvPr/>
        </p:nvGrpSpPr>
        <p:grpSpPr>
          <a:xfrm>
            <a:off x="6523660" y="1366404"/>
            <a:ext cx="222165" cy="244732"/>
            <a:chOff x="8147388" y="3821431"/>
            <a:chExt cx="222165" cy="244732"/>
          </a:xfrm>
          <a:solidFill>
            <a:schemeClr val="bg1"/>
          </a:solidFill>
        </p:grpSpPr>
        <p:sp>
          <p:nvSpPr>
            <p:cNvPr id="560" name="フリーフォーム 367">
              <a:extLst>
                <a:ext uri="{FF2B5EF4-FFF2-40B4-BE49-F238E27FC236}">
                  <a16:creationId xmlns:a16="http://schemas.microsoft.com/office/drawing/2014/main" id="{39F08132-5392-78F8-E9F5-DCD0F3DF50C3}"/>
                </a:ext>
              </a:extLst>
            </p:cNvPr>
            <p:cNvSpPr/>
            <p:nvPr/>
          </p:nvSpPr>
          <p:spPr>
            <a:xfrm rot="10800000">
              <a:off x="8147388" y="3821431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61" name="テキスト ボックス 560">
              <a:extLst>
                <a:ext uri="{FF2B5EF4-FFF2-40B4-BE49-F238E27FC236}">
                  <a16:creationId xmlns:a16="http://schemas.microsoft.com/office/drawing/2014/main" id="{F3D62D7E-2272-0BDD-7952-3E8F90999227}"/>
                </a:ext>
              </a:extLst>
            </p:cNvPr>
            <p:cNvSpPr txBox="1"/>
            <p:nvPr/>
          </p:nvSpPr>
          <p:spPr>
            <a:xfrm rot="16200000">
              <a:off x="8176813" y="386012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562" name="グループ化 561">
            <a:extLst>
              <a:ext uri="{FF2B5EF4-FFF2-40B4-BE49-F238E27FC236}">
                <a16:creationId xmlns:a16="http://schemas.microsoft.com/office/drawing/2014/main" id="{72CF3252-40A0-6B09-4588-2381B9EB2CA6}"/>
              </a:ext>
            </a:extLst>
          </p:cNvPr>
          <p:cNvGrpSpPr/>
          <p:nvPr/>
        </p:nvGrpSpPr>
        <p:grpSpPr>
          <a:xfrm>
            <a:off x="7376707" y="1366404"/>
            <a:ext cx="222165" cy="244732"/>
            <a:chOff x="8408457" y="3821432"/>
            <a:chExt cx="222165" cy="244732"/>
          </a:xfrm>
          <a:solidFill>
            <a:schemeClr val="bg1"/>
          </a:solidFill>
        </p:grpSpPr>
        <p:sp>
          <p:nvSpPr>
            <p:cNvPr id="563" name="フリーフォーム 370">
              <a:extLst>
                <a:ext uri="{FF2B5EF4-FFF2-40B4-BE49-F238E27FC236}">
                  <a16:creationId xmlns:a16="http://schemas.microsoft.com/office/drawing/2014/main" id="{8D166FEE-1745-3F96-D958-B73675C85A17}"/>
                </a:ext>
              </a:extLst>
            </p:cNvPr>
            <p:cNvSpPr/>
            <p:nvPr/>
          </p:nvSpPr>
          <p:spPr>
            <a:xfrm rot="10800000">
              <a:off x="8408457" y="3821432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64" name="テキスト ボックス 563">
              <a:extLst>
                <a:ext uri="{FF2B5EF4-FFF2-40B4-BE49-F238E27FC236}">
                  <a16:creationId xmlns:a16="http://schemas.microsoft.com/office/drawing/2014/main" id="{2A2B1CC8-A258-D2C4-0749-BD4C57871993}"/>
                </a:ext>
              </a:extLst>
            </p:cNvPr>
            <p:cNvSpPr txBox="1"/>
            <p:nvPr/>
          </p:nvSpPr>
          <p:spPr>
            <a:xfrm rot="16200000">
              <a:off x="8437882" y="386012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565" name="グループ化 564">
            <a:extLst>
              <a:ext uri="{FF2B5EF4-FFF2-40B4-BE49-F238E27FC236}">
                <a16:creationId xmlns:a16="http://schemas.microsoft.com/office/drawing/2014/main" id="{34C92AF5-6CE9-476E-DEB4-9338CA65EE6F}"/>
              </a:ext>
            </a:extLst>
          </p:cNvPr>
          <p:cNvGrpSpPr/>
          <p:nvPr/>
        </p:nvGrpSpPr>
        <p:grpSpPr>
          <a:xfrm>
            <a:off x="6787142" y="1366404"/>
            <a:ext cx="222165" cy="244732"/>
            <a:chOff x="7103113" y="3821432"/>
            <a:chExt cx="222165" cy="244732"/>
          </a:xfrm>
          <a:solidFill>
            <a:schemeClr val="bg1"/>
          </a:solidFill>
        </p:grpSpPr>
        <p:sp>
          <p:nvSpPr>
            <p:cNvPr id="566" name="フリーフォーム 373">
              <a:extLst>
                <a:ext uri="{FF2B5EF4-FFF2-40B4-BE49-F238E27FC236}">
                  <a16:creationId xmlns:a16="http://schemas.microsoft.com/office/drawing/2014/main" id="{5DFC01AE-3E90-E74F-CD01-CCAFD9634858}"/>
                </a:ext>
              </a:extLst>
            </p:cNvPr>
            <p:cNvSpPr/>
            <p:nvPr/>
          </p:nvSpPr>
          <p:spPr>
            <a:xfrm rot="10800000">
              <a:off x="7103113" y="3821432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67" name="テキスト ボックス 566">
              <a:extLst>
                <a:ext uri="{FF2B5EF4-FFF2-40B4-BE49-F238E27FC236}">
                  <a16:creationId xmlns:a16="http://schemas.microsoft.com/office/drawing/2014/main" id="{DB0E1651-3890-D2AE-ACF3-373900648AC5}"/>
                </a:ext>
              </a:extLst>
            </p:cNvPr>
            <p:cNvSpPr txBox="1"/>
            <p:nvPr/>
          </p:nvSpPr>
          <p:spPr>
            <a:xfrm rot="16200000">
              <a:off x="7132538" y="386012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龍</a:t>
              </a:r>
            </a:p>
          </p:txBody>
        </p:sp>
      </p:grpSp>
      <p:grpSp>
        <p:nvGrpSpPr>
          <p:cNvPr id="568" name="グループ化 567">
            <a:extLst>
              <a:ext uri="{FF2B5EF4-FFF2-40B4-BE49-F238E27FC236}">
                <a16:creationId xmlns:a16="http://schemas.microsoft.com/office/drawing/2014/main" id="{5DD2CCCB-C603-294B-91DF-6AEE6DF156EE}"/>
              </a:ext>
            </a:extLst>
          </p:cNvPr>
          <p:cNvGrpSpPr/>
          <p:nvPr/>
        </p:nvGrpSpPr>
        <p:grpSpPr>
          <a:xfrm>
            <a:off x="7048211" y="1366403"/>
            <a:ext cx="222165" cy="244732"/>
            <a:chOff x="7364182" y="3821431"/>
            <a:chExt cx="222165" cy="244732"/>
          </a:xfrm>
          <a:solidFill>
            <a:schemeClr val="bg1"/>
          </a:solidFill>
        </p:grpSpPr>
        <p:sp>
          <p:nvSpPr>
            <p:cNvPr id="569" name="フリーフォーム 376">
              <a:extLst>
                <a:ext uri="{FF2B5EF4-FFF2-40B4-BE49-F238E27FC236}">
                  <a16:creationId xmlns:a16="http://schemas.microsoft.com/office/drawing/2014/main" id="{7FBFB670-B4FC-6B19-9BCE-8799ABB06781}"/>
                </a:ext>
              </a:extLst>
            </p:cNvPr>
            <p:cNvSpPr/>
            <p:nvPr/>
          </p:nvSpPr>
          <p:spPr>
            <a:xfrm rot="10800000">
              <a:off x="7364182" y="3821431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70" name="テキスト ボックス 569">
              <a:extLst>
                <a:ext uri="{FF2B5EF4-FFF2-40B4-BE49-F238E27FC236}">
                  <a16:creationId xmlns:a16="http://schemas.microsoft.com/office/drawing/2014/main" id="{D2CB36C8-1285-A4AA-D4FF-44E05CE2E4D7}"/>
                </a:ext>
              </a:extLst>
            </p:cNvPr>
            <p:cNvSpPr txBox="1"/>
            <p:nvPr/>
          </p:nvSpPr>
          <p:spPr>
            <a:xfrm rot="16200000">
              <a:off x="7393607" y="386012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馬</a:t>
              </a:r>
            </a:p>
          </p:txBody>
        </p:sp>
      </p:grpSp>
      <p:grpSp>
        <p:nvGrpSpPr>
          <p:cNvPr id="571" name="グループ化 570">
            <a:extLst>
              <a:ext uri="{FF2B5EF4-FFF2-40B4-BE49-F238E27FC236}">
                <a16:creationId xmlns:a16="http://schemas.microsoft.com/office/drawing/2014/main" id="{F82500FB-77FA-FDBA-44CD-A1473BF9F5EB}"/>
              </a:ext>
            </a:extLst>
          </p:cNvPr>
          <p:cNvGrpSpPr/>
          <p:nvPr/>
        </p:nvGrpSpPr>
        <p:grpSpPr>
          <a:xfrm>
            <a:off x="6795380" y="4616930"/>
            <a:ext cx="222165" cy="244732"/>
            <a:chOff x="6830631" y="4422564"/>
            <a:chExt cx="222165" cy="244732"/>
          </a:xfrm>
          <a:solidFill>
            <a:schemeClr val="bg1"/>
          </a:solidFill>
        </p:grpSpPr>
        <p:sp>
          <p:nvSpPr>
            <p:cNvPr id="572" name="フリーフォーム 417">
              <a:extLst>
                <a:ext uri="{FF2B5EF4-FFF2-40B4-BE49-F238E27FC236}">
                  <a16:creationId xmlns:a16="http://schemas.microsoft.com/office/drawing/2014/main" id="{35EE5F31-9A79-8804-3595-805DF40A2FF1}"/>
                </a:ext>
              </a:extLst>
            </p:cNvPr>
            <p:cNvSpPr/>
            <p:nvPr/>
          </p:nvSpPr>
          <p:spPr>
            <a:xfrm>
              <a:off x="683063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73" name="テキスト ボックス 572">
              <a:extLst>
                <a:ext uri="{FF2B5EF4-FFF2-40B4-BE49-F238E27FC236}">
                  <a16:creationId xmlns:a16="http://schemas.microsoft.com/office/drawing/2014/main" id="{6E195F23-ACBC-C23E-7794-F13C595E05D7}"/>
                </a:ext>
              </a:extLst>
            </p:cNvPr>
            <p:cNvSpPr txBox="1"/>
            <p:nvPr/>
          </p:nvSpPr>
          <p:spPr>
            <a:xfrm rot="5400000">
              <a:off x="686005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玉</a:t>
              </a:r>
            </a:p>
          </p:txBody>
        </p:sp>
      </p:grp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B59C0354-C045-27AE-5119-928433F3867F}"/>
              </a:ext>
            </a:extLst>
          </p:cNvPr>
          <p:cNvGrpSpPr/>
          <p:nvPr/>
        </p:nvGrpSpPr>
        <p:grpSpPr>
          <a:xfrm>
            <a:off x="5709714" y="2134493"/>
            <a:ext cx="222165" cy="244732"/>
            <a:chOff x="8408457" y="4101836"/>
            <a:chExt cx="222165" cy="244732"/>
          </a:xfrm>
          <a:solidFill>
            <a:schemeClr val="bg1"/>
          </a:solidFill>
        </p:grpSpPr>
        <p:sp>
          <p:nvSpPr>
            <p:cNvPr id="575" name="フリーフォーム 420">
              <a:extLst>
                <a:ext uri="{FF2B5EF4-FFF2-40B4-BE49-F238E27FC236}">
                  <a16:creationId xmlns:a16="http://schemas.microsoft.com/office/drawing/2014/main" id="{4126F9CF-C366-C078-0C8F-853C4F758881}"/>
                </a:ext>
              </a:extLst>
            </p:cNvPr>
            <p:cNvSpPr/>
            <p:nvPr/>
          </p:nvSpPr>
          <p:spPr>
            <a:xfrm rot="10800000">
              <a:off x="8408457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76" name="テキスト ボックス 575">
              <a:extLst>
                <a:ext uri="{FF2B5EF4-FFF2-40B4-BE49-F238E27FC236}">
                  <a16:creationId xmlns:a16="http://schemas.microsoft.com/office/drawing/2014/main" id="{18325440-8380-F007-07D8-6BAE9967CE42}"/>
                </a:ext>
              </a:extLst>
            </p:cNvPr>
            <p:cNvSpPr txBox="1"/>
            <p:nvPr/>
          </p:nvSpPr>
          <p:spPr>
            <a:xfrm rot="16200000">
              <a:off x="8437883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</a:t>
              </a:r>
            </a:p>
          </p:txBody>
        </p:sp>
      </p:grpSp>
      <p:grpSp>
        <p:nvGrpSpPr>
          <p:cNvPr id="577" name="グループ化 576">
            <a:extLst>
              <a:ext uri="{FF2B5EF4-FFF2-40B4-BE49-F238E27FC236}">
                <a16:creationId xmlns:a16="http://schemas.microsoft.com/office/drawing/2014/main" id="{41623E3E-78AF-8C0B-A9B1-01F789C1B5DB}"/>
              </a:ext>
            </a:extLst>
          </p:cNvPr>
          <p:cNvGrpSpPr/>
          <p:nvPr/>
        </p:nvGrpSpPr>
        <p:grpSpPr>
          <a:xfrm>
            <a:off x="6501206" y="4598745"/>
            <a:ext cx="222165" cy="244732"/>
            <a:chOff x="7625251" y="4422564"/>
            <a:chExt cx="222165" cy="244732"/>
          </a:xfrm>
          <a:solidFill>
            <a:schemeClr val="bg1"/>
          </a:solidFill>
        </p:grpSpPr>
        <p:sp>
          <p:nvSpPr>
            <p:cNvPr id="578" name="フリーフォーム 423">
              <a:extLst>
                <a:ext uri="{FF2B5EF4-FFF2-40B4-BE49-F238E27FC236}">
                  <a16:creationId xmlns:a16="http://schemas.microsoft.com/office/drawing/2014/main" id="{8F832B42-566C-1B68-D04B-BFD1567D47C8}"/>
                </a:ext>
              </a:extLst>
            </p:cNvPr>
            <p:cNvSpPr/>
            <p:nvPr/>
          </p:nvSpPr>
          <p:spPr>
            <a:xfrm>
              <a:off x="762525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79" name="テキスト ボックス 578">
              <a:extLst>
                <a:ext uri="{FF2B5EF4-FFF2-40B4-BE49-F238E27FC236}">
                  <a16:creationId xmlns:a16="http://schemas.microsoft.com/office/drawing/2014/main" id="{A7273332-4751-7AD7-4E61-88F9F590396A}"/>
                </a:ext>
              </a:extLst>
            </p:cNvPr>
            <p:cNvSpPr txBox="1"/>
            <p:nvPr/>
          </p:nvSpPr>
          <p:spPr>
            <a:xfrm rot="5400000">
              <a:off x="765467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580" name="グループ化 579">
            <a:extLst>
              <a:ext uri="{FF2B5EF4-FFF2-40B4-BE49-F238E27FC236}">
                <a16:creationId xmlns:a16="http://schemas.microsoft.com/office/drawing/2014/main" id="{A793A28A-110F-DE6C-8C0C-83AA3A7D9A35}"/>
              </a:ext>
            </a:extLst>
          </p:cNvPr>
          <p:cNvGrpSpPr/>
          <p:nvPr/>
        </p:nvGrpSpPr>
        <p:grpSpPr>
          <a:xfrm>
            <a:off x="6261725" y="4599976"/>
            <a:ext cx="222165" cy="244732"/>
            <a:chOff x="7886319" y="4422564"/>
            <a:chExt cx="222165" cy="244732"/>
          </a:xfrm>
          <a:solidFill>
            <a:schemeClr val="bg1"/>
          </a:solidFill>
        </p:grpSpPr>
        <p:sp>
          <p:nvSpPr>
            <p:cNvPr id="581" name="フリーフォーム 426">
              <a:extLst>
                <a:ext uri="{FF2B5EF4-FFF2-40B4-BE49-F238E27FC236}">
                  <a16:creationId xmlns:a16="http://schemas.microsoft.com/office/drawing/2014/main" id="{859F8705-757E-3707-BAF5-E9D458A661D8}"/>
                </a:ext>
              </a:extLst>
            </p:cNvPr>
            <p:cNvSpPr/>
            <p:nvPr/>
          </p:nvSpPr>
          <p:spPr>
            <a:xfrm>
              <a:off x="7886319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82" name="テキスト ボックス 581">
              <a:extLst>
                <a:ext uri="{FF2B5EF4-FFF2-40B4-BE49-F238E27FC236}">
                  <a16:creationId xmlns:a16="http://schemas.microsoft.com/office/drawing/2014/main" id="{E6CCB208-9022-C3C0-8C4C-AA0AA4ED381E}"/>
                </a:ext>
              </a:extLst>
            </p:cNvPr>
            <p:cNvSpPr txBox="1"/>
            <p:nvPr/>
          </p:nvSpPr>
          <p:spPr>
            <a:xfrm rot="5400000">
              <a:off x="7915744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</a:t>
              </a:r>
            </a:p>
          </p:txBody>
        </p:sp>
      </p:grpSp>
      <p:grpSp>
        <p:nvGrpSpPr>
          <p:cNvPr id="583" name="グループ化 582">
            <a:extLst>
              <a:ext uri="{FF2B5EF4-FFF2-40B4-BE49-F238E27FC236}">
                <a16:creationId xmlns:a16="http://schemas.microsoft.com/office/drawing/2014/main" id="{37F34F8D-188E-7284-FBE1-42BD682D2C8F}"/>
              </a:ext>
            </a:extLst>
          </p:cNvPr>
          <p:cNvGrpSpPr/>
          <p:nvPr/>
        </p:nvGrpSpPr>
        <p:grpSpPr>
          <a:xfrm>
            <a:off x="5992108" y="4588585"/>
            <a:ext cx="222165" cy="244732"/>
            <a:chOff x="8147388" y="4422564"/>
            <a:chExt cx="222165" cy="244732"/>
          </a:xfrm>
          <a:solidFill>
            <a:schemeClr val="bg1"/>
          </a:solidFill>
        </p:grpSpPr>
        <p:sp>
          <p:nvSpPr>
            <p:cNvPr id="584" name="フリーフォーム 429">
              <a:extLst>
                <a:ext uri="{FF2B5EF4-FFF2-40B4-BE49-F238E27FC236}">
                  <a16:creationId xmlns:a16="http://schemas.microsoft.com/office/drawing/2014/main" id="{04518B29-73A5-7291-887F-6710BD5B7971}"/>
                </a:ext>
              </a:extLst>
            </p:cNvPr>
            <p:cNvSpPr/>
            <p:nvPr/>
          </p:nvSpPr>
          <p:spPr>
            <a:xfrm>
              <a:off x="8147388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85" name="テキスト ボックス 584">
              <a:extLst>
                <a:ext uri="{FF2B5EF4-FFF2-40B4-BE49-F238E27FC236}">
                  <a16:creationId xmlns:a16="http://schemas.microsoft.com/office/drawing/2014/main" id="{578B2776-23D3-7931-7666-EE3F54CD7F89}"/>
                </a:ext>
              </a:extLst>
            </p:cNvPr>
            <p:cNvSpPr txBox="1"/>
            <p:nvPr/>
          </p:nvSpPr>
          <p:spPr>
            <a:xfrm rot="5400000">
              <a:off x="8176813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</a:t>
              </a:r>
            </a:p>
          </p:txBody>
        </p:sp>
      </p:grpSp>
      <p:grpSp>
        <p:nvGrpSpPr>
          <p:cNvPr id="586" name="グループ化 585">
            <a:extLst>
              <a:ext uri="{FF2B5EF4-FFF2-40B4-BE49-F238E27FC236}">
                <a16:creationId xmlns:a16="http://schemas.microsoft.com/office/drawing/2014/main" id="{B131EBAE-9529-7C2A-EBEF-8F71FC9C186C}"/>
              </a:ext>
            </a:extLst>
          </p:cNvPr>
          <p:cNvGrpSpPr/>
          <p:nvPr/>
        </p:nvGrpSpPr>
        <p:grpSpPr>
          <a:xfrm>
            <a:off x="5704791" y="4599976"/>
            <a:ext cx="222165" cy="244732"/>
            <a:chOff x="8408457" y="4422564"/>
            <a:chExt cx="222165" cy="244732"/>
          </a:xfrm>
          <a:solidFill>
            <a:schemeClr val="bg1"/>
          </a:solidFill>
        </p:grpSpPr>
        <p:sp>
          <p:nvSpPr>
            <p:cNvPr id="587" name="フリーフォーム 432">
              <a:extLst>
                <a:ext uri="{FF2B5EF4-FFF2-40B4-BE49-F238E27FC236}">
                  <a16:creationId xmlns:a16="http://schemas.microsoft.com/office/drawing/2014/main" id="{6B89FB41-0C8D-44C3-D388-E3D27436EA21}"/>
                </a:ext>
              </a:extLst>
            </p:cNvPr>
            <p:cNvSpPr/>
            <p:nvPr/>
          </p:nvSpPr>
          <p:spPr>
            <a:xfrm>
              <a:off x="8408457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88" name="テキスト ボックス 587">
              <a:extLst>
                <a:ext uri="{FF2B5EF4-FFF2-40B4-BE49-F238E27FC236}">
                  <a16:creationId xmlns:a16="http://schemas.microsoft.com/office/drawing/2014/main" id="{35BA2509-A7ED-E291-36A8-2406DCAB27E8}"/>
                </a:ext>
              </a:extLst>
            </p:cNvPr>
            <p:cNvSpPr txBox="1"/>
            <p:nvPr/>
          </p:nvSpPr>
          <p:spPr>
            <a:xfrm rot="5400000">
              <a:off x="8437882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香</a:t>
              </a:r>
            </a:p>
          </p:txBody>
        </p:sp>
      </p:grpSp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5BFECF7D-586C-1BC4-5B18-3D96B8AFB89A}"/>
              </a:ext>
            </a:extLst>
          </p:cNvPr>
          <p:cNvGrpSpPr/>
          <p:nvPr/>
        </p:nvGrpSpPr>
        <p:grpSpPr>
          <a:xfrm>
            <a:off x="7572951" y="3985934"/>
            <a:ext cx="222165" cy="244732"/>
            <a:chOff x="8691281" y="4422564"/>
            <a:chExt cx="222165" cy="244732"/>
          </a:xfrm>
          <a:solidFill>
            <a:schemeClr val="bg1"/>
          </a:solidFill>
        </p:grpSpPr>
        <p:sp>
          <p:nvSpPr>
            <p:cNvPr id="590" name="フリーフォーム 435">
              <a:extLst>
                <a:ext uri="{FF2B5EF4-FFF2-40B4-BE49-F238E27FC236}">
                  <a16:creationId xmlns:a16="http://schemas.microsoft.com/office/drawing/2014/main" id="{E31BF066-2201-E972-C776-20F85A19F30D}"/>
                </a:ext>
              </a:extLst>
            </p:cNvPr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91" name="テキスト ボックス 590">
              <a:extLst>
                <a:ext uri="{FF2B5EF4-FFF2-40B4-BE49-F238E27FC236}">
                  <a16:creationId xmlns:a16="http://schemas.microsoft.com/office/drawing/2014/main" id="{F0DB4F75-AAD2-2310-D0A5-4D52BB9C81AA}"/>
                </a:ext>
              </a:extLst>
            </p:cNvPr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92" name="グループ化 591">
            <a:extLst>
              <a:ext uri="{FF2B5EF4-FFF2-40B4-BE49-F238E27FC236}">
                <a16:creationId xmlns:a16="http://schemas.microsoft.com/office/drawing/2014/main" id="{26622C44-FEFC-6EDA-B25C-6D60EDF160F9}"/>
              </a:ext>
            </a:extLst>
          </p:cNvPr>
          <p:cNvGrpSpPr/>
          <p:nvPr/>
        </p:nvGrpSpPr>
        <p:grpSpPr>
          <a:xfrm>
            <a:off x="7319587" y="3985934"/>
            <a:ext cx="222165" cy="244732"/>
            <a:chOff x="8691281" y="4422564"/>
            <a:chExt cx="222165" cy="244732"/>
          </a:xfrm>
          <a:solidFill>
            <a:schemeClr val="bg1"/>
          </a:solidFill>
        </p:grpSpPr>
        <p:sp>
          <p:nvSpPr>
            <p:cNvPr id="593" name="フリーフォーム 438">
              <a:extLst>
                <a:ext uri="{FF2B5EF4-FFF2-40B4-BE49-F238E27FC236}">
                  <a16:creationId xmlns:a16="http://schemas.microsoft.com/office/drawing/2014/main" id="{232851E1-BD99-4D8B-D542-6A763A823AAF}"/>
                </a:ext>
              </a:extLst>
            </p:cNvPr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94" name="テキスト ボックス 593">
              <a:extLst>
                <a:ext uri="{FF2B5EF4-FFF2-40B4-BE49-F238E27FC236}">
                  <a16:creationId xmlns:a16="http://schemas.microsoft.com/office/drawing/2014/main" id="{16735093-F056-197C-1AAD-B7B75552060B}"/>
                </a:ext>
              </a:extLst>
            </p:cNvPr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2AF067AE-04E4-E756-9D72-595118E10DD2}"/>
              </a:ext>
            </a:extLst>
          </p:cNvPr>
          <p:cNvGrpSpPr/>
          <p:nvPr/>
        </p:nvGrpSpPr>
        <p:grpSpPr>
          <a:xfrm>
            <a:off x="7036758" y="3985934"/>
            <a:ext cx="222165" cy="244732"/>
            <a:chOff x="8691281" y="4422564"/>
            <a:chExt cx="222165" cy="244732"/>
          </a:xfrm>
          <a:solidFill>
            <a:schemeClr val="bg1"/>
          </a:solidFill>
        </p:grpSpPr>
        <p:sp>
          <p:nvSpPr>
            <p:cNvPr id="596" name="フリーフォーム 441">
              <a:extLst>
                <a:ext uri="{FF2B5EF4-FFF2-40B4-BE49-F238E27FC236}">
                  <a16:creationId xmlns:a16="http://schemas.microsoft.com/office/drawing/2014/main" id="{4595F854-689F-2BD8-093B-EAA1DBE20CB4}"/>
                </a:ext>
              </a:extLst>
            </p:cNvPr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597" name="テキスト ボックス 596">
              <a:extLst>
                <a:ext uri="{FF2B5EF4-FFF2-40B4-BE49-F238E27FC236}">
                  <a16:creationId xmlns:a16="http://schemas.microsoft.com/office/drawing/2014/main" id="{A0B8E939-E34F-84A5-7632-13C943DA6C82}"/>
                </a:ext>
              </a:extLst>
            </p:cNvPr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598" name="グループ化 597">
            <a:extLst>
              <a:ext uri="{FF2B5EF4-FFF2-40B4-BE49-F238E27FC236}">
                <a16:creationId xmlns:a16="http://schemas.microsoft.com/office/drawing/2014/main" id="{2C261E4D-9063-202E-4709-F596527E5858}"/>
              </a:ext>
            </a:extLst>
          </p:cNvPr>
          <p:cNvGrpSpPr/>
          <p:nvPr/>
        </p:nvGrpSpPr>
        <p:grpSpPr>
          <a:xfrm>
            <a:off x="6747792" y="3985934"/>
            <a:ext cx="222165" cy="244732"/>
            <a:chOff x="8691281" y="4422564"/>
            <a:chExt cx="222165" cy="244732"/>
          </a:xfrm>
          <a:solidFill>
            <a:schemeClr val="bg1"/>
          </a:solidFill>
        </p:grpSpPr>
        <p:sp>
          <p:nvSpPr>
            <p:cNvPr id="599" name="フリーフォーム 444">
              <a:extLst>
                <a:ext uri="{FF2B5EF4-FFF2-40B4-BE49-F238E27FC236}">
                  <a16:creationId xmlns:a16="http://schemas.microsoft.com/office/drawing/2014/main" id="{B0C014CC-7EF5-D70F-DB94-E05AD251CC11}"/>
                </a:ext>
              </a:extLst>
            </p:cNvPr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00" name="テキスト ボックス 599">
              <a:extLst>
                <a:ext uri="{FF2B5EF4-FFF2-40B4-BE49-F238E27FC236}">
                  <a16:creationId xmlns:a16="http://schemas.microsoft.com/office/drawing/2014/main" id="{0128DF1C-52D5-154F-DB2E-C035C61574B6}"/>
                </a:ext>
              </a:extLst>
            </p:cNvPr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01" name="グループ化 600">
            <a:extLst>
              <a:ext uri="{FF2B5EF4-FFF2-40B4-BE49-F238E27FC236}">
                <a16:creationId xmlns:a16="http://schemas.microsoft.com/office/drawing/2014/main" id="{24FD137B-7783-815D-2AC4-8459F5CAE865}"/>
              </a:ext>
            </a:extLst>
          </p:cNvPr>
          <p:cNvGrpSpPr/>
          <p:nvPr/>
        </p:nvGrpSpPr>
        <p:grpSpPr>
          <a:xfrm>
            <a:off x="6494428" y="3985934"/>
            <a:ext cx="222165" cy="244732"/>
            <a:chOff x="8691281" y="4422564"/>
            <a:chExt cx="222165" cy="244732"/>
          </a:xfrm>
          <a:solidFill>
            <a:schemeClr val="bg1"/>
          </a:solidFill>
        </p:grpSpPr>
        <p:sp>
          <p:nvSpPr>
            <p:cNvPr id="602" name="フリーフォーム 447">
              <a:extLst>
                <a:ext uri="{FF2B5EF4-FFF2-40B4-BE49-F238E27FC236}">
                  <a16:creationId xmlns:a16="http://schemas.microsoft.com/office/drawing/2014/main" id="{41E64FBB-DED5-8270-698F-97AC694BFAE6}"/>
                </a:ext>
              </a:extLst>
            </p:cNvPr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03" name="テキスト ボックス 602">
              <a:extLst>
                <a:ext uri="{FF2B5EF4-FFF2-40B4-BE49-F238E27FC236}">
                  <a16:creationId xmlns:a16="http://schemas.microsoft.com/office/drawing/2014/main" id="{838DEBFA-EFD6-E6E3-4EAD-04F56AA1A9BE}"/>
                </a:ext>
              </a:extLst>
            </p:cNvPr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04" name="グループ化 603">
            <a:extLst>
              <a:ext uri="{FF2B5EF4-FFF2-40B4-BE49-F238E27FC236}">
                <a16:creationId xmlns:a16="http://schemas.microsoft.com/office/drawing/2014/main" id="{B78E1CE2-371A-C2FB-1B5D-7F6DF2032870}"/>
              </a:ext>
            </a:extLst>
          </p:cNvPr>
          <p:cNvGrpSpPr/>
          <p:nvPr/>
        </p:nvGrpSpPr>
        <p:grpSpPr>
          <a:xfrm>
            <a:off x="6243647" y="3985934"/>
            <a:ext cx="222165" cy="244732"/>
            <a:chOff x="8691281" y="4422564"/>
            <a:chExt cx="222165" cy="244732"/>
          </a:xfrm>
          <a:solidFill>
            <a:schemeClr val="bg1"/>
          </a:solidFill>
        </p:grpSpPr>
        <p:sp>
          <p:nvSpPr>
            <p:cNvPr id="605" name="フリーフォーム 488">
              <a:extLst>
                <a:ext uri="{FF2B5EF4-FFF2-40B4-BE49-F238E27FC236}">
                  <a16:creationId xmlns:a16="http://schemas.microsoft.com/office/drawing/2014/main" id="{B7A42703-CA7C-9F37-8A96-27D61F45EC70}"/>
                </a:ext>
              </a:extLst>
            </p:cNvPr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06" name="テキスト ボックス 605">
              <a:extLst>
                <a:ext uri="{FF2B5EF4-FFF2-40B4-BE49-F238E27FC236}">
                  <a16:creationId xmlns:a16="http://schemas.microsoft.com/office/drawing/2014/main" id="{9BB49373-4F16-C7E4-6348-B378DE182829}"/>
                </a:ext>
              </a:extLst>
            </p:cNvPr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7E53FFBF-66AE-03F3-9ECD-7FF41B66BCB4}"/>
              </a:ext>
            </a:extLst>
          </p:cNvPr>
          <p:cNvGrpSpPr/>
          <p:nvPr/>
        </p:nvGrpSpPr>
        <p:grpSpPr>
          <a:xfrm>
            <a:off x="5954681" y="3985934"/>
            <a:ext cx="222165" cy="244732"/>
            <a:chOff x="8691281" y="4422564"/>
            <a:chExt cx="222165" cy="244732"/>
          </a:xfrm>
          <a:solidFill>
            <a:schemeClr val="bg1"/>
          </a:solidFill>
        </p:grpSpPr>
        <p:sp>
          <p:nvSpPr>
            <p:cNvPr id="608" name="フリーフォーム 491">
              <a:extLst>
                <a:ext uri="{FF2B5EF4-FFF2-40B4-BE49-F238E27FC236}">
                  <a16:creationId xmlns:a16="http://schemas.microsoft.com/office/drawing/2014/main" id="{E30F7B68-E749-5C12-4C3A-6607E654F072}"/>
                </a:ext>
              </a:extLst>
            </p:cNvPr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09" name="テキスト ボックス 608">
              <a:extLst>
                <a:ext uri="{FF2B5EF4-FFF2-40B4-BE49-F238E27FC236}">
                  <a16:creationId xmlns:a16="http://schemas.microsoft.com/office/drawing/2014/main" id="{3C8F7A87-836B-1F17-52CD-4C169EB77978}"/>
                </a:ext>
              </a:extLst>
            </p:cNvPr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4DA8774B-26F3-C17E-078E-1CB09A197E24}"/>
              </a:ext>
            </a:extLst>
          </p:cNvPr>
          <p:cNvGrpSpPr/>
          <p:nvPr/>
        </p:nvGrpSpPr>
        <p:grpSpPr>
          <a:xfrm>
            <a:off x="5701317" y="3985934"/>
            <a:ext cx="222165" cy="244732"/>
            <a:chOff x="8691281" y="4422564"/>
            <a:chExt cx="222165" cy="244732"/>
          </a:xfrm>
          <a:solidFill>
            <a:schemeClr val="bg1"/>
          </a:solidFill>
        </p:grpSpPr>
        <p:sp>
          <p:nvSpPr>
            <p:cNvPr id="611" name="フリーフォーム 494">
              <a:extLst>
                <a:ext uri="{FF2B5EF4-FFF2-40B4-BE49-F238E27FC236}">
                  <a16:creationId xmlns:a16="http://schemas.microsoft.com/office/drawing/2014/main" id="{C4D3974F-6AA7-D061-1178-F99AB1604D9C}"/>
                </a:ext>
              </a:extLst>
            </p:cNvPr>
            <p:cNvSpPr/>
            <p:nvPr/>
          </p:nvSpPr>
          <p:spPr>
            <a:xfrm>
              <a:off x="8691281" y="4422564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12" name="テキスト ボックス 611">
              <a:extLst>
                <a:ext uri="{FF2B5EF4-FFF2-40B4-BE49-F238E27FC236}">
                  <a16:creationId xmlns:a16="http://schemas.microsoft.com/office/drawing/2014/main" id="{93CAB600-3B23-A95A-1E68-767E726922F9}"/>
                </a:ext>
              </a:extLst>
            </p:cNvPr>
            <p:cNvSpPr txBox="1"/>
            <p:nvPr/>
          </p:nvSpPr>
          <p:spPr>
            <a:xfrm rot="5400000">
              <a:off x="8720706" y="4493412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40185F56-1B19-BF28-67D9-824F36A4EE64}"/>
              </a:ext>
            </a:extLst>
          </p:cNvPr>
          <p:cNvGrpSpPr/>
          <p:nvPr/>
        </p:nvGrpSpPr>
        <p:grpSpPr>
          <a:xfrm>
            <a:off x="6507083" y="2134491"/>
            <a:ext cx="222165" cy="244732"/>
            <a:chOff x="7625251" y="4101836"/>
            <a:chExt cx="222165" cy="244732"/>
          </a:xfrm>
          <a:solidFill>
            <a:schemeClr val="bg1"/>
          </a:solidFill>
        </p:grpSpPr>
        <p:sp>
          <p:nvSpPr>
            <p:cNvPr id="614" name="フリーフォーム 497">
              <a:extLst>
                <a:ext uri="{FF2B5EF4-FFF2-40B4-BE49-F238E27FC236}">
                  <a16:creationId xmlns:a16="http://schemas.microsoft.com/office/drawing/2014/main" id="{B1BB0E78-A27F-5D0B-F6B1-C5BCBF97E4DB}"/>
                </a:ext>
              </a:extLst>
            </p:cNvPr>
            <p:cNvSpPr/>
            <p:nvPr/>
          </p:nvSpPr>
          <p:spPr>
            <a:xfrm rot="10800000">
              <a:off x="762525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15" name="テキスト ボックス 614">
              <a:extLst>
                <a:ext uri="{FF2B5EF4-FFF2-40B4-BE49-F238E27FC236}">
                  <a16:creationId xmlns:a16="http://schemas.microsoft.com/office/drawing/2014/main" id="{EFFE1318-1C95-1480-A0ED-14577976E87B}"/>
                </a:ext>
              </a:extLst>
            </p:cNvPr>
            <p:cNvSpPr txBox="1"/>
            <p:nvPr/>
          </p:nvSpPr>
          <p:spPr>
            <a:xfrm rot="16200000">
              <a:off x="765467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</a:t>
              </a:r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47D509B1-8932-1929-36C3-3F4A4C98B446}"/>
              </a:ext>
            </a:extLst>
          </p:cNvPr>
          <p:cNvGrpSpPr/>
          <p:nvPr/>
        </p:nvGrpSpPr>
        <p:grpSpPr>
          <a:xfrm>
            <a:off x="6235803" y="2125334"/>
            <a:ext cx="222165" cy="244732"/>
            <a:chOff x="7886319" y="4101836"/>
            <a:chExt cx="222165" cy="244732"/>
          </a:xfrm>
          <a:solidFill>
            <a:schemeClr val="bg1"/>
          </a:solidFill>
        </p:grpSpPr>
        <p:sp>
          <p:nvSpPr>
            <p:cNvPr id="617" name="フリーフォーム 500">
              <a:extLst>
                <a:ext uri="{FF2B5EF4-FFF2-40B4-BE49-F238E27FC236}">
                  <a16:creationId xmlns:a16="http://schemas.microsoft.com/office/drawing/2014/main" id="{6D0570E0-C78E-A8EA-87DD-6AB9C7623FF7}"/>
                </a:ext>
              </a:extLst>
            </p:cNvPr>
            <p:cNvSpPr/>
            <p:nvPr/>
          </p:nvSpPr>
          <p:spPr>
            <a:xfrm rot="10800000">
              <a:off x="7886319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18" name="テキスト ボックス 617">
              <a:extLst>
                <a:ext uri="{FF2B5EF4-FFF2-40B4-BE49-F238E27FC236}">
                  <a16:creationId xmlns:a16="http://schemas.microsoft.com/office/drawing/2014/main" id="{FD382764-6033-F898-9346-27FA659C1F96}"/>
                </a:ext>
              </a:extLst>
            </p:cNvPr>
            <p:cNvSpPr txBox="1"/>
            <p:nvPr/>
          </p:nvSpPr>
          <p:spPr>
            <a:xfrm rot="16200000">
              <a:off x="7915745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銀</a:t>
              </a:r>
            </a:p>
          </p:txBody>
        </p: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04677E97-53B1-B217-8A2F-8B0A40A4F6A6}"/>
              </a:ext>
            </a:extLst>
          </p:cNvPr>
          <p:cNvGrpSpPr/>
          <p:nvPr/>
        </p:nvGrpSpPr>
        <p:grpSpPr>
          <a:xfrm>
            <a:off x="5987206" y="2134492"/>
            <a:ext cx="222165" cy="244732"/>
            <a:chOff x="8147388" y="4101836"/>
            <a:chExt cx="222165" cy="244732"/>
          </a:xfrm>
          <a:solidFill>
            <a:schemeClr val="bg1"/>
          </a:solidFill>
        </p:grpSpPr>
        <p:sp>
          <p:nvSpPr>
            <p:cNvPr id="620" name="フリーフォーム 503">
              <a:extLst>
                <a:ext uri="{FF2B5EF4-FFF2-40B4-BE49-F238E27FC236}">
                  <a16:creationId xmlns:a16="http://schemas.microsoft.com/office/drawing/2014/main" id="{A7236517-C3A0-83DC-91A5-EBB37CD6CEFC}"/>
                </a:ext>
              </a:extLst>
            </p:cNvPr>
            <p:cNvSpPr/>
            <p:nvPr/>
          </p:nvSpPr>
          <p:spPr>
            <a:xfrm rot="10800000">
              <a:off x="8147388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21" name="テキスト ボックス 620">
              <a:extLst>
                <a:ext uri="{FF2B5EF4-FFF2-40B4-BE49-F238E27FC236}">
                  <a16:creationId xmlns:a16="http://schemas.microsoft.com/office/drawing/2014/main" id="{96CC68EB-95B3-FC58-910C-EAA67E0FCF5B}"/>
                </a:ext>
              </a:extLst>
            </p:cNvPr>
            <p:cNvSpPr txBox="1"/>
            <p:nvPr/>
          </p:nvSpPr>
          <p:spPr>
            <a:xfrm rot="16200000">
              <a:off x="8176814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桂</a:t>
              </a:r>
            </a:p>
          </p:txBody>
        </p:sp>
      </p:grpSp>
      <p:grpSp>
        <p:nvGrpSpPr>
          <p:cNvPr id="622" name="グループ化 621">
            <a:extLst>
              <a:ext uri="{FF2B5EF4-FFF2-40B4-BE49-F238E27FC236}">
                <a16:creationId xmlns:a16="http://schemas.microsoft.com/office/drawing/2014/main" id="{E07CCBAD-22BC-B7E1-E5EF-6FEE29A0F1EF}"/>
              </a:ext>
            </a:extLst>
          </p:cNvPr>
          <p:cNvGrpSpPr/>
          <p:nvPr/>
        </p:nvGrpSpPr>
        <p:grpSpPr>
          <a:xfrm>
            <a:off x="7576516" y="2718008"/>
            <a:ext cx="222165" cy="244732"/>
            <a:chOff x="8691281" y="4101836"/>
            <a:chExt cx="222165" cy="244732"/>
          </a:xfrm>
          <a:solidFill>
            <a:schemeClr val="bg1"/>
          </a:solidFill>
        </p:grpSpPr>
        <p:sp>
          <p:nvSpPr>
            <p:cNvPr id="623" name="フリーフォーム 506">
              <a:extLst>
                <a:ext uri="{FF2B5EF4-FFF2-40B4-BE49-F238E27FC236}">
                  <a16:creationId xmlns:a16="http://schemas.microsoft.com/office/drawing/2014/main" id="{6AE5CF50-2C05-2668-BE6C-3828F466937C}"/>
                </a:ext>
              </a:extLst>
            </p:cNvPr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24" name="テキスト ボックス 623">
              <a:extLst>
                <a:ext uri="{FF2B5EF4-FFF2-40B4-BE49-F238E27FC236}">
                  <a16:creationId xmlns:a16="http://schemas.microsoft.com/office/drawing/2014/main" id="{77386B5D-0DED-E6D2-6740-644F78CA03ED}"/>
                </a:ext>
              </a:extLst>
            </p:cNvPr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49D59E51-BE8B-8EAB-35CF-6D1ABA392D03}"/>
              </a:ext>
            </a:extLst>
          </p:cNvPr>
          <p:cNvGrpSpPr/>
          <p:nvPr/>
        </p:nvGrpSpPr>
        <p:grpSpPr>
          <a:xfrm>
            <a:off x="7319586" y="2718008"/>
            <a:ext cx="222165" cy="244732"/>
            <a:chOff x="8691281" y="4101836"/>
            <a:chExt cx="222165" cy="244732"/>
          </a:xfrm>
          <a:solidFill>
            <a:schemeClr val="bg1"/>
          </a:solidFill>
        </p:grpSpPr>
        <p:sp>
          <p:nvSpPr>
            <p:cNvPr id="626" name="フリーフォーム 509">
              <a:extLst>
                <a:ext uri="{FF2B5EF4-FFF2-40B4-BE49-F238E27FC236}">
                  <a16:creationId xmlns:a16="http://schemas.microsoft.com/office/drawing/2014/main" id="{D243B5E5-9ED5-CFF3-6ADA-FEE6B18BAF17}"/>
                </a:ext>
              </a:extLst>
            </p:cNvPr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27" name="テキスト ボックス 626">
              <a:extLst>
                <a:ext uri="{FF2B5EF4-FFF2-40B4-BE49-F238E27FC236}">
                  <a16:creationId xmlns:a16="http://schemas.microsoft.com/office/drawing/2014/main" id="{1162BDA3-F82A-ADE2-6619-75F8E3B78353}"/>
                </a:ext>
              </a:extLst>
            </p:cNvPr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D8CAE166-9935-4BBE-0952-94DD55A4E2F3}"/>
              </a:ext>
            </a:extLst>
          </p:cNvPr>
          <p:cNvGrpSpPr/>
          <p:nvPr/>
        </p:nvGrpSpPr>
        <p:grpSpPr>
          <a:xfrm>
            <a:off x="7034186" y="2718008"/>
            <a:ext cx="222165" cy="244732"/>
            <a:chOff x="8691281" y="4101836"/>
            <a:chExt cx="222165" cy="244732"/>
          </a:xfrm>
          <a:solidFill>
            <a:schemeClr val="bg1"/>
          </a:solidFill>
        </p:grpSpPr>
        <p:sp>
          <p:nvSpPr>
            <p:cNvPr id="629" name="フリーフォーム 512">
              <a:extLst>
                <a:ext uri="{FF2B5EF4-FFF2-40B4-BE49-F238E27FC236}">
                  <a16:creationId xmlns:a16="http://schemas.microsoft.com/office/drawing/2014/main" id="{69BDD96B-42D6-AA7C-4304-2D5DDECE27D5}"/>
                </a:ext>
              </a:extLst>
            </p:cNvPr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30" name="テキスト ボックス 629">
              <a:extLst>
                <a:ext uri="{FF2B5EF4-FFF2-40B4-BE49-F238E27FC236}">
                  <a16:creationId xmlns:a16="http://schemas.microsoft.com/office/drawing/2014/main" id="{21A90C15-51A6-4C11-C88E-3A2757037A47}"/>
                </a:ext>
              </a:extLst>
            </p:cNvPr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31" name="グループ化 630">
            <a:extLst>
              <a:ext uri="{FF2B5EF4-FFF2-40B4-BE49-F238E27FC236}">
                <a16:creationId xmlns:a16="http://schemas.microsoft.com/office/drawing/2014/main" id="{9492CF85-E886-C834-3C7D-06D04D379386}"/>
              </a:ext>
            </a:extLst>
          </p:cNvPr>
          <p:cNvGrpSpPr/>
          <p:nvPr/>
        </p:nvGrpSpPr>
        <p:grpSpPr>
          <a:xfrm>
            <a:off x="6773814" y="2718008"/>
            <a:ext cx="222165" cy="244732"/>
            <a:chOff x="8691281" y="4101836"/>
            <a:chExt cx="222165" cy="244732"/>
          </a:xfrm>
          <a:solidFill>
            <a:schemeClr val="bg1"/>
          </a:solidFill>
        </p:grpSpPr>
        <p:sp>
          <p:nvSpPr>
            <p:cNvPr id="632" name="フリーフォーム 515">
              <a:extLst>
                <a:ext uri="{FF2B5EF4-FFF2-40B4-BE49-F238E27FC236}">
                  <a16:creationId xmlns:a16="http://schemas.microsoft.com/office/drawing/2014/main" id="{57F844DD-A44B-8B38-A511-F2DEEE0B8FEB}"/>
                </a:ext>
              </a:extLst>
            </p:cNvPr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33" name="テキスト ボックス 632">
              <a:extLst>
                <a:ext uri="{FF2B5EF4-FFF2-40B4-BE49-F238E27FC236}">
                  <a16:creationId xmlns:a16="http://schemas.microsoft.com/office/drawing/2014/main" id="{D0790CD0-B445-C9EB-96B2-3C7ADD98FC4C}"/>
                </a:ext>
              </a:extLst>
            </p:cNvPr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34" name="グループ化 633">
            <a:extLst>
              <a:ext uri="{FF2B5EF4-FFF2-40B4-BE49-F238E27FC236}">
                <a16:creationId xmlns:a16="http://schemas.microsoft.com/office/drawing/2014/main" id="{CC6FC381-C401-E58E-E628-C92E551A187F}"/>
              </a:ext>
            </a:extLst>
          </p:cNvPr>
          <p:cNvGrpSpPr/>
          <p:nvPr/>
        </p:nvGrpSpPr>
        <p:grpSpPr>
          <a:xfrm>
            <a:off x="6516884" y="2718008"/>
            <a:ext cx="222165" cy="244732"/>
            <a:chOff x="8691281" y="4101836"/>
            <a:chExt cx="222165" cy="244732"/>
          </a:xfrm>
          <a:solidFill>
            <a:schemeClr val="bg1"/>
          </a:solidFill>
        </p:grpSpPr>
        <p:sp>
          <p:nvSpPr>
            <p:cNvPr id="635" name="フリーフォーム 518">
              <a:extLst>
                <a:ext uri="{FF2B5EF4-FFF2-40B4-BE49-F238E27FC236}">
                  <a16:creationId xmlns:a16="http://schemas.microsoft.com/office/drawing/2014/main" id="{60C60697-5E68-72DC-98B2-070B8974C014}"/>
                </a:ext>
              </a:extLst>
            </p:cNvPr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36" name="テキスト ボックス 635">
              <a:extLst>
                <a:ext uri="{FF2B5EF4-FFF2-40B4-BE49-F238E27FC236}">
                  <a16:creationId xmlns:a16="http://schemas.microsoft.com/office/drawing/2014/main" id="{C008BE1A-D0DC-3F1D-5E17-A6B982890B44}"/>
                </a:ext>
              </a:extLst>
            </p:cNvPr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37" name="グループ化 636">
            <a:extLst>
              <a:ext uri="{FF2B5EF4-FFF2-40B4-BE49-F238E27FC236}">
                <a16:creationId xmlns:a16="http://schemas.microsoft.com/office/drawing/2014/main" id="{CD66032E-C668-D909-03AD-AA049C5945A8}"/>
              </a:ext>
            </a:extLst>
          </p:cNvPr>
          <p:cNvGrpSpPr/>
          <p:nvPr/>
        </p:nvGrpSpPr>
        <p:grpSpPr>
          <a:xfrm>
            <a:off x="6231484" y="2718008"/>
            <a:ext cx="222165" cy="244732"/>
            <a:chOff x="8691281" y="4101836"/>
            <a:chExt cx="222165" cy="244732"/>
          </a:xfrm>
          <a:solidFill>
            <a:schemeClr val="bg1"/>
          </a:solidFill>
        </p:grpSpPr>
        <p:sp>
          <p:nvSpPr>
            <p:cNvPr id="638" name="フリーフォーム 521">
              <a:extLst>
                <a:ext uri="{FF2B5EF4-FFF2-40B4-BE49-F238E27FC236}">
                  <a16:creationId xmlns:a16="http://schemas.microsoft.com/office/drawing/2014/main" id="{7A7AC5B6-316C-462F-455B-DD8DC76056C1}"/>
                </a:ext>
              </a:extLst>
            </p:cNvPr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39" name="テキスト ボックス 638">
              <a:extLst>
                <a:ext uri="{FF2B5EF4-FFF2-40B4-BE49-F238E27FC236}">
                  <a16:creationId xmlns:a16="http://schemas.microsoft.com/office/drawing/2014/main" id="{F3E9C75F-FC7E-F856-15F0-5964CFE44E09}"/>
                </a:ext>
              </a:extLst>
            </p:cNvPr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67316A80-D5B8-256A-B0D8-B306E195F37B}"/>
              </a:ext>
            </a:extLst>
          </p:cNvPr>
          <p:cNvGrpSpPr/>
          <p:nvPr/>
        </p:nvGrpSpPr>
        <p:grpSpPr>
          <a:xfrm>
            <a:off x="5971699" y="2718008"/>
            <a:ext cx="222165" cy="244732"/>
            <a:chOff x="8691281" y="4101836"/>
            <a:chExt cx="222165" cy="244732"/>
          </a:xfrm>
          <a:solidFill>
            <a:schemeClr val="bg1"/>
          </a:solidFill>
        </p:grpSpPr>
        <p:sp>
          <p:nvSpPr>
            <p:cNvPr id="641" name="フリーフォーム 524">
              <a:extLst>
                <a:ext uri="{FF2B5EF4-FFF2-40B4-BE49-F238E27FC236}">
                  <a16:creationId xmlns:a16="http://schemas.microsoft.com/office/drawing/2014/main" id="{86A0C5B2-1C5C-A3E4-DDFE-E6B86AF9D140}"/>
                </a:ext>
              </a:extLst>
            </p:cNvPr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42" name="テキスト ボックス 641">
              <a:extLst>
                <a:ext uri="{FF2B5EF4-FFF2-40B4-BE49-F238E27FC236}">
                  <a16:creationId xmlns:a16="http://schemas.microsoft.com/office/drawing/2014/main" id="{420B01A3-2664-FD30-0E76-A73F67C3423C}"/>
                </a:ext>
              </a:extLst>
            </p:cNvPr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D8E160D5-4811-3ADC-71DA-1321A6473684}"/>
              </a:ext>
            </a:extLst>
          </p:cNvPr>
          <p:cNvGrpSpPr/>
          <p:nvPr/>
        </p:nvGrpSpPr>
        <p:grpSpPr>
          <a:xfrm>
            <a:off x="5686299" y="2718008"/>
            <a:ext cx="222165" cy="244732"/>
            <a:chOff x="8691281" y="4101836"/>
            <a:chExt cx="222165" cy="244732"/>
          </a:xfrm>
          <a:solidFill>
            <a:schemeClr val="bg1"/>
          </a:solidFill>
        </p:grpSpPr>
        <p:sp>
          <p:nvSpPr>
            <p:cNvPr id="644" name="フリーフォーム 527">
              <a:extLst>
                <a:ext uri="{FF2B5EF4-FFF2-40B4-BE49-F238E27FC236}">
                  <a16:creationId xmlns:a16="http://schemas.microsoft.com/office/drawing/2014/main" id="{705E5115-C9A7-5207-4410-41F880D70FC4}"/>
                </a:ext>
              </a:extLst>
            </p:cNvPr>
            <p:cNvSpPr/>
            <p:nvPr/>
          </p:nvSpPr>
          <p:spPr>
            <a:xfrm rot="10800000">
              <a:off x="8691281" y="4101836"/>
              <a:ext cx="222165" cy="244732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>
                <a:solidFill>
                  <a:schemeClr val="tx1"/>
                </a:solidFill>
              </a:endParaRPr>
            </a:p>
          </p:txBody>
        </p:sp>
        <p:sp>
          <p:nvSpPr>
            <p:cNvPr id="645" name="テキスト ボックス 644">
              <a:extLst>
                <a:ext uri="{FF2B5EF4-FFF2-40B4-BE49-F238E27FC236}">
                  <a16:creationId xmlns:a16="http://schemas.microsoft.com/office/drawing/2014/main" id="{441D849B-B52E-B7BB-1670-73747AC8831A}"/>
                </a:ext>
              </a:extLst>
            </p:cNvPr>
            <p:cNvSpPr txBox="1"/>
            <p:nvPr/>
          </p:nvSpPr>
          <p:spPr>
            <a:xfrm rot="16200000">
              <a:off x="8720707" y="4133856"/>
              <a:ext cx="163315" cy="148925"/>
            </a:xfrm>
            <a:prstGeom prst="rect">
              <a:avLst/>
            </a:prstGeom>
            <a:grpFill/>
            <a:effectLst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6063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/>
          <p:cNvGrpSpPr/>
          <p:nvPr/>
        </p:nvGrpSpPr>
        <p:grpSpPr>
          <a:xfrm>
            <a:off x="1776419" y="240165"/>
            <a:ext cx="5906938" cy="6415770"/>
            <a:chOff x="2142406" y="240165"/>
            <a:chExt cx="5906938" cy="6415770"/>
          </a:xfrm>
        </p:grpSpPr>
        <p:sp>
          <p:nvSpPr>
            <p:cNvPr id="33" name="正方形/長方形 32"/>
            <p:cNvSpPr/>
            <p:nvPr/>
          </p:nvSpPr>
          <p:spPr>
            <a:xfrm>
              <a:off x="2142406" y="240165"/>
              <a:ext cx="5906938" cy="641577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テキスト ボックス 1"/>
            <p:cNvSpPr txBox="1">
              <a:spLocks noChangeAspect="1"/>
            </p:cNvSpPr>
            <p:nvPr/>
          </p:nvSpPr>
          <p:spPr>
            <a:xfrm>
              <a:off x="7004899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１</a:t>
              </a:r>
            </a:p>
          </p:txBody>
        </p:sp>
        <p:sp>
          <p:nvSpPr>
            <p:cNvPr id="5" name="テキスト ボックス 4"/>
            <p:cNvSpPr txBox="1">
              <a:spLocks noChangeAspect="1"/>
            </p:cNvSpPr>
            <p:nvPr/>
          </p:nvSpPr>
          <p:spPr>
            <a:xfrm>
              <a:off x="6502491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２</a:t>
              </a:r>
            </a:p>
          </p:txBody>
        </p:sp>
        <p:sp>
          <p:nvSpPr>
            <p:cNvPr id="6" name="テキスト ボックス 5"/>
            <p:cNvSpPr txBox="1">
              <a:spLocks noChangeAspect="1"/>
            </p:cNvSpPr>
            <p:nvPr/>
          </p:nvSpPr>
          <p:spPr>
            <a:xfrm>
              <a:off x="6000083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" name="テキスト ボックス 6"/>
            <p:cNvSpPr txBox="1">
              <a:spLocks noChangeAspect="1"/>
            </p:cNvSpPr>
            <p:nvPr/>
          </p:nvSpPr>
          <p:spPr>
            <a:xfrm>
              <a:off x="5497675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" name="テキスト ボックス 7"/>
            <p:cNvSpPr txBox="1">
              <a:spLocks noChangeAspect="1"/>
            </p:cNvSpPr>
            <p:nvPr/>
          </p:nvSpPr>
          <p:spPr>
            <a:xfrm>
              <a:off x="4995267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" name="テキスト ボックス 8"/>
            <p:cNvSpPr txBox="1">
              <a:spLocks noChangeAspect="1"/>
            </p:cNvSpPr>
            <p:nvPr/>
          </p:nvSpPr>
          <p:spPr>
            <a:xfrm>
              <a:off x="4492859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2848095" y="836713"/>
              <a:ext cx="4515876" cy="5277472"/>
              <a:chOff x="2749548" y="721545"/>
              <a:chExt cx="4712970" cy="5507807"/>
            </a:xfrm>
            <a:noFill/>
          </p:grpSpPr>
          <p:sp>
            <p:nvSpPr>
              <p:cNvPr id="15" name="正方形/長方形 14"/>
              <p:cNvSpPr/>
              <p:nvPr/>
            </p:nvSpPr>
            <p:spPr>
              <a:xfrm>
                <a:off x="2749548" y="721545"/>
                <a:ext cx="4712970" cy="5507805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" name="直線コネクタ 17"/>
              <p:cNvCxnSpPr/>
              <p:nvPr/>
            </p:nvCxnSpPr>
            <p:spPr>
              <a:xfrm>
                <a:off x="2749548" y="1333523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/>
              <p:cNvCxnSpPr/>
              <p:nvPr/>
            </p:nvCxnSpPr>
            <p:spPr>
              <a:xfrm>
                <a:off x="2749548" y="1945501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>
              <a:xfrm>
                <a:off x="2749548" y="2557479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/>
              <p:cNvCxnSpPr/>
              <p:nvPr/>
            </p:nvCxnSpPr>
            <p:spPr>
              <a:xfrm>
                <a:off x="2749548" y="3169457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/>
              <p:cNvCxnSpPr/>
              <p:nvPr/>
            </p:nvCxnSpPr>
            <p:spPr>
              <a:xfrm>
                <a:off x="2749548" y="3781435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/>
              <p:cNvCxnSpPr/>
              <p:nvPr/>
            </p:nvCxnSpPr>
            <p:spPr>
              <a:xfrm>
                <a:off x="2749548" y="4393413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/>
              <p:cNvCxnSpPr/>
              <p:nvPr/>
            </p:nvCxnSpPr>
            <p:spPr>
              <a:xfrm>
                <a:off x="2749548" y="5005391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>
                <a:off x="2749548" y="5617369"/>
                <a:ext cx="4712970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 rot="5400000">
                <a:off x="4184949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 rot="5400000">
                <a:off x="3661286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 rot="5400000">
                <a:off x="3137623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/>
              <p:nvPr/>
            </p:nvCxnSpPr>
            <p:spPr>
              <a:xfrm rot="5400000">
                <a:off x="2613960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 rot="5400000">
                <a:off x="2090297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/>
              <p:cNvCxnSpPr/>
              <p:nvPr/>
            </p:nvCxnSpPr>
            <p:spPr>
              <a:xfrm rot="5400000">
                <a:off x="1566634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 rot="5400000">
                <a:off x="1042971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 rot="5400000">
                <a:off x="519308" y="3475449"/>
                <a:ext cx="5507806" cy="0"/>
              </a:xfrm>
              <a:prstGeom prst="lin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テキスト ボックス 38"/>
            <p:cNvSpPr txBox="1">
              <a:spLocks noChangeAspect="1"/>
            </p:cNvSpPr>
            <p:nvPr/>
          </p:nvSpPr>
          <p:spPr>
            <a:xfrm>
              <a:off x="3990451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7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0" name="テキスト ボックス 39"/>
            <p:cNvSpPr txBox="1">
              <a:spLocks noChangeAspect="1"/>
            </p:cNvSpPr>
            <p:nvPr/>
          </p:nvSpPr>
          <p:spPr>
            <a:xfrm>
              <a:off x="3488043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1" name="テキスト ボックス 40"/>
            <p:cNvSpPr txBox="1">
              <a:spLocks noChangeAspect="1"/>
            </p:cNvSpPr>
            <p:nvPr/>
          </p:nvSpPr>
          <p:spPr>
            <a:xfrm>
              <a:off x="2985635" y="483132"/>
              <a:ext cx="151371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2" name="テキスト ボックス 41"/>
            <p:cNvSpPr txBox="1">
              <a:spLocks noChangeAspect="1"/>
            </p:cNvSpPr>
            <p:nvPr/>
          </p:nvSpPr>
          <p:spPr>
            <a:xfrm>
              <a:off x="7511971" y="1113468"/>
              <a:ext cx="224945" cy="336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一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3" name="テキスト ボックス 42"/>
            <p:cNvSpPr txBox="1">
              <a:spLocks noChangeAspect="1"/>
            </p:cNvSpPr>
            <p:nvPr/>
          </p:nvSpPr>
          <p:spPr>
            <a:xfrm>
              <a:off x="7511971" y="1501020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二</a:t>
              </a:r>
            </a:p>
          </p:txBody>
        </p:sp>
        <p:sp>
          <p:nvSpPr>
            <p:cNvPr id="44" name="テキスト ボックス 43"/>
            <p:cNvSpPr txBox="1">
              <a:spLocks noChangeAspect="1"/>
            </p:cNvSpPr>
            <p:nvPr/>
          </p:nvSpPr>
          <p:spPr>
            <a:xfrm>
              <a:off x="7511971" y="2093319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三</a:t>
              </a:r>
            </a:p>
          </p:txBody>
        </p:sp>
        <p:sp>
          <p:nvSpPr>
            <p:cNvPr id="45" name="テキスト ボックス 44"/>
            <p:cNvSpPr txBox="1">
              <a:spLocks noChangeAspect="1"/>
            </p:cNvSpPr>
            <p:nvPr/>
          </p:nvSpPr>
          <p:spPr>
            <a:xfrm>
              <a:off x="7511971" y="2685618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四</a:t>
              </a:r>
            </a:p>
          </p:txBody>
        </p:sp>
        <p:sp>
          <p:nvSpPr>
            <p:cNvPr id="46" name="テキスト ボックス 45"/>
            <p:cNvSpPr txBox="1">
              <a:spLocks noChangeAspect="1"/>
            </p:cNvSpPr>
            <p:nvPr/>
          </p:nvSpPr>
          <p:spPr>
            <a:xfrm>
              <a:off x="7511971" y="3277917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</a:t>
              </a:r>
            </a:p>
          </p:txBody>
        </p:sp>
        <p:sp>
          <p:nvSpPr>
            <p:cNvPr id="47" name="テキスト ボックス 46"/>
            <p:cNvSpPr txBox="1">
              <a:spLocks noChangeAspect="1"/>
            </p:cNvSpPr>
            <p:nvPr/>
          </p:nvSpPr>
          <p:spPr>
            <a:xfrm>
              <a:off x="7511971" y="3870216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六</a:t>
              </a:r>
            </a:p>
          </p:txBody>
        </p:sp>
        <p:sp>
          <p:nvSpPr>
            <p:cNvPr id="48" name="テキスト ボックス 47"/>
            <p:cNvSpPr txBox="1">
              <a:spLocks noChangeAspect="1"/>
            </p:cNvSpPr>
            <p:nvPr/>
          </p:nvSpPr>
          <p:spPr>
            <a:xfrm>
              <a:off x="7511971" y="4462515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七</a:t>
              </a:r>
            </a:p>
          </p:txBody>
        </p:sp>
        <p:sp>
          <p:nvSpPr>
            <p:cNvPr id="49" name="テキスト ボックス 48"/>
            <p:cNvSpPr txBox="1">
              <a:spLocks noChangeAspect="1"/>
            </p:cNvSpPr>
            <p:nvPr/>
          </p:nvSpPr>
          <p:spPr>
            <a:xfrm>
              <a:off x="7511971" y="5054814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ハ</a:t>
              </a:r>
            </a:p>
          </p:txBody>
        </p:sp>
        <p:sp>
          <p:nvSpPr>
            <p:cNvPr id="50" name="テキスト ボックス 49"/>
            <p:cNvSpPr txBox="1">
              <a:spLocks noChangeAspect="1"/>
            </p:cNvSpPr>
            <p:nvPr/>
          </p:nvSpPr>
          <p:spPr>
            <a:xfrm>
              <a:off x="7511971" y="5647116"/>
              <a:ext cx="224945" cy="2355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九</a:t>
              </a:r>
            </a:p>
          </p:txBody>
        </p:sp>
      </p:grpSp>
      <p:grpSp>
        <p:nvGrpSpPr>
          <p:cNvPr id="377" name="グループ化 376"/>
          <p:cNvGrpSpPr/>
          <p:nvPr/>
        </p:nvGrpSpPr>
        <p:grpSpPr>
          <a:xfrm>
            <a:off x="6544972" y="938862"/>
            <a:ext cx="400835" cy="441551"/>
            <a:chOff x="666750" y="2636912"/>
            <a:chExt cx="735330" cy="810025"/>
          </a:xfrm>
        </p:grpSpPr>
        <p:sp>
          <p:nvSpPr>
            <p:cNvPr id="378" name="フリーフォーム 377"/>
            <p:cNvSpPr/>
            <p:nvPr/>
          </p:nvSpPr>
          <p:spPr>
            <a:xfrm rot="10800000">
              <a:off x="666750" y="2636912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379" name="テキスト ボックス 378"/>
            <p:cNvSpPr txBox="1"/>
            <p:nvPr/>
          </p:nvSpPr>
          <p:spPr>
            <a:xfrm rot="16200000">
              <a:off x="764143" y="2742894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王将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73" name="グループ化 472"/>
          <p:cNvGrpSpPr/>
          <p:nvPr/>
        </p:nvGrpSpPr>
        <p:grpSpPr>
          <a:xfrm>
            <a:off x="5576518" y="2084230"/>
            <a:ext cx="400835" cy="441551"/>
            <a:chOff x="6825208" y="3698474"/>
            <a:chExt cx="735330" cy="810025"/>
          </a:xfrm>
        </p:grpSpPr>
        <p:sp>
          <p:nvSpPr>
            <p:cNvPr id="474" name="フリーフォーム 473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75" name="テキスト ボックス 474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76" name="グループ化 475"/>
          <p:cNvGrpSpPr/>
          <p:nvPr/>
        </p:nvGrpSpPr>
        <p:grpSpPr>
          <a:xfrm>
            <a:off x="6033120" y="2084230"/>
            <a:ext cx="400835" cy="441551"/>
            <a:chOff x="6825208" y="3698474"/>
            <a:chExt cx="735330" cy="810025"/>
          </a:xfrm>
        </p:grpSpPr>
        <p:sp>
          <p:nvSpPr>
            <p:cNvPr id="477" name="フリーフォーム 476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78" name="テキスト ボックス 477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79" name="グループ化 478"/>
          <p:cNvGrpSpPr/>
          <p:nvPr/>
        </p:nvGrpSpPr>
        <p:grpSpPr>
          <a:xfrm>
            <a:off x="6574349" y="2084230"/>
            <a:ext cx="400835" cy="441551"/>
            <a:chOff x="6825208" y="3698474"/>
            <a:chExt cx="735330" cy="810025"/>
          </a:xfrm>
        </p:grpSpPr>
        <p:sp>
          <p:nvSpPr>
            <p:cNvPr id="480" name="フリーフォーム 479"/>
            <p:cNvSpPr/>
            <p:nvPr/>
          </p:nvSpPr>
          <p:spPr>
            <a:xfrm>
              <a:off x="6825208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81" name="テキスト ボックス 480"/>
            <p:cNvSpPr txBox="1"/>
            <p:nvPr/>
          </p:nvSpPr>
          <p:spPr>
            <a:xfrm rot="5400000">
              <a:off x="6922600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歩兵</a:t>
              </a:r>
            </a:p>
          </p:txBody>
        </p:sp>
      </p:grpSp>
      <p:grpSp>
        <p:nvGrpSpPr>
          <p:cNvPr id="482" name="グループ化 481"/>
          <p:cNvGrpSpPr/>
          <p:nvPr/>
        </p:nvGrpSpPr>
        <p:grpSpPr>
          <a:xfrm>
            <a:off x="5543154" y="1479147"/>
            <a:ext cx="400835" cy="441551"/>
            <a:chOff x="3296816" y="3698474"/>
            <a:chExt cx="735330" cy="810025"/>
          </a:xfrm>
        </p:grpSpPr>
        <p:sp>
          <p:nvSpPr>
            <p:cNvPr id="483" name="フリーフォーム 482"/>
            <p:cNvSpPr/>
            <p:nvPr/>
          </p:nvSpPr>
          <p:spPr>
            <a:xfrm>
              <a:off x="3296816" y="3698474"/>
              <a:ext cx="735330" cy="810025"/>
            </a:xfrm>
            <a:custGeom>
              <a:avLst/>
              <a:gdLst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408524 w 2266950"/>
                <a:gd name="connsiteY12" fmla="*/ 52070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9683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277787 w 2266950"/>
                <a:gd name="connsiteY10" fmla="*/ 600919 h 2190750"/>
                <a:gd name="connsiteX11" fmla="*/ 311815 w 2266950"/>
                <a:gd name="connsiteY11" fmla="*/ 520700 h 2190750"/>
                <a:gd name="connsiteX12" fmla="*/ 1133475 w 2266950"/>
                <a:gd name="connsiteY12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152400 w 2266950"/>
                <a:gd name="connsiteY9" fmla="*/ 704662 h 2190750"/>
                <a:gd name="connsiteX10" fmla="*/ 311815 w 2266950"/>
                <a:gd name="connsiteY10" fmla="*/ 520700 h 2190750"/>
                <a:gd name="connsiteX11" fmla="*/ 1133475 w 2266950"/>
                <a:gd name="connsiteY11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277468 w 2266950"/>
                <a:gd name="connsiteY8" fmla="*/ 704662 h 2190750"/>
                <a:gd name="connsiteX9" fmla="*/ 311815 w 2266950"/>
                <a:gd name="connsiteY9" fmla="*/ 520700 h 2190750"/>
                <a:gd name="connsiteX10" fmla="*/ 1133475 w 2266950"/>
                <a:gd name="connsiteY10" fmla="*/ 0 h 2190750"/>
                <a:gd name="connsiteX0" fmla="*/ 1133475 w 2266950"/>
                <a:gd name="connsiteY0" fmla="*/ 0 h 2190750"/>
                <a:gd name="connsiteX1" fmla="*/ 1858427 w 2266950"/>
                <a:gd name="connsiteY1" fmla="*/ 520700 h 2190750"/>
                <a:gd name="connsiteX2" fmla="*/ 1955135 w 2266950"/>
                <a:gd name="connsiteY2" fmla="*/ 520700 h 2190750"/>
                <a:gd name="connsiteX3" fmla="*/ 1970113 w 2266950"/>
                <a:gd name="connsiteY3" fmla="*/ 600919 h 2190750"/>
                <a:gd name="connsiteX4" fmla="*/ 2114550 w 2266950"/>
                <a:gd name="connsiteY4" fmla="*/ 704662 h 2190750"/>
                <a:gd name="connsiteX5" fmla="*/ 1989483 w 2266950"/>
                <a:gd name="connsiteY5" fmla="*/ 704662 h 2190750"/>
                <a:gd name="connsiteX6" fmla="*/ 2266950 w 2266950"/>
                <a:gd name="connsiteY6" fmla="*/ 2190750 h 2190750"/>
                <a:gd name="connsiteX7" fmla="*/ 0 w 2266950"/>
                <a:gd name="connsiteY7" fmla="*/ 2190750 h 2190750"/>
                <a:gd name="connsiteX8" fmla="*/ 311815 w 2266950"/>
                <a:gd name="connsiteY8" fmla="*/ 520700 h 2190750"/>
                <a:gd name="connsiteX9" fmla="*/ 1133475 w 2266950"/>
                <a:gd name="connsiteY9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2114550 w 2266950"/>
                <a:gd name="connsiteY3" fmla="*/ 704662 h 2190750"/>
                <a:gd name="connsiteX4" fmla="*/ 1989483 w 2266950"/>
                <a:gd name="connsiteY4" fmla="*/ 704662 h 2190750"/>
                <a:gd name="connsiteX5" fmla="*/ 2266950 w 2266950"/>
                <a:gd name="connsiteY5" fmla="*/ 2190750 h 2190750"/>
                <a:gd name="connsiteX6" fmla="*/ 0 w 2266950"/>
                <a:gd name="connsiteY6" fmla="*/ 2190750 h 2190750"/>
                <a:gd name="connsiteX7" fmla="*/ 311815 w 2266950"/>
                <a:gd name="connsiteY7" fmla="*/ 520700 h 2190750"/>
                <a:gd name="connsiteX8" fmla="*/ 1133475 w 2266950"/>
                <a:gd name="connsiteY8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70113 w 2266950"/>
                <a:gd name="connsiteY2" fmla="*/ 600919 h 2190750"/>
                <a:gd name="connsiteX3" fmla="*/ 1989483 w 2266950"/>
                <a:gd name="connsiteY3" fmla="*/ 704662 h 2190750"/>
                <a:gd name="connsiteX4" fmla="*/ 2266950 w 2266950"/>
                <a:gd name="connsiteY4" fmla="*/ 2190750 h 2190750"/>
                <a:gd name="connsiteX5" fmla="*/ 0 w 2266950"/>
                <a:gd name="connsiteY5" fmla="*/ 2190750 h 2190750"/>
                <a:gd name="connsiteX6" fmla="*/ 311815 w 2266950"/>
                <a:gd name="connsiteY6" fmla="*/ 520700 h 2190750"/>
                <a:gd name="connsiteX7" fmla="*/ 1133475 w 2266950"/>
                <a:gd name="connsiteY7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1989483 w 2266950"/>
                <a:gd name="connsiteY2" fmla="*/ 704662 h 2190750"/>
                <a:gd name="connsiteX3" fmla="*/ 2266950 w 2266950"/>
                <a:gd name="connsiteY3" fmla="*/ 2190750 h 2190750"/>
                <a:gd name="connsiteX4" fmla="*/ 0 w 2266950"/>
                <a:gd name="connsiteY4" fmla="*/ 2190750 h 2190750"/>
                <a:gd name="connsiteX5" fmla="*/ 311815 w 2266950"/>
                <a:gd name="connsiteY5" fmla="*/ 520700 h 2190750"/>
                <a:gd name="connsiteX6" fmla="*/ 1133475 w 2266950"/>
                <a:gd name="connsiteY6" fmla="*/ 0 h 2190750"/>
                <a:gd name="connsiteX0" fmla="*/ 1133475 w 2266950"/>
                <a:gd name="connsiteY0" fmla="*/ 0 h 2190750"/>
                <a:gd name="connsiteX1" fmla="*/ 1955135 w 2266950"/>
                <a:gd name="connsiteY1" fmla="*/ 520700 h 2190750"/>
                <a:gd name="connsiteX2" fmla="*/ 2266950 w 2266950"/>
                <a:gd name="connsiteY2" fmla="*/ 2190750 h 2190750"/>
                <a:gd name="connsiteX3" fmla="*/ 0 w 2266950"/>
                <a:gd name="connsiteY3" fmla="*/ 2190750 h 2190750"/>
                <a:gd name="connsiteX4" fmla="*/ 311815 w 2266950"/>
                <a:gd name="connsiteY4" fmla="*/ 520700 h 2190750"/>
                <a:gd name="connsiteX5" fmla="*/ 1133475 w 2266950"/>
                <a:gd name="connsiteY5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6950" h="2190750">
                  <a:moveTo>
                    <a:pt x="1133475" y="0"/>
                  </a:moveTo>
                  <a:lnTo>
                    <a:pt x="1955135" y="520700"/>
                  </a:lnTo>
                  <a:lnTo>
                    <a:pt x="2266950" y="2190750"/>
                  </a:lnTo>
                  <a:lnTo>
                    <a:pt x="0" y="2190750"/>
                  </a:lnTo>
                  <a:lnTo>
                    <a:pt x="311815" y="520700"/>
                  </a:lnTo>
                  <a:lnTo>
                    <a:pt x="11334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84" name="テキスト ボックス 483"/>
            <p:cNvSpPr txBox="1"/>
            <p:nvPr/>
          </p:nvSpPr>
          <p:spPr>
            <a:xfrm rot="5400000">
              <a:off x="3394208" y="3932972"/>
              <a:ext cx="540547" cy="492918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Left">
                <a:avLst>
                  <a:gd name="adj" fmla="val 1236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金将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5292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834</TotalTime>
  <Words>327</Words>
  <Application>Microsoft Office PowerPoint</Application>
  <PresentationFormat>A4 210 x 297 mm</PresentationFormat>
  <Paragraphs>303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pptx374_将棋と将棋盤</dc:title>
  <dc:subject>pptx374_将棋と将棋盤</dc:subject>
  <dc:creator>でじけろお</dc:creator>
  <cp:revision>1</cp:revision>
  <dcterms:created xsi:type="dcterms:W3CDTF">2015-08-24T01:35:23Z</dcterms:created>
  <dcterms:modified xsi:type="dcterms:W3CDTF">2024-05-28T14:40:24Z</dcterms:modified>
  <cp:version>2</cp:version>
</cp:coreProperties>
</file>