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4" r:id="rId2"/>
    <p:sldId id="325" r:id="rId3"/>
    <p:sldId id="318" r:id="rId4"/>
    <p:sldId id="326" r:id="rId5"/>
    <p:sldId id="327" r:id="rId6"/>
    <p:sldId id="323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CCFF"/>
    <a:srgbClr val="CCECFF"/>
    <a:srgbClr val="FF0000"/>
    <a:srgbClr val="99CCFF"/>
    <a:srgbClr val="FFCC66"/>
    <a:srgbClr val="FF6600"/>
    <a:srgbClr val="CC6600"/>
    <a:srgbClr val="CC9900"/>
    <a:srgbClr val="663300"/>
    <a:srgbClr val="00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236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171075" y="1825793"/>
            <a:ext cx="9200150" cy="6254416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521255" y="2717245"/>
            <a:ext cx="7810500" cy="447151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お帰りの際には、</a:t>
            </a:r>
            <a:br>
              <a: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置忘れのないように</a:t>
            </a:r>
            <a:br>
              <a: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今一度ご確認下さい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</a:rPr>
              <a:t>本日はご利用有難う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</a:rPr>
              <a:t>ございました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38299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フリーフォーム: 図形 161">
            <a:extLst>
              <a:ext uri="{FF2B5EF4-FFF2-40B4-BE49-F238E27FC236}">
                <a16:creationId xmlns:a16="http://schemas.microsoft.com/office/drawing/2014/main" id="{B9F1B157-1FC8-F8BD-9478-1E800719E7B5}"/>
              </a:ext>
            </a:extLst>
          </p:cNvPr>
          <p:cNvSpPr/>
          <p:nvPr/>
        </p:nvSpPr>
        <p:spPr>
          <a:xfrm>
            <a:off x="2226517" y="285594"/>
            <a:ext cx="4352834" cy="9347925"/>
          </a:xfrm>
          <a:custGeom>
            <a:avLst/>
            <a:gdLst>
              <a:gd name="connsiteX0" fmla="*/ 675367 w 4352834"/>
              <a:gd name="connsiteY0" fmla="*/ 0 h 9347925"/>
              <a:gd name="connsiteX1" fmla="*/ 4069861 w 4352834"/>
              <a:gd name="connsiteY1" fmla="*/ 0 h 9347925"/>
              <a:gd name="connsiteX2" fmla="*/ 4352834 w 4352834"/>
              <a:gd name="connsiteY2" fmla="*/ 282973 h 9347925"/>
              <a:gd name="connsiteX3" fmla="*/ 4352834 w 4352834"/>
              <a:gd name="connsiteY3" fmla="*/ 9064952 h 9347925"/>
              <a:gd name="connsiteX4" fmla="*/ 4069861 w 4352834"/>
              <a:gd name="connsiteY4" fmla="*/ 9347925 h 9347925"/>
              <a:gd name="connsiteX5" fmla="*/ 675367 w 4352834"/>
              <a:gd name="connsiteY5" fmla="*/ 9347925 h 9347925"/>
              <a:gd name="connsiteX6" fmla="*/ 392394 w 4352834"/>
              <a:gd name="connsiteY6" fmla="*/ 9064952 h 9347925"/>
              <a:gd name="connsiteX7" fmla="*/ 392394 w 4352834"/>
              <a:gd name="connsiteY7" fmla="*/ 6871233 h 9347925"/>
              <a:gd name="connsiteX8" fmla="*/ 353165 w 4352834"/>
              <a:gd name="connsiteY8" fmla="*/ 6885487 h 9347925"/>
              <a:gd name="connsiteX9" fmla="*/ 0 w 4352834"/>
              <a:gd name="connsiteY9" fmla="*/ 7180231 h 9347925"/>
              <a:gd name="connsiteX10" fmla="*/ 353091 w 4352834"/>
              <a:gd name="connsiteY10" fmla="*/ 6516145 h 9347925"/>
              <a:gd name="connsiteX11" fmla="*/ 392394 w 4352834"/>
              <a:gd name="connsiteY11" fmla="*/ 6494813 h 9347925"/>
              <a:gd name="connsiteX12" fmla="*/ 392394 w 4352834"/>
              <a:gd name="connsiteY12" fmla="*/ 282973 h 9347925"/>
              <a:gd name="connsiteX13" fmla="*/ 675367 w 4352834"/>
              <a:gd name="connsiteY13" fmla="*/ 0 h 9347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352834" h="9347925">
                <a:moveTo>
                  <a:pt x="675367" y="0"/>
                </a:moveTo>
                <a:lnTo>
                  <a:pt x="4069861" y="0"/>
                </a:lnTo>
                <a:cubicBezTo>
                  <a:pt x="4226143" y="0"/>
                  <a:pt x="4352834" y="126691"/>
                  <a:pt x="4352834" y="282973"/>
                </a:cubicBezTo>
                <a:lnTo>
                  <a:pt x="4352834" y="9064952"/>
                </a:lnTo>
                <a:cubicBezTo>
                  <a:pt x="4352834" y="9221234"/>
                  <a:pt x="4226143" y="9347925"/>
                  <a:pt x="4069861" y="9347925"/>
                </a:cubicBezTo>
                <a:lnTo>
                  <a:pt x="675367" y="9347925"/>
                </a:lnTo>
                <a:cubicBezTo>
                  <a:pt x="519085" y="9347925"/>
                  <a:pt x="392394" y="9221234"/>
                  <a:pt x="392394" y="9064952"/>
                </a:cubicBezTo>
                <a:lnTo>
                  <a:pt x="392394" y="6871233"/>
                </a:lnTo>
                <a:lnTo>
                  <a:pt x="353165" y="6885487"/>
                </a:lnTo>
                <a:cubicBezTo>
                  <a:pt x="215969" y="6954085"/>
                  <a:pt x="94528" y="7054193"/>
                  <a:pt x="0" y="7180231"/>
                </a:cubicBezTo>
                <a:cubicBezTo>
                  <a:pt x="0" y="6903792"/>
                  <a:pt x="140061" y="6660066"/>
                  <a:pt x="353091" y="6516145"/>
                </a:cubicBezTo>
                <a:lnTo>
                  <a:pt x="392394" y="6494813"/>
                </a:lnTo>
                <a:lnTo>
                  <a:pt x="392394" y="282973"/>
                </a:lnTo>
                <a:cubicBezTo>
                  <a:pt x="392394" y="126691"/>
                  <a:pt x="519085" y="0"/>
                  <a:pt x="675367" y="0"/>
                </a:cubicBezTo>
                <a:close/>
              </a:path>
            </a:pathLst>
          </a:custGeom>
          <a:solidFill>
            <a:srgbClr val="FFFF00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D06F5DA6-0567-9A08-34DA-93105751944C}"/>
              </a:ext>
            </a:extLst>
          </p:cNvPr>
          <p:cNvSpPr txBox="1"/>
          <p:nvPr/>
        </p:nvSpPr>
        <p:spPr>
          <a:xfrm rot="5622477">
            <a:off x="-1958071" y="2998629"/>
            <a:ext cx="6473463" cy="112682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スマホ、貴重品、上着、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傘などはありますか？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EE611F55-95CF-CC33-FC67-B0E5589457D6}"/>
              </a:ext>
            </a:extLst>
          </p:cNvPr>
          <p:cNvSpPr txBox="1"/>
          <p:nvPr/>
        </p:nvSpPr>
        <p:spPr>
          <a:xfrm rot="5400000">
            <a:off x="339156" y="3326768"/>
            <a:ext cx="8528972" cy="323158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お忘れ物がないか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今一度ご確認下さい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CAD82DEC-09A6-D408-173D-A873DF62186A}"/>
              </a:ext>
            </a:extLst>
          </p:cNvPr>
          <p:cNvGrpSpPr/>
          <p:nvPr/>
        </p:nvGrpSpPr>
        <p:grpSpPr>
          <a:xfrm flipH="1">
            <a:off x="490215" y="6915935"/>
            <a:ext cx="2497633" cy="2679273"/>
            <a:chOff x="-352158" y="-171330"/>
            <a:chExt cx="3235160" cy="3470436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CC6CED0B-E954-BCEE-09C7-DEA12F9FF8FC}"/>
                </a:ext>
              </a:extLst>
            </p:cNvPr>
            <p:cNvGrpSpPr/>
            <p:nvPr/>
          </p:nvGrpSpPr>
          <p:grpSpPr>
            <a:xfrm>
              <a:off x="671411" y="-171330"/>
              <a:ext cx="2211591" cy="3441303"/>
              <a:chOff x="579138" y="3261571"/>
              <a:chExt cx="1455627" cy="2265000"/>
            </a:xfrm>
          </p:grpSpPr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22394012-96AA-DBBC-69B6-63992E88D992}"/>
                  </a:ext>
                </a:extLst>
              </p:cNvPr>
              <p:cNvSpPr/>
              <p:nvPr/>
            </p:nvSpPr>
            <p:spPr bwMode="auto">
              <a:xfrm rot="331382" flipH="1">
                <a:off x="579138" y="4089503"/>
                <a:ext cx="634862" cy="759426"/>
              </a:xfrm>
              <a:custGeom>
                <a:avLst/>
                <a:gdLst>
                  <a:gd name="connsiteX0" fmla="*/ 432312 w 634862"/>
                  <a:gd name="connsiteY0" fmla="*/ 0 h 759426"/>
                  <a:gd name="connsiteX1" fmla="*/ 634862 w 634862"/>
                  <a:gd name="connsiteY1" fmla="*/ 544898 h 759426"/>
                  <a:gd name="connsiteX2" fmla="*/ 634862 w 634862"/>
                  <a:gd name="connsiteY2" fmla="*/ 544900 h 759426"/>
                  <a:gd name="connsiteX3" fmla="*/ 438228 w 634862"/>
                  <a:gd name="connsiteY3" fmla="*/ 527167 h 759426"/>
                  <a:gd name="connsiteX4" fmla="*/ 429421 w 634862"/>
                  <a:gd name="connsiteY4" fmla="*/ 521218 h 759426"/>
                  <a:gd name="connsiteX5" fmla="*/ 439272 w 634862"/>
                  <a:gd name="connsiteY5" fmla="*/ 540827 h 759426"/>
                  <a:gd name="connsiteX6" fmla="*/ 534762 w 634862"/>
                  <a:gd name="connsiteY6" fmla="*/ 656432 h 759426"/>
                  <a:gd name="connsiteX7" fmla="*/ 534763 w 634862"/>
                  <a:gd name="connsiteY7" fmla="*/ 656433 h 759426"/>
                  <a:gd name="connsiteX8" fmla="*/ 255332 w 634862"/>
                  <a:gd name="connsiteY8" fmla="*/ 570911 h 759426"/>
                  <a:gd name="connsiteX9" fmla="*/ 244822 w 634862"/>
                  <a:gd name="connsiteY9" fmla="*/ 556148 h 759426"/>
                  <a:gd name="connsiteX10" fmla="*/ 257854 w 634862"/>
                  <a:gd name="connsiteY10" fmla="*/ 617793 h 759426"/>
                  <a:gd name="connsiteX11" fmla="*/ 320477 w 634862"/>
                  <a:gd name="connsiteY11" fmla="*/ 759425 h 759426"/>
                  <a:gd name="connsiteX12" fmla="*/ 320477 w 634862"/>
                  <a:gd name="connsiteY12" fmla="*/ 759426 h 759426"/>
                  <a:gd name="connsiteX13" fmla="*/ 0 w 634862"/>
                  <a:gd name="connsiteY13" fmla="*/ 468762 h 759426"/>
                  <a:gd name="connsiteX14" fmla="*/ 195733 w 634862"/>
                  <a:gd name="connsiteY14" fmla="*/ 200940 h 759426"/>
                  <a:gd name="connsiteX15" fmla="*/ 229576 w 634862"/>
                  <a:gd name="connsiteY15" fmla="*/ 191411 h 759426"/>
                  <a:gd name="connsiteX16" fmla="*/ 248258 w 634862"/>
                  <a:gd name="connsiteY16" fmla="*/ 167110 h 759426"/>
                  <a:gd name="connsiteX17" fmla="*/ 286682 w 634862"/>
                  <a:gd name="connsiteY17" fmla="*/ 134759 h 759426"/>
                  <a:gd name="connsiteX18" fmla="*/ 302382 w 634862"/>
                  <a:gd name="connsiteY18" fmla="*/ 126750 h 759426"/>
                  <a:gd name="connsiteX19" fmla="*/ 317584 w 634862"/>
                  <a:gd name="connsiteY19" fmla="*/ 95606 h 759426"/>
                  <a:gd name="connsiteX20" fmla="*/ 432312 w 634862"/>
                  <a:gd name="connsiteY20" fmla="*/ 0 h 759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634862" h="759426">
                    <a:moveTo>
                      <a:pt x="432312" y="0"/>
                    </a:moveTo>
                    <a:cubicBezTo>
                      <a:pt x="413216" y="199795"/>
                      <a:pt x="489899" y="406087"/>
                      <a:pt x="634862" y="544898"/>
                    </a:cubicBezTo>
                    <a:lnTo>
                      <a:pt x="634862" y="544900"/>
                    </a:lnTo>
                    <a:cubicBezTo>
                      <a:pt x="569656" y="569138"/>
                      <a:pt x="499287" y="560587"/>
                      <a:pt x="438228" y="527167"/>
                    </a:cubicBezTo>
                    <a:lnTo>
                      <a:pt x="429421" y="521218"/>
                    </a:lnTo>
                    <a:lnTo>
                      <a:pt x="439272" y="540827"/>
                    </a:lnTo>
                    <a:cubicBezTo>
                      <a:pt x="466549" y="582809"/>
                      <a:pt x="498522" y="621729"/>
                      <a:pt x="534762" y="656432"/>
                    </a:cubicBezTo>
                    <a:lnTo>
                      <a:pt x="534763" y="656433"/>
                    </a:lnTo>
                    <a:cubicBezTo>
                      <a:pt x="436953" y="692791"/>
                      <a:pt x="327528" y="655372"/>
                      <a:pt x="255332" y="570911"/>
                    </a:cubicBezTo>
                    <a:lnTo>
                      <a:pt x="244822" y="556148"/>
                    </a:lnTo>
                    <a:lnTo>
                      <a:pt x="257854" y="617793"/>
                    </a:lnTo>
                    <a:cubicBezTo>
                      <a:pt x="271771" y="666648"/>
                      <a:pt x="292645" y="714270"/>
                      <a:pt x="320477" y="759425"/>
                    </a:cubicBezTo>
                    <a:lnTo>
                      <a:pt x="320477" y="759426"/>
                    </a:lnTo>
                    <a:cubicBezTo>
                      <a:pt x="143482" y="759426"/>
                      <a:pt x="0" y="629291"/>
                      <a:pt x="0" y="468762"/>
                    </a:cubicBezTo>
                    <a:cubicBezTo>
                      <a:pt x="0" y="348365"/>
                      <a:pt x="80708" y="245065"/>
                      <a:pt x="195733" y="200940"/>
                    </a:cubicBezTo>
                    <a:lnTo>
                      <a:pt x="229576" y="191411"/>
                    </a:lnTo>
                    <a:lnTo>
                      <a:pt x="248258" y="167110"/>
                    </a:lnTo>
                    <a:cubicBezTo>
                      <a:pt x="259821" y="154966"/>
                      <a:pt x="272659" y="144102"/>
                      <a:pt x="286682" y="134759"/>
                    </a:cubicBezTo>
                    <a:lnTo>
                      <a:pt x="302382" y="126750"/>
                    </a:lnTo>
                    <a:lnTo>
                      <a:pt x="317584" y="95606"/>
                    </a:lnTo>
                    <a:cubicBezTo>
                      <a:pt x="344351" y="52220"/>
                      <a:pt x="383408" y="18179"/>
                      <a:pt x="43231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E94466F2-1930-5734-E5B4-4141C4F85A49}"/>
                  </a:ext>
                </a:extLst>
              </p:cNvPr>
              <p:cNvSpPr/>
              <p:nvPr/>
            </p:nvSpPr>
            <p:spPr bwMode="auto">
              <a:xfrm rot="21268618">
                <a:off x="1399903" y="4089504"/>
                <a:ext cx="634862" cy="759426"/>
              </a:xfrm>
              <a:custGeom>
                <a:avLst/>
                <a:gdLst>
                  <a:gd name="connsiteX0" fmla="*/ 432312 w 634862"/>
                  <a:gd name="connsiteY0" fmla="*/ 0 h 759426"/>
                  <a:gd name="connsiteX1" fmla="*/ 634862 w 634862"/>
                  <a:gd name="connsiteY1" fmla="*/ 544898 h 759426"/>
                  <a:gd name="connsiteX2" fmla="*/ 634862 w 634862"/>
                  <a:gd name="connsiteY2" fmla="*/ 544900 h 759426"/>
                  <a:gd name="connsiteX3" fmla="*/ 438228 w 634862"/>
                  <a:gd name="connsiteY3" fmla="*/ 527167 h 759426"/>
                  <a:gd name="connsiteX4" fmla="*/ 429421 w 634862"/>
                  <a:gd name="connsiteY4" fmla="*/ 521218 h 759426"/>
                  <a:gd name="connsiteX5" fmla="*/ 439272 w 634862"/>
                  <a:gd name="connsiteY5" fmla="*/ 540827 h 759426"/>
                  <a:gd name="connsiteX6" fmla="*/ 534762 w 634862"/>
                  <a:gd name="connsiteY6" fmla="*/ 656432 h 759426"/>
                  <a:gd name="connsiteX7" fmla="*/ 534763 w 634862"/>
                  <a:gd name="connsiteY7" fmla="*/ 656433 h 759426"/>
                  <a:gd name="connsiteX8" fmla="*/ 255332 w 634862"/>
                  <a:gd name="connsiteY8" fmla="*/ 570911 h 759426"/>
                  <a:gd name="connsiteX9" fmla="*/ 244822 w 634862"/>
                  <a:gd name="connsiteY9" fmla="*/ 556148 h 759426"/>
                  <a:gd name="connsiteX10" fmla="*/ 257854 w 634862"/>
                  <a:gd name="connsiteY10" fmla="*/ 617793 h 759426"/>
                  <a:gd name="connsiteX11" fmla="*/ 320477 w 634862"/>
                  <a:gd name="connsiteY11" fmla="*/ 759425 h 759426"/>
                  <a:gd name="connsiteX12" fmla="*/ 320477 w 634862"/>
                  <a:gd name="connsiteY12" fmla="*/ 759426 h 759426"/>
                  <a:gd name="connsiteX13" fmla="*/ 0 w 634862"/>
                  <a:gd name="connsiteY13" fmla="*/ 468762 h 759426"/>
                  <a:gd name="connsiteX14" fmla="*/ 195733 w 634862"/>
                  <a:gd name="connsiteY14" fmla="*/ 200940 h 759426"/>
                  <a:gd name="connsiteX15" fmla="*/ 229576 w 634862"/>
                  <a:gd name="connsiteY15" fmla="*/ 191411 h 759426"/>
                  <a:gd name="connsiteX16" fmla="*/ 248258 w 634862"/>
                  <a:gd name="connsiteY16" fmla="*/ 167110 h 759426"/>
                  <a:gd name="connsiteX17" fmla="*/ 286682 w 634862"/>
                  <a:gd name="connsiteY17" fmla="*/ 134759 h 759426"/>
                  <a:gd name="connsiteX18" fmla="*/ 302382 w 634862"/>
                  <a:gd name="connsiteY18" fmla="*/ 126750 h 759426"/>
                  <a:gd name="connsiteX19" fmla="*/ 317584 w 634862"/>
                  <a:gd name="connsiteY19" fmla="*/ 95606 h 759426"/>
                  <a:gd name="connsiteX20" fmla="*/ 432312 w 634862"/>
                  <a:gd name="connsiteY20" fmla="*/ 0 h 759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634862" h="759426">
                    <a:moveTo>
                      <a:pt x="432312" y="0"/>
                    </a:moveTo>
                    <a:cubicBezTo>
                      <a:pt x="413216" y="199795"/>
                      <a:pt x="489899" y="406087"/>
                      <a:pt x="634862" y="544898"/>
                    </a:cubicBezTo>
                    <a:lnTo>
                      <a:pt x="634862" y="544900"/>
                    </a:lnTo>
                    <a:cubicBezTo>
                      <a:pt x="569656" y="569138"/>
                      <a:pt x="499287" y="560587"/>
                      <a:pt x="438228" y="527167"/>
                    </a:cubicBezTo>
                    <a:lnTo>
                      <a:pt x="429421" y="521218"/>
                    </a:lnTo>
                    <a:lnTo>
                      <a:pt x="439272" y="540827"/>
                    </a:lnTo>
                    <a:cubicBezTo>
                      <a:pt x="466549" y="582809"/>
                      <a:pt x="498522" y="621729"/>
                      <a:pt x="534762" y="656432"/>
                    </a:cubicBezTo>
                    <a:lnTo>
                      <a:pt x="534763" y="656433"/>
                    </a:lnTo>
                    <a:cubicBezTo>
                      <a:pt x="436953" y="692791"/>
                      <a:pt x="327528" y="655372"/>
                      <a:pt x="255332" y="570911"/>
                    </a:cubicBezTo>
                    <a:lnTo>
                      <a:pt x="244822" y="556148"/>
                    </a:lnTo>
                    <a:lnTo>
                      <a:pt x="257854" y="617793"/>
                    </a:lnTo>
                    <a:cubicBezTo>
                      <a:pt x="271771" y="666648"/>
                      <a:pt x="292645" y="714270"/>
                      <a:pt x="320477" y="759425"/>
                    </a:cubicBezTo>
                    <a:lnTo>
                      <a:pt x="320477" y="759426"/>
                    </a:lnTo>
                    <a:cubicBezTo>
                      <a:pt x="143482" y="759426"/>
                      <a:pt x="0" y="629291"/>
                      <a:pt x="0" y="468762"/>
                    </a:cubicBezTo>
                    <a:cubicBezTo>
                      <a:pt x="0" y="348365"/>
                      <a:pt x="80708" y="245065"/>
                      <a:pt x="195733" y="200940"/>
                    </a:cubicBezTo>
                    <a:lnTo>
                      <a:pt x="229576" y="191411"/>
                    </a:lnTo>
                    <a:lnTo>
                      <a:pt x="248258" y="167110"/>
                    </a:lnTo>
                    <a:cubicBezTo>
                      <a:pt x="259821" y="154966"/>
                      <a:pt x="272659" y="144102"/>
                      <a:pt x="286682" y="134759"/>
                    </a:cubicBezTo>
                    <a:lnTo>
                      <a:pt x="302382" y="126750"/>
                    </a:lnTo>
                    <a:lnTo>
                      <a:pt x="317584" y="95606"/>
                    </a:lnTo>
                    <a:cubicBezTo>
                      <a:pt x="344351" y="52220"/>
                      <a:pt x="383408" y="18179"/>
                      <a:pt x="43231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" name="片側の 2 つの角を丸めた四角形 70">
                <a:extLst>
                  <a:ext uri="{FF2B5EF4-FFF2-40B4-BE49-F238E27FC236}">
                    <a16:creationId xmlns:a16="http://schemas.microsoft.com/office/drawing/2014/main" id="{96E1B07C-6F2C-8A3F-E040-3401F7077CC0}"/>
                  </a:ext>
                </a:extLst>
              </p:cNvPr>
              <p:cNvSpPr/>
              <p:nvPr/>
            </p:nvSpPr>
            <p:spPr>
              <a:xfrm>
                <a:off x="718711" y="4736702"/>
                <a:ext cx="1156298" cy="789869"/>
              </a:xfrm>
              <a:prstGeom prst="round2SameRect">
                <a:avLst>
                  <a:gd name="adj1" fmla="val 45429"/>
                  <a:gd name="adj2" fmla="val 0"/>
                </a:avLst>
              </a:pr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A3A212CD-E5EB-31B3-5488-BD1F238C2D81}"/>
                  </a:ext>
                </a:extLst>
              </p:cNvPr>
              <p:cNvSpPr/>
              <p:nvPr/>
            </p:nvSpPr>
            <p:spPr bwMode="auto">
              <a:xfrm>
                <a:off x="939539" y="4746267"/>
                <a:ext cx="714643" cy="29937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2" name="片側の 2 つの角を丸めた四角形 68">
                <a:extLst>
                  <a:ext uri="{FF2B5EF4-FFF2-40B4-BE49-F238E27FC236}">
                    <a16:creationId xmlns:a16="http://schemas.microsoft.com/office/drawing/2014/main" id="{806661B1-A063-2AFE-4D7B-98F174711234}"/>
                  </a:ext>
                </a:extLst>
              </p:cNvPr>
              <p:cNvSpPr/>
              <p:nvPr/>
            </p:nvSpPr>
            <p:spPr>
              <a:xfrm rot="10800000">
                <a:off x="1163062" y="4401272"/>
                <a:ext cx="267597" cy="4671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3" name="片側の 2 つの角を丸めた四角形 68">
                <a:extLst>
                  <a:ext uri="{FF2B5EF4-FFF2-40B4-BE49-F238E27FC236}">
                    <a16:creationId xmlns:a16="http://schemas.microsoft.com/office/drawing/2014/main" id="{AB26F239-91B4-4E3A-254C-2BF62B59123A}"/>
                  </a:ext>
                </a:extLst>
              </p:cNvPr>
              <p:cNvSpPr/>
              <p:nvPr/>
            </p:nvSpPr>
            <p:spPr>
              <a:xfrm rot="10800000">
                <a:off x="1163062" y="4251662"/>
                <a:ext cx="267597" cy="4671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9966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4" name="円/楕円 840">
                <a:extLst>
                  <a:ext uri="{FF2B5EF4-FFF2-40B4-BE49-F238E27FC236}">
                    <a16:creationId xmlns:a16="http://schemas.microsoft.com/office/drawing/2014/main" id="{63A153D6-D514-6C9F-4C3D-90C14C9275D1}"/>
                  </a:ext>
                </a:extLst>
              </p:cNvPr>
              <p:cNvSpPr/>
              <p:nvPr/>
            </p:nvSpPr>
            <p:spPr>
              <a:xfrm>
                <a:off x="656267" y="3261571"/>
                <a:ext cx="1281188" cy="1379820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5" name="円/楕円 840">
                <a:extLst>
                  <a:ext uri="{FF2B5EF4-FFF2-40B4-BE49-F238E27FC236}">
                    <a16:creationId xmlns:a16="http://schemas.microsoft.com/office/drawing/2014/main" id="{4FBCB9E0-848A-BF5A-8DD2-A93F51A938A8}"/>
                  </a:ext>
                </a:extLst>
              </p:cNvPr>
              <p:cNvSpPr/>
              <p:nvPr/>
            </p:nvSpPr>
            <p:spPr>
              <a:xfrm rot="900000" flipH="1">
                <a:off x="1693182" y="3846672"/>
                <a:ext cx="299600" cy="446960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6" name="円/楕円 840">
                <a:extLst>
                  <a:ext uri="{FF2B5EF4-FFF2-40B4-BE49-F238E27FC236}">
                    <a16:creationId xmlns:a16="http://schemas.microsoft.com/office/drawing/2014/main" id="{BB43210B-4882-67D1-6654-93D94974A974}"/>
                  </a:ext>
                </a:extLst>
              </p:cNvPr>
              <p:cNvSpPr/>
              <p:nvPr/>
            </p:nvSpPr>
            <p:spPr>
              <a:xfrm rot="20700000">
                <a:off x="587862" y="3846672"/>
                <a:ext cx="299600" cy="446960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7" name="円/楕円 840">
                <a:extLst>
                  <a:ext uri="{FF2B5EF4-FFF2-40B4-BE49-F238E27FC236}">
                    <a16:creationId xmlns:a16="http://schemas.microsoft.com/office/drawing/2014/main" id="{7E36E241-8F1B-BAE2-3885-6B4CFA78EFB5}"/>
                  </a:ext>
                </a:extLst>
              </p:cNvPr>
              <p:cNvSpPr/>
              <p:nvPr/>
            </p:nvSpPr>
            <p:spPr>
              <a:xfrm>
                <a:off x="743394" y="3428814"/>
                <a:ext cx="1106933" cy="1191586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" name="楕円 11">
                <a:extLst>
                  <a:ext uri="{FF2B5EF4-FFF2-40B4-BE49-F238E27FC236}">
                    <a16:creationId xmlns:a16="http://schemas.microsoft.com/office/drawing/2014/main" id="{CC832864-53EB-B5C2-6076-41924D0B7321}"/>
                  </a:ext>
                </a:extLst>
              </p:cNvPr>
              <p:cNvSpPr/>
              <p:nvPr/>
            </p:nvSpPr>
            <p:spPr bwMode="auto">
              <a:xfrm>
                <a:off x="1083111" y="4360549"/>
                <a:ext cx="422240" cy="143724"/>
              </a:xfrm>
              <a:custGeom>
                <a:avLst/>
                <a:gdLst>
                  <a:gd name="connsiteX0" fmla="*/ 0 w 990110"/>
                  <a:gd name="connsiteY0" fmla="*/ 124778 h 249555"/>
                  <a:gd name="connsiteX1" fmla="*/ 495055 w 990110"/>
                  <a:gd name="connsiteY1" fmla="*/ 0 h 249555"/>
                  <a:gd name="connsiteX2" fmla="*/ 990110 w 990110"/>
                  <a:gd name="connsiteY2" fmla="*/ 124778 h 249555"/>
                  <a:gd name="connsiteX3" fmla="*/ 495055 w 990110"/>
                  <a:gd name="connsiteY3" fmla="*/ 249556 h 249555"/>
                  <a:gd name="connsiteX4" fmla="*/ 0 w 990110"/>
                  <a:gd name="connsiteY4" fmla="*/ 124778 h 249555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544831"/>
                  <a:gd name="connsiteX1" fmla="*/ 495055 w 990110"/>
                  <a:gd name="connsiteY1" fmla="*/ 0 h 544831"/>
                  <a:gd name="connsiteX2" fmla="*/ 990110 w 990110"/>
                  <a:gd name="connsiteY2" fmla="*/ 124778 h 544831"/>
                  <a:gd name="connsiteX3" fmla="*/ 485530 w 990110"/>
                  <a:gd name="connsiteY3" fmla="*/ 544831 h 544831"/>
                  <a:gd name="connsiteX4" fmla="*/ 0 w 990110"/>
                  <a:gd name="connsiteY4" fmla="*/ 124778 h 544831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90110" h="483053">
                    <a:moveTo>
                      <a:pt x="0" y="63000"/>
                    </a:moveTo>
                    <a:cubicBezTo>
                      <a:pt x="0" y="-5913"/>
                      <a:pt x="231169" y="135"/>
                      <a:pt x="504580" y="135"/>
                    </a:cubicBezTo>
                    <a:cubicBezTo>
                      <a:pt x="777991" y="135"/>
                      <a:pt x="990110" y="-5913"/>
                      <a:pt x="990110" y="63000"/>
                    </a:cubicBezTo>
                    <a:cubicBezTo>
                      <a:pt x="990110" y="131913"/>
                      <a:pt x="758941" y="483053"/>
                      <a:pt x="485530" y="483053"/>
                    </a:cubicBezTo>
                    <a:cubicBezTo>
                      <a:pt x="212119" y="483053"/>
                      <a:pt x="0" y="131913"/>
                      <a:pt x="0" y="6300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" name="楕円 108">
                <a:extLst>
                  <a:ext uri="{FF2B5EF4-FFF2-40B4-BE49-F238E27FC236}">
                    <a16:creationId xmlns:a16="http://schemas.microsoft.com/office/drawing/2014/main" id="{A3D7AEEA-22DD-AE0B-96A1-3BFCD43F55A7}"/>
                  </a:ext>
                </a:extLst>
              </p:cNvPr>
              <p:cNvSpPr/>
              <p:nvPr/>
            </p:nvSpPr>
            <p:spPr bwMode="auto">
              <a:xfrm>
                <a:off x="920510" y="3922620"/>
                <a:ext cx="147442" cy="237623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" name="楕円 109">
                <a:extLst>
                  <a:ext uri="{FF2B5EF4-FFF2-40B4-BE49-F238E27FC236}">
                    <a16:creationId xmlns:a16="http://schemas.microsoft.com/office/drawing/2014/main" id="{BC450C9C-C879-37A7-CF07-EB03A2A27A60}"/>
                  </a:ext>
                </a:extLst>
              </p:cNvPr>
              <p:cNvSpPr/>
              <p:nvPr/>
            </p:nvSpPr>
            <p:spPr bwMode="auto">
              <a:xfrm>
                <a:off x="1525348" y="3922620"/>
                <a:ext cx="147442" cy="237623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" name="楕円 110">
                <a:extLst>
                  <a:ext uri="{FF2B5EF4-FFF2-40B4-BE49-F238E27FC236}">
                    <a16:creationId xmlns:a16="http://schemas.microsoft.com/office/drawing/2014/main" id="{515F2A55-0D2B-0716-D6B2-5B4EBF575A7D}"/>
                  </a:ext>
                </a:extLst>
              </p:cNvPr>
              <p:cNvSpPr/>
              <p:nvPr/>
            </p:nvSpPr>
            <p:spPr bwMode="auto">
              <a:xfrm>
                <a:off x="963026" y="3930815"/>
                <a:ext cx="62410" cy="85616"/>
              </a:xfrm>
              <a:prstGeom prst="ellipse">
                <a:avLst/>
              </a:prstGeom>
              <a:solidFill>
                <a:schemeClr val="bg1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2" name="楕円 111">
                <a:extLst>
                  <a:ext uri="{FF2B5EF4-FFF2-40B4-BE49-F238E27FC236}">
                    <a16:creationId xmlns:a16="http://schemas.microsoft.com/office/drawing/2014/main" id="{E642AC3C-7DAF-507F-EB2C-81EFE8D1DDE2}"/>
                  </a:ext>
                </a:extLst>
              </p:cNvPr>
              <p:cNvSpPr/>
              <p:nvPr/>
            </p:nvSpPr>
            <p:spPr bwMode="auto">
              <a:xfrm>
                <a:off x="1567864" y="3930815"/>
                <a:ext cx="62410" cy="85616"/>
              </a:xfrm>
              <a:prstGeom prst="ellipse">
                <a:avLst/>
              </a:prstGeom>
              <a:solidFill>
                <a:schemeClr val="bg1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3" name="楕円 11">
                <a:extLst>
                  <a:ext uri="{FF2B5EF4-FFF2-40B4-BE49-F238E27FC236}">
                    <a16:creationId xmlns:a16="http://schemas.microsoft.com/office/drawing/2014/main" id="{42B4A598-A928-6B97-32EA-2EE52A186700}"/>
                  </a:ext>
                </a:extLst>
              </p:cNvPr>
              <p:cNvSpPr/>
              <p:nvPr/>
            </p:nvSpPr>
            <p:spPr bwMode="auto">
              <a:xfrm>
                <a:off x="1232032" y="4265483"/>
                <a:ext cx="124398" cy="45720"/>
              </a:xfrm>
              <a:custGeom>
                <a:avLst/>
                <a:gdLst>
                  <a:gd name="connsiteX0" fmla="*/ 0 w 990110"/>
                  <a:gd name="connsiteY0" fmla="*/ 124778 h 249555"/>
                  <a:gd name="connsiteX1" fmla="*/ 495055 w 990110"/>
                  <a:gd name="connsiteY1" fmla="*/ 0 h 249555"/>
                  <a:gd name="connsiteX2" fmla="*/ 990110 w 990110"/>
                  <a:gd name="connsiteY2" fmla="*/ 124778 h 249555"/>
                  <a:gd name="connsiteX3" fmla="*/ 495055 w 990110"/>
                  <a:gd name="connsiteY3" fmla="*/ 249556 h 249555"/>
                  <a:gd name="connsiteX4" fmla="*/ 0 w 990110"/>
                  <a:gd name="connsiteY4" fmla="*/ 124778 h 249555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544831"/>
                  <a:gd name="connsiteX1" fmla="*/ 495055 w 990110"/>
                  <a:gd name="connsiteY1" fmla="*/ 0 h 544831"/>
                  <a:gd name="connsiteX2" fmla="*/ 990110 w 990110"/>
                  <a:gd name="connsiteY2" fmla="*/ 124778 h 544831"/>
                  <a:gd name="connsiteX3" fmla="*/ 485530 w 990110"/>
                  <a:gd name="connsiteY3" fmla="*/ 544831 h 544831"/>
                  <a:gd name="connsiteX4" fmla="*/ 0 w 990110"/>
                  <a:gd name="connsiteY4" fmla="*/ 124778 h 544831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90110" h="483053">
                    <a:moveTo>
                      <a:pt x="0" y="63000"/>
                    </a:moveTo>
                    <a:cubicBezTo>
                      <a:pt x="0" y="-5913"/>
                      <a:pt x="231169" y="135"/>
                      <a:pt x="504580" y="135"/>
                    </a:cubicBezTo>
                    <a:cubicBezTo>
                      <a:pt x="777991" y="135"/>
                      <a:pt x="990110" y="-5913"/>
                      <a:pt x="990110" y="63000"/>
                    </a:cubicBezTo>
                    <a:cubicBezTo>
                      <a:pt x="990110" y="131913"/>
                      <a:pt x="758941" y="483053"/>
                      <a:pt x="485530" y="483053"/>
                    </a:cubicBezTo>
                    <a:cubicBezTo>
                      <a:pt x="212119" y="483053"/>
                      <a:pt x="0" y="131913"/>
                      <a:pt x="0" y="63000"/>
                    </a:cubicBezTo>
                    <a:close/>
                  </a:path>
                </a:pathLst>
              </a:custGeom>
              <a:solidFill>
                <a:srgbClr val="FF9966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4" name="月 113">
                <a:extLst>
                  <a:ext uri="{FF2B5EF4-FFF2-40B4-BE49-F238E27FC236}">
                    <a16:creationId xmlns:a16="http://schemas.microsoft.com/office/drawing/2014/main" id="{D0EC9268-B966-BDF9-05CD-59AB47E3E475}"/>
                  </a:ext>
                </a:extLst>
              </p:cNvPr>
              <p:cNvSpPr/>
              <p:nvPr/>
            </p:nvSpPr>
            <p:spPr bwMode="auto">
              <a:xfrm rot="5400000">
                <a:off x="952209" y="3670452"/>
                <a:ext cx="90396" cy="237623"/>
              </a:xfrm>
              <a:prstGeom prst="moon">
                <a:avLst>
                  <a:gd name="adj" fmla="val 37848"/>
                </a:avLst>
              </a:prstGeom>
              <a:solidFill>
                <a:schemeClr val="tx1"/>
              </a:solidFill>
              <a:ln w="381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5" name="月 114">
                <a:extLst>
                  <a:ext uri="{FF2B5EF4-FFF2-40B4-BE49-F238E27FC236}">
                    <a16:creationId xmlns:a16="http://schemas.microsoft.com/office/drawing/2014/main" id="{E47E8B8E-BA3A-9E3E-7EC1-EC39EAA0D45A}"/>
                  </a:ext>
                </a:extLst>
              </p:cNvPr>
              <p:cNvSpPr/>
              <p:nvPr/>
            </p:nvSpPr>
            <p:spPr bwMode="auto">
              <a:xfrm rot="5400000">
                <a:off x="1546104" y="3670454"/>
                <a:ext cx="90396" cy="237623"/>
              </a:xfrm>
              <a:prstGeom prst="moon">
                <a:avLst>
                  <a:gd name="adj" fmla="val 37848"/>
                </a:avLst>
              </a:prstGeom>
              <a:solidFill>
                <a:schemeClr val="tx1"/>
              </a:solidFill>
              <a:ln w="381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16" name="グループ化 115">
                <a:extLst>
                  <a:ext uri="{FF2B5EF4-FFF2-40B4-BE49-F238E27FC236}">
                    <a16:creationId xmlns:a16="http://schemas.microsoft.com/office/drawing/2014/main" id="{6CFF49EC-2ADF-1781-7082-8F78A6976DC2}"/>
                  </a:ext>
                </a:extLst>
              </p:cNvPr>
              <p:cNvGrpSpPr/>
              <p:nvPr/>
            </p:nvGrpSpPr>
            <p:grpSpPr>
              <a:xfrm>
                <a:off x="882859" y="3510182"/>
                <a:ext cx="831278" cy="230744"/>
                <a:chOff x="477024" y="4317030"/>
                <a:chExt cx="831278" cy="197820"/>
              </a:xfrm>
            </p:grpSpPr>
            <p:sp>
              <p:nvSpPr>
                <p:cNvPr id="120" name="フリーフォーム: 図形 119">
                  <a:extLst>
                    <a:ext uri="{FF2B5EF4-FFF2-40B4-BE49-F238E27FC236}">
                      <a16:creationId xmlns:a16="http://schemas.microsoft.com/office/drawing/2014/main" id="{2FE30F68-630A-1D69-EB1D-EC6C7CE14335}"/>
                    </a:ext>
                  </a:extLst>
                </p:cNvPr>
                <p:cNvSpPr/>
                <p:nvPr/>
              </p:nvSpPr>
              <p:spPr bwMode="auto">
                <a:xfrm>
                  <a:off x="902769" y="4317030"/>
                  <a:ext cx="405533" cy="197820"/>
                </a:xfrm>
                <a:custGeom>
                  <a:avLst/>
                  <a:gdLst>
                    <a:gd name="connsiteX0" fmla="*/ 230715 w 405533"/>
                    <a:gd name="connsiteY0" fmla="*/ 0 h 197820"/>
                    <a:gd name="connsiteX1" fmla="*/ 348174 w 405533"/>
                    <a:gd name="connsiteY1" fmla="*/ 0 h 197820"/>
                    <a:gd name="connsiteX2" fmla="*/ 345069 w 405533"/>
                    <a:gd name="connsiteY2" fmla="*/ 19138 h 197820"/>
                    <a:gd name="connsiteX3" fmla="*/ 405533 w 405533"/>
                    <a:gd name="connsiteY3" fmla="*/ 197819 h 197820"/>
                    <a:gd name="connsiteX4" fmla="*/ 405533 w 405533"/>
                    <a:gd name="connsiteY4" fmla="*/ 197820 h 197820"/>
                    <a:gd name="connsiteX5" fmla="*/ 226851 w 405533"/>
                    <a:gd name="connsiteY5" fmla="*/ 19138 h 197820"/>
                    <a:gd name="connsiteX6" fmla="*/ 111294 w 405533"/>
                    <a:gd name="connsiteY6" fmla="*/ 0 h 197820"/>
                    <a:gd name="connsiteX7" fmla="*/ 217841 w 405533"/>
                    <a:gd name="connsiteY7" fmla="*/ 0 h 197820"/>
                    <a:gd name="connsiteX8" fmla="*/ 215024 w 405533"/>
                    <a:gd name="connsiteY8" fmla="*/ 17360 h 197820"/>
                    <a:gd name="connsiteX9" fmla="*/ 269871 w 405533"/>
                    <a:gd name="connsiteY9" fmla="*/ 179441 h 197820"/>
                    <a:gd name="connsiteX10" fmla="*/ 269871 w 405533"/>
                    <a:gd name="connsiteY10" fmla="*/ 179442 h 197820"/>
                    <a:gd name="connsiteX11" fmla="*/ 107789 w 405533"/>
                    <a:gd name="connsiteY11" fmla="*/ 17360 h 197820"/>
                    <a:gd name="connsiteX12" fmla="*/ 3202 w 405533"/>
                    <a:gd name="connsiteY12" fmla="*/ 0 h 197820"/>
                    <a:gd name="connsiteX13" fmla="*/ 100531 w 405533"/>
                    <a:gd name="connsiteY13" fmla="*/ 0 h 197820"/>
                    <a:gd name="connsiteX14" fmla="*/ 97958 w 405533"/>
                    <a:gd name="connsiteY14" fmla="*/ 15858 h 197820"/>
                    <a:gd name="connsiteX15" fmla="*/ 148060 w 405533"/>
                    <a:gd name="connsiteY15" fmla="*/ 163917 h 197820"/>
                    <a:gd name="connsiteX16" fmla="*/ 148060 w 405533"/>
                    <a:gd name="connsiteY16" fmla="*/ 163918 h 197820"/>
                    <a:gd name="connsiteX17" fmla="*/ 0 w 405533"/>
                    <a:gd name="connsiteY17" fmla="*/ 15858 h 1978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05533" h="197820">
                      <a:moveTo>
                        <a:pt x="230715" y="0"/>
                      </a:moveTo>
                      <a:lnTo>
                        <a:pt x="348174" y="0"/>
                      </a:lnTo>
                      <a:lnTo>
                        <a:pt x="345069" y="19138"/>
                      </a:lnTo>
                      <a:cubicBezTo>
                        <a:pt x="345069" y="82108"/>
                        <a:pt x="365224" y="145079"/>
                        <a:pt x="405533" y="197819"/>
                      </a:cubicBezTo>
                      <a:lnTo>
                        <a:pt x="405533" y="197820"/>
                      </a:lnTo>
                      <a:cubicBezTo>
                        <a:pt x="306850" y="197820"/>
                        <a:pt x="226851" y="117821"/>
                        <a:pt x="226851" y="19138"/>
                      </a:cubicBezTo>
                      <a:close/>
                      <a:moveTo>
                        <a:pt x="111294" y="0"/>
                      </a:moveTo>
                      <a:lnTo>
                        <a:pt x="217841" y="0"/>
                      </a:lnTo>
                      <a:lnTo>
                        <a:pt x="215024" y="17360"/>
                      </a:lnTo>
                      <a:cubicBezTo>
                        <a:pt x="215024" y="74480"/>
                        <a:pt x="233307" y="131601"/>
                        <a:pt x="269871" y="179441"/>
                      </a:cubicBezTo>
                      <a:lnTo>
                        <a:pt x="269871" y="179442"/>
                      </a:lnTo>
                      <a:cubicBezTo>
                        <a:pt x="180356" y="179442"/>
                        <a:pt x="107789" y="106875"/>
                        <a:pt x="107789" y="17360"/>
                      </a:cubicBezTo>
                      <a:close/>
                      <a:moveTo>
                        <a:pt x="3202" y="0"/>
                      </a:moveTo>
                      <a:lnTo>
                        <a:pt x="100531" y="0"/>
                      </a:lnTo>
                      <a:lnTo>
                        <a:pt x="97958" y="15858"/>
                      </a:lnTo>
                      <a:cubicBezTo>
                        <a:pt x="97958" y="68037"/>
                        <a:pt x="114659" y="120216"/>
                        <a:pt x="148060" y="163917"/>
                      </a:cubicBezTo>
                      <a:lnTo>
                        <a:pt x="148060" y="163918"/>
                      </a:lnTo>
                      <a:cubicBezTo>
                        <a:pt x="66289" y="163918"/>
                        <a:pt x="0" y="97629"/>
                        <a:pt x="0" y="15858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21" name="フリーフォーム: 図形 120">
                  <a:extLst>
                    <a:ext uri="{FF2B5EF4-FFF2-40B4-BE49-F238E27FC236}">
                      <a16:creationId xmlns:a16="http://schemas.microsoft.com/office/drawing/2014/main" id="{08460415-0C6D-06D7-0334-C2E403C7C101}"/>
                    </a:ext>
                  </a:extLst>
                </p:cNvPr>
                <p:cNvSpPr/>
                <p:nvPr/>
              </p:nvSpPr>
              <p:spPr bwMode="auto">
                <a:xfrm flipH="1">
                  <a:off x="477024" y="4317030"/>
                  <a:ext cx="405533" cy="197820"/>
                </a:xfrm>
                <a:custGeom>
                  <a:avLst/>
                  <a:gdLst>
                    <a:gd name="connsiteX0" fmla="*/ 230715 w 405533"/>
                    <a:gd name="connsiteY0" fmla="*/ 0 h 197820"/>
                    <a:gd name="connsiteX1" fmla="*/ 348174 w 405533"/>
                    <a:gd name="connsiteY1" fmla="*/ 0 h 197820"/>
                    <a:gd name="connsiteX2" fmla="*/ 345069 w 405533"/>
                    <a:gd name="connsiteY2" fmla="*/ 19138 h 197820"/>
                    <a:gd name="connsiteX3" fmla="*/ 405533 w 405533"/>
                    <a:gd name="connsiteY3" fmla="*/ 197819 h 197820"/>
                    <a:gd name="connsiteX4" fmla="*/ 405533 w 405533"/>
                    <a:gd name="connsiteY4" fmla="*/ 197820 h 197820"/>
                    <a:gd name="connsiteX5" fmla="*/ 226851 w 405533"/>
                    <a:gd name="connsiteY5" fmla="*/ 19138 h 197820"/>
                    <a:gd name="connsiteX6" fmla="*/ 111294 w 405533"/>
                    <a:gd name="connsiteY6" fmla="*/ 0 h 197820"/>
                    <a:gd name="connsiteX7" fmla="*/ 217841 w 405533"/>
                    <a:gd name="connsiteY7" fmla="*/ 0 h 197820"/>
                    <a:gd name="connsiteX8" fmla="*/ 215024 w 405533"/>
                    <a:gd name="connsiteY8" fmla="*/ 17360 h 197820"/>
                    <a:gd name="connsiteX9" fmla="*/ 269871 w 405533"/>
                    <a:gd name="connsiteY9" fmla="*/ 179441 h 197820"/>
                    <a:gd name="connsiteX10" fmla="*/ 269871 w 405533"/>
                    <a:gd name="connsiteY10" fmla="*/ 179442 h 197820"/>
                    <a:gd name="connsiteX11" fmla="*/ 107789 w 405533"/>
                    <a:gd name="connsiteY11" fmla="*/ 17360 h 197820"/>
                    <a:gd name="connsiteX12" fmla="*/ 3202 w 405533"/>
                    <a:gd name="connsiteY12" fmla="*/ 0 h 197820"/>
                    <a:gd name="connsiteX13" fmla="*/ 100531 w 405533"/>
                    <a:gd name="connsiteY13" fmla="*/ 0 h 197820"/>
                    <a:gd name="connsiteX14" fmla="*/ 97958 w 405533"/>
                    <a:gd name="connsiteY14" fmla="*/ 15858 h 197820"/>
                    <a:gd name="connsiteX15" fmla="*/ 148060 w 405533"/>
                    <a:gd name="connsiteY15" fmla="*/ 163917 h 197820"/>
                    <a:gd name="connsiteX16" fmla="*/ 148060 w 405533"/>
                    <a:gd name="connsiteY16" fmla="*/ 163918 h 197820"/>
                    <a:gd name="connsiteX17" fmla="*/ 0 w 405533"/>
                    <a:gd name="connsiteY17" fmla="*/ 15858 h 1978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05533" h="197820">
                      <a:moveTo>
                        <a:pt x="230715" y="0"/>
                      </a:moveTo>
                      <a:lnTo>
                        <a:pt x="348174" y="0"/>
                      </a:lnTo>
                      <a:lnTo>
                        <a:pt x="345069" y="19138"/>
                      </a:lnTo>
                      <a:cubicBezTo>
                        <a:pt x="345069" y="82108"/>
                        <a:pt x="365224" y="145079"/>
                        <a:pt x="405533" y="197819"/>
                      </a:cubicBezTo>
                      <a:lnTo>
                        <a:pt x="405533" y="197820"/>
                      </a:lnTo>
                      <a:cubicBezTo>
                        <a:pt x="306850" y="197820"/>
                        <a:pt x="226851" y="117821"/>
                        <a:pt x="226851" y="19138"/>
                      </a:cubicBezTo>
                      <a:close/>
                      <a:moveTo>
                        <a:pt x="111294" y="0"/>
                      </a:moveTo>
                      <a:lnTo>
                        <a:pt x="217841" y="0"/>
                      </a:lnTo>
                      <a:lnTo>
                        <a:pt x="215024" y="17360"/>
                      </a:lnTo>
                      <a:cubicBezTo>
                        <a:pt x="215024" y="74480"/>
                        <a:pt x="233307" y="131601"/>
                        <a:pt x="269871" y="179441"/>
                      </a:cubicBezTo>
                      <a:lnTo>
                        <a:pt x="269871" y="179442"/>
                      </a:lnTo>
                      <a:cubicBezTo>
                        <a:pt x="180356" y="179442"/>
                        <a:pt x="107789" y="106875"/>
                        <a:pt x="107789" y="17360"/>
                      </a:cubicBezTo>
                      <a:close/>
                      <a:moveTo>
                        <a:pt x="3202" y="0"/>
                      </a:moveTo>
                      <a:lnTo>
                        <a:pt x="100531" y="0"/>
                      </a:lnTo>
                      <a:lnTo>
                        <a:pt x="97958" y="15858"/>
                      </a:lnTo>
                      <a:cubicBezTo>
                        <a:pt x="97958" y="68037"/>
                        <a:pt x="114659" y="120216"/>
                        <a:pt x="148060" y="163917"/>
                      </a:cubicBezTo>
                      <a:lnTo>
                        <a:pt x="148060" y="163918"/>
                      </a:lnTo>
                      <a:cubicBezTo>
                        <a:pt x="66289" y="163918"/>
                        <a:pt x="0" y="97629"/>
                        <a:pt x="0" y="15858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17" name="グループ化 116">
                <a:extLst>
                  <a:ext uri="{FF2B5EF4-FFF2-40B4-BE49-F238E27FC236}">
                    <a16:creationId xmlns:a16="http://schemas.microsoft.com/office/drawing/2014/main" id="{83E9127A-FF45-680E-CC9D-89528AD1ACBA}"/>
                  </a:ext>
                </a:extLst>
              </p:cNvPr>
              <p:cNvGrpSpPr/>
              <p:nvPr/>
            </p:nvGrpSpPr>
            <p:grpSpPr>
              <a:xfrm>
                <a:off x="800401" y="3298195"/>
                <a:ext cx="992918" cy="419500"/>
                <a:chOff x="394566" y="4105043"/>
                <a:chExt cx="992918" cy="419500"/>
              </a:xfrm>
            </p:grpSpPr>
            <p:sp>
              <p:nvSpPr>
                <p:cNvPr id="118" name="フリーフォーム: 図形 117">
                  <a:extLst>
                    <a:ext uri="{FF2B5EF4-FFF2-40B4-BE49-F238E27FC236}">
                      <a16:creationId xmlns:a16="http://schemas.microsoft.com/office/drawing/2014/main" id="{CFA4892D-512F-16AB-7463-D02EA3A9983B}"/>
                    </a:ext>
                  </a:extLst>
                </p:cNvPr>
                <p:cNvSpPr/>
                <p:nvPr/>
              </p:nvSpPr>
              <p:spPr bwMode="auto">
                <a:xfrm>
                  <a:off x="425627" y="4105043"/>
                  <a:ext cx="913860" cy="297214"/>
                </a:xfrm>
                <a:custGeom>
                  <a:avLst/>
                  <a:gdLst>
                    <a:gd name="connsiteX0" fmla="*/ 462769 w 913860"/>
                    <a:gd name="connsiteY0" fmla="*/ 0 h 297214"/>
                    <a:gd name="connsiteX1" fmla="*/ 543349 w 913860"/>
                    <a:gd name="connsiteY1" fmla="*/ 53412 h 297214"/>
                    <a:gd name="connsiteX2" fmla="*/ 544191 w 913860"/>
                    <a:gd name="connsiteY2" fmla="*/ 57584 h 297214"/>
                    <a:gd name="connsiteX3" fmla="*/ 548085 w 913860"/>
                    <a:gd name="connsiteY3" fmla="*/ 51808 h 297214"/>
                    <a:gd name="connsiteX4" fmla="*/ 609923 w 913860"/>
                    <a:gd name="connsiteY4" fmla="*/ 26194 h 297214"/>
                    <a:gd name="connsiteX5" fmla="*/ 690502 w 913860"/>
                    <a:gd name="connsiteY5" fmla="*/ 79606 h 297214"/>
                    <a:gd name="connsiteX6" fmla="*/ 694986 w 913860"/>
                    <a:gd name="connsiteY6" fmla="*/ 101814 h 297214"/>
                    <a:gd name="connsiteX7" fmla="*/ 712254 w 913860"/>
                    <a:gd name="connsiteY7" fmla="*/ 90278 h 297214"/>
                    <a:gd name="connsiteX8" fmla="*/ 741841 w 913860"/>
                    <a:gd name="connsiteY8" fmla="*/ 84360 h 297214"/>
                    <a:gd name="connsiteX9" fmla="*/ 817851 w 913860"/>
                    <a:gd name="connsiteY9" fmla="*/ 159673 h 297214"/>
                    <a:gd name="connsiteX10" fmla="*/ 817247 w 913860"/>
                    <a:gd name="connsiteY10" fmla="*/ 162638 h 297214"/>
                    <a:gd name="connsiteX11" fmla="*/ 843883 w 913860"/>
                    <a:gd name="connsiteY11" fmla="*/ 157260 h 297214"/>
                    <a:gd name="connsiteX12" fmla="*/ 913860 w 913860"/>
                    <a:gd name="connsiteY12" fmla="*/ 227237 h 297214"/>
                    <a:gd name="connsiteX13" fmla="*/ 843883 w 913860"/>
                    <a:gd name="connsiteY13" fmla="*/ 297214 h 297214"/>
                    <a:gd name="connsiteX14" fmla="*/ 779405 w 913860"/>
                    <a:gd name="connsiteY14" fmla="*/ 254475 h 297214"/>
                    <a:gd name="connsiteX15" fmla="*/ 773937 w 913860"/>
                    <a:gd name="connsiteY15" fmla="*/ 227391 h 297214"/>
                    <a:gd name="connsiteX16" fmla="*/ 771427 w 913860"/>
                    <a:gd name="connsiteY16" fmla="*/ 229068 h 297214"/>
                    <a:gd name="connsiteX17" fmla="*/ 741841 w 913860"/>
                    <a:gd name="connsiteY17" fmla="*/ 234986 h 297214"/>
                    <a:gd name="connsiteX18" fmla="*/ 671804 w 913860"/>
                    <a:gd name="connsiteY18" fmla="*/ 188988 h 297214"/>
                    <a:gd name="connsiteX19" fmla="*/ 669380 w 913860"/>
                    <a:gd name="connsiteY19" fmla="*/ 177089 h 297214"/>
                    <a:gd name="connsiteX20" fmla="*/ 643963 w 913860"/>
                    <a:gd name="connsiteY20" fmla="*/ 194226 h 297214"/>
                    <a:gd name="connsiteX21" fmla="*/ 609923 w 913860"/>
                    <a:gd name="connsiteY21" fmla="*/ 201098 h 297214"/>
                    <a:gd name="connsiteX22" fmla="*/ 529343 w 913860"/>
                    <a:gd name="connsiteY22" fmla="*/ 147686 h 297214"/>
                    <a:gd name="connsiteX23" fmla="*/ 528501 w 913860"/>
                    <a:gd name="connsiteY23" fmla="*/ 143513 h 297214"/>
                    <a:gd name="connsiteX24" fmla="*/ 524607 w 913860"/>
                    <a:gd name="connsiteY24" fmla="*/ 149289 h 297214"/>
                    <a:gd name="connsiteX25" fmla="*/ 462769 w 913860"/>
                    <a:gd name="connsiteY25" fmla="*/ 174904 h 297214"/>
                    <a:gd name="connsiteX26" fmla="*/ 400931 w 913860"/>
                    <a:gd name="connsiteY26" fmla="*/ 149289 h 297214"/>
                    <a:gd name="connsiteX27" fmla="*/ 400162 w 913860"/>
                    <a:gd name="connsiteY27" fmla="*/ 148148 h 297214"/>
                    <a:gd name="connsiteX28" fmla="*/ 381732 w 913860"/>
                    <a:gd name="connsiteY28" fmla="*/ 175484 h 297214"/>
                    <a:gd name="connsiteX29" fmla="*/ 319894 w 913860"/>
                    <a:gd name="connsiteY29" fmla="*/ 201098 h 297214"/>
                    <a:gd name="connsiteX30" fmla="*/ 258056 w 913860"/>
                    <a:gd name="connsiteY30" fmla="*/ 175484 h 297214"/>
                    <a:gd name="connsiteX31" fmla="*/ 253908 w 913860"/>
                    <a:gd name="connsiteY31" fmla="*/ 169331 h 297214"/>
                    <a:gd name="connsiteX32" fmla="*/ 249903 w 913860"/>
                    <a:gd name="connsiteY32" fmla="*/ 188988 h 297214"/>
                    <a:gd name="connsiteX33" fmla="*/ 179866 w 913860"/>
                    <a:gd name="connsiteY33" fmla="*/ 234986 h 297214"/>
                    <a:gd name="connsiteX34" fmla="*/ 150280 w 913860"/>
                    <a:gd name="connsiteY34" fmla="*/ 229068 h 297214"/>
                    <a:gd name="connsiteX35" fmla="*/ 137052 w 913860"/>
                    <a:gd name="connsiteY35" fmla="*/ 220231 h 297214"/>
                    <a:gd name="connsiteX36" fmla="*/ 139954 w 913860"/>
                    <a:gd name="connsiteY36" fmla="*/ 227237 h 297214"/>
                    <a:gd name="connsiteX37" fmla="*/ 69977 w 913860"/>
                    <a:gd name="connsiteY37" fmla="*/ 297214 h 297214"/>
                    <a:gd name="connsiteX38" fmla="*/ 0 w 913860"/>
                    <a:gd name="connsiteY38" fmla="*/ 227237 h 297214"/>
                    <a:gd name="connsiteX39" fmla="*/ 69977 w 913860"/>
                    <a:gd name="connsiteY39" fmla="*/ 157260 h 297214"/>
                    <a:gd name="connsiteX40" fmla="*/ 97215 w 913860"/>
                    <a:gd name="connsiteY40" fmla="*/ 162759 h 297214"/>
                    <a:gd name="connsiteX41" fmla="*/ 105643 w 913860"/>
                    <a:gd name="connsiteY41" fmla="*/ 168441 h 297214"/>
                    <a:gd name="connsiteX42" fmla="*/ 103856 w 913860"/>
                    <a:gd name="connsiteY42" fmla="*/ 159673 h 297214"/>
                    <a:gd name="connsiteX43" fmla="*/ 179866 w 913860"/>
                    <a:gd name="connsiteY43" fmla="*/ 84360 h 297214"/>
                    <a:gd name="connsiteX44" fmla="*/ 233613 w 913860"/>
                    <a:gd name="connsiteY44" fmla="*/ 106419 h 297214"/>
                    <a:gd name="connsiteX45" fmla="*/ 233835 w 913860"/>
                    <a:gd name="connsiteY45" fmla="*/ 106745 h 297214"/>
                    <a:gd name="connsiteX46" fmla="*/ 239314 w 913860"/>
                    <a:gd name="connsiteY46" fmla="*/ 79606 h 297214"/>
                    <a:gd name="connsiteX47" fmla="*/ 319894 w 913860"/>
                    <a:gd name="connsiteY47" fmla="*/ 26194 h 297214"/>
                    <a:gd name="connsiteX48" fmla="*/ 381732 w 913860"/>
                    <a:gd name="connsiteY48" fmla="*/ 51808 h 297214"/>
                    <a:gd name="connsiteX49" fmla="*/ 382501 w 913860"/>
                    <a:gd name="connsiteY49" fmla="*/ 52949 h 297214"/>
                    <a:gd name="connsiteX50" fmla="*/ 400931 w 913860"/>
                    <a:gd name="connsiteY50" fmla="*/ 25614 h 297214"/>
                    <a:gd name="connsiteX51" fmla="*/ 462769 w 913860"/>
                    <a:gd name="connsiteY51" fmla="*/ 0 h 2972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</a:cxnLst>
                  <a:rect l="l" t="t" r="r" b="b"/>
                  <a:pathLst>
                    <a:path w="913860" h="297214">
                      <a:moveTo>
                        <a:pt x="462769" y="0"/>
                      </a:moveTo>
                      <a:cubicBezTo>
                        <a:pt x="498992" y="0"/>
                        <a:pt x="530072" y="22024"/>
                        <a:pt x="543349" y="53412"/>
                      </a:cubicBezTo>
                      <a:lnTo>
                        <a:pt x="544191" y="57584"/>
                      </a:lnTo>
                      <a:lnTo>
                        <a:pt x="548085" y="51808"/>
                      </a:lnTo>
                      <a:cubicBezTo>
                        <a:pt x="563911" y="35982"/>
                        <a:pt x="585774" y="26194"/>
                        <a:pt x="609923" y="26194"/>
                      </a:cubicBezTo>
                      <a:cubicBezTo>
                        <a:pt x="646146" y="26194"/>
                        <a:pt x="677226" y="48218"/>
                        <a:pt x="690502" y="79606"/>
                      </a:cubicBezTo>
                      <a:lnTo>
                        <a:pt x="694986" y="101814"/>
                      </a:lnTo>
                      <a:lnTo>
                        <a:pt x="712254" y="90278"/>
                      </a:lnTo>
                      <a:cubicBezTo>
                        <a:pt x="721348" y="86467"/>
                        <a:pt x="731346" y="84360"/>
                        <a:pt x="741841" y="84360"/>
                      </a:cubicBezTo>
                      <a:cubicBezTo>
                        <a:pt x="783820" y="84360"/>
                        <a:pt x="817851" y="118079"/>
                        <a:pt x="817851" y="159673"/>
                      </a:cubicBezTo>
                      <a:lnTo>
                        <a:pt x="817247" y="162638"/>
                      </a:lnTo>
                      <a:lnTo>
                        <a:pt x="843883" y="157260"/>
                      </a:lnTo>
                      <a:cubicBezTo>
                        <a:pt x="882530" y="157260"/>
                        <a:pt x="913860" y="188590"/>
                        <a:pt x="913860" y="227237"/>
                      </a:cubicBezTo>
                      <a:cubicBezTo>
                        <a:pt x="913860" y="265884"/>
                        <a:pt x="882530" y="297214"/>
                        <a:pt x="843883" y="297214"/>
                      </a:cubicBezTo>
                      <a:cubicBezTo>
                        <a:pt x="814898" y="297214"/>
                        <a:pt x="790028" y="279591"/>
                        <a:pt x="779405" y="254475"/>
                      </a:cubicBezTo>
                      <a:lnTo>
                        <a:pt x="773937" y="227391"/>
                      </a:lnTo>
                      <a:lnTo>
                        <a:pt x="771427" y="229068"/>
                      </a:lnTo>
                      <a:cubicBezTo>
                        <a:pt x="762334" y="232879"/>
                        <a:pt x="752336" y="234986"/>
                        <a:pt x="741841" y="234986"/>
                      </a:cubicBezTo>
                      <a:cubicBezTo>
                        <a:pt x="710357" y="234986"/>
                        <a:pt x="683343" y="216019"/>
                        <a:pt x="671804" y="188988"/>
                      </a:cubicBezTo>
                      <a:lnTo>
                        <a:pt x="669380" y="177089"/>
                      </a:lnTo>
                      <a:lnTo>
                        <a:pt x="643963" y="194226"/>
                      </a:lnTo>
                      <a:cubicBezTo>
                        <a:pt x="633500" y="198651"/>
                        <a:pt x="621997" y="201098"/>
                        <a:pt x="609923" y="201098"/>
                      </a:cubicBezTo>
                      <a:cubicBezTo>
                        <a:pt x="573699" y="201098"/>
                        <a:pt x="542619" y="179074"/>
                        <a:pt x="529343" y="147686"/>
                      </a:cubicBezTo>
                      <a:lnTo>
                        <a:pt x="528501" y="143513"/>
                      </a:lnTo>
                      <a:lnTo>
                        <a:pt x="524607" y="149289"/>
                      </a:lnTo>
                      <a:cubicBezTo>
                        <a:pt x="508781" y="165116"/>
                        <a:pt x="486918" y="174904"/>
                        <a:pt x="462769" y="174904"/>
                      </a:cubicBezTo>
                      <a:cubicBezTo>
                        <a:pt x="438620" y="174904"/>
                        <a:pt x="416757" y="165116"/>
                        <a:pt x="400931" y="149289"/>
                      </a:cubicBezTo>
                      <a:lnTo>
                        <a:pt x="400162" y="148148"/>
                      </a:lnTo>
                      <a:lnTo>
                        <a:pt x="381732" y="175484"/>
                      </a:lnTo>
                      <a:cubicBezTo>
                        <a:pt x="365906" y="191310"/>
                        <a:pt x="344043" y="201098"/>
                        <a:pt x="319894" y="201098"/>
                      </a:cubicBezTo>
                      <a:cubicBezTo>
                        <a:pt x="295745" y="201098"/>
                        <a:pt x="273882" y="191310"/>
                        <a:pt x="258056" y="175484"/>
                      </a:cubicBezTo>
                      <a:lnTo>
                        <a:pt x="253908" y="169331"/>
                      </a:lnTo>
                      <a:lnTo>
                        <a:pt x="249903" y="188988"/>
                      </a:lnTo>
                      <a:cubicBezTo>
                        <a:pt x="238364" y="216019"/>
                        <a:pt x="211350" y="234986"/>
                        <a:pt x="179866" y="234986"/>
                      </a:cubicBezTo>
                      <a:cubicBezTo>
                        <a:pt x="169371" y="234986"/>
                        <a:pt x="159373" y="232879"/>
                        <a:pt x="150280" y="229068"/>
                      </a:cubicBezTo>
                      <a:lnTo>
                        <a:pt x="137052" y="220231"/>
                      </a:lnTo>
                      <a:lnTo>
                        <a:pt x="139954" y="227237"/>
                      </a:lnTo>
                      <a:cubicBezTo>
                        <a:pt x="139954" y="265884"/>
                        <a:pt x="108624" y="297214"/>
                        <a:pt x="69977" y="297214"/>
                      </a:cubicBezTo>
                      <a:cubicBezTo>
                        <a:pt x="31330" y="297214"/>
                        <a:pt x="0" y="265884"/>
                        <a:pt x="0" y="227237"/>
                      </a:cubicBezTo>
                      <a:cubicBezTo>
                        <a:pt x="0" y="188590"/>
                        <a:pt x="31330" y="157260"/>
                        <a:pt x="69977" y="157260"/>
                      </a:cubicBezTo>
                      <a:cubicBezTo>
                        <a:pt x="79639" y="157260"/>
                        <a:pt x="88843" y="159218"/>
                        <a:pt x="97215" y="162759"/>
                      </a:cubicBezTo>
                      <a:lnTo>
                        <a:pt x="105643" y="168441"/>
                      </a:lnTo>
                      <a:lnTo>
                        <a:pt x="103856" y="159673"/>
                      </a:lnTo>
                      <a:cubicBezTo>
                        <a:pt x="103856" y="118079"/>
                        <a:pt x="137887" y="84360"/>
                        <a:pt x="179866" y="84360"/>
                      </a:cubicBezTo>
                      <a:cubicBezTo>
                        <a:pt x="200855" y="84360"/>
                        <a:pt x="219858" y="92790"/>
                        <a:pt x="233613" y="106419"/>
                      </a:cubicBezTo>
                      <a:lnTo>
                        <a:pt x="233835" y="106745"/>
                      </a:lnTo>
                      <a:lnTo>
                        <a:pt x="239314" y="79606"/>
                      </a:lnTo>
                      <a:cubicBezTo>
                        <a:pt x="252590" y="48218"/>
                        <a:pt x="283670" y="26194"/>
                        <a:pt x="319894" y="26194"/>
                      </a:cubicBezTo>
                      <a:cubicBezTo>
                        <a:pt x="344043" y="26194"/>
                        <a:pt x="365906" y="35982"/>
                        <a:pt x="381732" y="51808"/>
                      </a:cubicBezTo>
                      <a:lnTo>
                        <a:pt x="382501" y="52949"/>
                      </a:lnTo>
                      <a:lnTo>
                        <a:pt x="400931" y="25614"/>
                      </a:lnTo>
                      <a:cubicBezTo>
                        <a:pt x="416757" y="9788"/>
                        <a:pt x="438620" y="0"/>
                        <a:pt x="46276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19" name="月 118">
                  <a:extLst>
                    <a:ext uri="{FF2B5EF4-FFF2-40B4-BE49-F238E27FC236}">
                      <a16:creationId xmlns:a16="http://schemas.microsoft.com/office/drawing/2014/main" id="{9CBCCD2A-0D31-4785-9BA5-19D31280764B}"/>
                    </a:ext>
                  </a:extLst>
                </p:cNvPr>
                <p:cNvSpPr/>
                <p:nvPr/>
              </p:nvSpPr>
              <p:spPr bwMode="auto">
                <a:xfrm rot="5400000">
                  <a:off x="734969" y="3872028"/>
                  <a:ext cx="312112" cy="992918"/>
                </a:xfrm>
                <a:prstGeom prst="moon">
                  <a:avLst>
                    <a:gd name="adj" fmla="val 38303"/>
                  </a:avLst>
                </a:pr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617B51E8-13C0-8AF3-BEBA-224F6ECFB3A9}"/>
                </a:ext>
              </a:extLst>
            </p:cNvPr>
            <p:cNvGrpSpPr/>
            <p:nvPr/>
          </p:nvGrpSpPr>
          <p:grpSpPr>
            <a:xfrm rot="216177">
              <a:off x="-352158" y="1113949"/>
              <a:ext cx="1379934" cy="2185157"/>
              <a:chOff x="-330188" y="1137434"/>
              <a:chExt cx="1379934" cy="2185157"/>
            </a:xfrm>
          </p:grpSpPr>
          <p:grpSp>
            <p:nvGrpSpPr>
              <p:cNvPr id="24" name="グループ化 23">
                <a:extLst>
                  <a:ext uri="{FF2B5EF4-FFF2-40B4-BE49-F238E27FC236}">
                    <a16:creationId xmlns:a16="http://schemas.microsoft.com/office/drawing/2014/main" id="{4542DBBD-12D1-71D3-29D9-477E671D23DB}"/>
                  </a:ext>
                </a:extLst>
              </p:cNvPr>
              <p:cNvGrpSpPr/>
              <p:nvPr/>
            </p:nvGrpSpPr>
            <p:grpSpPr>
              <a:xfrm rot="21249054">
                <a:off x="-330188" y="1137434"/>
                <a:ext cx="1327696" cy="1290843"/>
                <a:chOff x="3535136" y="5569681"/>
                <a:chExt cx="1060585" cy="1024731"/>
              </a:xfrm>
            </p:grpSpPr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10AF3195-7DE5-EDF6-A4EC-53D5734F8CE1}"/>
                    </a:ext>
                  </a:extLst>
                </p:cNvPr>
                <p:cNvSpPr/>
                <p:nvPr/>
              </p:nvSpPr>
              <p:spPr>
                <a:xfrm rot="1800000">
                  <a:off x="3690594" y="5786320"/>
                  <a:ext cx="905127" cy="80809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  <a:gd name="connsiteX0" fmla="*/ 167471 w 1195681"/>
                    <a:gd name="connsiteY0" fmla="*/ 11448 h 1105061"/>
                    <a:gd name="connsiteX1" fmla="*/ 253351 w 1195681"/>
                    <a:gd name="connsiteY1" fmla="*/ 30730 h 1105061"/>
                    <a:gd name="connsiteX2" fmla="*/ 381206 w 1195681"/>
                    <a:gd name="connsiteY2" fmla="*/ 206736 h 1105061"/>
                    <a:gd name="connsiteX3" fmla="*/ 442231 w 1195681"/>
                    <a:gd name="connsiteY3" fmla="*/ 221633 h 1105061"/>
                    <a:gd name="connsiteX4" fmla="*/ 547816 w 1195681"/>
                    <a:gd name="connsiteY4" fmla="*/ 281127 h 1105061"/>
                    <a:gd name="connsiteX5" fmla="*/ 570565 w 1195681"/>
                    <a:gd name="connsiteY5" fmla="*/ 307131 h 1105061"/>
                    <a:gd name="connsiteX6" fmla="*/ 1184400 w 1195681"/>
                    <a:gd name="connsiteY6" fmla="*/ 883409 h 1105061"/>
                    <a:gd name="connsiteX7" fmla="*/ 931383 w 1195681"/>
                    <a:gd name="connsiteY7" fmla="*/ 1091108 h 1105061"/>
                    <a:gd name="connsiteX8" fmla="*/ 470898 w 1195681"/>
                    <a:gd name="connsiteY8" fmla="*/ 533274 h 1105061"/>
                    <a:gd name="connsiteX9" fmla="*/ 416052 w 1195681"/>
                    <a:gd name="connsiteY9" fmla="*/ 556215 h 1105061"/>
                    <a:gd name="connsiteX10" fmla="*/ 299481 w 1195681"/>
                    <a:gd name="connsiteY10" fmla="*/ 570817 h 1105061"/>
                    <a:gd name="connsiteX11" fmla="*/ 0 w 1195681"/>
                    <a:gd name="connsiteY11" fmla="*/ 385012 h 1105061"/>
                    <a:gd name="connsiteX12" fmla="*/ 87716 w 1195681"/>
                    <a:gd name="connsiteY12" fmla="*/ 253628 h 1105061"/>
                    <a:gd name="connsiteX13" fmla="*/ 182909 w 1195681"/>
                    <a:gd name="connsiteY13" fmla="*/ 213808 h 1105061"/>
                    <a:gd name="connsiteX14" fmla="*/ 203338 w 1195681"/>
                    <a:gd name="connsiteY14" fmla="*/ 211250 h 1105061"/>
                    <a:gd name="connsiteX15" fmla="*/ 141229 w 1195681"/>
                    <a:gd name="connsiteY15" fmla="*/ 95463 h 1105061"/>
                    <a:gd name="connsiteX16" fmla="*/ 167471 w 1195681"/>
                    <a:gd name="connsiteY16" fmla="*/ 11448 h 1105061"/>
                    <a:gd name="connsiteX0" fmla="*/ 167471 w 1191241"/>
                    <a:gd name="connsiteY0" fmla="*/ 11448 h 931305"/>
                    <a:gd name="connsiteX1" fmla="*/ 253351 w 1191241"/>
                    <a:gd name="connsiteY1" fmla="*/ 30730 h 931305"/>
                    <a:gd name="connsiteX2" fmla="*/ 381206 w 1191241"/>
                    <a:gd name="connsiteY2" fmla="*/ 206736 h 931305"/>
                    <a:gd name="connsiteX3" fmla="*/ 442231 w 1191241"/>
                    <a:gd name="connsiteY3" fmla="*/ 221633 h 931305"/>
                    <a:gd name="connsiteX4" fmla="*/ 547816 w 1191241"/>
                    <a:gd name="connsiteY4" fmla="*/ 281127 h 931305"/>
                    <a:gd name="connsiteX5" fmla="*/ 570565 w 1191241"/>
                    <a:gd name="connsiteY5" fmla="*/ 307131 h 931305"/>
                    <a:gd name="connsiteX6" fmla="*/ 1184400 w 1191241"/>
                    <a:gd name="connsiteY6" fmla="*/ 883409 h 931305"/>
                    <a:gd name="connsiteX7" fmla="*/ 772766 w 1191241"/>
                    <a:gd name="connsiteY7" fmla="*/ 783915 h 931305"/>
                    <a:gd name="connsiteX8" fmla="*/ 470898 w 1191241"/>
                    <a:gd name="connsiteY8" fmla="*/ 533274 h 931305"/>
                    <a:gd name="connsiteX9" fmla="*/ 416052 w 1191241"/>
                    <a:gd name="connsiteY9" fmla="*/ 556215 h 931305"/>
                    <a:gd name="connsiteX10" fmla="*/ 299481 w 1191241"/>
                    <a:gd name="connsiteY10" fmla="*/ 570817 h 931305"/>
                    <a:gd name="connsiteX11" fmla="*/ 0 w 1191241"/>
                    <a:gd name="connsiteY11" fmla="*/ 385012 h 931305"/>
                    <a:gd name="connsiteX12" fmla="*/ 87716 w 1191241"/>
                    <a:gd name="connsiteY12" fmla="*/ 253628 h 931305"/>
                    <a:gd name="connsiteX13" fmla="*/ 182909 w 1191241"/>
                    <a:gd name="connsiteY13" fmla="*/ 213808 h 931305"/>
                    <a:gd name="connsiteX14" fmla="*/ 203338 w 1191241"/>
                    <a:gd name="connsiteY14" fmla="*/ 211250 h 931305"/>
                    <a:gd name="connsiteX15" fmla="*/ 141229 w 1191241"/>
                    <a:gd name="connsiteY15" fmla="*/ 95463 h 931305"/>
                    <a:gd name="connsiteX16" fmla="*/ 167471 w 1191241"/>
                    <a:gd name="connsiteY16" fmla="*/ 11448 h 931305"/>
                    <a:gd name="connsiteX0" fmla="*/ 167471 w 912507"/>
                    <a:gd name="connsiteY0" fmla="*/ 11448 h 809878"/>
                    <a:gd name="connsiteX1" fmla="*/ 253351 w 912507"/>
                    <a:gd name="connsiteY1" fmla="*/ 30730 h 809878"/>
                    <a:gd name="connsiteX2" fmla="*/ 381206 w 912507"/>
                    <a:gd name="connsiteY2" fmla="*/ 206736 h 809878"/>
                    <a:gd name="connsiteX3" fmla="*/ 442231 w 912507"/>
                    <a:gd name="connsiteY3" fmla="*/ 221633 h 809878"/>
                    <a:gd name="connsiteX4" fmla="*/ 547816 w 912507"/>
                    <a:gd name="connsiteY4" fmla="*/ 281127 h 809878"/>
                    <a:gd name="connsiteX5" fmla="*/ 570565 w 912507"/>
                    <a:gd name="connsiteY5" fmla="*/ 307131 h 809878"/>
                    <a:gd name="connsiteX6" fmla="*/ 888271 w 912507"/>
                    <a:gd name="connsiteY6" fmla="*/ 670637 h 809878"/>
                    <a:gd name="connsiteX7" fmla="*/ 772766 w 912507"/>
                    <a:gd name="connsiteY7" fmla="*/ 783915 h 809878"/>
                    <a:gd name="connsiteX8" fmla="*/ 470898 w 912507"/>
                    <a:gd name="connsiteY8" fmla="*/ 533274 h 809878"/>
                    <a:gd name="connsiteX9" fmla="*/ 416052 w 912507"/>
                    <a:gd name="connsiteY9" fmla="*/ 556215 h 809878"/>
                    <a:gd name="connsiteX10" fmla="*/ 299481 w 912507"/>
                    <a:gd name="connsiteY10" fmla="*/ 570817 h 809878"/>
                    <a:gd name="connsiteX11" fmla="*/ 0 w 912507"/>
                    <a:gd name="connsiteY11" fmla="*/ 385012 h 809878"/>
                    <a:gd name="connsiteX12" fmla="*/ 87716 w 912507"/>
                    <a:gd name="connsiteY12" fmla="*/ 253628 h 809878"/>
                    <a:gd name="connsiteX13" fmla="*/ 182909 w 912507"/>
                    <a:gd name="connsiteY13" fmla="*/ 213808 h 809878"/>
                    <a:gd name="connsiteX14" fmla="*/ 203338 w 912507"/>
                    <a:gd name="connsiteY14" fmla="*/ 211250 h 809878"/>
                    <a:gd name="connsiteX15" fmla="*/ 141229 w 912507"/>
                    <a:gd name="connsiteY15" fmla="*/ 95463 h 809878"/>
                    <a:gd name="connsiteX16" fmla="*/ 167471 w 912507"/>
                    <a:gd name="connsiteY16" fmla="*/ 11448 h 809878"/>
                    <a:gd name="connsiteX0" fmla="*/ 167471 w 905127"/>
                    <a:gd name="connsiteY0" fmla="*/ 11448 h 808093"/>
                    <a:gd name="connsiteX1" fmla="*/ 253351 w 905127"/>
                    <a:gd name="connsiteY1" fmla="*/ 30730 h 808093"/>
                    <a:gd name="connsiteX2" fmla="*/ 381206 w 905127"/>
                    <a:gd name="connsiteY2" fmla="*/ 206736 h 808093"/>
                    <a:gd name="connsiteX3" fmla="*/ 442231 w 905127"/>
                    <a:gd name="connsiteY3" fmla="*/ 221633 h 808093"/>
                    <a:gd name="connsiteX4" fmla="*/ 547816 w 905127"/>
                    <a:gd name="connsiteY4" fmla="*/ 281127 h 808093"/>
                    <a:gd name="connsiteX5" fmla="*/ 570565 w 905127"/>
                    <a:gd name="connsiteY5" fmla="*/ 307131 h 808093"/>
                    <a:gd name="connsiteX6" fmla="*/ 888271 w 905127"/>
                    <a:gd name="connsiteY6" fmla="*/ 670637 h 808093"/>
                    <a:gd name="connsiteX7" fmla="*/ 718371 w 905127"/>
                    <a:gd name="connsiteY7" fmla="*/ 781636 h 808093"/>
                    <a:gd name="connsiteX8" fmla="*/ 470898 w 905127"/>
                    <a:gd name="connsiteY8" fmla="*/ 533274 h 808093"/>
                    <a:gd name="connsiteX9" fmla="*/ 416052 w 905127"/>
                    <a:gd name="connsiteY9" fmla="*/ 556215 h 808093"/>
                    <a:gd name="connsiteX10" fmla="*/ 299481 w 905127"/>
                    <a:gd name="connsiteY10" fmla="*/ 570817 h 808093"/>
                    <a:gd name="connsiteX11" fmla="*/ 0 w 905127"/>
                    <a:gd name="connsiteY11" fmla="*/ 385012 h 808093"/>
                    <a:gd name="connsiteX12" fmla="*/ 87716 w 905127"/>
                    <a:gd name="connsiteY12" fmla="*/ 253628 h 808093"/>
                    <a:gd name="connsiteX13" fmla="*/ 182909 w 905127"/>
                    <a:gd name="connsiteY13" fmla="*/ 213808 h 808093"/>
                    <a:gd name="connsiteX14" fmla="*/ 203338 w 905127"/>
                    <a:gd name="connsiteY14" fmla="*/ 211250 h 808093"/>
                    <a:gd name="connsiteX15" fmla="*/ 141229 w 905127"/>
                    <a:gd name="connsiteY15" fmla="*/ 95463 h 808093"/>
                    <a:gd name="connsiteX16" fmla="*/ 167471 w 905127"/>
                    <a:gd name="connsiteY16" fmla="*/ 11448 h 8080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905127" h="808093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888271" y="670637"/>
                      </a:lnTo>
                      <a:cubicBezTo>
                        <a:pt x="948407" y="801300"/>
                        <a:pt x="837288" y="839992"/>
                        <a:pt x="718371" y="781636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28" name="グループ化 27">
                  <a:extLst>
                    <a:ext uri="{FF2B5EF4-FFF2-40B4-BE49-F238E27FC236}">
                      <a16:creationId xmlns:a16="http://schemas.microsoft.com/office/drawing/2014/main" id="{A70F0447-5B6C-C075-13E7-FD19114ECA10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29" name="四角形: 角を丸くする 89">
                    <a:extLst>
                      <a:ext uri="{FF2B5EF4-FFF2-40B4-BE49-F238E27FC236}">
                        <a16:creationId xmlns:a16="http://schemas.microsoft.com/office/drawing/2014/main" id="{BB462DE8-817C-004B-5AA8-5EE86D55AAAD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0" name="四角形: 角を丸くする 148">
                    <a:extLst>
                      <a:ext uri="{FF2B5EF4-FFF2-40B4-BE49-F238E27FC236}">
                        <a16:creationId xmlns:a16="http://schemas.microsoft.com/office/drawing/2014/main" id="{55BB2C17-8539-F040-2B79-2C915C70650D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1" name="四角形: 角を丸くする 149">
                    <a:extLst>
                      <a:ext uri="{FF2B5EF4-FFF2-40B4-BE49-F238E27FC236}">
                        <a16:creationId xmlns:a16="http://schemas.microsoft.com/office/drawing/2014/main" id="{FFC1CA16-A02F-EED7-F366-DE2958D69CE0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6" name="四角形: 角を丸くする 150">
                    <a:extLst>
                      <a:ext uri="{FF2B5EF4-FFF2-40B4-BE49-F238E27FC236}">
                        <a16:creationId xmlns:a16="http://schemas.microsoft.com/office/drawing/2014/main" id="{2411229A-8350-9DCB-8A56-94A353A3F10D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7" name="楕円 96">
                    <a:extLst>
                      <a:ext uri="{FF2B5EF4-FFF2-40B4-BE49-F238E27FC236}">
                        <a16:creationId xmlns:a16="http://schemas.microsoft.com/office/drawing/2014/main" id="{138AB2C7-1CE2-F5CD-CA4A-3F9854173629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25" name="片側の 2 つの角を丸めた四角形 151">
                <a:extLst>
                  <a:ext uri="{FF2B5EF4-FFF2-40B4-BE49-F238E27FC236}">
                    <a16:creationId xmlns:a16="http://schemas.microsoft.com/office/drawing/2014/main" id="{5FEC16A4-E6C2-B8F2-2B4C-43EBD415C89D}"/>
                  </a:ext>
                </a:extLst>
              </p:cNvPr>
              <p:cNvSpPr/>
              <p:nvPr/>
            </p:nvSpPr>
            <p:spPr>
              <a:xfrm rot="9544335">
                <a:off x="620150" y="2200817"/>
                <a:ext cx="429596" cy="11217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6" name="台形 25">
                <a:extLst>
                  <a:ext uri="{FF2B5EF4-FFF2-40B4-BE49-F238E27FC236}">
                    <a16:creationId xmlns:a16="http://schemas.microsoft.com/office/drawing/2014/main" id="{F4726A00-0DB6-9361-E0B6-8E28FAAE1B35}"/>
                  </a:ext>
                </a:extLst>
              </p:cNvPr>
              <p:cNvSpPr/>
              <p:nvPr/>
            </p:nvSpPr>
            <p:spPr bwMode="auto">
              <a:xfrm rot="20173021">
                <a:off x="318835" y="2029689"/>
                <a:ext cx="559429" cy="366651"/>
              </a:xfrm>
              <a:prstGeom prst="trapezoid">
                <a:avLst>
                  <a:gd name="adj" fmla="val 17264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726546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058259B-5C61-4EAB-F66E-F30E9D1E93D6}"/>
              </a:ext>
            </a:extLst>
          </p:cNvPr>
          <p:cNvSpPr/>
          <p:nvPr/>
        </p:nvSpPr>
        <p:spPr>
          <a:xfrm>
            <a:off x="101600" y="101600"/>
            <a:ext cx="6657770" cy="575776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FA69235E-423D-5F7B-C8A1-6F97AF30A7FE}"/>
              </a:ext>
            </a:extLst>
          </p:cNvPr>
          <p:cNvSpPr txBox="1"/>
          <p:nvPr/>
        </p:nvSpPr>
        <p:spPr>
          <a:xfrm>
            <a:off x="452500" y="640080"/>
            <a:ext cx="6081846" cy="462896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3300"/>
                </a:solidFill>
              </a:rPr>
              <a:t>置忘れ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33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3300"/>
                </a:solidFill>
              </a:rPr>
              <a:t>注意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D4BE25D3-A67F-D67A-84B7-F977FE353A91}"/>
              </a:ext>
            </a:extLst>
          </p:cNvPr>
          <p:cNvSpPr txBox="1"/>
          <p:nvPr/>
        </p:nvSpPr>
        <p:spPr>
          <a:xfrm>
            <a:off x="2234614" y="6544367"/>
            <a:ext cx="4184474" cy="2598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</a:rPr>
              <a:t>お帰りの際には、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</a:rPr>
              <a:t>置忘れのないように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</a:rPr>
              <a:t>今一度ご確認下さい</a:t>
            </a: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D87ED0A3-1039-53E6-AE58-53DC3E76AE62}"/>
              </a:ext>
            </a:extLst>
          </p:cNvPr>
          <p:cNvGrpSpPr/>
          <p:nvPr/>
        </p:nvGrpSpPr>
        <p:grpSpPr>
          <a:xfrm>
            <a:off x="465874" y="6213181"/>
            <a:ext cx="1485964" cy="3162466"/>
            <a:chOff x="3602994" y="1272764"/>
            <a:chExt cx="1485964" cy="3162466"/>
          </a:xfrm>
        </p:grpSpPr>
        <p:sp>
          <p:nvSpPr>
            <p:cNvPr id="7" name="四角形: 上の 2 つの角を丸める 6">
              <a:extLst>
                <a:ext uri="{FF2B5EF4-FFF2-40B4-BE49-F238E27FC236}">
                  <a16:creationId xmlns:a16="http://schemas.microsoft.com/office/drawing/2014/main" id="{54A84752-5C60-D77E-4F4D-FCDDCD433F7E}"/>
                </a:ext>
              </a:extLst>
            </p:cNvPr>
            <p:cNvSpPr/>
            <p:nvPr/>
          </p:nvSpPr>
          <p:spPr bwMode="auto">
            <a:xfrm rot="20700000" flipH="1">
              <a:off x="4805824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" name="四角形: 上の 2 つの角を丸める 7">
              <a:extLst>
                <a:ext uri="{FF2B5EF4-FFF2-40B4-BE49-F238E27FC236}">
                  <a16:creationId xmlns:a16="http://schemas.microsoft.com/office/drawing/2014/main" id="{97B665D8-AD73-2FD6-29AE-AB2E19D1B904}"/>
                </a:ext>
              </a:extLst>
            </p:cNvPr>
            <p:cNvSpPr/>
            <p:nvPr/>
          </p:nvSpPr>
          <p:spPr bwMode="auto">
            <a:xfrm rot="900000">
              <a:off x="3715165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2B1518AC-F7D1-BA2E-11D5-D8C5517CD90C}"/>
                </a:ext>
              </a:extLst>
            </p:cNvPr>
            <p:cNvSpPr/>
            <p:nvPr/>
          </p:nvSpPr>
          <p:spPr bwMode="auto">
            <a:xfrm rot="10800000">
              <a:off x="4094319" y="3699029"/>
              <a:ext cx="525306" cy="480772"/>
            </a:xfrm>
            <a:custGeom>
              <a:avLst/>
              <a:gdLst>
                <a:gd name="connsiteX0" fmla="*/ 296698 w 644368"/>
                <a:gd name="connsiteY0" fmla="*/ 588977 h 588977"/>
                <a:gd name="connsiteX1" fmla="*/ 0 w 644368"/>
                <a:gd name="connsiteY1" fmla="*/ 588977 h 588977"/>
                <a:gd name="connsiteX2" fmla="*/ 126471 w 644368"/>
                <a:gd name="connsiteY2" fmla="*/ 0 h 588977"/>
                <a:gd name="connsiteX3" fmla="*/ 296698 w 644368"/>
                <a:gd name="connsiteY3" fmla="*/ 0 h 588977"/>
                <a:gd name="connsiteX4" fmla="*/ 644368 w 644368"/>
                <a:gd name="connsiteY4" fmla="*/ 588977 h 588977"/>
                <a:gd name="connsiteX5" fmla="*/ 342417 w 644368"/>
                <a:gd name="connsiteY5" fmla="*/ 588977 h 588977"/>
                <a:gd name="connsiteX6" fmla="*/ 342417 w 644368"/>
                <a:gd name="connsiteY6" fmla="*/ 0 h 588977"/>
                <a:gd name="connsiteX7" fmla="*/ 517897 w 644368"/>
                <a:gd name="connsiteY7" fmla="*/ 0 h 588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4368" h="588977">
                  <a:moveTo>
                    <a:pt x="296698" y="588977"/>
                  </a:moveTo>
                  <a:lnTo>
                    <a:pt x="0" y="588977"/>
                  </a:lnTo>
                  <a:lnTo>
                    <a:pt x="126471" y="0"/>
                  </a:lnTo>
                  <a:lnTo>
                    <a:pt x="296698" y="0"/>
                  </a:lnTo>
                  <a:close/>
                  <a:moveTo>
                    <a:pt x="644368" y="588977"/>
                  </a:moveTo>
                  <a:lnTo>
                    <a:pt x="342417" y="588977"/>
                  </a:lnTo>
                  <a:lnTo>
                    <a:pt x="342417" y="0"/>
                  </a:lnTo>
                  <a:lnTo>
                    <a:pt x="517897" y="0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7601263F-3C2C-36BD-301A-10D65F62D4E8}"/>
                </a:ext>
              </a:extLst>
            </p:cNvPr>
            <p:cNvSpPr/>
            <p:nvPr/>
          </p:nvSpPr>
          <p:spPr bwMode="auto">
            <a:xfrm>
              <a:off x="3621551" y="2992919"/>
              <a:ext cx="1450039" cy="920479"/>
            </a:xfrm>
            <a:custGeom>
              <a:avLst/>
              <a:gdLst>
                <a:gd name="connsiteX0" fmla="*/ 341411 w 1450039"/>
                <a:gd name="connsiteY0" fmla="*/ 0 h 1263325"/>
                <a:gd name="connsiteX1" fmla="*/ 1113101 w 1450039"/>
                <a:gd name="connsiteY1" fmla="*/ 0 h 1263325"/>
                <a:gd name="connsiteX2" fmla="*/ 1450039 w 1450039"/>
                <a:gd name="connsiteY2" fmla="*/ 1113809 h 1263325"/>
                <a:gd name="connsiteX3" fmla="*/ 1388688 w 1450039"/>
                <a:gd name="connsiteY3" fmla="*/ 1145103 h 1263325"/>
                <a:gd name="connsiteX4" fmla="*/ 710524 w 1450039"/>
                <a:gd name="connsiteY4" fmla="*/ 1263325 h 1263325"/>
                <a:gd name="connsiteX5" fmla="*/ 32360 w 1450039"/>
                <a:gd name="connsiteY5" fmla="*/ 1145103 h 1263325"/>
                <a:gd name="connsiteX6" fmla="*/ 0 w 1450039"/>
                <a:gd name="connsiteY6" fmla="*/ 1128596 h 1263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450039" h="1263325">
                  <a:moveTo>
                    <a:pt x="341411" y="0"/>
                  </a:moveTo>
                  <a:lnTo>
                    <a:pt x="1113101" y="0"/>
                  </a:lnTo>
                  <a:lnTo>
                    <a:pt x="1450039" y="1113809"/>
                  </a:lnTo>
                  <a:lnTo>
                    <a:pt x="1388688" y="1145103"/>
                  </a:lnTo>
                  <a:cubicBezTo>
                    <a:pt x="1215131" y="1218147"/>
                    <a:pt x="975364" y="1263325"/>
                    <a:pt x="710524" y="1263325"/>
                  </a:cubicBezTo>
                  <a:cubicBezTo>
                    <a:pt x="445685" y="1263325"/>
                    <a:pt x="205917" y="1218147"/>
                    <a:pt x="32360" y="1145103"/>
                  </a:cubicBezTo>
                  <a:lnTo>
                    <a:pt x="0" y="112859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5B4426D0-F25E-36A8-D00F-513AA4D99363}"/>
                </a:ext>
              </a:extLst>
            </p:cNvPr>
            <p:cNvSpPr/>
            <p:nvPr/>
          </p:nvSpPr>
          <p:spPr bwMode="auto">
            <a:xfrm rot="16200000">
              <a:off x="4250496" y="3130599"/>
              <a:ext cx="190959" cy="1485964"/>
            </a:xfrm>
            <a:custGeom>
              <a:avLst/>
              <a:gdLst>
                <a:gd name="connsiteX0" fmla="*/ 262085 w 262085"/>
                <a:gd name="connsiteY0" fmla="*/ 1457225 h 1485964"/>
                <a:gd name="connsiteX1" fmla="*/ 167086 w 262085"/>
                <a:gd name="connsiteY1" fmla="*/ 1485964 h 1485964"/>
                <a:gd name="connsiteX2" fmla="*/ 139084 w 262085"/>
                <a:gd name="connsiteY2" fmla="*/ 1444402 h 1485964"/>
                <a:gd name="connsiteX3" fmla="*/ 0 w 262085"/>
                <a:gd name="connsiteY3" fmla="*/ 729081 h 1485964"/>
                <a:gd name="connsiteX4" fmla="*/ 139084 w 262085"/>
                <a:gd name="connsiteY4" fmla="*/ 13761 h 1485964"/>
                <a:gd name="connsiteX5" fmla="*/ 148356 w 262085"/>
                <a:gd name="connsiteY5" fmla="*/ 0 h 1485964"/>
                <a:gd name="connsiteX6" fmla="*/ 251711 w 262085"/>
                <a:gd name="connsiteY6" fmla="*/ 31266 h 1485964"/>
                <a:gd name="connsiteX7" fmla="*/ 248927 w 262085"/>
                <a:gd name="connsiteY7" fmla="*/ 39406 h 1485964"/>
                <a:gd name="connsiteX8" fmla="*/ 157731 w 262085"/>
                <a:gd name="connsiteY8" fmla="*/ 729081 h 1485964"/>
                <a:gd name="connsiteX9" fmla="*/ 248927 w 262085"/>
                <a:gd name="connsiteY9" fmla="*/ 1418757 h 1485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62085" h="1485964">
                  <a:moveTo>
                    <a:pt x="262085" y="1457225"/>
                  </a:moveTo>
                  <a:lnTo>
                    <a:pt x="167086" y="1485964"/>
                  </a:lnTo>
                  <a:lnTo>
                    <a:pt x="139084" y="1444402"/>
                  </a:lnTo>
                  <a:cubicBezTo>
                    <a:pt x="55171" y="1289378"/>
                    <a:pt x="0" y="1026848"/>
                    <a:pt x="0" y="729081"/>
                  </a:cubicBezTo>
                  <a:cubicBezTo>
                    <a:pt x="0" y="431314"/>
                    <a:pt x="55171" y="168785"/>
                    <a:pt x="139084" y="13761"/>
                  </a:cubicBezTo>
                  <a:lnTo>
                    <a:pt x="148356" y="0"/>
                  </a:lnTo>
                  <a:lnTo>
                    <a:pt x="251711" y="31266"/>
                  </a:lnTo>
                  <a:lnTo>
                    <a:pt x="248927" y="39406"/>
                  </a:lnTo>
                  <a:cubicBezTo>
                    <a:pt x="190602" y="231114"/>
                    <a:pt x="157731" y="474527"/>
                    <a:pt x="157731" y="729081"/>
                  </a:cubicBezTo>
                  <a:cubicBezTo>
                    <a:pt x="157731" y="983636"/>
                    <a:pt x="190602" y="1227048"/>
                    <a:pt x="248927" y="1418757"/>
                  </a:cubicBezTo>
                  <a:close/>
                </a:path>
              </a:pathLst>
            </a:cu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0" name="円/楕円 840">
              <a:extLst>
                <a:ext uri="{FF2B5EF4-FFF2-40B4-BE49-F238E27FC236}">
                  <a16:creationId xmlns:a16="http://schemas.microsoft.com/office/drawing/2014/main" id="{D1C12B49-B73B-E48A-B058-15E1F4362F59}"/>
                </a:ext>
              </a:extLst>
            </p:cNvPr>
            <p:cNvSpPr/>
            <p:nvPr/>
          </p:nvSpPr>
          <p:spPr>
            <a:xfrm>
              <a:off x="3833440" y="1381386"/>
              <a:ext cx="981681" cy="1400761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B2A03233-919B-2817-463F-986D3EC1943E}"/>
                </a:ext>
              </a:extLst>
            </p:cNvPr>
            <p:cNvGrpSpPr/>
            <p:nvPr/>
          </p:nvGrpSpPr>
          <p:grpSpPr>
            <a:xfrm>
              <a:off x="3664968" y="2267007"/>
              <a:ext cx="1342876" cy="707629"/>
              <a:chOff x="-4395675" y="2359371"/>
              <a:chExt cx="2187192" cy="1152542"/>
            </a:xfrm>
          </p:grpSpPr>
          <p:grpSp>
            <p:nvGrpSpPr>
              <p:cNvPr id="84" name="グループ化 83">
                <a:extLst>
                  <a:ext uri="{FF2B5EF4-FFF2-40B4-BE49-F238E27FC236}">
                    <a16:creationId xmlns:a16="http://schemas.microsoft.com/office/drawing/2014/main" id="{FB9668B0-1F85-9DC8-A8A0-ED65EBDAF3FA}"/>
                  </a:ext>
                </a:extLst>
              </p:cNvPr>
              <p:cNvGrpSpPr/>
              <p:nvPr/>
            </p:nvGrpSpPr>
            <p:grpSpPr>
              <a:xfrm rot="5400000" flipH="1">
                <a:off x="-4511509" y="2475205"/>
                <a:ext cx="540148" cy="308480"/>
                <a:chOff x="-3055204" y="2832352"/>
                <a:chExt cx="617917" cy="327511"/>
              </a:xfrm>
            </p:grpSpPr>
            <p:sp>
              <p:nvSpPr>
                <p:cNvPr id="92" name="フリーフォーム: 図形 91">
                  <a:extLst>
                    <a:ext uri="{FF2B5EF4-FFF2-40B4-BE49-F238E27FC236}">
                      <a16:creationId xmlns:a16="http://schemas.microsoft.com/office/drawing/2014/main" id="{CB4F521F-86FA-BEAC-44EF-D2D7C68CCC90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3" name="フリーフォーム: 図形 92">
                  <a:extLst>
                    <a:ext uri="{FF2B5EF4-FFF2-40B4-BE49-F238E27FC236}">
                      <a16:creationId xmlns:a16="http://schemas.microsoft.com/office/drawing/2014/main" id="{4A207B27-24BC-3564-1DD7-2E0E7CE27425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3D9FE312-56FE-F20B-DC7C-72CF8B830726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" name="フリーフォーム: 図形 94">
                  <a:extLst>
                    <a:ext uri="{FF2B5EF4-FFF2-40B4-BE49-F238E27FC236}">
                      <a16:creationId xmlns:a16="http://schemas.microsoft.com/office/drawing/2014/main" id="{F0E9B860-62AF-1626-2AE8-4CFD778D5001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5" name="グループ化 84">
                <a:extLst>
                  <a:ext uri="{FF2B5EF4-FFF2-40B4-BE49-F238E27FC236}">
                    <a16:creationId xmlns:a16="http://schemas.microsoft.com/office/drawing/2014/main" id="{DC20E342-F904-7B2E-B924-E8A12A9277AB}"/>
                  </a:ext>
                </a:extLst>
              </p:cNvPr>
              <p:cNvGrpSpPr/>
              <p:nvPr/>
            </p:nvGrpSpPr>
            <p:grpSpPr>
              <a:xfrm rot="16200000">
                <a:off x="-2632797" y="2478380"/>
                <a:ext cx="540148" cy="308480"/>
                <a:chOff x="-3055204" y="2832352"/>
                <a:chExt cx="617917" cy="327511"/>
              </a:xfrm>
            </p:grpSpPr>
            <p:sp>
              <p:nvSpPr>
                <p:cNvPr id="88" name="フリーフォーム: 図形 87">
                  <a:extLst>
                    <a:ext uri="{FF2B5EF4-FFF2-40B4-BE49-F238E27FC236}">
                      <a16:creationId xmlns:a16="http://schemas.microsoft.com/office/drawing/2014/main" id="{3FFAFEAF-2133-02C5-894E-4C999DFA87A9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9" name="フリーフォーム: 図形 88">
                  <a:extLst>
                    <a:ext uri="{FF2B5EF4-FFF2-40B4-BE49-F238E27FC236}">
                      <a16:creationId xmlns:a16="http://schemas.microsoft.com/office/drawing/2014/main" id="{FA510403-3394-48BB-641B-AA19269D1D41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0" name="フリーフォーム: 図形 89">
                  <a:extLst>
                    <a:ext uri="{FF2B5EF4-FFF2-40B4-BE49-F238E27FC236}">
                      <a16:creationId xmlns:a16="http://schemas.microsoft.com/office/drawing/2014/main" id="{22413B6F-F884-8E49-A579-90E3AAC8F0DF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1" name="フリーフォーム: 図形 90">
                  <a:extLst>
                    <a:ext uri="{FF2B5EF4-FFF2-40B4-BE49-F238E27FC236}">
                      <a16:creationId xmlns:a16="http://schemas.microsoft.com/office/drawing/2014/main" id="{A02BDDEC-C391-7225-18FE-DC9A5EC4F04E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94E7699C-C6FF-3A0F-8BC9-0F1B0BD94885}"/>
                  </a:ext>
                </a:extLst>
              </p:cNvPr>
              <p:cNvSpPr/>
              <p:nvPr/>
            </p:nvSpPr>
            <p:spPr bwMode="auto">
              <a:xfrm>
                <a:off x="-4254457" y="2361983"/>
                <a:ext cx="1901512" cy="1149930"/>
              </a:xfrm>
              <a:custGeom>
                <a:avLst/>
                <a:gdLst>
                  <a:gd name="connsiteX0" fmla="*/ 677048 w 1901511"/>
                  <a:gd name="connsiteY0" fmla="*/ 0 h 985743"/>
                  <a:gd name="connsiteX1" fmla="*/ 1224462 w 1901511"/>
                  <a:gd name="connsiteY1" fmla="*/ 0 h 985743"/>
                  <a:gd name="connsiteX2" fmla="*/ 1398771 w 1901511"/>
                  <a:gd name="connsiteY2" fmla="*/ 35192 h 985743"/>
                  <a:gd name="connsiteX3" fmla="*/ 1448296 w 1901511"/>
                  <a:gd name="connsiteY3" fmla="*/ 62073 h 985743"/>
                  <a:gd name="connsiteX4" fmla="*/ 1476923 w 1901511"/>
                  <a:gd name="connsiteY4" fmla="*/ 46535 h 985743"/>
                  <a:gd name="connsiteX5" fmla="*/ 1595886 w 1901511"/>
                  <a:gd name="connsiteY5" fmla="*/ 22517 h 985743"/>
                  <a:gd name="connsiteX6" fmla="*/ 1901511 w 1901511"/>
                  <a:gd name="connsiteY6" fmla="*/ 328142 h 985743"/>
                  <a:gd name="connsiteX7" fmla="*/ 1714849 w 1901511"/>
                  <a:gd name="connsiteY7" fmla="*/ 609750 h 985743"/>
                  <a:gd name="connsiteX8" fmla="*/ 1672275 w 1901511"/>
                  <a:gd name="connsiteY8" fmla="*/ 622965 h 985743"/>
                  <a:gd name="connsiteX9" fmla="*/ 1672275 w 1901511"/>
                  <a:gd name="connsiteY9" fmla="*/ 985743 h 985743"/>
                  <a:gd name="connsiteX10" fmla="*/ 229235 w 1901511"/>
                  <a:gd name="connsiteY10" fmla="*/ 985743 h 985743"/>
                  <a:gd name="connsiteX11" fmla="*/ 229235 w 1901511"/>
                  <a:gd name="connsiteY11" fmla="*/ 622965 h 985743"/>
                  <a:gd name="connsiteX12" fmla="*/ 186662 w 1901511"/>
                  <a:gd name="connsiteY12" fmla="*/ 609750 h 985743"/>
                  <a:gd name="connsiteX13" fmla="*/ 0 w 1901511"/>
                  <a:gd name="connsiteY13" fmla="*/ 328142 h 985743"/>
                  <a:gd name="connsiteX14" fmla="*/ 305625 w 1901511"/>
                  <a:gd name="connsiteY14" fmla="*/ 22517 h 985743"/>
                  <a:gd name="connsiteX15" fmla="*/ 424588 w 1901511"/>
                  <a:gd name="connsiteY15" fmla="*/ 46535 h 985743"/>
                  <a:gd name="connsiteX16" fmla="*/ 453215 w 1901511"/>
                  <a:gd name="connsiteY16" fmla="*/ 62073 h 985743"/>
                  <a:gd name="connsiteX17" fmla="*/ 502739 w 1901511"/>
                  <a:gd name="connsiteY17" fmla="*/ 35192 h 985743"/>
                  <a:gd name="connsiteX18" fmla="*/ 677048 w 1901511"/>
                  <a:gd name="connsiteY18" fmla="*/ 0 h 985743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72275 w 1901511"/>
                  <a:gd name="connsiteY9" fmla="*/ 985743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59751"/>
                  <a:gd name="connsiteX1" fmla="*/ 1224462 w 1901511"/>
                  <a:gd name="connsiteY1" fmla="*/ 0 h 1559751"/>
                  <a:gd name="connsiteX2" fmla="*/ 1398771 w 1901511"/>
                  <a:gd name="connsiteY2" fmla="*/ 35192 h 1559751"/>
                  <a:gd name="connsiteX3" fmla="*/ 1448296 w 1901511"/>
                  <a:gd name="connsiteY3" fmla="*/ 62073 h 1559751"/>
                  <a:gd name="connsiteX4" fmla="*/ 1476923 w 1901511"/>
                  <a:gd name="connsiteY4" fmla="*/ 46535 h 1559751"/>
                  <a:gd name="connsiteX5" fmla="*/ 1595886 w 1901511"/>
                  <a:gd name="connsiteY5" fmla="*/ 22517 h 1559751"/>
                  <a:gd name="connsiteX6" fmla="*/ 1901511 w 1901511"/>
                  <a:gd name="connsiteY6" fmla="*/ 328142 h 1559751"/>
                  <a:gd name="connsiteX7" fmla="*/ 1714849 w 1901511"/>
                  <a:gd name="connsiteY7" fmla="*/ 609750 h 1559751"/>
                  <a:gd name="connsiteX8" fmla="*/ 1672275 w 1901511"/>
                  <a:gd name="connsiteY8" fmla="*/ 622965 h 1559751"/>
                  <a:gd name="connsiteX9" fmla="*/ 1620562 w 1901511"/>
                  <a:gd name="connsiteY9" fmla="*/ 1559751 h 1559751"/>
                  <a:gd name="connsiteX10" fmla="*/ 368858 w 1901511"/>
                  <a:gd name="connsiteY10" fmla="*/ 1544237 h 1559751"/>
                  <a:gd name="connsiteX11" fmla="*/ 229235 w 1901511"/>
                  <a:gd name="connsiteY11" fmla="*/ 622965 h 1559751"/>
                  <a:gd name="connsiteX12" fmla="*/ 186662 w 1901511"/>
                  <a:gd name="connsiteY12" fmla="*/ 609750 h 1559751"/>
                  <a:gd name="connsiteX13" fmla="*/ 0 w 1901511"/>
                  <a:gd name="connsiteY13" fmla="*/ 328142 h 1559751"/>
                  <a:gd name="connsiteX14" fmla="*/ 305625 w 1901511"/>
                  <a:gd name="connsiteY14" fmla="*/ 22517 h 1559751"/>
                  <a:gd name="connsiteX15" fmla="*/ 424588 w 1901511"/>
                  <a:gd name="connsiteY15" fmla="*/ 46535 h 1559751"/>
                  <a:gd name="connsiteX16" fmla="*/ 453215 w 1901511"/>
                  <a:gd name="connsiteY16" fmla="*/ 62073 h 1559751"/>
                  <a:gd name="connsiteX17" fmla="*/ 502739 w 1901511"/>
                  <a:gd name="connsiteY17" fmla="*/ 35192 h 1559751"/>
                  <a:gd name="connsiteX18" fmla="*/ 677048 w 1901511"/>
                  <a:gd name="connsiteY18" fmla="*/ 0 h 1559751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39066"/>
                  <a:gd name="connsiteX1" fmla="*/ 1224462 w 1901511"/>
                  <a:gd name="connsiteY1" fmla="*/ 0 h 1539066"/>
                  <a:gd name="connsiteX2" fmla="*/ 1398771 w 1901511"/>
                  <a:gd name="connsiteY2" fmla="*/ 35192 h 1539066"/>
                  <a:gd name="connsiteX3" fmla="*/ 1448296 w 1901511"/>
                  <a:gd name="connsiteY3" fmla="*/ 62073 h 1539066"/>
                  <a:gd name="connsiteX4" fmla="*/ 1476923 w 1901511"/>
                  <a:gd name="connsiteY4" fmla="*/ 46535 h 1539066"/>
                  <a:gd name="connsiteX5" fmla="*/ 1595886 w 1901511"/>
                  <a:gd name="connsiteY5" fmla="*/ 22517 h 1539066"/>
                  <a:gd name="connsiteX6" fmla="*/ 1901511 w 1901511"/>
                  <a:gd name="connsiteY6" fmla="*/ 328142 h 1539066"/>
                  <a:gd name="connsiteX7" fmla="*/ 1714849 w 1901511"/>
                  <a:gd name="connsiteY7" fmla="*/ 609750 h 1539066"/>
                  <a:gd name="connsiteX8" fmla="*/ 1672275 w 1901511"/>
                  <a:gd name="connsiteY8" fmla="*/ 622965 h 1539066"/>
                  <a:gd name="connsiteX9" fmla="*/ 1630905 w 1901511"/>
                  <a:gd name="connsiteY9" fmla="*/ 1539066 h 1539066"/>
                  <a:gd name="connsiteX10" fmla="*/ 332660 w 1901511"/>
                  <a:gd name="connsiteY10" fmla="*/ 1528723 h 1539066"/>
                  <a:gd name="connsiteX11" fmla="*/ 229235 w 1901511"/>
                  <a:gd name="connsiteY11" fmla="*/ 622965 h 1539066"/>
                  <a:gd name="connsiteX12" fmla="*/ 186662 w 1901511"/>
                  <a:gd name="connsiteY12" fmla="*/ 609750 h 1539066"/>
                  <a:gd name="connsiteX13" fmla="*/ 0 w 1901511"/>
                  <a:gd name="connsiteY13" fmla="*/ 328142 h 1539066"/>
                  <a:gd name="connsiteX14" fmla="*/ 305625 w 1901511"/>
                  <a:gd name="connsiteY14" fmla="*/ 22517 h 1539066"/>
                  <a:gd name="connsiteX15" fmla="*/ 424588 w 1901511"/>
                  <a:gd name="connsiteY15" fmla="*/ 46535 h 1539066"/>
                  <a:gd name="connsiteX16" fmla="*/ 453215 w 1901511"/>
                  <a:gd name="connsiteY16" fmla="*/ 62073 h 1539066"/>
                  <a:gd name="connsiteX17" fmla="*/ 502739 w 1901511"/>
                  <a:gd name="connsiteY17" fmla="*/ 35192 h 1539066"/>
                  <a:gd name="connsiteX18" fmla="*/ 677048 w 1901511"/>
                  <a:gd name="connsiteY18" fmla="*/ 0 h 1539066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22317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39066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0075 w 1901511"/>
                  <a:gd name="connsiteY10" fmla="*/ 1146051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149930"/>
                  <a:gd name="connsiteX1" fmla="*/ 1224462 w 1901511"/>
                  <a:gd name="connsiteY1" fmla="*/ 0 h 1149930"/>
                  <a:gd name="connsiteX2" fmla="*/ 1398771 w 1901511"/>
                  <a:gd name="connsiteY2" fmla="*/ 35192 h 1149930"/>
                  <a:gd name="connsiteX3" fmla="*/ 1448296 w 1901511"/>
                  <a:gd name="connsiteY3" fmla="*/ 62073 h 1149930"/>
                  <a:gd name="connsiteX4" fmla="*/ 1476923 w 1901511"/>
                  <a:gd name="connsiteY4" fmla="*/ 46535 h 1149930"/>
                  <a:gd name="connsiteX5" fmla="*/ 1595886 w 1901511"/>
                  <a:gd name="connsiteY5" fmla="*/ 22517 h 1149930"/>
                  <a:gd name="connsiteX6" fmla="*/ 1901511 w 1901511"/>
                  <a:gd name="connsiteY6" fmla="*/ 328142 h 1149930"/>
                  <a:gd name="connsiteX7" fmla="*/ 1714849 w 1901511"/>
                  <a:gd name="connsiteY7" fmla="*/ 609750 h 1149930"/>
                  <a:gd name="connsiteX8" fmla="*/ 1672275 w 1901511"/>
                  <a:gd name="connsiteY8" fmla="*/ 622965 h 1149930"/>
                  <a:gd name="connsiteX9" fmla="*/ 1603757 w 1901511"/>
                  <a:gd name="connsiteY9" fmla="*/ 1149930 h 1149930"/>
                  <a:gd name="connsiteX10" fmla="*/ 330075 w 1901511"/>
                  <a:gd name="connsiteY10" fmla="*/ 1146051 h 1149930"/>
                  <a:gd name="connsiteX11" fmla="*/ 229235 w 1901511"/>
                  <a:gd name="connsiteY11" fmla="*/ 622965 h 1149930"/>
                  <a:gd name="connsiteX12" fmla="*/ 186662 w 1901511"/>
                  <a:gd name="connsiteY12" fmla="*/ 609750 h 1149930"/>
                  <a:gd name="connsiteX13" fmla="*/ 0 w 1901511"/>
                  <a:gd name="connsiteY13" fmla="*/ 328142 h 1149930"/>
                  <a:gd name="connsiteX14" fmla="*/ 305625 w 1901511"/>
                  <a:gd name="connsiteY14" fmla="*/ 22517 h 1149930"/>
                  <a:gd name="connsiteX15" fmla="*/ 424588 w 1901511"/>
                  <a:gd name="connsiteY15" fmla="*/ 46535 h 1149930"/>
                  <a:gd name="connsiteX16" fmla="*/ 453215 w 1901511"/>
                  <a:gd name="connsiteY16" fmla="*/ 62073 h 1149930"/>
                  <a:gd name="connsiteX17" fmla="*/ 502739 w 1901511"/>
                  <a:gd name="connsiteY17" fmla="*/ 35192 h 1149930"/>
                  <a:gd name="connsiteX18" fmla="*/ 677048 w 1901511"/>
                  <a:gd name="connsiteY18" fmla="*/ 0 h 1149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01511" h="1149930">
                    <a:moveTo>
                      <a:pt x="677048" y="0"/>
                    </a:moveTo>
                    <a:lnTo>
                      <a:pt x="1224462" y="0"/>
                    </a:lnTo>
                    <a:cubicBezTo>
                      <a:pt x="1286292" y="0"/>
                      <a:pt x="1345195" y="12531"/>
                      <a:pt x="1398771" y="35192"/>
                    </a:cubicBezTo>
                    <a:lnTo>
                      <a:pt x="1448296" y="62073"/>
                    </a:lnTo>
                    <a:lnTo>
                      <a:pt x="1476923" y="46535"/>
                    </a:lnTo>
                    <a:cubicBezTo>
                      <a:pt x="1513488" y="31069"/>
                      <a:pt x="1553688" y="22517"/>
                      <a:pt x="1595886" y="22517"/>
                    </a:cubicBezTo>
                    <a:cubicBezTo>
                      <a:pt x="1764678" y="22517"/>
                      <a:pt x="1901511" y="159350"/>
                      <a:pt x="1901511" y="328142"/>
                    </a:cubicBezTo>
                    <a:cubicBezTo>
                      <a:pt x="1901511" y="454736"/>
                      <a:pt x="1824543" y="563353"/>
                      <a:pt x="1714849" y="609750"/>
                    </a:cubicBezTo>
                    <a:lnTo>
                      <a:pt x="1672275" y="622965"/>
                    </a:lnTo>
                    <a:lnTo>
                      <a:pt x="1603757" y="1149930"/>
                    </a:lnTo>
                    <a:lnTo>
                      <a:pt x="330075" y="1146051"/>
                    </a:lnTo>
                    <a:lnTo>
                      <a:pt x="229235" y="622965"/>
                    </a:lnTo>
                    <a:lnTo>
                      <a:pt x="186662" y="609750"/>
                    </a:lnTo>
                    <a:cubicBezTo>
                      <a:pt x="76969" y="563353"/>
                      <a:pt x="0" y="454736"/>
                      <a:pt x="0" y="328142"/>
                    </a:cubicBezTo>
                    <a:cubicBezTo>
                      <a:pt x="0" y="159350"/>
                      <a:pt x="136833" y="22517"/>
                      <a:pt x="305625" y="22517"/>
                    </a:cubicBezTo>
                    <a:cubicBezTo>
                      <a:pt x="347823" y="22517"/>
                      <a:pt x="388024" y="31069"/>
                      <a:pt x="424588" y="46535"/>
                    </a:cubicBezTo>
                    <a:lnTo>
                      <a:pt x="453215" y="62073"/>
                    </a:lnTo>
                    <a:lnTo>
                      <a:pt x="502739" y="35192"/>
                    </a:lnTo>
                    <a:cubicBezTo>
                      <a:pt x="556315" y="12531"/>
                      <a:pt x="615218" y="0"/>
                      <a:pt x="677048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F8DA2541-8364-3E22-BBAA-67ABEEEFD0D4}"/>
                  </a:ext>
                </a:extLst>
              </p:cNvPr>
              <p:cNvSpPr/>
              <p:nvPr/>
            </p:nvSpPr>
            <p:spPr bwMode="auto">
              <a:xfrm>
                <a:off x="-3755068" y="2404127"/>
                <a:ext cx="891862" cy="37361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2" name="片側の 2 つの角を丸めた四角形 68">
              <a:extLst>
                <a:ext uri="{FF2B5EF4-FFF2-40B4-BE49-F238E27FC236}">
                  <a16:creationId xmlns:a16="http://schemas.microsoft.com/office/drawing/2014/main" id="{6FF6E7C5-86D9-EC74-E6E5-6B15BC0E5AB7}"/>
                </a:ext>
              </a:extLst>
            </p:cNvPr>
            <p:cNvSpPr/>
            <p:nvPr/>
          </p:nvSpPr>
          <p:spPr>
            <a:xfrm rot="10800000">
              <a:off x="4229553" y="2011594"/>
              <a:ext cx="205040" cy="35793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3" name="片側の 2 つの角を丸めた四角形 68">
              <a:extLst>
                <a:ext uri="{FF2B5EF4-FFF2-40B4-BE49-F238E27FC236}">
                  <a16:creationId xmlns:a16="http://schemas.microsoft.com/office/drawing/2014/main" id="{2C3A45C8-EE00-3B13-F7FD-78373ECFBCCE}"/>
                </a:ext>
              </a:extLst>
            </p:cNvPr>
            <p:cNvSpPr/>
            <p:nvPr/>
          </p:nvSpPr>
          <p:spPr>
            <a:xfrm rot="10800000">
              <a:off x="4251689" y="2202456"/>
              <a:ext cx="160766" cy="166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4" name="円/楕円 840">
              <a:extLst>
                <a:ext uri="{FF2B5EF4-FFF2-40B4-BE49-F238E27FC236}">
                  <a16:creationId xmlns:a16="http://schemas.microsoft.com/office/drawing/2014/main" id="{67299CA5-DE8F-6A27-906D-DA00EFC74462}"/>
                </a:ext>
              </a:extLst>
            </p:cNvPr>
            <p:cNvSpPr/>
            <p:nvPr/>
          </p:nvSpPr>
          <p:spPr>
            <a:xfrm>
              <a:off x="3841233" y="1272764"/>
              <a:ext cx="981681" cy="946117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5" name="円/楕円 840">
              <a:extLst>
                <a:ext uri="{FF2B5EF4-FFF2-40B4-BE49-F238E27FC236}">
                  <a16:creationId xmlns:a16="http://schemas.microsoft.com/office/drawing/2014/main" id="{9EF906B3-E47F-C14A-F7DA-812B74D1C494}"/>
                </a:ext>
              </a:extLst>
            </p:cNvPr>
            <p:cNvSpPr/>
            <p:nvPr/>
          </p:nvSpPr>
          <p:spPr>
            <a:xfrm rot="900000" flipH="1">
              <a:off x="4635744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6" name="円/楕円 840">
              <a:extLst>
                <a:ext uri="{FF2B5EF4-FFF2-40B4-BE49-F238E27FC236}">
                  <a16:creationId xmlns:a16="http://schemas.microsoft.com/office/drawing/2014/main" id="{CD8936D2-C03B-B157-6A61-7EB3A0B49F19}"/>
                </a:ext>
              </a:extLst>
            </p:cNvPr>
            <p:cNvSpPr/>
            <p:nvPr/>
          </p:nvSpPr>
          <p:spPr>
            <a:xfrm rot="20700000">
              <a:off x="3788818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7" name="円/楕円 840">
              <a:extLst>
                <a:ext uri="{FF2B5EF4-FFF2-40B4-BE49-F238E27FC236}">
                  <a16:creationId xmlns:a16="http://schemas.microsoft.com/office/drawing/2014/main" id="{68E4EB4B-AD62-B80D-9B35-63D207FCA48B}"/>
                </a:ext>
              </a:extLst>
            </p:cNvPr>
            <p:cNvSpPr/>
            <p:nvPr/>
          </p:nvSpPr>
          <p:spPr>
            <a:xfrm>
              <a:off x="3907991" y="1477163"/>
              <a:ext cx="848162" cy="913025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8" name="楕円 11">
              <a:extLst>
                <a:ext uri="{FF2B5EF4-FFF2-40B4-BE49-F238E27FC236}">
                  <a16:creationId xmlns:a16="http://schemas.microsoft.com/office/drawing/2014/main" id="{0362891E-6F50-F3A9-C124-DBAE699A233E}"/>
                </a:ext>
              </a:extLst>
            </p:cNvPr>
            <p:cNvSpPr/>
            <p:nvPr/>
          </p:nvSpPr>
          <p:spPr bwMode="auto">
            <a:xfrm>
              <a:off x="4240514" y="2255044"/>
              <a:ext cx="179086" cy="63420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" name="楕円 11">
              <a:extLst>
                <a:ext uri="{FF2B5EF4-FFF2-40B4-BE49-F238E27FC236}">
                  <a16:creationId xmlns:a16="http://schemas.microsoft.com/office/drawing/2014/main" id="{C31A5A9C-D3E3-5CD8-524A-1B60254ED0D6}"/>
                </a:ext>
              </a:extLst>
            </p:cNvPr>
            <p:cNvSpPr/>
            <p:nvPr/>
          </p:nvSpPr>
          <p:spPr bwMode="auto">
            <a:xfrm>
              <a:off x="4282399" y="2178064"/>
              <a:ext cx="95317" cy="35032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" name="月 59">
              <a:extLst>
                <a:ext uri="{FF2B5EF4-FFF2-40B4-BE49-F238E27FC236}">
                  <a16:creationId xmlns:a16="http://schemas.microsoft.com/office/drawing/2014/main" id="{313919FD-7C01-59F2-8AF4-784BB52A6291}"/>
                </a:ext>
              </a:extLst>
            </p:cNvPr>
            <p:cNvSpPr/>
            <p:nvPr/>
          </p:nvSpPr>
          <p:spPr bwMode="auto">
            <a:xfrm rot="5400000">
              <a:off x="4067991" y="1741279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" name="月 60">
              <a:extLst>
                <a:ext uri="{FF2B5EF4-FFF2-40B4-BE49-F238E27FC236}">
                  <a16:creationId xmlns:a16="http://schemas.microsoft.com/office/drawing/2014/main" id="{F0CF43C0-434C-5D7A-C243-633713A02D0E}"/>
                </a:ext>
              </a:extLst>
            </p:cNvPr>
            <p:cNvSpPr/>
            <p:nvPr/>
          </p:nvSpPr>
          <p:spPr bwMode="auto">
            <a:xfrm rot="5400000">
              <a:off x="4523049" y="1741281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" name="月 61">
              <a:extLst>
                <a:ext uri="{FF2B5EF4-FFF2-40B4-BE49-F238E27FC236}">
                  <a16:creationId xmlns:a16="http://schemas.microsoft.com/office/drawing/2014/main" id="{5355D46C-79AF-AF93-81CF-590821E3EF5F}"/>
                </a:ext>
              </a:extLst>
            </p:cNvPr>
            <p:cNvSpPr/>
            <p:nvPr/>
          </p:nvSpPr>
          <p:spPr bwMode="auto">
            <a:xfrm>
              <a:off x="3893211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" name="月 62">
              <a:extLst>
                <a:ext uri="{FF2B5EF4-FFF2-40B4-BE49-F238E27FC236}">
                  <a16:creationId xmlns:a16="http://schemas.microsoft.com/office/drawing/2014/main" id="{EC8EAD4B-6E26-F4CF-BEDD-099C9276A102}"/>
                </a:ext>
              </a:extLst>
            </p:cNvPr>
            <p:cNvSpPr/>
            <p:nvPr/>
          </p:nvSpPr>
          <p:spPr bwMode="auto">
            <a:xfrm flipH="1">
              <a:off x="4668186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64" name="グループ化 63">
              <a:extLst>
                <a:ext uri="{FF2B5EF4-FFF2-40B4-BE49-F238E27FC236}">
                  <a16:creationId xmlns:a16="http://schemas.microsoft.com/office/drawing/2014/main" id="{EB1276C6-AD6F-C443-5F53-6930EFC680E3}"/>
                </a:ext>
              </a:extLst>
            </p:cNvPr>
            <p:cNvGrpSpPr/>
            <p:nvPr/>
          </p:nvGrpSpPr>
          <p:grpSpPr>
            <a:xfrm>
              <a:off x="3951671" y="1430283"/>
              <a:ext cx="760801" cy="339232"/>
              <a:chOff x="-3928709" y="566750"/>
              <a:chExt cx="1239145" cy="552520"/>
            </a:xfrm>
          </p:grpSpPr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6BC1F846-747C-FE25-C4FB-F061BCB85C05}"/>
                  </a:ext>
                </a:extLst>
              </p:cNvPr>
              <p:cNvSpPr/>
              <p:nvPr/>
            </p:nvSpPr>
            <p:spPr bwMode="auto">
              <a:xfrm>
                <a:off x="-3294480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A0ABE568-8104-DF85-94BB-2E27EC9709FE}"/>
                  </a:ext>
                </a:extLst>
              </p:cNvPr>
              <p:cNvSpPr/>
              <p:nvPr/>
            </p:nvSpPr>
            <p:spPr bwMode="auto">
              <a:xfrm flipH="1">
                <a:off x="-3825803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23AC7F67-8B64-40DF-5795-76EC7E1EC6F5}"/>
                  </a:ext>
                </a:extLst>
              </p:cNvPr>
              <p:cNvSpPr/>
              <p:nvPr/>
            </p:nvSpPr>
            <p:spPr bwMode="auto">
              <a:xfrm>
                <a:off x="-3889945" y="566750"/>
                <a:ext cx="1140482" cy="370917"/>
              </a:xfrm>
              <a:custGeom>
                <a:avLst/>
                <a:gdLst>
                  <a:gd name="connsiteX0" fmla="*/ 462769 w 913860"/>
                  <a:gd name="connsiteY0" fmla="*/ 0 h 297214"/>
                  <a:gd name="connsiteX1" fmla="*/ 543349 w 913860"/>
                  <a:gd name="connsiteY1" fmla="*/ 53412 h 297214"/>
                  <a:gd name="connsiteX2" fmla="*/ 544191 w 913860"/>
                  <a:gd name="connsiteY2" fmla="*/ 57584 h 297214"/>
                  <a:gd name="connsiteX3" fmla="*/ 548085 w 913860"/>
                  <a:gd name="connsiteY3" fmla="*/ 51808 h 297214"/>
                  <a:gd name="connsiteX4" fmla="*/ 609923 w 913860"/>
                  <a:gd name="connsiteY4" fmla="*/ 26194 h 297214"/>
                  <a:gd name="connsiteX5" fmla="*/ 690502 w 913860"/>
                  <a:gd name="connsiteY5" fmla="*/ 79606 h 297214"/>
                  <a:gd name="connsiteX6" fmla="*/ 694986 w 913860"/>
                  <a:gd name="connsiteY6" fmla="*/ 101814 h 297214"/>
                  <a:gd name="connsiteX7" fmla="*/ 712254 w 913860"/>
                  <a:gd name="connsiteY7" fmla="*/ 90278 h 297214"/>
                  <a:gd name="connsiteX8" fmla="*/ 741841 w 913860"/>
                  <a:gd name="connsiteY8" fmla="*/ 84360 h 297214"/>
                  <a:gd name="connsiteX9" fmla="*/ 817851 w 913860"/>
                  <a:gd name="connsiteY9" fmla="*/ 159673 h 297214"/>
                  <a:gd name="connsiteX10" fmla="*/ 817247 w 913860"/>
                  <a:gd name="connsiteY10" fmla="*/ 162638 h 297214"/>
                  <a:gd name="connsiteX11" fmla="*/ 843883 w 913860"/>
                  <a:gd name="connsiteY11" fmla="*/ 157260 h 297214"/>
                  <a:gd name="connsiteX12" fmla="*/ 913860 w 913860"/>
                  <a:gd name="connsiteY12" fmla="*/ 227237 h 297214"/>
                  <a:gd name="connsiteX13" fmla="*/ 843883 w 913860"/>
                  <a:gd name="connsiteY13" fmla="*/ 297214 h 297214"/>
                  <a:gd name="connsiteX14" fmla="*/ 779405 w 913860"/>
                  <a:gd name="connsiteY14" fmla="*/ 254475 h 297214"/>
                  <a:gd name="connsiteX15" fmla="*/ 773937 w 913860"/>
                  <a:gd name="connsiteY15" fmla="*/ 227391 h 297214"/>
                  <a:gd name="connsiteX16" fmla="*/ 771427 w 913860"/>
                  <a:gd name="connsiteY16" fmla="*/ 229068 h 297214"/>
                  <a:gd name="connsiteX17" fmla="*/ 741841 w 913860"/>
                  <a:gd name="connsiteY17" fmla="*/ 234986 h 297214"/>
                  <a:gd name="connsiteX18" fmla="*/ 671804 w 913860"/>
                  <a:gd name="connsiteY18" fmla="*/ 188988 h 297214"/>
                  <a:gd name="connsiteX19" fmla="*/ 669380 w 913860"/>
                  <a:gd name="connsiteY19" fmla="*/ 177089 h 297214"/>
                  <a:gd name="connsiteX20" fmla="*/ 643963 w 913860"/>
                  <a:gd name="connsiteY20" fmla="*/ 194226 h 297214"/>
                  <a:gd name="connsiteX21" fmla="*/ 609923 w 913860"/>
                  <a:gd name="connsiteY21" fmla="*/ 201098 h 297214"/>
                  <a:gd name="connsiteX22" fmla="*/ 529343 w 913860"/>
                  <a:gd name="connsiteY22" fmla="*/ 147686 h 297214"/>
                  <a:gd name="connsiteX23" fmla="*/ 528501 w 913860"/>
                  <a:gd name="connsiteY23" fmla="*/ 143513 h 297214"/>
                  <a:gd name="connsiteX24" fmla="*/ 524607 w 913860"/>
                  <a:gd name="connsiteY24" fmla="*/ 149289 h 297214"/>
                  <a:gd name="connsiteX25" fmla="*/ 462769 w 913860"/>
                  <a:gd name="connsiteY25" fmla="*/ 174904 h 297214"/>
                  <a:gd name="connsiteX26" fmla="*/ 400931 w 913860"/>
                  <a:gd name="connsiteY26" fmla="*/ 149289 h 297214"/>
                  <a:gd name="connsiteX27" fmla="*/ 400162 w 913860"/>
                  <a:gd name="connsiteY27" fmla="*/ 148148 h 297214"/>
                  <a:gd name="connsiteX28" fmla="*/ 381732 w 913860"/>
                  <a:gd name="connsiteY28" fmla="*/ 175484 h 297214"/>
                  <a:gd name="connsiteX29" fmla="*/ 319894 w 913860"/>
                  <a:gd name="connsiteY29" fmla="*/ 201098 h 297214"/>
                  <a:gd name="connsiteX30" fmla="*/ 258056 w 913860"/>
                  <a:gd name="connsiteY30" fmla="*/ 175484 h 297214"/>
                  <a:gd name="connsiteX31" fmla="*/ 253908 w 913860"/>
                  <a:gd name="connsiteY31" fmla="*/ 169331 h 297214"/>
                  <a:gd name="connsiteX32" fmla="*/ 249903 w 913860"/>
                  <a:gd name="connsiteY32" fmla="*/ 188988 h 297214"/>
                  <a:gd name="connsiteX33" fmla="*/ 179866 w 913860"/>
                  <a:gd name="connsiteY33" fmla="*/ 234986 h 297214"/>
                  <a:gd name="connsiteX34" fmla="*/ 150280 w 913860"/>
                  <a:gd name="connsiteY34" fmla="*/ 229068 h 297214"/>
                  <a:gd name="connsiteX35" fmla="*/ 137052 w 913860"/>
                  <a:gd name="connsiteY35" fmla="*/ 220231 h 297214"/>
                  <a:gd name="connsiteX36" fmla="*/ 139954 w 913860"/>
                  <a:gd name="connsiteY36" fmla="*/ 227237 h 297214"/>
                  <a:gd name="connsiteX37" fmla="*/ 69977 w 913860"/>
                  <a:gd name="connsiteY37" fmla="*/ 297214 h 297214"/>
                  <a:gd name="connsiteX38" fmla="*/ 0 w 913860"/>
                  <a:gd name="connsiteY38" fmla="*/ 227237 h 297214"/>
                  <a:gd name="connsiteX39" fmla="*/ 69977 w 913860"/>
                  <a:gd name="connsiteY39" fmla="*/ 157260 h 297214"/>
                  <a:gd name="connsiteX40" fmla="*/ 97215 w 913860"/>
                  <a:gd name="connsiteY40" fmla="*/ 162759 h 297214"/>
                  <a:gd name="connsiteX41" fmla="*/ 105643 w 913860"/>
                  <a:gd name="connsiteY41" fmla="*/ 168441 h 297214"/>
                  <a:gd name="connsiteX42" fmla="*/ 103856 w 913860"/>
                  <a:gd name="connsiteY42" fmla="*/ 159673 h 297214"/>
                  <a:gd name="connsiteX43" fmla="*/ 179866 w 913860"/>
                  <a:gd name="connsiteY43" fmla="*/ 84360 h 297214"/>
                  <a:gd name="connsiteX44" fmla="*/ 233613 w 913860"/>
                  <a:gd name="connsiteY44" fmla="*/ 106419 h 297214"/>
                  <a:gd name="connsiteX45" fmla="*/ 233835 w 913860"/>
                  <a:gd name="connsiteY45" fmla="*/ 106745 h 297214"/>
                  <a:gd name="connsiteX46" fmla="*/ 239314 w 913860"/>
                  <a:gd name="connsiteY46" fmla="*/ 79606 h 297214"/>
                  <a:gd name="connsiteX47" fmla="*/ 319894 w 913860"/>
                  <a:gd name="connsiteY47" fmla="*/ 26194 h 297214"/>
                  <a:gd name="connsiteX48" fmla="*/ 381732 w 913860"/>
                  <a:gd name="connsiteY48" fmla="*/ 51808 h 297214"/>
                  <a:gd name="connsiteX49" fmla="*/ 382501 w 913860"/>
                  <a:gd name="connsiteY49" fmla="*/ 52949 h 297214"/>
                  <a:gd name="connsiteX50" fmla="*/ 400931 w 913860"/>
                  <a:gd name="connsiteY50" fmla="*/ 25614 h 297214"/>
                  <a:gd name="connsiteX51" fmla="*/ 462769 w 913860"/>
                  <a:gd name="connsiteY51" fmla="*/ 0 h 297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913860" h="297214">
                    <a:moveTo>
                      <a:pt x="462769" y="0"/>
                    </a:moveTo>
                    <a:cubicBezTo>
                      <a:pt x="498992" y="0"/>
                      <a:pt x="530072" y="22024"/>
                      <a:pt x="543349" y="53412"/>
                    </a:cubicBezTo>
                    <a:lnTo>
                      <a:pt x="544191" y="57584"/>
                    </a:lnTo>
                    <a:lnTo>
                      <a:pt x="548085" y="51808"/>
                    </a:lnTo>
                    <a:cubicBezTo>
                      <a:pt x="563911" y="35982"/>
                      <a:pt x="585774" y="26194"/>
                      <a:pt x="609923" y="26194"/>
                    </a:cubicBezTo>
                    <a:cubicBezTo>
                      <a:pt x="646146" y="26194"/>
                      <a:pt x="677226" y="48218"/>
                      <a:pt x="690502" y="79606"/>
                    </a:cubicBezTo>
                    <a:lnTo>
                      <a:pt x="694986" y="101814"/>
                    </a:lnTo>
                    <a:lnTo>
                      <a:pt x="712254" y="90278"/>
                    </a:lnTo>
                    <a:cubicBezTo>
                      <a:pt x="721348" y="86467"/>
                      <a:pt x="731346" y="84360"/>
                      <a:pt x="741841" y="84360"/>
                    </a:cubicBezTo>
                    <a:cubicBezTo>
                      <a:pt x="783820" y="84360"/>
                      <a:pt x="817851" y="118079"/>
                      <a:pt x="817851" y="159673"/>
                    </a:cubicBezTo>
                    <a:lnTo>
                      <a:pt x="817247" y="162638"/>
                    </a:lnTo>
                    <a:lnTo>
                      <a:pt x="843883" y="157260"/>
                    </a:lnTo>
                    <a:cubicBezTo>
                      <a:pt x="882530" y="157260"/>
                      <a:pt x="913860" y="188590"/>
                      <a:pt x="913860" y="227237"/>
                    </a:cubicBezTo>
                    <a:cubicBezTo>
                      <a:pt x="913860" y="265884"/>
                      <a:pt x="882530" y="297214"/>
                      <a:pt x="843883" y="297214"/>
                    </a:cubicBezTo>
                    <a:cubicBezTo>
                      <a:pt x="814898" y="297214"/>
                      <a:pt x="790028" y="279591"/>
                      <a:pt x="779405" y="254475"/>
                    </a:cubicBezTo>
                    <a:lnTo>
                      <a:pt x="773937" y="227391"/>
                    </a:lnTo>
                    <a:lnTo>
                      <a:pt x="771427" y="229068"/>
                    </a:lnTo>
                    <a:cubicBezTo>
                      <a:pt x="762334" y="232879"/>
                      <a:pt x="752336" y="234986"/>
                      <a:pt x="741841" y="234986"/>
                    </a:cubicBezTo>
                    <a:cubicBezTo>
                      <a:pt x="710357" y="234986"/>
                      <a:pt x="683343" y="216019"/>
                      <a:pt x="671804" y="188988"/>
                    </a:cubicBezTo>
                    <a:lnTo>
                      <a:pt x="669380" y="177089"/>
                    </a:lnTo>
                    <a:lnTo>
                      <a:pt x="643963" y="194226"/>
                    </a:lnTo>
                    <a:cubicBezTo>
                      <a:pt x="633500" y="198651"/>
                      <a:pt x="621997" y="201098"/>
                      <a:pt x="609923" y="201098"/>
                    </a:cubicBezTo>
                    <a:cubicBezTo>
                      <a:pt x="573699" y="201098"/>
                      <a:pt x="542619" y="179074"/>
                      <a:pt x="529343" y="147686"/>
                    </a:cubicBezTo>
                    <a:lnTo>
                      <a:pt x="528501" y="143513"/>
                    </a:lnTo>
                    <a:lnTo>
                      <a:pt x="524607" y="149289"/>
                    </a:lnTo>
                    <a:cubicBezTo>
                      <a:pt x="508781" y="165116"/>
                      <a:pt x="486918" y="174904"/>
                      <a:pt x="462769" y="174904"/>
                    </a:cubicBezTo>
                    <a:cubicBezTo>
                      <a:pt x="438620" y="174904"/>
                      <a:pt x="416757" y="165116"/>
                      <a:pt x="400931" y="149289"/>
                    </a:cubicBezTo>
                    <a:lnTo>
                      <a:pt x="400162" y="148148"/>
                    </a:lnTo>
                    <a:lnTo>
                      <a:pt x="381732" y="175484"/>
                    </a:lnTo>
                    <a:cubicBezTo>
                      <a:pt x="365906" y="191310"/>
                      <a:pt x="344043" y="201098"/>
                      <a:pt x="319894" y="201098"/>
                    </a:cubicBezTo>
                    <a:cubicBezTo>
                      <a:pt x="295745" y="201098"/>
                      <a:pt x="273882" y="191310"/>
                      <a:pt x="258056" y="175484"/>
                    </a:cubicBezTo>
                    <a:lnTo>
                      <a:pt x="253908" y="169331"/>
                    </a:lnTo>
                    <a:lnTo>
                      <a:pt x="249903" y="188988"/>
                    </a:lnTo>
                    <a:cubicBezTo>
                      <a:pt x="238364" y="216019"/>
                      <a:pt x="211350" y="234986"/>
                      <a:pt x="179866" y="234986"/>
                    </a:cubicBezTo>
                    <a:cubicBezTo>
                      <a:pt x="169371" y="234986"/>
                      <a:pt x="159373" y="232879"/>
                      <a:pt x="150280" y="229068"/>
                    </a:cubicBezTo>
                    <a:lnTo>
                      <a:pt x="137052" y="220231"/>
                    </a:lnTo>
                    <a:lnTo>
                      <a:pt x="139954" y="227237"/>
                    </a:lnTo>
                    <a:cubicBezTo>
                      <a:pt x="139954" y="265884"/>
                      <a:pt x="108624" y="297214"/>
                      <a:pt x="69977" y="297214"/>
                    </a:cubicBezTo>
                    <a:cubicBezTo>
                      <a:pt x="31330" y="297214"/>
                      <a:pt x="0" y="265884"/>
                      <a:pt x="0" y="227237"/>
                    </a:cubicBezTo>
                    <a:cubicBezTo>
                      <a:pt x="0" y="188590"/>
                      <a:pt x="31330" y="157260"/>
                      <a:pt x="69977" y="157260"/>
                    </a:cubicBezTo>
                    <a:cubicBezTo>
                      <a:pt x="79639" y="157260"/>
                      <a:pt x="88843" y="159218"/>
                      <a:pt x="97215" y="162759"/>
                    </a:cubicBezTo>
                    <a:lnTo>
                      <a:pt x="105643" y="168441"/>
                    </a:lnTo>
                    <a:lnTo>
                      <a:pt x="103856" y="159673"/>
                    </a:lnTo>
                    <a:cubicBezTo>
                      <a:pt x="103856" y="118079"/>
                      <a:pt x="137887" y="84360"/>
                      <a:pt x="179866" y="84360"/>
                    </a:cubicBezTo>
                    <a:cubicBezTo>
                      <a:pt x="200855" y="84360"/>
                      <a:pt x="219858" y="92790"/>
                      <a:pt x="233613" y="106419"/>
                    </a:cubicBezTo>
                    <a:lnTo>
                      <a:pt x="233835" y="106745"/>
                    </a:lnTo>
                    <a:lnTo>
                      <a:pt x="239314" y="79606"/>
                    </a:lnTo>
                    <a:cubicBezTo>
                      <a:pt x="252590" y="48218"/>
                      <a:pt x="283670" y="26194"/>
                      <a:pt x="319894" y="26194"/>
                    </a:cubicBezTo>
                    <a:cubicBezTo>
                      <a:pt x="344043" y="26194"/>
                      <a:pt x="365906" y="35982"/>
                      <a:pt x="381732" y="51808"/>
                    </a:cubicBezTo>
                    <a:lnTo>
                      <a:pt x="382501" y="52949"/>
                    </a:lnTo>
                    <a:lnTo>
                      <a:pt x="400931" y="25614"/>
                    </a:lnTo>
                    <a:cubicBezTo>
                      <a:pt x="416757" y="9788"/>
                      <a:pt x="438620" y="0"/>
                      <a:pt x="4627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3" name="月 82">
                <a:extLst>
                  <a:ext uri="{FF2B5EF4-FFF2-40B4-BE49-F238E27FC236}">
                    <a16:creationId xmlns:a16="http://schemas.microsoft.com/office/drawing/2014/main" id="{74D5388B-0F8C-5007-2E71-D2EA376CEAA6}"/>
                  </a:ext>
                </a:extLst>
              </p:cNvPr>
              <p:cNvSpPr/>
              <p:nvPr/>
            </p:nvSpPr>
            <p:spPr bwMode="auto">
              <a:xfrm rot="5400000">
                <a:off x="-3503891" y="275951"/>
                <a:ext cx="389510" cy="1239145"/>
              </a:xfrm>
              <a:prstGeom prst="moon">
                <a:avLst>
                  <a:gd name="adj" fmla="val 38303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65" name="楕円 64">
              <a:extLst>
                <a:ext uri="{FF2B5EF4-FFF2-40B4-BE49-F238E27FC236}">
                  <a16:creationId xmlns:a16="http://schemas.microsoft.com/office/drawing/2014/main" id="{89E42BB9-BE42-3C68-568D-F6674168DA86}"/>
                </a:ext>
              </a:extLst>
            </p:cNvPr>
            <p:cNvSpPr/>
            <p:nvPr/>
          </p:nvSpPr>
          <p:spPr bwMode="auto">
            <a:xfrm>
              <a:off x="4005492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05AF1F68-BF1E-EEBD-E1BA-63B36F9D8D94}"/>
                </a:ext>
              </a:extLst>
            </p:cNvPr>
            <p:cNvSpPr/>
            <p:nvPr/>
          </p:nvSpPr>
          <p:spPr bwMode="auto">
            <a:xfrm>
              <a:off x="4569833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" name="四角形: 上の 2 つの角を丸める 66">
              <a:extLst>
                <a:ext uri="{FF2B5EF4-FFF2-40B4-BE49-F238E27FC236}">
                  <a16:creationId xmlns:a16="http://schemas.microsoft.com/office/drawing/2014/main" id="{DB4F4302-FB5B-B4C1-DB4D-6E013394E18F}"/>
                </a:ext>
              </a:extLst>
            </p:cNvPr>
            <p:cNvSpPr/>
            <p:nvPr/>
          </p:nvSpPr>
          <p:spPr bwMode="auto">
            <a:xfrm>
              <a:off x="3952875" y="3010905"/>
              <a:ext cx="812008" cy="737042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" name="四角形: 上の 2 つの角を丸める 67">
              <a:extLst>
                <a:ext uri="{FF2B5EF4-FFF2-40B4-BE49-F238E27FC236}">
                  <a16:creationId xmlns:a16="http://schemas.microsoft.com/office/drawing/2014/main" id="{09CDF1D0-306C-0C6E-1490-6596327127E2}"/>
                </a:ext>
              </a:extLst>
            </p:cNvPr>
            <p:cNvSpPr/>
            <p:nvPr/>
          </p:nvSpPr>
          <p:spPr bwMode="auto">
            <a:xfrm>
              <a:off x="4016156" y="2993299"/>
              <a:ext cx="679669" cy="663412"/>
            </a:xfrm>
            <a:prstGeom prst="round2SameRect">
              <a:avLst>
                <a:gd name="adj1" fmla="val 0"/>
                <a:gd name="adj2" fmla="val 41272"/>
              </a:avLst>
            </a:prstGeom>
            <a:solidFill>
              <a:schemeClr val="bg1"/>
            </a:solidFill>
            <a:ln w="19050" cap="flat" cmpd="sng" algn="ctr">
              <a:solidFill>
                <a:schemeClr val="accent5">
                  <a:lumMod val="90000"/>
                </a:schemeClr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" name="正方形/長方形 68">
              <a:extLst>
                <a:ext uri="{FF2B5EF4-FFF2-40B4-BE49-F238E27FC236}">
                  <a16:creationId xmlns:a16="http://schemas.microsoft.com/office/drawing/2014/main" id="{AACEBA93-42B4-A92C-785D-7C6C5F517152}"/>
                </a:ext>
              </a:extLst>
            </p:cNvPr>
            <p:cNvSpPr/>
            <p:nvPr/>
          </p:nvSpPr>
          <p:spPr bwMode="auto">
            <a:xfrm>
              <a:off x="3933146" y="2903085"/>
              <a:ext cx="838880" cy="138494"/>
            </a:xfrm>
            <a:prstGeom prst="rect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60FEECCC-A253-F4D5-A660-8A7E99EAD679}"/>
                </a:ext>
              </a:extLst>
            </p:cNvPr>
            <p:cNvSpPr/>
            <p:nvPr/>
          </p:nvSpPr>
          <p:spPr bwMode="auto">
            <a:xfrm rot="8100000">
              <a:off x="4100325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" name="四角形: 上の 2 つの角を丸める 70">
              <a:extLst>
                <a:ext uri="{FF2B5EF4-FFF2-40B4-BE49-F238E27FC236}">
                  <a16:creationId xmlns:a16="http://schemas.microsoft.com/office/drawing/2014/main" id="{0AE056BE-DABC-7D85-A1FB-F4C78332BD4C}"/>
                </a:ext>
              </a:extLst>
            </p:cNvPr>
            <p:cNvSpPr/>
            <p:nvPr/>
          </p:nvSpPr>
          <p:spPr bwMode="auto">
            <a:xfrm rot="18900000">
              <a:off x="3787410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" name="台形 71">
              <a:extLst>
                <a:ext uri="{FF2B5EF4-FFF2-40B4-BE49-F238E27FC236}">
                  <a16:creationId xmlns:a16="http://schemas.microsoft.com/office/drawing/2014/main" id="{2F9CC574-E196-854A-537A-A387F8FE88A0}"/>
                </a:ext>
              </a:extLst>
            </p:cNvPr>
            <p:cNvSpPr/>
            <p:nvPr/>
          </p:nvSpPr>
          <p:spPr bwMode="auto">
            <a:xfrm rot="8100000">
              <a:off x="3912221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F05219F8-59EB-97CB-6ED9-C18202C2A59A}"/>
                </a:ext>
              </a:extLst>
            </p:cNvPr>
            <p:cNvSpPr/>
            <p:nvPr/>
          </p:nvSpPr>
          <p:spPr bwMode="auto">
            <a:xfrm rot="13500000" flipH="1">
              <a:off x="4175672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" name="四角形: 上の 2 つの角を丸める 70">
              <a:extLst>
                <a:ext uri="{FF2B5EF4-FFF2-40B4-BE49-F238E27FC236}">
                  <a16:creationId xmlns:a16="http://schemas.microsoft.com/office/drawing/2014/main" id="{D202A241-DEE6-9F4D-5FF6-22C9417F1995}"/>
                </a:ext>
              </a:extLst>
            </p:cNvPr>
            <p:cNvSpPr/>
            <p:nvPr/>
          </p:nvSpPr>
          <p:spPr bwMode="auto">
            <a:xfrm rot="2700000" flipH="1">
              <a:off x="4731895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" name="台形 74">
              <a:extLst>
                <a:ext uri="{FF2B5EF4-FFF2-40B4-BE49-F238E27FC236}">
                  <a16:creationId xmlns:a16="http://schemas.microsoft.com/office/drawing/2014/main" id="{000B9333-FC41-83B1-7322-6161516BF161}"/>
                </a:ext>
              </a:extLst>
            </p:cNvPr>
            <p:cNvSpPr/>
            <p:nvPr/>
          </p:nvSpPr>
          <p:spPr bwMode="auto">
            <a:xfrm rot="13500000" flipH="1">
              <a:off x="4486104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85F2C3B2-D97C-9598-D92F-01EC491212B7}"/>
                </a:ext>
              </a:extLst>
            </p:cNvPr>
            <p:cNvSpPr/>
            <p:nvPr/>
          </p:nvSpPr>
          <p:spPr bwMode="auto">
            <a:xfrm>
              <a:off x="3819525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1538E952-56F3-EAE1-8010-F5259BB67405}"/>
                </a:ext>
              </a:extLst>
            </p:cNvPr>
            <p:cNvSpPr/>
            <p:nvPr/>
          </p:nvSpPr>
          <p:spPr bwMode="auto">
            <a:xfrm flipH="1">
              <a:off x="4360438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9312ABEF-68EC-0F05-5924-F175DDE74110}"/>
                </a:ext>
              </a:extLst>
            </p:cNvPr>
            <p:cNvSpPr/>
            <p:nvPr/>
          </p:nvSpPr>
          <p:spPr bwMode="auto">
            <a:xfrm rot="10800000">
              <a:off x="3997100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FFC2CA2A-2121-91E4-9D31-97AE1779B4BA}"/>
                </a:ext>
              </a:extLst>
            </p:cNvPr>
            <p:cNvSpPr/>
            <p:nvPr/>
          </p:nvSpPr>
          <p:spPr bwMode="auto">
            <a:xfrm rot="10800000">
              <a:off x="4438425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628489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171075" y="1825793"/>
            <a:ext cx="9200150" cy="6254416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CCECFF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799424" y="3884003"/>
            <a:ext cx="8040628" cy="2137997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置き忘れは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ありませんか？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D1943C70-569F-3640-207B-7CC700E48A1A}"/>
              </a:ext>
            </a:extLst>
          </p:cNvPr>
          <p:cNvSpPr txBox="1"/>
          <p:nvPr/>
        </p:nvSpPr>
        <p:spPr>
          <a:xfrm rot="5400000">
            <a:off x="-371269" y="2506433"/>
            <a:ext cx="5286022" cy="225964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12700" cmpd="sng">
                  <a:noFill/>
                  <a:prstDash val="solid"/>
                </a:ln>
                <a:solidFill>
                  <a:sysClr val="windowText" lastClr="000000"/>
                </a:solidFill>
              </a:rPr>
              <a:t>・スマホ、貴重品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12700" cmpd="sng">
                  <a:noFill/>
                  <a:prstDash val="solid"/>
                </a:ln>
                <a:solidFill>
                  <a:sysClr val="windowText" lastClr="000000"/>
                </a:solidFill>
              </a:rPr>
              <a:t>・傘、上着</a:t>
            </a:r>
            <a:endParaRPr lang="en-US" altLang="ja-JP" sz="5400" dirty="0">
              <a:ln w="12700" cmpd="sng">
                <a:noFill/>
                <a:prstDash val="solid"/>
              </a:ln>
              <a:solidFill>
                <a:sysClr val="windowText" lastClr="00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12700" cmpd="sng">
                  <a:noFill/>
                  <a:prstDash val="solid"/>
                </a:ln>
                <a:solidFill>
                  <a:sysClr val="windowText" lastClr="000000"/>
                </a:solidFill>
              </a:rPr>
              <a:t>・カバン、手荷物</a:t>
            </a:r>
            <a:endParaRPr lang="en-US" altLang="ja-JP" sz="5400" dirty="0">
              <a:ln w="12700" cmpd="sng">
                <a:noFill/>
                <a:prstDash val="solid"/>
              </a:ln>
              <a:solidFill>
                <a:sysClr val="windowText" lastClr="00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12700" cmpd="sng">
                  <a:noFill/>
                  <a:prstDash val="solid"/>
                </a:ln>
                <a:solidFill>
                  <a:sysClr val="windowText" lastClr="000000"/>
                </a:solidFill>
              </a:rPr>
              <a:t>・食べ残し、飲み残し</a:t>
            </a:r>
            <a:endParaRPr lang="en-US" altLang="ja-JP" sz="5400" dirty="0">
              <a:ln w="12700" cmpd="sng">
                <a:noFill/>
                <a:prstDash val="solid"/>
              </a:ln>
              <a:solidFill>
                <a:sysClr val="windowText" lastClr="000000"/>
              </a:solidFill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4747A64F-01C6-4F67-95F4-6D3AB087764A}"/>
              </a:ext>
            </a:extLst>
          </p:cNvPr>
          <p:cNvGrpSpPr/>
          <p:nvPr/>
        </p:nvGrpSpPr>
        <p:grpSpPr>
          <a:xfrm>
            <a:off x="995002" y="6415552"/>
            <a:ext cx="2433998" cy="2672108"/>
            <a:chOff x="6504038" y="733416"/>
            <a:chExt cx="2783232" cy="3055506"/>
          </a:xfrm>
        </p:grpSpPr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D57B776B-94B5-33BB-1FDF-DF9A5CE7C4C9}"/>
                </a:ext>
              </a:extLst>
            </p:cNvPr>
            <p:cNvSpPr/>
            <p:nvPr/>
          </p:nvSpPr>
          <p:spPr bwMode="auto">
            <a:xfrm>
              <a:off x="6504038" y="754020"/>
              <a:ext cx="2783232" cy="2783230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A96283CF-411D-F1C6-B411-F79F71E7F543}"/>
                </a:ext>
              </a:extLst>
            </p:cNvPr>
            <p:cNvGrpSpPr/>
            <p:nvPr/>
          </p:nvGrpSpPr>
          <p:grpSpPr>
            <a:xfrm rot="900000">
              <a:off x="7553166" y="733416"/>
              <a:ext cx="621739" cy="1133388"/>
              <a:chOff x="5453429" y="3358760"/>
              <a:chExt cx="720080" cy="1312657"/>
            </a:xfrm>
          </p:grpSpPr>
          <p:sp>
            <p:nvSpPr>
              <p:cNvPr id="48" name="四角形: 角を丸くする 47">
                <a:extLst>
                  <a:ext uri="{FF2B5EF4-FFF2-40B4-BE49-F238E27FC236}">
                    <a16:creationId xmlns:a16="http://schemas.microsoft.com/office/drawing/2014/main" id="{EBEA10C9-D39C-A475-1B32-71CCF48EFE2B}"/>
                  </a:ext>
                </a:extLst>
              </p:cNvPr>
              <p:cNvSpPr/>
              <p:nvPr/>
            </p:nvSpPr>
            <p:spPr bwMode="auto">
              <a:xfrm>
                <a:off x="5453429" y="3358760"/>
                <a:ext cx="720080" cy="1312657"/>
              </a:xfrm>
              <a:prstGeom prst="roundRect">
                <a:avLst>
                  <a:gd name="adj" fmla="val 4762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64B3586D-7140-B87B-598B-76F12C01C7F3}"/>
                  </a:ext>
                </a:extLst>
              </p:cNvPr>
              <p:cNvSpPr/>
              <p:nvPr/>
            </p:nvSpPr>
            <p:spPr bwMode="auto">
              <a:xfrm>
                <a:off x="5507831" y="3436144"/>
                <a:ext cx="604362" cy="1157890"/>
              </a:xfrm>
              <a:prstGeom prst="roundRect">
                <a:avLst>
                  <a:gd name="adj" fmla="val 0"/>
                </a:avLst>
              </a:pr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1E705B81-0556-EDE4-A8A0-66002290A41E}"/>
                </a:ext>
              </a:extLst>
            </p:cNvPr>
            <p:cNvGrpSpPr/>
            <p:nvPr/>
          </p:nvGrpSpPr>
          <p:grpSpPr>
            <a:xfrm rot="19800000">
              <a:off x="6791587" y="1055006"/>
              <a:ext cx="810069" cy="2733916"/>
              <a:chOff x="-685800" y="4256238"/>
              <a:chExt cx="525382" cy="1773121"/>
            </a:xfrm>
            <a:solidFill>
              <a:srgbClr val="FF6699"/>
            </a:solidFill>
          </p:grpSpPr>
          <p:sp>
            <p:nvSpPr>
              <p:cNvPr id="40" name="正方形/長方形 39">
                <a:extLst>
                  <a:ext uri="{FF2B5EF4-FFF2-40B4-BE49-F238E27FC236}">
                    <a16:creationId xmlns:a16="http://schemas.microsoft.com/office/drawing/2014/main" id="{11B13CA8-3BB6-6574-49BD-BFECA43C66E6}"/>
                  </a:ext>
                </a:extLst>
              </p:cNvPr>
              <p:cNvSpPr/>
              <p:nvPr/>
            </p:nvSpPr>
            <p:spPr bwMode="auto">
              <a:xfrm>
                <a:off x="-431784" y="4554125"/>
                <a:ext cx="45719" cy="325346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アーチ 56">
                <a:extLst>
                  <a:ext uri="{FF2B5EF4-FFF2-40B4-BE49-F238E27FC236}">
                    <a16:creationId xmlns:a16="http://schemas.microsoft.com/office/drawing/2014/main" id="{51727D0D-14EB-989C-5AD1-5CE4545E84AB}"/>
                  </a:ext>
                </a:extLst>
              </p:cNvPr>
              <p:cNvSpPr/>
              <p:nvPr/>
            </p:nvSpPr>
            <p:spPr bwMode="auto">
              <a:xfrm>
                <a:off x="-685800" y="4256238"/>
                <a:ext cx="317882" cy="333488"/>
              </a:xfrm>
              <a:custGeom>
                <a:avLst/>
                <a:gdLst>
                  <a:gd name="connsiteX0" fmla="*/ 407766 w 1350150"/>
                  <a:gd name="connsiteY0" fmla="*/ 1294972 h 1350150"/>
                  <a:gd name="connsiteX1" fmla="*/ 24713 w 1350150"/>
                  <a:gd name="connsiteY1" fmla="*/ 494091 h 1350150"/>
                  <a:gd name="connsiteX2" fmla="*/ 766407 w 1350150"/>
                  <a:gd name="connsiteY2" fmla="*/ 6207 h 1350150"/>
                  <a:gd name="connsiteX3" fmla="*/ 1350150 w 1350150"/>
                  <a:gd name="connsiteY3" fmla="*/ 675075 h 1350150"/>
                  <a:gd name="connsiteX4" fmla="*/ 1012613 w 1350150"/>
                  <a:gd name="connsiteY4" fmla="*/ 675075 h 1350150"/>
                  <a:gd name="connsiteX5" fmla="*/ 720741 w 1350150"/>
                  <a:gd name="connsiteY5" fmla="*/ 340640 h 1350150"/>
                  <a:gd name="connsiteX6" fmla="*/ 349893 w 1350150"/>
                  <a:gd name="connsiteY6" fmla="*/ 584582 h 1350150"/>
                  <a:gd name="connsiteX7" fmla="*/ 541420 w 1350150"/>
                  <a:gd name="connsiteY7" fmla="*/ 985023 h 1350150"/>
                  <a:gd name="connsiteX8" fmla="*/ 407766 w 1350150"/>
                  <a:gd name="connsiteY8" fmla="*/ 1294972 h 1350150"/>
                  <a:gd name="connsiteX0" fmla="*/ 407870 w 1350254"/>
                  <a:gd name="connsiteY0" fmla="*/ 1295025 h 1295025"/>
                  <a:gd name="connsiteX1" fmla="*/ 24817 w 1350254"/>
                  <a:gd name="connsiteY1" fmla="*/ 494144 h 1295025"/>
                  <a:gd name="connsiteX2" fmla="*/ 766511 w 1350254"/>
                  <a:gd name="connsiteY2" fmla="*/ 6260 h 1295025"/>
                  <a:gd name="connsiteX3" fmla="*/ 1350254 w 1350254"/>
                  <a:gd name="connsiteY3" fmla="*/ 675128 h 1295025"/>
                  <a:gd name="connsiteX4" fmla="*/ 1098324 w 1350254"/>
                  <a:gd name="connsiteY4" fmla="*/ 673473 h 1295025"/>
                  <a:gd name="connsiteX5" fmla="*/ 1012717 w 1350254"/>
                  <a:gd name="connsiteY5" fmla="*/ 675128 h 1295025"/>
                  <a:gd name="connsiteX6" fmla="*/ 720845 w 1350254"/>
                  <a:gd name="connsiteY6" fmla="*/ 340693 h 1295025"/>
                  <a:gd name="connsiteX7" fmla="*/ 349997 w 1350254"/>
                  <a:gd name="connsiteY7" fmla="*/ 584635 h 1295025"/>
                  <a:gd name="connsiteX8" fmla="*/ 541524 w 1350254"/>
                  <a:gd name="connsiteY8" fmla="*/ 985076 h 1295025"/>
                  <a:gd name="connsiteX9" fmla="*/ 407870 w 1350254"/>
                  <a:gd name="connsiteY9" fmla="*/ 1295025 h 1295025"/>
                  <a:gd name="connsiteX0" fmla="*/ 407870 w 1350254"/>
                  <a:gd name="connsiteY0" fmla="*/ 1295025 h 1295025"/>
                  <a:gd name="connsiteX1" fmla="*/ 24817 w 1350254"/>
                  <a:gd name="connsiteY1" fmla="*/ 494144 h 1295025"/>
                  <a:gd name="connsiteX2" fmla="*/ 766511 w 1350254"/>
                  <a:gd name="connsiteY2" fmla="*/ 6260 h 1295025"/>
                  <a:gd name="connsiteX3" fmla="*/ 1350254 w 1350254"/>
                  <a:gd name="connsiteY3" fmla="*/ 675128 h 1295025"/>
                  <a:gd name="connsiteX4" fmla="*/ 1239294 w 1350254"/>
                  <a:gd name="connsiteY4" fmla="*/ 673474 h 1295025"/>
                  <a:gd name="connsiteX5" fmla="*/ 1098324 w 1350254"/>
                  <a:gd name="connsiteY5" fmla="*/ 673473 h 1295025"/>
                  <a:gd name="connsiteX6" fmla="*/ 1012717 w 1350254"/>
                  <a:gd name="connsiteY6" fmla="*/ 675128 h 1295025"/>
                  <a:gd name="connsiteX7" fmla="*/ 720845 w 1350254"/>
                  <a:gd name="connsiteY7" fmla="*/ 340693 h 1295025"/>
                  <a:gd name="connsiteX8" fmla="*/ 349997 w 1350254"/>
                  <a:gd name="connsiteY8" fmla="*/ 584635 h 1295025"/>
                  <a:gd name="connsiteX9" fmla="*/ 541524 w 1350254"/>
                  <a:gd name="connsiteY9" fmla="*/ 985076 h 1295025"/>
                  <a:gd name="connsiteX10" fmla="*/ 407870 w 1350254"/>
                  <a:gd name="connsiteY10" fmla="*/ 1295025 h 1295025"/>
                  <a:gd name="connsiteX0" fmla="*/ 407870 w 1350254"/>
                  <a:gd name="connsiteY0" fmla="*/ 1295025 h 1295025"/>
                  <a:gd name="connsiteX1" fmla="*/ 24817 w 1350254"/>
                  <a:gd name="connsiteY1" fmla="*/ 494144 h 1295025"/>
                  <a:gd name="connsiteX2" fmla="*/ 766511 w 1350254"/>
                  <a:gd name="connsiteY2" fmla="*/ 6260 h 1295025"/>
                  <a:gd name="connsiteX3" fmla="*/ 1350254 w 1350254"/>
                  <a:gd name="connsiteY3" fmla="*/ 675128 h 1295025"/>
                  <a:gd name="connsiteX4" fmla="*/ 1239294 w 1350254"/>
                  <a:gd name="connsiteY4" fmla="*/ 673474 h 1295025"/>
                  <a:gd name="connsiteX5" fmla="*/ 1098324 w 1350254"/>
                  <a:gd name="connsiteY5" fmla="*/ 673473 h 1295025"/>
                  <a:gd name="connsiteX6" fmla="*/ 1012717 w 1350254"/>
                  <a:gd name="connsiteY6" fmla="*/ 675128 h 1295025"/>
                  <a:gd name="connsiteX7" fmla="*/ 720845 w 1350254"/>
                  <a:gd name="connsiteY7" fmla="*/ 340693 h 1295025"/>
                  <a:gd name="connsiteX8" fmla="*/ 349997 w 1350254"/>
                  <a:gd name="connsiteY8" fmla="*/ 584635 h 1295025"/>
                  <a:gd name="connsiteX9" fmla="*/ 541524 w 1350254"/>
                  <a:gd name="connsiteY9" fmla="*/ 985076 h 1295025"/>
                  <a:gd name="connsiteX10" fmla="*/ 407870 w 1350254"/>
                  <a:gd name="connsiteY10" fmla="*/ 1295025 h 1295025"/>
                  <a:gd name="connsiteX0" fmla="*/ 407870 w 1357404"/>
                  <a:gd name="connsiteY0" fmla="*/ 1295025 h 1424044"/>
                  <a:gd name="connsiteX1" fmla="*/ 24817 w 1357404"/>
                  <a:gd name="connsiteY1" fmla="*/ 494144 h 1424044"/>
                  <a:gd name="connsiteX2" fmla="*/ 766511 w 1357404"/>
                  <a:gd name="connsiteY2" fmla="*/ 6260 h 1424044"/>
                  <a:gd name="connsiteX3" fmla="*/ 1350254 w 1357404"/>
                  <a:gd name="connsiteY3" fmla="*/ 675128 h 1424044"/>
                  <a:gd name="connsiteX4" fmla="*/ 1357404 w 1357404"/>
                  <a:gd name="connsiteY4" fmla="*/ 1424044 h 1424044"/>
                  <a:gd name="connsiteX5" fmla="*/ 1098324 w 1357404"/>
                  <a:gd name="connsiteY5" fmla="*/ 673473 h 1424044"/>
                  <a:gd name="connsiteX6" fmla="*/ 1012717 w 1357404"/>
                  <a:gd name="connsiteY6" fmla="*/ 675128 h 1424044"/>
                  <a:gd name="connsiteX7" fmla="*/ 720845 w 1357404"/>
                  <a:gd name="connsiteY7" fmla="*/ 340693 h 1424044"/>
                  <a:gd name="connsiteX8" fmla="*/ 349997 w 1357404"/>
                  <a:gd name="connsiteY8" fmla="*/ 584635 h 1424044"/>
                  <a:gd name="connsiteX9" fmla="*/ 541524 w 1357404"/>
                  <a:gd name="connsiteY9" fmla="*/ 985076 h 1424044"/>
                  <a:gd name="connsiteX10" fmla="*/ 407870 w 1357404"/>
                  <a:gd name="connsiteY10" fmla="*/ 1295025 h 1424044"/>
                  <a:gd name="connsiteX0" fmla="*/ 407870 w 1357404"/>
                  <a:gd name="connsiteY0" fmla="*/ 1295025 h 1424044"/>
                  <a:gd name="connsiteX1" fmla="*/ 24817 w 1357404"/>
                  <a:gd name="connsiteY1" fmla="*/ 494144 h 1424044"/>
                  <a:gd name="connsiteX2" fmla="*/ 766511 w 1357404"/>
                  <a:gd name="connsiteY2" fmla="*/ 6260 h 1424044"/>
                  <a:gd name="connsiteX3" fmla="*/ 1350254 w 1357404"/>
                  <a:gd name="connsiteY3" fmla="*/ 675128 h 1424044"/>
                  <a:gd name="connsiteX4" fmla="*/ 1357404 w 1357404"/>
                  <a:gd name="connsiteY4" fmla="*/ 1424044 h 1424044"/>
                  <a:gd name="connsiteX5" fmla="*/ 1018314 w 1357404"/>
                  <a:gd name="connsiteY5" fmla="*/ 1424043 h 1424044"/>
                  <a:gd name="connsiteX6" fmla="*/ 1012717 w 1357404"/>
                  <a:gd name="connsiteY6" fmla="*/ 675128 h 1424044"/>
                  <a:gd name="connsiteX7" fmla="*/ 720845 w 1357404"/>
                  <a:gd name="connsiteY7" fmla="*/ 340693 h 1424044"/>
                  <a:gd name="connsiteX8" fmla="*/ 349997 w 1357404"/>
                  <a:gd name="connsiteY8" fmla="*/ 584635 h 1424044"/>
                  <a:gd name="connsiteX9" fmla="*/ 541524 w 1357404"/>
                  <a:gd name="connsiteY9" fmla="*/ 985076 h 1424044"/>
                  <a:gd name="connsiteX10" fmla="*/ 407870 w 1357404"/>
                  <a:gd name="connsiteY10" fmla="*/ 1295025 h 14240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57404" h="1424044">
                    <a:moveTo>
                      <a:pt x="407870" y="1295025"/>
                    </a:moveTo>
                    <a:cubicBezTo>
                      <a:pt x="97920" y="1161370"/>
                      <a:pt x="-65676" y="819326"/>
                      <a:pt x="24817" y="494144"/>
                    </a:cubicBezTo>
                    <a:cubicBezTo>
                      <a:pt x="115310" y="168961"/>
                      <a:pt x="432075" y="-39406"/>
                      <a:pt x="766511" y="6260"/>
                    </a:cubicBezTo>
                    <a:cubicBezTo>
                      <a:pt x="1100947" y="51926"/>
                      <a:pt x="1347657" y="316276"/>
                      <a:pt x="1350254" y="675128"/>
                    </a:cubicBezTo>
                    <a:cubicBezTo>
                      <a:pt x="1352637" y="924767"/>
                      <a:pt x="1355021" y="1174405"/>
                      <a:pt x="1357404" y="1424044"/>
                    </a:cubicBezTo>
                    <a:lnTo>
                      <a:pt x="1018314" y="1424043"/>
                    </a:lnTo>
                    <a:cubicBezTo>
                      <a:pt x="1016448" y="1174405"/>
                      <a:pt x="1014583" y="924766"/>
                      <a:pt x="1012717" y="675128"/>
                    </a:cubicBezTo>
                    <a:cubicBezTo>
                      <a:pt x="1012717" y="506358"/>
                      <a:pt x="888063" y="363526"/>
                      <a:pt x="720845" y="340693"/>
                    </a:cubicBezTo>
                    <a:cubicBezTo>
                      <a:pt x="553627" y="317860"/>
                      <a:pt x="395244" y="422044"/>
                      <a:pt x="349997" y="584635"/>
                    </a:cubicBezTo>
                    <a:cubicBezTo>
                      <a:pt x="304751" y="747227"/>
                      <a:pt x="386549" y="918249"/>
                      <a:pt x="541524" y="985076"/>
                    </a:cubicBezTo>
                    <a:lnTo>
                      <a:pt x="407870" y="1295025"/>
                    </a:lnTo>
                    <a:close/>
                  </a:path>
                </a:pathLst>
              </a:cu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2" name="グループ化 41">
                <a:extLst>
                  <a:ext uri="{FF2B5EF4-FFF2-40B4-BE49-F238E27FC236}">
                    <a16:creationId xmlns:a16="http://schemas.microsoft.com/office/drawing/2014/main" id="{8274BE80-4689-D613-DC40-41F3C9070A8C}"/>
                  </a:ext>
                </a:extLst>
              </p:cNvPr>
              <p:cNvGrpSpPr/>
              <p:nvPr/>
            </p:nvGrpSpPr>
            <p:grpSpPr>
              <a:xfrm>
                <a:off x="-645128" y="4750493"/>
                <a:ext cx="484710" cy="1278866"/>
                <a:chOff x="-645129" y="4750493"/>
                <a:chExt cx="570459" cy="1278866"/>
              </a:xfrm>
              <a:grpFill/>
            </p:grpSpPr>
            <p:sp>
              <p:nvSpPr>
                <p:cNvPr id="43" name="二等辺三角形 42">
                  <a:extLst>
                    <a:ext uri="{FF2B5EF4-FFF2-40B4-BE49-F238E27FC236}">
                      <a16:creationId xmlns:a16="http://schemas.microsoft.com/office/drawing/2014/main" id="{C382F026-056D-5A7C-79A2-150E2465EDB6}"/>
                    </a:ext>
                  </a:extLst>
                </p:cNvPr>
                <p:cNvSpPr/>
                <p:nvPr/>
              </p:nvSpPr>
              <p:spPr bwMode="auto">
                <a:xfrm rot="10800000">
                  <a:off x="-645129" y="4750495"/>
                  <a:ext cx="570459" cy="1275907"/>
                </a:xfrm>
                <a:prstGeom prst="triangl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二等辺三角形 43">
                  <a:extLst>
                    <a:ext uri="{FF2B5EF4-FFF2-40B4-BE49-F238E27FC236}">
                      <a16:creationId xmlns:a16="http://schemas.microsoft.com/office/drawing/2014/main" id="{9CB87F26-45B2-37B4-C547-06A772866E31}"/>
                    </a:ext>
                  </a:extLst>
                </p:cNvPr>
                <p:cNvSpPr/>
                <p:nvPr/>
              </p:nvSpPr>
              <p:spPr bwMode="auto">
                <a:xfrm rot="10800000">
                  <a:off x="-552157" y="4750494"/>
                  <a:ext cx="384516" cy="1275907"/>
                </a:xfrm>
                <a:prstGeom prst="triangl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" name="二等辺三角形 44">
                  <a:extLst>
                    <a:ext uri="{FF2B5EF4-FFF2-40B4-BE49-F238E27FC236}">
                      <a16:creationId xmlns:a16="http://schemas.microsoft.com/office/drawing/2014/main" id="{1EBCE6B7-A453-CC75-2EC7-A267059EEA2A}"/>
                    </a:ext>
                  </a:extLst>
                </p:cNvPr>
                <p:cNvSpPr/>
                <p:nvPr/>
              </p:nvSpPr>
              <p:spPr bwMode="auto">
                <a:xfrm rot="10800000">
                  <a:off x="-444550" y="4750493"/>
                  <a:ext cx="169302" cy="1275907"/>
                </a:xfrm>
                <a:prstGeom prst="triangl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" name="角丸四角形 313">
                  <a:extLst>
                    <a:ext uri="{FF2B5EF4-FFF2-40B4-BE49-F238E27FC236}">
                      <a16:creationId xmlns:a16="http://schemas.microsoft.com/office/drawing/2014/main" id="{58058BD8-0CC4-0389-F1AE-A48220449642}"/>
                    </a:ext>
                  </a:extLst>
                </p:cNvPr>
                <p:cNvSpPr/>
                <p:nvPr/>
              </p:nvSpPr>
              <p:spPr bwMode="auto">
                <a:xfrm>
                  <a:off x="-384997" y="5932636"/>
                  <a:ext cx="50196" cy="96723"/>
                </a:xfrm>
                <a:prstGeom prst="roundRect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角丸四角形 314">
                  <a:extLst>
                    <a:ext uri="{FF2B5EF4-FFF2-40B4-BE49-F238E27FC236}">
                      <a16:creationId xmlns:a16="http://schemas.microsoft.com/office/drawing/2014/main" id="{E40F9CF3-7A92-06A4-50EF-BA4E9060CC2C}"/>
                    </a:ext>
                  </a:extLst>
                </p:cNvPr>
                <p:cNvSpPr/>
                <p:nvPr/>
              </p:nvSpPr>
              <p:spPr bwMode="auto">
                <a:xfrm flipV="1">
                  <a:off x="-394043" y="5900285"/>
                  <a:ext cx="68288" cy="47126"/>
                </a:xfrm>
                <a:prstGeom prst="roundRect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228552B9-C8FA-7ADD-4886-80360C04955A}"/>
                </a:ext>
              </a:extLst>
            </p:cNvPr>
            <p:cNvGrpSpPr/>
            <p:nvPr/>
          </p:nvGrpSpPr>
          <p:grpSpPr>
            <a:xfrm>
              <a:off x="7859295" y="1869507"/>
              <a:ext cx="1266134" cy="1205743"/>
              <a:chOff x="-4543055" y="2270956"/>
              <a:chExt cx="1170438" cy="1114611"/>
            </a:xfrm>
          </p:grpSpPr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8368F9B5-1872-398F-7BDF-3528AA543220}"/>
                  </a:ext>
                </a:extLst>
              </p:cNvPr>
              <p:cNvSpPr/>
              <p:nvPr/>
            </p:nvSpPr>
            <p:spPr bwMode="auto">
              <a:xfrm>
                <a:off x="-4270772" y="2270956"/>
                <a:ext cx="625872" cy="497756"/>
              </a:xfrm>
              <a:custGeom>
                <a:avLst/>
                <a:gdLst>
                  <a:gd name="connsiteX0" fmla="*/ 163135 w 905272"/>
                  <a:gd name="connsiteY0" fmla="*/ 104454 h 650156"/>
                  <a:gd name="connsiteX1" fmla="*/ 127000 w 905272"/>
                  <a:gd name="connsiteY1" fmla="*/ 140589 h 650156"/>
                  <a:gd name="connsiteX2" fmla="*/ 127000 w 905272"/>
                  <a:gd name="connsiteY2" fmla="*/ 571300 h 650156"/>
                  <a:gd name="connsiteX3" fmla="*/ 152998 w 905272"/>
                  <a:gd name="connsiteY3" fmla="*/ 597298 h 650156"/>
                  <a:gd name="connsiteX4" fmla="*/ 752274 w 905272"/>
                  <a:gd name="connsiteY4" fmla="*/ 597298 h 650156"/>
                  <a:gd name="connsiteX5" fmla="*/ 778272 w 905272"/>
                  <a:gd name="connsiteY5" fmla="*/ 571300 h 650156"/>
                  <a:gd name="connsiteX6" fmla="*/ 778272 w 905272"/>
                  <a:gd name="connsiteY6" fmla="*/ 140589 h 650156"/>
                  <a:gd name="connsiteX7" fmla="*/ 742137 w 905272"/>
                  <a:gd name="connsiteY7" fmla="*/ 104454 h 650156"/>
                  <a:gd name="connsiteX8" fmla="*/ 123062 w 905272"/>
                  <a:gd name="connsiteY8" fmla="*/ 0 h 650156"/>
                  <a:gd name="connsiteX9" fmla="*/ 782210 w 905272"/>
                  <a:gd name="connsiteY9" fmla="*/ 0 h 650156"/>
                  <a:gd name="connsiteX10" fmla="*/ 905272 w 905272"/>
                  <a:gd name="connsiteY10" fmla="*/ 123062 h 650156"/>
                  <a:gd name="connsiteX11" fmla="*/ 905272 w 905272"/>
                  <a:gd name="connsiteY11" fmla="*/ 615860 h 650156"/>
                  <a:gd name="connsiteX12" fmla="*/ 870976 w 905272"/>
                  <a:gd name="connsiteY12" fmla="*/ 650156 h 650156"/>
                  <a:gd name="connsiteX13" fmla="*/ 34296 w 905272"/>
                  <a:gd name="connsiteY13" fmla="*/ 650156 h 650156"/>
                  <a:gd name="connsiteX14" fmla="*/ 0 w 905272"/>
                  <a:gd name="connsiteY14" fmla="*/ 615860 h 650156"/>
                  <a:gd name="connsiteX15" fmla="*/ 0 w 905272"/>
                  <a:gd name="connsiteY15" fmla="*/ 123062 h 650156"/>
                  <a:gd name="connsiteX16" fmla="*/ 123062 w 905272"/>
                  <a:gd name="connsiteY16" fmla="*/ 0 h 6501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905272" h="650156">
                    <a:moveTo>
                      <a:pt x="163135" y="104454"/>
                    </a:moveTo>
                    <a:cubicBezTo>
                      <a:pt x="143178" y="104454"/>
                      <a:pt x="127000" y="120632"/>
                      <a:pt x="127000" y="140589"/>
                    </a:cubicBezTo>
                    <a:lnTo>
                      <a:pt x="127000" y="571300"/>
                    </a:lnTo>
                    <a:cubicBezTo>
                      <a:pt x="127000" y="585658"/>
                      <a:pt x="138640" y="597298"/>
                      <a:pt x="152998" y="597298"/>
                    </a:cubicBezTo>
                    <a:lnTo>
                      <a:pt x="752274" y="597298"/>
                    </a:lnTo>
                    <a:cubicBezTo>
                      <a:pt x="766632" y="597298"/>
                      <a:pt x="778272" y="585658"/>
                      <a:pt x="778272" y="571300"/>
                    </a:cubicBezTo>
                    <a:lnTo>
                      <a:pt x="778272" y="140589"/>
                    </a:lnTo>
                    <a:cubicBezTo>
                      <a:pt x="778272" y="120632"/>
                      <a:pt x="762094" y="104454"/>
                      <a:pt x="742137" y="104454"/>
                    </a:cubicBezTo>
                    <a:close/>
                    <a:moveTo>
                      <a:pt x="123062" y="0"/>
                    </a:moveTo>
                    <a:lnTo>
                      <a:pt x="782210" y="0"/>
                    </a:lnTo>
                    <a:cubicBezTo>
                      <a:pt x="850175" y="0"/>
                      <a:pt x="905272" y="55097"/>
                      <a:pt x="905272" y="123062"/>
                    </a:cubicBezTo>
                    <a:lnTo>
                      <a:pt x="905272" y="615860"/>
                    </a:lnTo>
                    <a:cubicBezTo>
                      <a:pt x="905272" y="634801"/>
                      <a:pt x="889917" y="650156"/>
                      <a:pt x="870976" y="650156"/>
                    </a:cubicBezTo>
                    <a:lnTo>
                      <a:pt x="34296" y="650156"/>
                    </a:lnTo>
                    <a:cubicBezTo>
                      <a:pt x="15355" y="650156"/>
                      <a:pt x="0" y="634801"/>
                      <a:pt x="0" y="615860"/>
                    </a:cubicBezTo>
                    <a:lnTo>
                      <a:pt x="0" y="123062"/>
                    </a:lnTo>
                    <a:cubicBezTo>
                      <a:pt x="0" y="55097"/>
                      <a:pt x="55097" y="0"/>
                      <a:pt x="123062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0" name="グループ化 9">
                <a:extLst>
                  <a:ext uri="{FF2B5EF4-FFF2-40B4-BE49-F238E27FC236}">
                    <a16:creationId xmlns:a16="http://schemas.microsoft.com/office/drawing/2014/main" id="{6D534B4C-E8BB-8792-4727-A2CF6CA580CA}"/>
                  </a:ext>
                </a:extLst>
              </p:cNvPr>
              <p:cNvGrpSpPr/>
              <p:nvPr/>
            </p:nvGrpSpPr>
            <p:grpSpPr>
              <a:xfrm>
                <a:off x="-4543055" y="2542915"/>
                <a:ext cx="1170438" cy="842652"/>
                <a:chOff x="-4543055" y="2542915"/>
                <a:chExt cx="1170438" cy="842652"/>
              </a:xfrm>
            </p:grpSpPr>
            <p:sp>
              <p:nvSpPr>
                <p:cNvPr id="11" name="四角形: 上の 2 つの角を丸める 10">
                  <a:extLst>
                    <a:ext uri="{FF2B5EF4-FFF2-40B4-BE49-F238E27FC236}">
                      <a16:creationId xmlns:a16="http://schemas.microsoft.com/office/drawing/2014/main" id="{794C6816-07A4-E2B0-500A-17C7AEEA3041}"/>
                    </a:ext>
                  </a:extLst>
                </p:cNvPr>
                <p:cNvSpPr/>
                <p:nvPr/>
              </p:nvSpPr>
              <p:spPr bwMode="auto">
                <a:xfrm>
                  <a:off x="-4543055" y="2542915"/>
                  <a:ext cx="1170438" cy="842614"/>
                </a:xfrm>
                <a:prstGeom prst="round2SameRect">
                  <a:avLst>
                    <a:gd name="adj1" fmla="val 18928"/>
                    <a:gd name="adj2" fmla="val 5275"/>
                  </a:avLst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7" name="四角形: 上の 2 つの角を丸める 36">
                  <a:extLst>
                    <a:ext uri="{FF2B5EF4-FFF2-40B4-BE49-F238E27FC236}">
                      <a16:creationId xmlns:a16="http://schemas.microsoft.com/office/drawing/2014/main" id="{35B181A3-F22D-F4F0-3085-80F7788C3843}"/>
                    </a:ext>
                  </a:extLst>
                </p:cNvPr>
                <p:cNvSpPr/>
                <p:nvPr/>
              </p:nvSpPr>
              <p:spPr bwMode="auto">
                <a:xfrm>
                  <a:off x="-4358625" y="2542915"/>
                  <a:ext cx="116918" cy="842614"/>
                </a:xfrm>
                <a:prstGeom prst="round2SameRect">
                  <a:avLst>
                    <a:gd name="adj1" fmla="val 0"/>
                    <a:gd name="adj2" fmla="val 5275"/>
                  </a:avLst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" name="四角形: 上の 2 つの角を丸める 37">
                  <a:extLst>
                    <a:ext uri="{FF2B5EF4-FFF2-40B4-BE49-F238E27FC236}">
                      <a16:creationId xmlns:a16="http://schemas.microsoft.com/office/drawing/2014/main" id="{E626E739-DA87-715B-9AB7-3C902AB446BD}"/>
                    </a:ext>
                  </a:extLst>
                </p:cNvPr>
                <p:cNvSpPr/>
                <p:nvPr/>
              </p:nvSpPr>
              <p:spPr bwMode="auto">
                <a:xfrm>
                  <a:off x="-3667442" y="2542915"/>
                  <a:ext cx="116918" cy="842614"/>
                </a:xfrm>
                <a:prstGeom prst="round2SameRect">
                  <a:avLst>
                    <a:gd name="adj1" fmla="val 0"/>
                    <a:gd name="adj2" fmla="val 5275"/>
                  </a:avLst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9" name="四角形: 上の 2 つの角を丸める 38">
                  <a:extLst>
                    <a:ext uri="{FF2B5EF4-FFF2-40B4-BE49-F238E27FC236}">
                      <a16:creationId xmlns:a16="http://schemas.microsoft.com/office/drawing/2014/main" id="{741E7B1A-7FA9-6A0C-8760-FD57AC5FAD44}"/>
                    </a:ext>
                  </a:extLst>
                </p:cNvPr>
                <p:cNvSpPr/>
                <p:nvPr/>
              </p:nvSpPr>
              <p:spPr bwMode="auto">
                <a:xfrm>
                  <a:off x="-4543055" y="3184823"/>
                  <a:ext cx="1170438" cy="200744"/>
                </a:xfrm>
                <a:prstGeom prst="round2SameRect">
                  <a:avLst>
                    <a:gd name="adj1" fmla="val 0"/>
                    <a:gd name="adj2" fmla="val 5275"/>
                  </a:avLst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05294477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フリーフォーム: 図形 55">
            <a:extLst>
              <a:ext uri="{FF2B5EF4-FFF2-40B4-BE49-F238E27FC236}">
                <a16:creationId xmlns:a16="http://schemas.microsoft.com/office/drawing/2014/main" id="{16F6C058-8E3A-AFAF-2FDD-6D48E9A237D4}"/>
              </a:ext>
            </a:extLst>
          </p:cNvPr>
          <p:cNvSpPr/>
          <p:nvPr/>
        </p:nvSpPr>
        <p:spPr>
          <a:xfrm>
            <a:off x="358972" y="347458"/>
            <a:ext cx="6140056" cy="6199273"/>
          </a:xfrm>
          <a:custGeom>
            <a:avLst/>
            <a:gdLst>
              <a:gd name="connsiteX0" fmla="*/ 443474 w 6140056"/>
              <a:gd name="connsiteY0" fmla="*/ 0 h 6199273"/>
              <a:gd name="connsiteX1" fmla="*/ 5696582 w 6140056"/>
              <a:gd name="connsiteY1" fmla="*/ 0 h 6199273"/>
              <a:gd name="connsiteX2" fmla="*/ 6140056 w 6140056"/>
              <a:gd name="connsiteY2" fmla="*/ 443474 h 6199273"/>
              <a:gd name="connsiteX3" fmla="*/ 6140056 w 6140056"/>
              <a:gd name="connsiteY3" fmla="*/ 5334692 h 6199273"/>
              <a:gd name="connsiteX4" fmla="*/ 5696582 w 6140056"/>
              <a:gd name="connsiteY4" fmla="*/ 5778166 h 6199273"/>
              <a:gd name="connsiteX5" fmla="*/ 2575432 w 6140056"/>
              <a:gd name="connsiteY5" fmla="*/ 5778166 h 6199273"/>
              <a:gd name="connsiteX6" fmla="*/ 2549129 w 6140056"/>
              <a:gd name="connsiteY6" fmla="*/ 5826625 h 6199273"/>
              <a:gd name="connsiteX7" fmla="*/ 1848262 w 6140056"/>
              <a:gd name="connsiteY7" fmla="*/ 6199273 h 6199273"/>
              <a:gd name="connsiteX8" fmla="*/ 2159331 w 6140056"/>
              <a:gd name="connsiteY8" fmla="*/ 5826547 h 6199273"/>
              <a:gd name="connsiteX9" fmla="*/ 2180140 w 6140056"/>
              <a:gd name="connsiteY9" fmla="*/ 5778166 h 6199273"/>
              <a:gd name="connsiteX10" fmla="*/ 443474 w 6140056"/>
              <a:gd name="connsiteY10" fmla="*/ 5778166 h 6199273"/>
              <a:gd name="connsiteX11" fmla="*/ 0 w 6140056"/>
              <a:gd name="connsiteY11" fmla="*/ 5334692 h 6199273"/>
              <a:gd name="connsiteX12" fmla="*/ 0 w 6140056"/>
              <a:gd name="connsiteY12" fmla="*/ 443474 h 6199273"/>
              <a:gd name="connsiteX13" fmla="*/ 443474 w 6140056"/>
              <a:gd name="connsiteY13" fmla="*/ 0 h 61992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140056" h="6199273">
                <a:moveTo>
                  <a:pt x="443474" y="0"/>
                </a:moveTo>
                <a:lnTo>
                  <a:pt x="5696582" y="0"/>
                </a:lnTo>
                <a:cubicBezTo>
                  <a:pt x="5941506" y="0"/>
                  <a:pt x="6140056" y="198550"/>
                  <a:pt x="6140056" y="443474"/>
                </a:cubicBezTo>
                <a:lnTo>
                  <a:pt x="6140056" y="5334692"/>
                </a:lnTo>
                <a:cubicBezTo>
                  <a:pt x="6140056" y="5579616"/>
                  <a:pt x="5941506" y="5778166"/>
                  <a:pt x="5696582" y="5778166"/>
                </a:cubicBezTo>
                <a:lnTo>
                  <a:pt x="2575432" y="5778166"/>
                </a:lnTo>
                <a:lnTo>
                  <a:pt x="2549129" y="5826625"/>
                </a:lnTo>
                <a:cubicBezTo>
                  <a:pt x="2397238" y="6051454"/>
                  <a:pt x="2140012" y="6199273"/>
                  <a:pt x="1848262" y="6199273"/>
                </a:cubicBezTo>
                <a:cubicBezTo>
                  <a:pt x="1981281" y="6099509"/>
                  <a:pt x="2086933" y="5971342"/>
                  <a:pt x="2159331" y="5826547"/>
                </a:cubicBezTo>
                <a:lnTo>
                  <a:pt x="2180140" y="5778166"/>
                </a:lnTo>
                <a:lnTo>
                  <a:pt x="443474" y="5778166"/>
                </a:lnTo>
                <a:cubicBezTo>
                  <a:pt x="198550" y="5778166"/>
                  <a:pt x="0" y="5579616"/>
                  <a:pt x="0" y="5334692"/>
                </a:cubicBezTo>
                <a:lnTo>
                  <a:pt x="0" y="443474"/>
                </a:lnTo>
                <a:cubicBezTo>
                  <a:pt x="0" y="198550"/>
                  <a:pt x="198550" y="0"/>
                  <a:pt x="443474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80BFBA28-8A45-C6D7-A20C-E007E81E04EB}"/>
              </a:ext>
            </a:extLst>
          </p:cNvPr>
          <p:cNvSpPr txBox="1"/>
          <p:nvPr/>
        </p:nvSpPr>
        <p:spPr>
          <a:xfrm>
            <a:off x="713442" y="810490"/>
            <a:ext cx="5458757" cy="493842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忘れ物は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ない？</a:t>
            </a:r>
            <a:endParaRPr lang="en-US" altLang="zh-TW" sz="8800" dirty="0">
              <a:ln w="38100">
                <a:noFill/>
              </a:ln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576A9135-880F-1DE4-8BA3-7639F46CD2AD}"/>
              </a:ext>
            </a:extLst>
          </p:cNvPr>
          <p:cNvGrpSpPr/>
          <p:nvPr/>
        </p:nvGrpSpPr>
        <p:grpSpPr>
          <a:xfrm>
            <a:off x="249259" y="6467578"/>
            <a:ext cx="2230272" cy="3338523"/>
            <a:chOff x="249259" y="6467578"/>
            <a:chExt cx="2230272" cy="3338523"/>
          </a:xfrm>
        </p:grpSpPr>
        <p:grpSp>
          <p:nvGrpSpPr>
            <p:cNvPr id="66" name="グループ化 65">
              <a:extLst>
                <a:ext uri="{FF2B5EF4-FFF2-40B4-BE49-F238E27FC236}">
                  <a16:creationId xmlns:a16="http://schemas.microsoft.com/office/drawing/2014/main" id="{447583B1-7A3E-81E6-C2E7-F1BCF9B851EA}"/>
                </a:ext>
              </a:extLst>
            </p:cNvPr>
            <p:cNvGrpSpPr/>
            <p:nvPr/>
          </p:nvGrpSpPr>
          <p:grpSpPr>
            <a:xfrm>
              <a:off x="557781" y="6467578"/>
              <a:ext cx="1921750" cy="3325279"/>
              <a:chOff x="6127999" y="967299"/>
              <a:chExt cx="2349590" cy="4065587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F9ABB732-5DA8-D6D4-7D9A-5DDD8CD4E628}"/>
                  </a:ext>
                </a:extLst>
              </p:cNvPr>
              <p:cNvSpPr/>
              <p:nvPr/>
            </p:nvSpPr>
            <p:spPr bwMode="auto">
              <a:xfrm flipV="1">
                <a:off x="7165937" y="4180080"/>
                <a:ext cx="386604" cy="596605"/>
              </a:xfrm>
              <a:custGeom>
                <a:avLst/>
                <a:gdLst>
                  <a:gd name="connsiteX0" fmla="*/ 0 w 517585"/>
                  <a:gd name="connsiteY0" fmla="*/ 937465 h 937465"/>
                  <a:gd name="connsiteX1" fmla="*/ 517585 w 517585"/>
                  <a:gd name="connsiteY1" fmla="*/ 937465 h 937465"/>
                  <a:gd name="connsiteX2" fmla="*/ 411201 w 517585"/>
                  <a:gd name="connsiteY2" fmla="*/ 0 h 937465"/>
                  <a:gd name="connsiteX3" fmla="*/ 0 w 517585"/>
                  <a:gd name="connsiteY3" fmla="*/ 0 h 937465"/>
                  <a:gd name="connsiteX4" fmla="*/ 0 w 517585"/>
                  <a:gd name="connsiteY4" fmla="*/ 937465 h 937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7585" h="937465">
                    <a:moveTo>
                      <a:pt x="0" y="937465"/>
                    </a:moveTo>
                    <a:lnTo>
                      <a:pt x="517585" y="937465"/>
                    </a:lnTo>
                    <a:lnTo>
                      <a:pt x="411201" y="0"/>
                    </a:lnTo>
                    <a:lnTo>
                      <a:pt x="0" y="0"/>
                    </a:lnTo>
                    <a:lnTo>
                      <a:pt x="0" y="937465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82" name="グループ化 81">
                <a:extLst>
                  <a:ext uri="{FF2B5EF4-FFF2-40B4-BE49-F238E27FC236}">
                    <a16:creationId xmlns:a16="http://schemas.microsoft.com/office/drawing/2014/main" id="{EDCFFC45-71B1-1319-A142-0D084BF74EA3}"/>
                  </a:ext>
                </a:extLst>
              </p:cNvPr>
              <p:cNvGrpSpPr/>
              <p:nvPr/>
            </p:nvGrpSpPr>
            <p:grpSpPr>
              <a:xfrm rot="900000">
                <a:off x="6127999" y="967299"/>
                <a:ext cx="2349590" cy="4065587"/>
                <a:chOff x="-59378" y="983492"/>
                <a:chExt cx="2349590" cy="4065587"/>
              </a:xfrm>
            </p:grpSpPr>
            <p:sp>
              <p:nvSpPr>
                <p:cNvPr id="83" name="フリーフォーム: 図形 82">
                  <a:extLst>
                    <a:ext uri="{FF2B5EF4-FFF2-40B4-BE49-F238E27FC236}">
                      <a16:creationId xmlns:a16="http://schemas.microsoft.com/office/drawing/2014/main" id="{29670CB2-1A96-4012-548B-F886206947BB}"/>
                    </a:ext>
                  </a:extLst>
                </p:cNvPr>
                <p:cNvSpPr/>
                <p:nvPr/>
              </p:nvSpPr>
              <p:spPr bwMode="auto">
                <a:xfrm rot="13500000" flipH="1">
                  <a:off x="-48105" y="3938617"/>
                  <a:ext cx="449971" cy="472517"/>
                </a:xfrm>
                <a:custGeom>
                  <a:avLst/>
                  <a:gdLst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35549 w 412229"/>
                    <a:gd name="connsiteY22" fmla="*/ 136764 h 427334"/>
                    <a:gd name="connsiteX23" fmla="*/ 153158 w 412229"/>
                    <a:gd name="connsiteY23" fmla="*/ 135661 h 427334"/>
                    <a:gd name="connsiteX24" fmla="*/ 157273 w 412229"/>
                    <a:gd name="connsiteY24" fmla="*/ 102172 h 427334"/>
                    <a:gd name="connsiteX25" fmla="*/ 241729 w 412229"/>
                    <a:gd name="connsiteY25" fmla="*/ 9762 h 427334"/>
                    <a:gd name="connsiteX26" fmla="*/ 284487 w 412229"/>
                    <a:gd name="connsiteY26" fmla="*/ 575 h 427334"/>
                    <a:gd name="connsiteX27" fmla="*/ 284527 w 412229"/>
                    <a:gd name="connsiteY27" fmla="*/ 1303 h 427334"/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35549 w 412229"/>
                    <a:gd name="connsiteY22" fmla="*/ 136764 h 427334"/>
                    <a:gd name="connsiteX23" fmla="*/ 157273 w 412229"/>
                    <a:gd name="connsiteY23" fmla="*/ 102172 h 427334"/>
                    <a:gd name="connsiteX24" fmla="*/ 241729 w 412229"/>
                    <a:gd name="connsiteY24" fmla="*/ 9762 h 427334"/>
                    <a:gd name="connsiteX25" fmla="*/ 284487 w 412229"/>
                    <a:gd name="connsiteY25" fmla="*/ 575 h 427334"/>
                    <a:gd name="connsiteX26" fmla="*/ 284527 w 412229"/>
                    <a:gd name="connsiteY26" fmla="*/ 1303 h 427334"/>
                    <a:gd name="connsiteX27" fmla="*/ 293521 w 412229"/>
                    <a:gd name="connsiteY27" fmla="*/ 0 h 427334"/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57273 w 412229"/>
                    <a:gd name="connsiteY22" fmla="*/ 102172 h 427334"/>
                    <a:gd name="connsiteX23" fmla="*/ 241729 w 412229"/>
                    <a:gd name="connsiteY23" fmla="*/ 9762 h 427334"/>
                    <a:gd name="connsiteX24" fmla="*/ 284487 w 412229"/>
                    <a:gd name="connsiteY24" fmla="*/ 575 h 427334"/>
                    <a:gd name="connsiteX25" fmla="*/ 284527 w 412229"/>
                    <a:gd name="connsiteY25" fmla="*/ 1303 h 427334"/>
                    <a:gd name="connsiteX26" fmla="*/ 293521 w 412229"/>
                    <a:gd name="connsiteY26" fmla="*/ 0 h 427334"/>
                    <a:gd name="connsiteX0" fmla="*/ 295015 w 413723"/>
                    <a:gd name="connsiteY0" fmla="*/ 0 h 427334"/>
                    <a:gd name="connsiteX1" fmla="*/ 392292 w 413723"/>
                    <a:gd name="connsiteY1" fmla="*/ 53757 h 427334"/>
                    <a:gd name="connsiteX2" fmla="*/ 295015 w 413723"/>
                    <a:gd name="connsiteY2" fmla="*/ 112278 h 427334"/>
                    <a:gd name="connsiteX3" fmla="*/ 286167 w 413723"/>
                    <a:gd name="connsiteY3" fmla="*/ 110996 h 427334"/>
                    <a:gd name="connsiteX4" fmla="*/ 273770 w 413723"/>
                    <a:gd name="connsiteY4" fmla="*/ 115729 h 427334"/>
                    <a:gd name="connsiteX5" fmla="*/ 262958 w 413723"/>
                    <a:gd name="connsiteY5" fmla="*/ 131958 h 427334"/>
                    <a:gd name="connsiteX6" fmla="*/ 275347 w 413723"/>
                    <a:gd name="connsiteY6" fmla="*/ 166983 h 427334"/>
                    <a:gd name="connsiteX7" fmla="*/ 293958 w 413723"/>
                    <a:gd name="connsiteY7" fmla="*/ 172805 h 427334"/>
                    <a:gd name="connsiteX8" fmla="*/ 305084 w 413723"/>
                    <a:gd name="connsiteY8" fmla="*/ 169176 h 427334"/>
                    <a:gd name="connsiteX9" fmla="*/ 311715 w 413723"/>
                    <a:gd name="connsiteY9" fmla="*/ 159341 h 427334"/>
                    <a:gd name="connsiteX10" fmla="*/ 353968 w 413723"/>
                    <a:gd name="connsiteY10" fmla="*/ 141839 h 427334"/>
                    <a:gd name="connsiteX11" fmla="*/ 413723 w 413723"/>
                    <a:gd name="connsiteY11" fmla="*/ 201594 h 427334"/>
                    <a:gd name="connsiteX12" fmla="*/ 377228 w 413723"/>
                    <a:gd name="connsiteY12" fmla="*/ 256653 h 427334"/>
                    <a:gd name="connsiteX13" fmla="*/ 368419 w 413723"/>
                    <a:gd name="connsiteY13" fmla="*/ 258432 h 427334"/>
                    <a:gd name="connsiteX14" fmla="*/ 336836 w 413723"/>
                    <a:gd name="connsiteY14" fmla="*/ 274409 h 427334"/>
                    <a:gd name="connsiteX15" fmla="*/ 291129 w 413723"/>
                    <a:gd name="connsiteY15" fmla="*/ 278194 h 427334"/>
                    <a:gd name="connsiteX16" fmla="*/ 293831 w 413723"/>
                    <a:gd name="connsiteY16" fmla="*/ 321306 h 427334"/>
                    <a:gd name="connsiteX17" fmla="*/ 211469 w 413723"/>
                    <a:gd name="connsiteY17" fmla="*/ 414524 h 427334"/>
                    <a:gd name="connsiteX18" fmla="*/ 181982 w 413723"/>
                    <a:gd name="connsiteY18" fmla="*/ 422425 h 427334"/>
                    <a:gd name="connsiteX19" fmla="*/ 6779 w 413723"/>
                    <a:gd name="connsiteY19" fmla="*/ 321272 h 427334"/>
                    <a:gd name="connsiteX20" fmla="*/ 6403 w 413723"/>
                    <a:gd name="connsiteY20" fmla="*/ 319868 h 427334"/>
                    <a:gd name="connsiteX21" fmla="*/ 90887 w 413723"/>
                    <a:gd name="connsiteY21" fmla="*/ 142283 h 427334"/>
                    <a:gd name="connsiteX22" fmla="*/ 158767 w 413723"/>
                    <a:gd name="connsiteY22" fmla="*/ 102172 h 427334"/>
                    <a:gd name="connsiteX23" fmla="*/ 243223 w 413723"/>
                    <a:gd name="connsiteY23" fmla="*/ 9762 h 427334"/>
                    <a:gd name="connsiteX24" fmla="*/ 285981 w 413723"/>
                    <a:gd name="connsiteY24" fmla="*/ 575 h 427334"/>
                    <a:gd name="connsiteX25" fmla="*/ 286021 w 413723"/>
                    <a:gd name="connsiteY25" fmla="*/ 1303 h 427334"/>
                    <a:gd name="connsiteX26" fmla="*/ 295015 w 413723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8528 w 413484"/>
                    <a:gd name="connsiteY22" fmla="*/ 102172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3766 w 413484"/>
                    <a:gd name="connsiteY22" fmla="*/ 75978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3766 w 413484"/>
                    <a:gd name="connsiteY22" fmla="*/ 75978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3592 w 413484"/>
                    <a:gd name="connsiteY15" fmla="*/ 321306 h 427334"/>
                    <a:gd name="connsiteX16" fmla="*/ 211230 w 413484"/>
                    <a:gd name="connsiteY16" fmla="*/ 414524 h 427334"/>
                    <a:gd name="connsiteX17" fmla="*/ 181743 w 413484"/>
                    <a:gd name="connsiteY17" fmla="*/ 422425 h 427334"/>
                    <a:gd name="connsiteX18" fmla="*/ 6540 w 413484"/>
                    <a:gd name="connsiteY18" fmla="*/ 321272 h 427334"/>
                    <a:gd name="connsiteX19" fmla="*/ 6164 w 413484"/>
                    <a:gd name="connsiteY19" fmla="*/ 319868 h 427334"/>
                    <a:gd name="connsiteX20" fmla="*/ 90648 w 413484"/>
                    <a:gd name="connsiteY20" fmla="*/ 142283 h 427334"/>
                    <a:gd name="connsiteX21" fmla="*/ 153766 w 413484"/>
                    <a:gd name="connsiteY21" fmla="*/ 75978 h 427334"/>
                    <a:gd name="connsiteX22" fmla="*/ 242984 w 413484"/>
                    <a:gd name="connsiteY22" fmla="*/ 9762 h 427334"/>
                    <a:gd name="connsiteX23" fmla="*/ 285742 w 413484"/>
                    <a:gd name="connsiteY23" fmla="*/ 575 h 427334"/>
                    <a:gd name="connsiteX24" fmla="*/ 285782 w 413484"/>
                    <a:gd name="connsiteY24" fmla="*/ 1303 h 427334"/>
                    <a:gd name="connsiteX25" fmla="*/ 294776 w 413484"/>
                    <a:gd name="connsiteY25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34627 w 413484"/>
                    <a:gd name="connsiteY6" fmla="*/ 195558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3592 w 413484"/>
                    <a:gd name="connsiteY15" fmla="*/ 321306 h 427334"/>
                    <a:gd name="connsiteX16" fmla="*/ 211230 w 413484"/>
                    <a:gd name="connsiteY16" fmla="*/ 414524 h 427334"/>
                    <a:gd name="connsiteX17" fmla="*/ 181743 w 413484"/>
                    <a:gd name="connsiteY17" fmla="*/ 422425 h 427334"/>
                    <a:gd name="connsiteX18" fmla="*/ 6540 w 413484"/>
                    <a:gd name="connsiteY18" fmla="*/ 321272 h 427334"/>
                    <a:gd name="connsiteX19" fmla="*/ 6164 w 413484"/>
                    <a:gd name="connsiteY19" fmla="*/ 319868 h 427334"/>
                    <a:gd name="connsiteX20" fmla="*/ 90648 w 413484"/>
                    <a:gd name="connsiteY20" fmla="*/ 142283 h 427334"/>
                    <a:gd name="connsiteX21" fmla="*/ 153766 w 413484"/>
                    <a:gd name="connsiteY21" fmla="*/ 75978 h 427334"/>
                    <a:gd name="connsiteX22" fmla="*/ 242984 w 413484"/>
                    <a:gd name="connsiteY22" fmla="*/ 9762 h 427334"/>
                    <a:gd name="connsiteX23" fmla="*/ 285742 w 413484"/>
                    <a:gd name="connsiteY23" fmla="*/ 575 h 427334"/>
                    <a:gd name="connsiteX24" fmla="*/ 285782 w 413484"/>
                    <a:gd name="connsiteY24" fmla="*/ 1303 h 427334"/>
                    <a:gd name="connsiteX25" fmla="*/ 294776 w 413484"/>
                    <a:gd name="connsiteY25" fmla="*/ 0 h 427334"/>
                    <a:gd name="connsiteX0" fmla="*/ 299067 w 417775"/>
                    <a:gd name="connsiteY0" fmla="*/ 0 h 427334"/>
                    <a:gd name="connsiteX1" fmla="*/ 396344 w 417775"/>
                    <a:gd name="connsiteY1" fmla="*/ 53757 h 427334"/>
                    <a:gd name="connsiteX2" fmla="*/ 299067 w 417775"/>
                    <a:gd name="connsiteY2" fmla="*/ 112278 h 427334"/>
                    <a:gd name="connsiteX3" fmla="*/ 290219 w 417775"/>
                    <a:gd name="connsiteY3" fmla="*/ 110996 h 427334"/>
                    <a:gd name="connsiteX4" fmla="*/ 277822 w 417775"/>
                    <a:gd name="connsiteY4" fmla="*/ 115729 h 427334"/>
                    <a:gd name="connsiteX5" fmla="*/ 267010 w 417775"/>
                    <a:gd name="connsiteY5" fmla="*/ 131958 h 427334"/>
                    <a:gd name="connsiteX6" fmla="*/ 238918 w 417775"/>
                    <a:gd name="connsiteY6" fmla="*/ 195558 h 427334"/>
                    <a:gd name="connsiteX7" fmla="*/ 298010 w 417775"/>
                    <a:gd name="connsiteY7" fmla="*/ 172805 h 427334"/>
                    <a:gd name="connsiteX8" fmla="*/ 309136 w 417775"/>
                    <a:gd name="connsiteY8" fmla="*/ 169176 h 427334"/>
                    <a:gd name="connsiteX9" fmla="*/ 315767 w 417775"/>
                    <a:gd name="connsiteY9" fmla="*/ 159341 h 427334"/>
                    <a:gd name="connsiteX10" fmla="*/ 358020 w 417775"/>
                    <a:gd name="connsiteY10" fmla="*/ 141839 h 427334"/>
                    <a:gd name="connsiteX11" fmla="*/ 417775 w 417775"/>
                    <a:gd name="connsiteY11" fmla="*/ 201594 h 427334"/>
                    <a:gd name="connsiteX12" fmla="*/ 381280 w 417775"/>
                    <a:gd name="connsiteY12" fmla="*/ 256653 h 427334"/>
                    <a:gd name="connsiteX13" fmla="*/ 372471 w 417775"/>
                    <a:gd name="connsiteY13" fmla="*/ 258432 h 427334"/>
                    <a:gd name="connsiteX14" fmla="*/ 340888 w 417775"/>
                    <a:gd name="connsiteY14" fmla="*/ 274409 h 427334"/>
                    <a:gd name="connsiteX15" fmla="*/ 297883 w 417775"/>
                    <a:gd name="connsiteY15" fmla="*/ 321306 h 427334"/>
                    <a:gd name="connsiteX16" fmla="*/ 215521 w 417775"/>
                    <a:gd name="connsiteY16" fmla="*/ 414524 h 427334"/>
                    <a:gd name="connsiteX17" fmla="*/ 186034 w 417775"/>
                    <a:gd name="connsiteY17" fmla="*/ 422425 h 427334"/>
                    <a:gd name="connsiteX18" fmla="*/ 10831 w 417775"/>
                    <a:gd name="connsiteY18" fmla="*/ 321272 h 427334"/>
                    <a:gd name="connsiteX19" fmla="*/ 5692 w 417775"/>
                    <a:gd name="connsiteY19" fmla="*/ 384162 h 427334"/>
                    <a:gd name="connsiteX20" fmla="*/ 94939 w 417775"/>
                    <a:gd name="connsiteY20" fmla="*/ 142283 h 427334"/>
                    <a:gd name="connsiteX21" fmla="*/ 158057 w 417775"/>
                    <a:gd name="connsiteY21" fmla="*/ 75978 h 427334"/>
                    <a:gd name="connsiteX22" fmla="*/ 247275 w 417775"/>
                    <a:gd name="connsiteY22" fmla="*/ 9762 h 427334"/>
                    <a:gd name="connsiteX23" fmla="*/ 290033 w 417775"/>
                    <a:gd name="connsiteY23" fmla="*/ 575 h 427334"/>
                    <a:gd name="connsiteX24" fmla="*/ 290073 w 417775"/>
                    <a:gd name="connsiteY24" fmla="*/ 1303 h 427334"/>
                    <a:gd name="connsiteX25" fmla="*/ 299067 w 417775"/>
                    <a:gd name="connsiteY25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88236 w 406944"/>
                    <a:gd name="connsiteY2" fmla="*/ 112278 h 427334"/>
                    <a:gd name="connsiteX3" fmla="*/ 279388 w 406944"/>
                    <a:gd name="connsiteY3" fmla="*/ 110996 h 427334"/>
                    <a:gd name="connsiteX4" fmla="*/ 266991 w 406944"/>
                    <a:gd name="connsiteY4" fmla="*/ 115729 h 427334"/>
                    <a:gd name="connsiteX5" fmla="*/ 256179 w 406944"/>
                    <a:gd name="connsiteY5" fmla="*/ 131958 h 427334"/>
                    <a:gd name="connsiteX6" fmla="*/ 228087 w 406944"/>
                    <a:gd name="connsiteY6" fmla="*/ 195558 h 427334"/>
                    <a:gd name="connsiteX7" fmla="*/ 287179 w 406944"/>
                    <a:gd name="connsiteY7" fmla="*/ 172805 h 427334"/>
                    <a:gd name="connsiteX8" fmla="*/ 298305 w 406944"/>
                    <a:gd name="connsiteY8" fmla="*/ 169176 h 427334"/>
                    <a:gd name="connsiteX9" fmla="*/ 304936 w 406944"/>
                    <a:gd name="connsiteY9" fmla="*/ 159341 h 427334"/>
                    <a:gd name="connsiteX10" fmla="*/ 347189 w 406944"/>
                    <a:gd name="connsiteY10" fmla="*/ 141839 h 427334"/>
                    <a:gd name="connsiteX11" fmla="*/ 406944 w 406944"/>
                    <a:gd name="connsiteY11" fmla="*/ 201594 h 427334"/>
                    <a:gd name="connsiteX12" fmla="*/ 370449 w 406944"/>
                    <a:gd name="connsiteY12" fmla="*/ 256653 h 427334"/>
                    <a:gd name="connsiteX13" fmla="*/ 361640 w 406944"/>
                    <a:gd name="connsiteY13" fmla="*/ 258432 h 427334"/>
                    <a:gd name="connsiteX14" fmla="*/ 330057 w 406944"/>
                    <a:gd name="connsiteY14" fmla="*/ 274409 h 427334"/>
                    <a:gd name="connsiteX15" fmla="*/ 287052 w 406944"/>
                    <a:gd name="connsiteY15" fmla="*/ 321306 h 427334"/>
                    <a:gd name="connsiteX16" fmla="*/ 204690 w 406944"/>
                    <a:gd name="connsiteY16" fmla="*/ 414524 h 427334"/>
                    <a:gd name="connsiteX17" fmla="*/ 175203 w 406944"/>
                    <a:gd name="connsiteY17" fmla="*/ 422425 h 427334"/>
                    <a:gd name="connsiteX18" fmla="*/ 0 w 406944"/>
                    <a:gd name="connsiteY18" fmla="*/ 321272 h 427334"/>
                    <a:gd name="connsiteX19" fmla="*/ 84108 w 406944"/>
                    <a:gd name="connsiteY19" fmla="*/ 142283 h 427334"/>
                    <a:gd name="connsiteX20" fmla="*/ 147226 w 406944"/>
                    <a:gd name="connsiteY20" fmla="*/ 75978 h 427334"/>
                    <a:gd name="connsiteX21" fmla="*/ 236444 w 406944"/>
                    <a:gd name="connsiteY21" fmla="*/ 9762 h 427334"/>
                    <a:gd name="connsiteX22" fmla="*/ 279202 w 406944"/>
                    <a:gd name="connsiteY22" fmla="*/ 575 h 427334"/>
                    <a:gd name="connsiteX23" fmla="*/ 279242 w 406944"/>
                    <a:gd name="connsiteY23" fmla="*/ 1303 h 427334"/>
                    <a:gd name="connsiteX24" fmla="*/ 288236 w 406944"/>
                    <a:gd name="connsiteY24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88236 w 406944"/>
                    <a:gd name="connsiteY2" fmla="*/ 11227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98305 w 406944"/>
                    <a:gd name="connsiteY6" fmla="*/ 169176 h 427334"/>
                    <a:gd name="connsiteX7" fmla="*/ 304936 w 406944"/>
                    <a:gd name="connsiteY7" fmla="*/ 159341 h 427334"/>
                    <a:gd name="connsiteX8" fmla="*/ 347189 w 406944"/>
                    <a:gd name="connsiteY8" fmla="*/ 141839 h 427334"/>
                    <a:gd name="connsiteX9" fmla="*/ 406944 w 406944"/>
                    <a:gd name="connsiteY9" fmla="*/ 201594 h 427334"/>
                    <a:gd name="connsiteX10" fmla="*/ 370449 w 406944"/>
                    <a:gd name="connsiteY10" fmla="*/ 256653 h 427334"/>
                    <a:gd name="connsiteX11" fmla="*/ 361640 w 406944"/>
                    <a:gd name="connsiteY11" fmla="*/ 258432 h 427334"/>
                    <a:gd name="connsiteX12" fmla="*/ 330057 w 406944"/>
                    <a:gd name="connsiteY12" fmla="*/ 274409 h 427334"/>
                    <a:gd name="connsiteX13" fmla="*/ 287052 w 406944"/>
                    <a:gd name="connsiteY13" fmla="*/ 321306 h 427334"/>
                    <a:gd name="connsiteX14" fmla="*/ 204690 w 406944"/>
                    <a:gd name="connsiteY14" fmla="*/ 414524 h 427334"/>
                    <a:gd name="connsiteX15" fmla="*/ 175203 w 406944"/>
                    <a:gd name="connsiteY15" fmla="*/ 422425 h 427334"/>
                    <a:gd name="connsiteX16" fmla="*/ 0 w 406944"/>
                    <a:gd name="connsiteY16" fmla="*/ 321272 h 427334"/>
                    <a:gd name="connsiteX17" fmla="*/ 84108 w 406944"/>
                    <a:gd name="connsiteY17" fmla="*/ 142283 h 427334"/>
                    <a:gd name="connsiteX18" fmla="*/ 147226 w 406944"/>
                    <a:gd name="connsiteY18" fmla="*/ 75978 h 427334"/>
                    <a:gd name="connsiteX19" fmla="*/ 236444 w 406944"/>
                    <a:gd name="connsiteY19" fmla="*/ 9762 h 427334"/>
                    <a:gd name="connsiteX20" fmla="*/ 279202 w 406944"/>
                    <a:gd name="connsiteY20" fmla="*/ 575 h 427334"/>
                    <a:gd name="connsiteX21" fmla="*/ 279242 w 406944"/>
                    <a:gd name="connsiteY21" fmla="*/ 1303 h 427334"/>
                    <a:gd name="connsiteX22" fmla="*/ 288236 w 406944"/>
                    <a:gd name="connsiteY22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6181 w 406944"/>
                    <a:gd name="connsiteY4" fmla="*/ 209846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192368 w 406944"/>
                    <a:gd name="connsiteY4" fmla="*/ 20270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192368 w 406944"/>
                    <a:gd name="connsiteY4" fmla="*/ 20270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06655 w 406944"/>
                    <a:gd name="connsiteY4" fmla="*/ 22175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06655 w 406944"/>
                    <a:gd name="connsiteY4" fmla="*/ 22175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287052 w 406944"/>
                    <a:gd name="connsiteY11" fmla="*/ 321306 h 427334"/>
                    <a:gd name="connsiteX12" fmla="*/ 204690 w 406944"/>
                    <a:gd name="connsiteY12" fmla="*/ 414524 h 427334"/>
                    <a:gd name="connsiteX13" fmla="*/ 175203 w 406944"/>
                    <a:gd name="connsiteY13" fmla="*/ 422425 h 427334"/>
                    <a:gd name="connsiteX14" fmla="*/ 0 w 406944"/>
                    <a:gd name="connsiteY14" fmla="*/ 321272 h 427334"/>
                    <a:gd name="connsiteX15" fmla="*/ 84108 w 406944"/>
                    <a:gd name="connsiteY15" fmla="*/ 142283 h 427334"/>
                    <a:gd name="connsiteX16" fmla="*/ 147226 w 406944"/>
                    <a:gd name="connsiteY16" fmla="*/ 75978 h 427334"/>
                    <a:gd name="connsiteX17" fmla="*/ 236444 w 406944"/>
                    <a:gd name="connsiteY17" fmla="*/ 9762 h 427334"/>
                    <a:gd name="connsiteX18" fmla="*/ 279202 w 406944"/>
                    <a:gd name="connsiteY18" fmla="*/ 575 h 427334"/>
                    <a:gd name="connsiteX19" fmla="*/ 279242 w 406944"/>
                    <a:gd name="connsiteY19" fmla="*/ 1303 h 427334"/>
                    <a:gd name="connsiteX20" fmla="*/ 288236 w 406944"/>
                    <a:gd name="connsiteY20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287052 w 406944"/>
                    <a:gd name="connsiteY10" fmla="*/ 321306 h 427334"/>
                    <a:gd name="connsiteX11" fmla="*/ 204690 w 406944"/>
                    <a:gd name="connsiteY11" fmla="*/ 414524 h 427334"/>
                    <a:gd name="connsiteX12" fmla="*/ 175203 w 406944"/>
                    <a:gd name="connsiteY12" fmla="*/ 422425 h 427334"/>
                    <a:gd name="connsiteX13" fmla="*/ 0 w 406944"/>
                    <a:gd name="connsiteY13" fmla="*/ 321272 h 427334"/>
                    <a:gd name="connsiteX14" fmla="*/ 84108 w 406944"/>
                    <a:gd name="connsiteY14" fmla="*/ 142283 h 427334"/>
                    <a:gd name="connsiteX15" fmla="*/ 147226 w 406944"/>
                    <a:gd name="connsiteY15" fmla="*/ 75978 h 427334"/>
                    <a:gd name="connsiteX16" fmla="*/ 236444 w 406944"/>
                    <a:gd name="connsiteY16" fmla="*/ 9762 h 427334"/>
                    <a:gd name="connsiteX17" fmla="*/ 279202 w 406944"/>
                    <a:gd name="connsiteY17" fmla="*/ 575 h 427334"/>
                    <a:gd name="connsiteX18" fmla="*/ 279242 w 406944"/>
                    <a:gd name="connsiteY18" fmla="*/ 1303 h 427334"/>
                    <a:gd name="connsiteX19" fmla="*/ 288236 w 406944"/>
                    <a:gd name="connsiteY19" fmla="*/ 0 h 4273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06944" h="427334">
                      <a:moveTo>
                        <a:pt x="288236" y="0"/>
                      </a:moveTo>
                      <a:cubicBezTo>
                        <a:pt x="331440" y="0"/>
                        <a:pt x="391863" y="26313"/>
                        <a:pt x="385513" y="53757"/>
                      </a:cubicBezTo>
                      <a:cubicBezTo>
                        <a:pt x="379163" y="81201"/>
                        <a:pt x="336203" y="93228"/>
                        <a:pt x="292999" y="93228"/>
                      </a:cubicBezTo>
                      <a:lnTo>
                        <a:pt x="266991" y="115729"/>
                      </a:lnTo>
                      <a:cubicBezTo>
                        <a:pt x="254188" y="135165"/>
                        <a:pt x="182964" y="160780"/>
                        <a:pt x="213798" y="205083"/>
                      </a:cubicBezTo>
                      <a:cubicBezTo>
                        <a:pt x="244632" y="249386"/>
                        <a:pt x="283513" y="177593"/>
                        <a:pt x="298305" y="169176"/>
                      </a:cubicBezTo>
                      <a:lnTo>
                        <a:pt x="304936" y="159341"/>
                      </a:lnTo>
                      <a:cubicBezTo>
                        <a:pt x="315749" y="148528"/>
                        <a:pt x="330688" y="141839"/>
                        <a:pt x="347189" y="141839"/>
                      </a:cubicBezTo>
                      <a:cubicBezTo>
                        <a:pt x="380191" y="141839"/>
                        <a:pt x="406944" y="168592"/>
                        <a:pt x="406944" y="201594"/>
                      </a:cubicBezTo>
                      <a:cubicBezTo>
                        <a:pt x="406944" y="226346"/>
                        <a:pt x="391896" y="247582"/>
                        <a:pt x="370449" y="256653"/>
                      </a:cubicBezTo>
                      <a:lnTo>
                        <a:pt x="287052" y="321306"/>
                      </a:lnTo>
                      <a:cubicBezTo>
                        <a:pt x="281005" y="364738"/>
                        <a:pt x="249711" y="402461"/>
                        <a:pt x="204690" y="414524"/>
                      </a:cubicBezTo>
                      <a:lnTo>
                        <a:pt x="175203" y="422425"/>
                      </a:lnTo>
                      <a:cubicBezTo>
                        <a:pt x="98890" y="442873"/>
                        <a:pt x="20448" y="397585"/>
                        <a:pt x="0" y="321272"/>
                      </a:cubicBezTo>
                      <a:lnTo>
                        <a:pt x="84108" y="142283"/>
                      </a:lnTo>
                      <a:cubicBezTo>
                        <a:pt x="105147" y="120181"/>
                        <a:pt x="115847" y="104817"/>
                        <a:pt x="147226" y="75978"/>
                      </a:cubicBezTo>
                      <a:cubicBezTo>
                        <a:pt x="178605" y="47139"/>
                        <a:pt x="196121" y="25325"/>
                        <a:pt x="236444" y="9762"/>
                      </a:cubicBezTo>
                      <a:lnTo>
                        <a:pt x="279202" y="575"/>
                      </a:lnTo>
                      <a:cubicBezTo>
                        <a:pt x="279215" y="818"/>
                        <a:pt x="279229" y="1060"/>
                        <a:pt x="279242" y="1303"/>
                      </a:cubicBezTo>
                      <a:lnTo>
                        <a:pt x="288236" y="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429ECEEE-9516-F6EC-780E-BA7D04CEBB6E}"/>
                    </a:ext>
                  </a:extLst>
                </p:cNvPr>
                <p:cNvSpPr/>
                <p:nvPr/>
              </p:nvSpPr>
              <p:spPr bwMode="auto">
                <a:xfrm>
                  <a:off x="88878" y="1585299"/>
                  <a:ext cx="2201334" cy="1326922"/>
                </a:xfrm>
                <a:custGeom>
                  <a:avLst/>
                  <a:gdLst>
                    <a:gd name="connsiteX0" fmla="*/ 1926586 w 2201334"/>
                    <a:gd name="connsiteY0" fmla="*/ 680 h 1326922"/>
                    <a:gd name="connsiteX1" fmla="*/ 2141785 w 2201334"/>
                    <a:gd name="connsiteY1" fmla="*/ 145752 h 1326922"/>
                    <a:gd name="connsiteX2" fmla="*/ 2141711 w 2201334"/>
                    <a:gd name="connsiteY2" fmla="*/ 325441 h 1326922"/>
                    <a:gd name="connsiteX3" fmla="*/ 2101518 w 2201334"/>
                    <a:gd name="connsiteY3" fmla="*/ 386086 h 1326922"/>
                    <a:gd name="connsiteX4" fmla="*/ 2122984 w 2201334"/>
                    <a:gd name="connsiteY4" fmla="*/ 403796 h 1326922"/>
                    <a:gd name="connsiteX5" fmla="*/ 2201334 w 2201334"/>
                    <a:gd name="connsiteY5" fmla="*/ 592951 h 1326922"/>
                    <a:gd name="connsiteX6" fmla="*/ 2083394 w 2201334"/>
                    <a:gd name="connsiteY6" fmla="*/ 814770 h 1326922"/>
                    <a:gd name="connsiteX7" fmla="*/ 2069124 w 2201334"/>
                    <a:gd name="connsiteY7" fmla="*/ 822515 h 1326922"/>
                    <a:gd name="connsiteX8" fmla="*/ 2072925 w 2201334"/>
                    <a:gd name="connsiteY8" fmla="*/ 828261 h 1326922"/>
                    <a:gd name="connsiteX9" fmla="*/ 2072856 w 2201334"/>
                    <a:gd name="connsiteY9" fmla="*/ 996109 h 1326922"/>
                    <a:gd name="connsiteX10" fmla="*/ 1954121 w 2201334"/>
                    <a:gd name="connsiteY10" fmla="*/ 1114748 h 1326922"/>
                    <a:gd name="connsiteX11" fmla="*/ 1946062 w 2201334"/>
                    <a:gd name="connsiteY11" fmla="*/ 1117212 h 1326922"/>
                    <a:gd name="connsiteX12" fmla="*/ 1937720 w 2201334"/>
                    <a:gd name="connsiteY12" fmla="*/ 1160079 h 1326922"/>
                    <a:gd name="connsiteX13" fmla="*/ 1878957 w 2201334"/>
                    <a:gd name="connsiteY13" fmla="*/ 1248571 h 1326922"/>
                    <a:gd name="connsiteX14" fmla="*/ 1500648 w 2201334"/>
                    <a:gd name="connsiteY14" fmla="*/ 1248571 h 1326922"/>
                    <a:gd name="connsiteX15" fmla="*/ 1500648 w 2201334"/>
                    <a:gd name="connsiteY15" fmla="*/ 870262 h 1326922"/>
                    <a:gd name="connsiteX16" fmla="*/ 1689803 w 2201334"/>
                    <a:gd name="connsiteY16" fmla="*/ 791912 h 1326922"/>
                    <a:gd name="connsiteX17" fmla="*/ 1691915 w 2201334"/>
                    <a:gd name="connsiteY17" fmla="*/ 792115 h 1326922"/>
                    <a:gd name="connsiteX18" fmla="*/ 1716321 w 2201334"/>
                    <a:gd name="connsiteY18" fmla="*/ 755845 h 1326922"/>
                    <a:gd name="connsiteX19" fmla="*/ 1723211 w 2201334"/>
                    <a:gd name="connsiteY19" fmla="*/ 750270 h 1326922"/>
                    <a:gd name="connsiteX20" fmla="*/ 1687347 w 2201334"/>
                    <a:gd name="connsiteY20" fmla="*/ 697076 h 1326922"/>
                    <a:gd name="connsiteX21" fmla="*/ 1666325 w 2201334"/>
                    <a:gd name="connsiteY21" fmla="*/ 592951 h 1326922"/>
                    <a:gd name="connsiteX22" fmla="*/ 1744675 w 2201334"/>
                    <a:gd name="connsiteY22" fmla="*/ 403796 h 1326922"/>
                    <a:gd name="connsiteX23" fmla="*/ 1754959 w 2201334"/>
                    <a:gd name="connsiteY23" fmla="*/ 395311 h 1326922"/>
                    <a:gd name="connsiteX24" fmla="*/ 1707906 w 2201334"/>
                    <a:gd name="connsiteY24" fmla="*/ 325264 h 1326922"/>
                    <a:gd name="connsiteX25" fmla="*/ 1835090 w 2201334"/>
                    <a:gd name="connsiteY25" fmla="*/ 18568 h 1326922"/>
                    <a:gd name="connsiteX26" fmla="*/ 1926586 w 2201334"/>
                    <a:gd name="connsiteY26" fmla="*/ 680 h 1326922"/>
                    <a:gd name="connsiteX27" fmla="*/ 275221 w 2201334"/>
                    <a:gd name="connsiteY27" fmla="*/ 5 h 1326922"/>
                    <a:gd name="connsiteX28" fmla="*/ 366703 w 2201334"/>
                    <a:gd name="connsiteY28" fmla="*/ 17969 h 1326922"/>
                    <a:gd name="connsiteX29" fmla="*/ 493636 w 2201334"/>
                    <a:gd name="connsiteY29" fmla="*/ 324768 h 1326922"/>
                    <a:gd name="connsiteX30" fmla="*/ 446241 w 2201334"/>
                    <a:gd name="connsiteY30" fmla="*/ 395200 h 1326922"/>
                    <a:gd name="connsiteX31" fmla="*/ 456659 w 2201334"/>
                    <a:gd name="connsiteY31" fmla="*/ 403796 h 1326922"/>
                    <a:gd name="connsiteX32" fmla="*/ 535010 w 2201334"/>
                    <a:gd name="connsiteY32" fmla="*/ 592951 h 1326922"/>
                    <a:gd name="connsiteX33" fmla="*/ 513987 w 2201334"/>
                    <a:gd name="connsiteY33" fmla="*/ 697076 h 1326922"/>
                    <a:gd name="connsiteX34" fmla="*/ 478301 w 2201334"/>
                    <a:gd name="connsiteY34" fmla="*/ 750007 h 1326922"/>
                    <a:gd name="connsiteX35" fmla="*/ 484882 w 2201334"/>
                    <a:gd name="connsiteY35" fmla="*/ 755342 h 1326922"/>
                    <a:gd name="connsiteX36" fmla="*/ 510329 w 2201334"/>
                    <a:gd name="connsiteY36" fmla="*/ 793227 h 1326922"/>
                    <a:gd name="connsiteX37" fmla="*/ 524365 w 2201334"/>
                    <a:gd name="connsiteY37" fmla="*/ 792219 h 1326922"/>
                    <a:gd name="connsiteX38" fmla="*/ 700687 w 2201334"/>
                    <a:gd name="connsiteY38" fmla="*/ 870263 h 1326922"/>
                    <a:gd name="connsiteX39" fmla="*/ 700687 w 2201334"/>
                    <a:gd name="connsiteY39" fmla="*/ 1248572 h 1326922"/>
                    <a:gd name="connsiteX40" fmla="*/ 322378 w 2201334"/>
                    <a:gd name="connsiteY40" fmla="*/ 1248572 h 1326922"/>
                    <a:gd name="connsiteX41" fmla="*/ 263615 w 2201334"/>
                    <a:gd name="connsiteY41" fmla="*/ 1160080 h 1326922"/>
                    <a:gd name="connsiteX42" fmla="*/ 255158 w 2201334"/>
                    <a:gd name="connsiteY42" fmla="*/ 1116617 h 1326922"/>
                    <a:gd name="connsiteX43" fmla="*/ 246788 w 2201334"/>
                    <a:gd name="connsiteY43" fmla="*/ 1114050 h 1326922"/>
                    <a:gd name="connsiteX44" fmla="*/ 128151 w 2201334"/>
                    <a:gd name="connsiteY44" fmla="*/ 995315 h 1326922"/>
                    <a:gd name="connsiteX45" fmla="*/ 128219 w 2201334"/>
                    <a:gd name="connsiteY45" fmla="*/ 827466 h 1326922"/>
                    <a:gd name="connsiteX46" fmla="*/ 131688 w 2201334"/>
                    <a:gd name="connsiteY46" fmla="*/ 822231 h 1326922"/>
                    <a:gd name="connsiteX47" fmla="*/ 117941 w 2201334"/>
                    <a:gd name="connsiteY47" fmla="*/ 814770 h 1326922"/>
                    <a:gd name="connsiteX48" fmla="*/ 0 w 2201334"/>
                    <a:gd name="connsiteY48" fmla="*/ 592951 h 1326922"/>
                    <a:gd name="connsiteX49" fmla="*/ 78351 w 2201334"/>
                    <a:gd name="connsiteY49" fmla="*/ 403796 h 1326922"/>
                    <a:gd name="connsiteX50" fmla="*/ 100268 w 2201334"/>
                    <a:gd name="connsiteY50" fmla="*/ 385713 h 1326922"/>
                    <a:gd name="connsiteX51" fmla="*/ 59831 w 2201334"/>
                    <a:gd name="connsiteY51" fmla="*/ 324591 h 1326922"/>
                    <a:gd name="connsiteX52" fmla="*/ 59904 w 2201334"/>
                    <a:gd name="connsiteY52" fmla="*/ 144902 h 1326922"/>
                    <a:gd name="connsiteX53" fmla="*/ 275221 w 2201334"/>
                    <a:gd name="connsiteY53" fmla="*/ 5 h 13269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</a:cxnLst>
                  <a:rect l="l" t="t" r="r" b="b"/>
                  <a:pathLst>
                    <a:path w="2201334" h="1326922">
                      <a:moveTo>
                        <a:pt x="1926586" y="680"/>
                      </a:moveTo>
                      <a:cubicBezTo>
                        <a:pt x="2018074" y="1398"/>
                        <a:pt x="2104607" y="55893"/>
                        <a:pt x="2141785" y="145752"/>
                      </a:cubicBezTo>
                      <a:cubicBezTo>
                        <a:pt x="2166570" y="205659"/>
                        <a:pt x="2164727" y="269940"/>
                        <a:pt x="2141711" y="325441"/>
                      </a:cubicBezTo>
                      <a:lnTo>
                        <a:pt x="2101518" y="386086"/>
                      </a:lnTo>
                      <a:lnTo>
                        <a:pt x="2122984" y="403796"/>
                      </a:lnTo>
                      <a:cubicBezTo>
                        <a:pt x="2171393" y="452205"/>
                        <a:pt x="2201334" y="519081"/>
                        <a:pt x="2201334" y="592951"/>
                      </a:cubicBezTo>
                      <a:cubicBezTo>
                        <a:pt x="2201334" y="685287"/>
                        <a:pt x="2154551" y="766697"/>
                        <a:pt x="2083394" y="814770"/>
                      </a:cubicBezTo>
                      <a:lnTo>
                        <a:pt x="2069124" y="822515"/>
                      </a:lnTo>
                      <a:lnTo>
                        <a:pt x="2072925" y="828261"/>
                      </a:lnTo>
                      <a:cubicBezTo>
                        <a:pt x="2094381" y="880122"/>
                        <a:pt x="2096053" y="940169"/>
                        <a:pt x="2072856" y="996109"/>
                      </a:cubicBezTo>
                      <a:cubicBezTo>
                        <a:pt x="2049658" y="1052049"/>
                        <a:pt x="2005983" y="1093290"/>
                        <a:pt x="1954121" y="1114748"/>
                      </a:cubicBezTo>
                      <a:lnTo>
                        <a:pt x="1946062" y="1117212"/>
                      </a:lnTo>
                      <a:lnTo>
                        <a:pt x="1937720" y="1160079"/>
                      </a:lnTo>
                      <a:cubicBezTo>
                        <a:pt x="1924662" y="1192281"/>
                        <a:pt x="1905074" y="1222454"/>
                        <a:pt x="1878957" y="1248571"/>
                      </a:cubicBezTo>
                      <a:cubicBezTo>
                        <a:pt x="1774490" y="1353038"/>
                        <a:pt x="1605115" y="1353038"/>
                        <a:pt x="1500648" y="1248571"/>
                      </a:cubicBezTo>
                      <a:cubicBezTo>
                        <a:pt x="1396181" y="1144104"/>
                        <a:pt x="1396181" y="974729"/>
                        <a:pt x="1500648" y="870262"/>
                      </a:cubicBezTo>
                      <a:cubicBezTo>
                        <a:pt x="1552882" y="818029"/>
                        <a:pt x="1621343" y="791912"/>
                        <a:pt x="1689803" y="791912"/>
                      </a:cubicBezTo>
                      <a:lnTo>
                        <a:pt x="1691915" y="792115"/>
                      </a:lnTo>
                      <a:lnTo>
                        <a:pt x="1716321" y="755845"/>
                      </a:lnTo>
                      <a:lnTo>
                        <a:pt x="1723211" y="750270"/>
                      </a:lnTo>
                      <a:lnTo>
                        <a:pt x="1687347" y="697076"/>
                      </a:lnTo>
                      <a:cubicBezTo>
                        <a:pt x="1673811" y="665072"/>
                        <a:pt x="1666325" y="629885"/>
                        <a:pt x="1666325" y="592951"/>
                      </a:cubicBezTo>
                      <a:cubicBezTo>
                        <a:pt x="1666325" y="519081"/>
                        <a:pt x="1696266" y="452205"/>
                        <a:pt x="1744675" y="403796"/>
                      </a:cubicBezTo>
                      <a:lnTo>
                        <a:pt x="1754959" y="395311"/>
                      </a:lnTo>
                      <a:lnTo>
                        <a:pt x="1707906" y="325264"/>
                      </a:lnTo>
                      <a:cubicBezTo>
                        <a:pt x="1658335" y="205451"/>
                        <a:pt x="1715277" y="68139"/>
                        <a:pt x="1835090" y="18568"/>
                      </a:cubicBezTo>
                      <a:cubicBezTo>
                        <a:pt x="1865043" y="6176"/>
                        <a:pt x="1896090" y="440"/>
                        <a:pt x="1926586" y="680"/>
                      </a:cubicBezTo>
                      <a:close/>
                      <a:moveTo>
                        <a:pt x="275221" y="5"/>
                      </a:moveTo>
                      <a:cubicBezTo>
                        <a:pt x="305718" y="-209"/>
                        <a:pt x="336760" y="5552"/>
                        <a:pt x="366703" y="17969"/>
                      </a:cubicBezTo>
                      <a:cubicBezTo>
                        <a:pt x="486475" y="67637"/>
                        <a:pt x="543305" y="204996"/>
                        <a:pt x="493636" y="324768"/>
                      </a:cubicBezTo>
                      <a:lnTo>
                        <a:pt x="446241" y="395200"/>
                      </a:lnTo>
                      <a:lnTo>
                        <a:pt x="456659" y="403796"/>
                      </a:lnTo>
                      <a:cubicBezTo>
                        <a:pt x="505068" y="452205"/>
                        <a:pt x="535010" y="519081"/>
                        <a:pt x="535010" y="592951"/>
                      </a:cubicBezTo>
                      <a:cubicBezTo>
                        <a:pt x="535010" y="629885"/>
                        <a:pt x="527525" y="665072"/>
                        <a:pt x="513987" y="697076"/>
                      </a:cubicBezTo>
                      <a:lnTo>
                        <a:pt x="478301" y="750007"/>
                      </a:lnTo>
                      <a:lnTo>
                        <a:pt x="484882" y="755342"/>
                      </a:lnTo>
                      <a:lnTo>
                        <a:pt x="510329" y="793227"/>
                      </a:lnTo>
                      <a:lnTo>
                        <a:pt x="524365" y="792219"/>
                      </a:lnTo>
                      <a:cubicBezTo>
                        <a:pt x="588487" y="795280"/>
                        <a:pt x="651718" y="821295"/>
                        <a:pt x="700687" y="870263"/>
                      </a:cubicBezTo>
                      <a:cubicBezTo>
                        <a:pt x="805154" y="974730"/>
                        <a:pt x="805154" y="1144105"/>
                        <a:pt x="700687" y="1248572"/>
                      </a:cubicBezTo>
                      <a:cubicBezTo>
                        <a:pt x="596220" y="1353039"/>
                        <a:pt x="426845" y="1353039"/>
                        <a:pt x="322378" y="1248572"/>
                      </a:cubicBezTo>
                      <a:cubicBezTo>
                        <a:pt x="296261" y="1222455"/>
                        <a:pt x="276674" y="1192282"/>
                        <a:pt x="263615" y="1160080"/>
                      </a:cubicBezTo>
                      <a:lnTo>
                        <a:pt x="255158" y="1116617"/>
                      </a:lnTo>
                      <a:lnTo>
                        <a:pt x="246788" y="1114050"/>
                      </a:lnTo>
                      <a:cubicBezTo>
                        <a:pt x="194945" y="1092551"/>
                        <a:pt x="151303" y="1051274"/>
                        <a:pt x="128151" y="995315"/>
                      </a:cubicBezTo>
                      <a:cubicBezTo>
                        <a:pt x="104998" y="939357"/>
                        <a:pt x="106719" y="879310"/>
                        <a:pt x="128219" y="827466"/>
                      </a:cubicBezTo>
                      <a:lnTo>
                        <a:pt x="131688" y="822231"/>
                      </a:lnTo>
                      <a:lnTo>
                        <a:pt x="117941" y="814770"/>
                      </a:lnTo>
                      <a:cubicBezTo>
                        <a:pt x="46784" y="766697"/>
                        <a:pt x="0" y="685287"/>
                        <a:pt x="0" y="592951"/>
                      </a:cubicBezTo>
                      <a:cubicBezTo>
                        <a:pt x="0" y="519081"/>
                        <a:pt x="29942" y="452205"/>
                        <a:pt x="78351" y="403796"/>
                      </a:cubicBezTo>
                      <a:lnTo>
                        <a:pt x="100268" y="385713"/>
                      </a:lnTo>
                      <a:lnTo>
                        <a:pt x="59831" y="324591"/>
                      </a:lnTo>
                      <a:cubicBezTo>
                        <a:pt x="36860" y="269071"/>
                        <a:pt x="35070" y="204788"/>
                        <a:pt x="59904" y="144902"/>
                      </a:cubicBezTo>
                      <a:cubicBezTo>
                        <a:pt x="97155" y="55073"/>
                        <a:pt x="183732" y="649"/>
                        <a:pt x="275221" y="5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5" name="四角形: 上の 2 つの角を丸める 84">
                  <a:extLst>
                    <a:ext uri="{FF2B5EF4-FFF2-40B4-BE49-F238E27FC236}">
                      <a16:creationId xmlns:a16="http://schemas.microsoft.com/office/drawing/2014/main" id="{5E3CA594-CADA-6107-A3C5-9DEE5C3B3A3D}"/>
                    </a:ext>
                  </a:extLst>
                </p:cNvPr>
                <p:cNvSpPr/>
                <p:nvPr/>
              </p:nvSpPr>
              <p:spPr bwMode="auto">
                <a:xfrm rot="1800000">
                  <a:off x="285591" y="2787049"/>
                  <a:ext cx="427532" cy="125656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7030A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6" name="フリーフォーム: 図形 85">
                  <a:extLst>
                    <a:ext uri="{FF2B5EF4-FFF2-40B4-BE49-F238E27FC236}">
                      <a16:creationId xmlns:a16="http://schemas.microsoft.com/office/drawing/2014/main" id="{F02F75DA-2280-25E6-576B-D11687671707}"/>
                    </a:ext>
                  </a:extLst>
                </p:cNvPr>
                <p:cNvSpPr/>
                <p:nvPr/>
              </p:nvSpPr>
              <p:spPr bwMode="auto">
                <a:xfrm flipV="1">
                  <a:off x="739748" y="4182691"/>
                  <a:ext cx="386604" cy="596605"/>
                </a:xfrm>
                <a:custGeom>
                  <a:avLst/>
                  <a:gdLst>
                    <a:gd name="connsiteX0" fmla="*/ 0 w 517585"/>
                    <a:gd name="connsiteY0" fmla="*/ 937465 h 937465"/>
                    <a:gd name="connsiteX1" fmla="*/ 517585 w 517585"/>
                    <a:gd name="connsiteY1" fmla="*/ 937465 h 937465"/>
                    <a:gd name="connsiteX2" fmla="*/ 517585 w 517585"/>
                    <a:gd name="connsiteY2" fmla="*/ 0 h 937465"/>
                    <a:gd name="connsiteX3" fmla="*/ 106384 w 517585"/>
                    <a:gd name="connsiteY3" fmla="*/ 0 h 937465"/>
                    <a:gd name="connsiteX4" fmla="*/ 0 w 517585"/>
                    <a:gd name="connsiteY4" fmla="*/ 937465 h 9374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7585" h="937465">
                      <a:moveTo>
                        <a:pt x="0" y="937465"/>
                      </a:moveTo>
                      <a:lnTo>
                        <a:pt x="517585" y="937465"/>
                      </a:lnTo>
                      <a:lnTo>
                        <a:pt x="517585" y="0"/>
                      </a:lnTo>
                      <a:lnTo>
                        <a:pt x="106384" y="0"/>
                      </a:lnTo>
                      <a:lnTo>
                        <a:pt x="0" y="937465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7" name="台形 86">
                  <a:extLst>
                    <a:ext uri="{FF2B5EF4-FFF2-40B4-BE49-F238E27FC236}">
                      <a16:creationId xmlns:a16="http://schemas.microsoft.com/office/drawing/2014/main" id="{57976BD8-465B-F1AA-42B0-7FB9281844CE}"/>
                    </a:ext>
                  </a:extLst>
                </p:cNvPr>
                <p:cNvSpPr/>
                <p:nvPr/>
              </p:nvSpPr>
              <p:spPr bwMode="auto">
                <a:xfrm>
                  <a:off x="458135" y="3490234"/>
                  <a:ext cx="1453858" cy="990759"/>
                </a:xfrm>
                <a:prstGeom prst="trapezoid">
                  <a:avLst>
                    <a:gd name="adj" fmla="val 17498"/>
                  </a:avLst>
                </a:prstGeom>
                <a:solidFill>
                  <a:srgbClr val="00206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8" name="フリーフォーム: 図形 87">
                  <a:extLst>
                    <a:ext uri="{FF2B5EF4-FFF2-40B4-BE49-F238E27FC236}">
                      <a16:creationId xmlns:a16="http://schemas.microsoft.com/office/drawing/2014/main" id="{A97D5AA3-7952-3400-33C4-920525BE8F8D}"/>
                    </a:ext>
                  </a:extLst>
                </p:cNvPr>
                <p:cNvSpPr/>
                <p:nvPr/>
              </p:nvSpPr>
              <p:spPr bwMode="auto">
                <a:xfrm>
                  <a:off x="403561" y="4641275"/>
                  <a:ext cx="736284" cy="407804"/>
                </a:xfrm>
                <a:custGeom>
                  <a:avLst/>
                  <a:gdLst>
                    <a:gd name="connsiteX0" fmla="*/ 495918 w 944316"/>
                    <a:gd name="connsiteY0" fmla="*/ 0 h 542925"/>
                    <a:gd name="connsiteX1" fmla="*/ 944315 w 944316"/>
                    <a:gd name="connsiteY1" fmla="*/ 0 h 542925"/>
                    <a:gd name="connsiteX2" fmla="*/ 944315 w 944316"/>
                    <a:gd name="connsiteY2" fmla="*/ 385477 h 542925"/>
                    <a:gd name="connsiteX3" fmla="*/ 944316 w 944316"/>
                    <a:gd name="connsiteY3" fmla="*/ 385482 h 542925"/>
                    <a:gd name="connsiteX4" fmla="*/ 944315 w 944316"/>
                    <a:gd name="connsiteY4" fmla="*/ 516267 h 542925"/>
                    <a:gd name="connsiteX5" fmla="*/ 917657 w 944316"/>
                    <a:gd name="connsiteY5" fmla="*/ 542925 h 542925"/>
                    <a:gd name="connsiteX6" fmla="*/ 26658 w 944316"/>
                    <a:gd name="connsiteY6" fmla="*/ 542925 h 542925"/>
                    <a:gd name="connsiteX7" fmla="*/ 0 w 944316"/>
                    <a:gd name="connsiteY7" fmla="*/ 516267 h 542925"/>
                    <a:gd name="connsiteX8" fmla="*/ 0 w 944316"/>
                    <a:gd name="connsiteY8" fmla="*/ 385482 h 542925"/>
                    <a:gd name="connsiteX9" fmla="*/ 157444 w 944316"/>
                    <a:gd name="connsiteY9" fmla="*/ 228038 h 542925"/>
                    <a:gd name="connsiteX10" fmla="*/ 372406 w 944316"/>
                    <a:gd name="connsiteY10" fmla="*/ 221967 h 542925"/>
                    <a:gd name="connsiteX11" fmla="*/ 496231 w 944316"/>
                    <a:gd name="connsiteY11" fmla="*/ 88617 h 5429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944316" h="542925">
                      <a:moveTo>
                        <a:pt x="495918" y="0"/>
                      </a:moveTo>
                      <a:lnTo>
                        <a:pt x="944315" y="0"/>
                      </a:lnTo>
                      <a:lnTo>
                        <a:pt x="944315" y="385477"/>
                      </a:lnTo>
                      <a:cubicBezTo>
                        <a:pt x="944315" y="385479"/>
                        <a:pt x="944316" y="385480"/>
                        <a:pt x="944316" y="385482"/>
                      </a:cubicBezTo>
                      <a:cubicBezTo>
                        <a:pt x="944316" y="429077"/>
                        <a:pt x="944315" y="472672"/>
                        <a:pt x="944315" y="516267"/>
                      </a:cubicBezTo>
                      <a:cubicBezTo>
                        <a:pt x="944315" y="530990"/>
                        <a:pt x="932380" y="542925"/>
                        <a:pt x="917657" y="542925"/>
                      </a:cubicBezTo>
                      <a:lnTo>
                        <a:pt x="26658" y="542925"/>
                      </a:lnTo>
                      <a:cubicBezTo>
                        <a:pt x="11935" y="542925"/>
                        <a:pt x="0" y="530990"/>
                        <a:pt x="0" y="516267"/>
                      </a:cubicBezTo>
                      <a:lnTo>
                        <a:pt x="0" y="385482"/>
                      </a:lnTo>
                      <a:cubicBezTo>
                        <a:pt x="0" y="298528"/>
                        <a:pt x="70490" y="228038"/>
                        <a:pt x="157444" y="228038"/>
                      </a:cubicBezTo>
                      <a:lnTo>
                        <a:pt x="372406" y="221967"/>
                      </a:lnTo>
                      <a:lnTo>
                        <a:pt x="496231" y="88617"/>
                      </a:lnTo>
                      <a:close/>
                    </a:path>
                  </a:pathLst>
                </a:cu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9" name="四角形: 上の 2 つの角を丸める 88">
                  <a:extLst>
                    <a:ext uri="{FF2B5EF4-FFF2-40B4-BE49-F238E27FC236}">
                      <a16:creationId xmlns:a16="http://schemas.microsoft.com/office/drawing/2014/main" id="{43F13ACC-6092-292C-8981-A15E46175C46}"/>
                    </a:ext>
                  </a:extLst>
                </p:cNvPr>
                <p:cNvSpPr/>
                <p:nvPr/>
              </p:nvSpPr>
              <p:spPr bwMode="auto">
                <a:xfrm>
                  <a:off x="559860" y="2774365"/>
                  <a:ext cx="1253084" cy="1105740"/>
                </a:xfrm>
                <a:prstGeom prst="round2SameRect">
                  <a:avLst>
                    <a:gd name="adj1" fmla="val 29376"/>
                    <a:gd name="adj2" fmla="val 0"/>
                  </a:avLst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0" name="フリーフォーム: 図形 89">
                  <a:extLst>
                    <a:ext uri="{FF2B5EF4-FFF2-40B4-BE49-F238E27FC236}">
                      <a16:creationId xmlns:a16="http://schemas.microsoft.com/office/drawing/2014/main" id="{65B38EE6-EF2F-38D5-BE5C-D0D726A528ED}"/>
                    </a:ext>
                  </a:extLst>
                </p:cNvPr>
                <p:cNvSpPr/>
                <p:nvPr/>
              </p:nvSpPr>
              <p:spPr bwMode="auto">
                <a:xfrm>
                  <a:off x="519863" y="2766534"/>
                  <a:ext cx="1330402" cy="1188246"/>
                </a:xfrm>
                <a:custGeom>
                  <a:avLst/>
                  <a:gdLst>
                    <a:gd name="connsiteX0" fmla="*/ 177888 w 1330402"/>
                    <a:gd name="connsiteY0" fmla="*/ 0 h 1188246"/>
                    <a:gd name="connsiteX1" fmla="*/ 245486 w 1330402"/>
                    <a:gd name="connsiteY1" fmla="*/ 88145 h 1188246"/>
                    <a:gd name="connsiteX2" fmla="*/ 669682 w 1330402"/>
                    <a:gd name="connsiteY2" fmla="*/ 277183 h 1188246"/>
                    <a:gd name="connsiteX3" fmla="*/ 1093879 w 1330402"/>
                    <a:gd name="connsiteY3" fmla="*/ 88145 h 1188246"/>
                    <a:gd name="connsiteX4" fmla="*/ 1158842 w 1330402"/>
                    <a:gd name="connsiteY4" fmla="*/ 3434 h 1188246"/>
                    <a:gd name="connsiteX5" fmla="*/ 1169644 w 1330402"/>
                    <a:gd name="connsiteY5" fmla="*/ 9298 h 1188246"/>
                    <a:gd name="connsiteX6" fmla="*/ 1330402 w 1330402"/>
                    <a:gd name="connsiteY6" fmla="*/ 311647 h 1188246"/>
                    <a:gd name="connsiteX7" fmla="*/ 1330402 w 1330402"/>
                    <a:gd name="connsiteY7" fmla="*/ 1188246 h 1188246"/>
                    <a:gd name="connsiteX8" fmla="*/ 0 w 1330402"/>
                    <a:gd name="connsiteY8" fmla="*/ 1188246 h 1188246"/>
                    <a:gd name="connsiteX9" fmla="*/ 0 w 1330402"/>
                    <a:gd name="connsiteY9" fmla="*/ 311647 h 1188246"/>
                    <a:gd name="connsiteX10" fmla="*/ 160758 w 1330402"/>
                    <a:gd name="connsiteY10" fmla="*/ 9298 h 11882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30402" h="1188246">
                      <a:moveTo>
                        <a:pt x="177888" y="0"/>
                      </a:moveTo>
                      <a:lnTo>
                        <a:pt x="245486" y="88145"/>
                      </a:lnTo>
                      <a:cubicBezTo>
                        <a:pt x="354047" y="204942"/>
                        <a:pt x="504023" y="277183"/>
                        <a:pt x="669682" y="277183"/>
                      </a:cubicBezTo>
                      <a:cubicBezTo>
                        <a:pt x="835341" y="277183"/>
                        <a:pt x="985317" y="204942"/>
                        <a:pt x="1093879" y="88145"/>
                      </a:cubicBezTo>
                      <a:lnTo>
                        <a:pt x="1158842" y="3434"/>
                      </a:lnTo>
                      <a:lnTo>
                        <a:pt x="1169644" y="9298"/>
                      </a:lnTo>
                      <a:cubicBezTo>
                        <a:pt x="1266634" y="74823"/>
                        <a:pt x="1330402" y="185788"/>
                        <a:pt x="1330402" y="311647"/>
                      </a:cubicBezTo>
                      <a:lnTo>
                        <a:pt x="1330402" y="1188246"/>
                      </a:lnTo>
                      <a:lnTo>
                        <a:pt x="0" y="1188246"/>
                      </a:lnTo>
                      <a:lnTo>
                        <a:pt x="0" y="311647"/>
                      </a:lnTo>
                      <a:cubicBezTo>
                        <a:pt x="0" y="185788"/>
                        <a:pt x="63768" y="74823"/>
                        <a:pt x="160758" y="9298"/>
                      </a:cubicBezTo>
                      <a:close/>
                    </a:path>
                  </a:pathLst>
                </a:custGeom>
                <a:solidFill>
                  <a:srgbClr val="7030A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DE150124-2355-0427-57E1-86E0EB90F9F1}"/>
                    </a:ext>
                  </a:extLst>
                </p:cNvPr>
                <p:cNvSpPr/>
                <p:nvPr/>
              </p:nvSpPr>
              <p:spPr bwMode="auto">
                <a:xfrm rot="20700000">
                  <a:off x="314200" y="1956388"/>
                  <a:ext cx="418156" cy="497196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2" name="楕円 91">
                  <a:extLst>
                    <a:ext uri="{FF2B5EF4-FFF2-40B4-BE49-F238E27FC236}">
                      <a16:creationId xmlns:a16="http://schemas.microsoft.com/office/drawing/2014/main" id="{5BB6C4C7-4FC3-B214-A993-D4F032A73006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1646734" y="1956387"/>
                  <a:ext cx="418156" cy="497196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0870ED9E-0CD8-2157-9407-8C68A647DE0A}"/>
                    </a:ext>
                  </a:extLst>
                </p:cNvPr>
                <p:cNvSpPr/>
                <p:nvPr/>
              </p:nvSpPr>
              <p:spPr bwMode="auto">
                <a:xfrm>
                  <a:off x="483069" y="1455321"/>
                  <a:ext cx="1412952" cy="1412952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6AC103E1-385C-326D-2354-95EE41F6D95A}"/>
                    </a:ext>
                  </a:extLst>
                </p:cNvPr>
                <p:cNvSpPr/>
                <p:nvPr/>
              </p:nvSpPr>
              <p:spPr bwMode="auto">
                <a:xfrm>
                  <a:off x="272480" y="983492"/>
                  <a:ext cx="1834131" cy="833989"/>
                </a:xfrm>
                <a:custGeom>
                  <a:avLst/>
                  <a:gdLst>
                    <a:gd name="connsiteX0" fmla="*/ 917065 w 1834131"/>
                    <a:gd name="connsiteY0" fmla="*/ 0 h 833989"/>
                    <a:gd name="connsiteX1" fmla="*/ 1119562 w 1834131"/>
                    <a:gd name="connsiteY1" fmla="*/ 83877 h 833989"/>
                    <a:gd name="connsiteX2" fmla="*/ 1159193 w 1834131"/>
                    <a:gd name="connsiteY2" fmla="*/ 142658 h 833989"/>
                    <a:gd name="connsiteX3" fmla="*/ 1168975 w 1834131"/>
                    <a:gd name="connsiteY3" fmla="*/ 137468 h 833989"/>
                    <a:gd name="connsiteX4" fmla="*/ 1348663 w 1834131"/>
                    <a:gd name="connsiteY4" fmla="*/ 137541 h 833989"/>
                    <a:gd name="connsiteX5" fmla="*/ 1475670 w 1834131"/>
                    <a:gd name="connsiteY5" fmla="*/ 264651 h 833989"/>
                    <a:gd name="connsiteX6" fmla="*/ 1477006 w 1834131"/>
                    <a:gd name="connsiteY6" fmla="*/ 271241 h 833989"/>
                    <a:gd name="connsiteX7" fmla="*/ 1493062 w 1834131"/>
                    <a:gd name="connsiteY7" fmla="*/ 266482 h 833989"/>
                    <a:gd name="connsiteX8" fmla="*/ 1750254 w 1834131"/>
                    <a:gd name="connsiteY8" fmla="*/ 345117 h 833989"/>
                    <a:gd name="connsiteX9" fmla="*/ 1750254 w 1834131"/>
                    <a:gd name="connsiteY9" fmla="*/ 750111 h 833989"/>
                    <a:gd name="connsiteX10" fmla="*/ 1345260 w 1834131"/>
                    <a:gd name="connsiteY10" fmla="*/ 750111 h 833989"/>
                    <a:gd name="connsiteX11" fmla="*/ 1282353 w 1834131"/>
                    <a:gd name="connsiteY11" fmla="*/ 655377 h 833989"/>
                    <a:gd name="connsiteX12" fmla="*/ 1269299 w 1834131"/>
                    <a:gd name="connsiteY12" fmla="*/ 588294 h 833989"/>
                    <a:gd name="connsiteX13" fmla="*/ 1260279 w 1834131"/>
                    <a:gd name="connsiteY13" fmla="*/ 589237 h 833989"/>
                    <a:gd name="connsiteX14" fmla="*/ 1168798 w 1834131"/>
                    <a:gd name="connsiteY14" fmla="*/ 571273 h 833989"/>
                    <a:gd name="connsiteX15" fmla="*/ 1091451 w 1834131"/>
                    <a:gd name="connsiteY15" fmla="*/ 519225 h 833989"/>
                    <a:gd name="connsiteX16" fmla="*/ 1088387 w 1834131"/>
                    <a:gd name="connsiteY16" fmla="*/ 514593 h 833989"/>
                    <a:gd name="connsiteX17" fmla="*/ 1077180 w 1834131"/>
                    <a:gd name="connsiteY17" fmla="*/ 523840 h 833989"/>
                    <a:gd name="connsiteX18" fmla="*/ 917065 w 1834131"/>
                    <a:gd name="connsiteY18" fmla="*/ 572748 h 833989"/>
                    <a:gd name="connsiteX19" fmla="*/ 756951 w 1834131"/>
                    <a:gd name="connsiteY19" fmla="*/ 523840 h 833989"/>
                    <a:gd name="connsiteX20" fmla="*/ 746035 w 1834131"/>
                    <a:gd name="connsiteY20" fmla="*/ 514834 h 833989"/>
                    <a:gd name="connsiteX21" fmla="*/ 743219 w 1834131"/>
                    <a:gd name="connsiteY21" fmla="*/ 519083 h 833989"/>
                    <a:gd name="connsiteX22" fmla="*/ 665830 w 1834131"/>
                    <a:gd name="connsiteY22" fmla="*/ 571069 h 833989"/>
                    <a:gd name="connsiteX23" fmla="*/ 574333 w 1834131"/>
                    <a:gd name="connsiteY23" fmla="*/ 588957 h 833989"/>
                    <a:gd name="connsiteX24" fmla="*/ 564897 w 1834131"/>
                    <a:gd name="connsiteY24" fmla="*/ 587963 h 833989"/>
                    <a:gd name="connsiteX25" fmla="*/ 551779 w 1834131"/>
                    <a:gd name="connsiteY25" fmla="*/ 655378 h 833989"/>
                    <a:gd name="connsiteX26" fmla="*/ 488871 w 1834131"/>
                    <a:gd name="connsiteY26" fmla="*/ 750112 h 833989"/>
                    <a:gd name="connsiteX27" fmla="*/ 83877 w 1834131"/>
                    <a:gd name="connsiteY27" fmla="*/ 750112 h 833989"/>
                    <a:gd name="connsiteX28" fmla="*/ 83877 w 1834131"/>
                    <a:gd name="connsiteY28" fmla="*/ 345118 h 833989"/>
                    <a:gd name="connsiteX29" fmla="*/ 341070 w 1834131"/>
                    <a:gd name="connsiteY29" fmla="*/ 266483 h 833989"/>
                    <a:gd name="connsiteX30" fmla="*/ 357736 w 1834131"/>
                    <a:gd name="connsiteY30" fmla="*/ 271423 h 833989"/>
                    <a:gd name="connsiteX31" fmla="*/ 359208 w 1834131"/>
                    <a:gd name="connsiteY31" fmla="*/ 264196 h 833989"/>
                    <a:gd name="connsiteX32" fmla="*/ 486318 w 1834131"/>
                    <a:gd name="connsiteY32" fmla="*/ 137190 h 833989"/>
                    <a:gd name="connsiteX33" fmla="*/ 666007 w 1834131"/>
                    <a:gd name="connsiteY33" fmla="*/ 137263 h 833989"/>
                    <a:gd name="connsiteX34" fmla="*/ 675258 w 1834131"/>
                    <a:gd name="connsiteY34" fmla="*/ 142182 h 833989"/>
                    <a:gd name="connsiteX35" fmla="*/ 714568 w 1834131"/>
                    <a:gd name="connsiteY35" fmla="*/ 83877 h 833989"/>
                    <a:gd name="connsiteX36" fmla="*/ 917065 w 1834131"/>
                    <a:gd name="connsiteY36" fmla="*/ 0 h 833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834131" h="833989">
                      <a:moveTo>
                        <a:pt x="917065" y="0"/>
                      </a:moveTo>
                      <a:cubicBezTo>
                        <a:pt x="996145" y="0"/>
                        <a:pt x="1067739" y="32054"/>
                        <a:pt x="1119562" y="83877"/>
                      </a:cubicBezTo>
                      <a:lnTo>
                        <a:pt x="1159193" y="142658"/>
                      </a:lnTo>
                      <a:lnTo>
                        <a:pt x="1168975" y="137468"/>
                      </a:lnTo>
                      <a:cubicBezTo>
                        <a:pt x="1224494" y="114497"/>
                        <a:pt x="1288777" y="112707"/>
                        <a:pt x="1348663" y="137541"/>
                      </a:cubicBezTo>
                      <a:cubicBezTo>
                        <a:pt x="1408549" y="162375"/>
                        <a:pt x="1452699" y="209132"/>
                        <a:pt x="1475670" y="264651"/>
                      </a:cubicBezTo>
                      <a:lnTo>
                        <a:pt x="1477006" y="271241"/>
                      </a:lnTo>
                      <a:lnTo>
                        <a:pt x="1493062" y="266482"/>
                      </a:lnTo>
                      <a:cubicBezTo>
                        <a:pt x="1583316" y="249008"/>
                        <a:pt x="1680357" y="275220"/>
                        <a:pt x="1750254" y="345117"/>
                      </a:cubicBezTo>
                      <a:cubicBezTo>
                        <a:pt x="1862090" y="456953"/>
                        <a:pt x="1862090" y="638275"/>
                        <a:pt x="1750254" y="750111"/>
                      </a:cubicBezTo>
                      <a:cubicBezTo>
                        <a:pt x="1638418" y="861947"/>
                        <a:pt x="1457096" y="861947"/>
                        <a:pt x="1345260" y="750111"/>
                      </a:cubicBezTo>
                      <a:cubicBezTo>
                        <a:pt x="1317301" y="722152"/>
                        <a:pt x="1296332" y="689850"/>
                        <a:pt x="1282353" y="655377"/>
                      </a:cubicBezTo>
                      <a:lnTo>
                        <a:pt x="1269299" y="588294"/>
                      </a:lnTo>
                      <a:lnTo>
                        <a:pt x="1260279" y="589237"/>
                      </a:lnTo>
                      <a:cubicBezTo>
                        <a:pt x="1229783" y="589451"/>
                        <a:pt x="1198741" y="583690"/>
                        <a:pt x="1168798" y="571273"/>
                      </a:cubicBezTo>
                      <a:cubicBezTo>
                        <a:pt x="1138855" y="558856"/>
                        <a:pt x="1112846" y="540958"/>
                        <a:pt x="1091451" y="519225"/>
                      </a:cubicBezTo>
                      <a:lnTo>
                        <a:pt x="1088387" y="514593"/>
                      </a:lnTo>
                      <a:lnTo>
                        <a:pt x="1077180" y="523840"/>
                      </a:lnTo>
                      <a:cubicBezTo>
                        <a:pt x="1031474" y="554718"/>
                        <a:pt x="976375" y="572748"/>
                        <a:pt x="917065" y="572748"/>
                      </a:cubicBezTo>
                      <a:cubicBezTo>
                        <a:pt x="857755" y="572748"/>
                        <a:pt x="802656" y="554718"/>
                        <a:pt x="756951" y="523840"/>
                      </a:cubicBezTo>
                      <a:lnTo>
                        <a:pt x="746035" y="514834"/>
                      </a:lnTo>
                      <a:lnTo>
                        <a:pt x="743219" y="519083"/>
                      </a:lnTo>
                      <a:cubicBezTo>
                        <a:pt x="721807" y="540799"/>
                        <a:pt x="695783" y="558676"/>
                        <a:pt x="665830" y="571069"/>
                      </a:cubicBezTo>
                      <a:cubicBezTo>
                        <a:pt x="635877" y="583461"/>
                        <a:pt x="604830" y="589197"/>
                        <a:pt x="574333" y="588957"/>
                      </a:cubicBezTo>
                      <a:lnTo>
                        <a:pt x="564897" y="587963"/>
                      </a:lnTo>
                      <a:lnTo>
                        <a:pt x="551779" y="655378"/>
                      </a:lnTo>
                      <a:cubicBezTo>
                        <a:pt x="537799" y="689851"/>
                        <a:pt x="516830" y="722153"/>
                        <a:pt x="488871" y="750112"/>
                      </a:cubicBezTo>
                      <a:cubicBezTo>
                        <a:pt x="377035" y="861948"/>
                        <a:pt x="195713" y="861948"/>
                        <a:pt x="83877" y="750112"/>
                      </a:cubicBezTo>
                      <a:cubicBezTo>
                        <a:pt x="-27959" y="638276"/>
                        <a:pt x="-27959" y="456954"/>
                        <a:pt x="83877" y="345118"/>
                      </a:cubicBezTo>
                      <a:cubicBezTo>
                        <a:pt x="153774" y="275221"/>
                        <a:pt x="250815" y="249009"/>
                        <a:pt x="341070" y="266483"/>
                      </a:cubicBezTo>
                      <a:lnTo>
                        <a:pt x="357736" y="271423"/>
                      </a:lnTo>
                      <a:lnTo>
                        <a:pt x="359208" y="264196"/>
                      </a:lnTo>
                      <a:cubicBezTo>
                        <a:pt x="382223" y="208696"/>
                        <a:pt x="426412" y="161975"/>
                        <a:pt x="486318" y="137190"/>
                      </a:cubicBezTo>
                      <a:cubicBezTo>
                        <a:pt x="546225" y="112404"/>
                        <a:pt x="610506" y="114247"/>
                        <a:pt x="666007" y="137263"/>
                      </a:cubicBezTo>
                      <a:lnTo>
                        <a:pt x="675258" y="142182"/>
                      </a:lnTo>
                      <a:lnTo>
                        <a:pt x="714568" y="83877"/>
                      </a:lnTo>
                      <a:cubicBezTo>
                        <a:pt x="766392" y="32054"/>
                        <a:pt x="837985" y="0"/>
                        <a:pt x="917065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3BA8B4CD-0DB7-7402-0356-2C7DDC17EE4B}"/>
                </a:ext>
              </a:extLst>
            </p:cNvPr>
            <p:cNvGrpSpPr/>
            <p:nvPr/>
          </p:nvGrpSpPr>
          <p:grpSpPr>
            <a:xfrm flipH="1">
              <a:off x="1381014" y="9458551"/>
              <a:ext cx="640471" cy="345415"/>
              <a:chOff x="6758359" y="167068"/>
              <a:chExt cx="783060" cy="422315"/>
            </a:xfrm>
          </p:grpSpPr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53605A4A-3445-46D0-1F29-9CA002E8B02F}"/>
                  </a:ext>
                </a:extLst>
              </p:cNvPr>
              <p:cNvSpPr/>
              <p:nvPr/>
            </p:nvSpPr>
            <p:spPr bwMode="auto">
              <a:xfrm>
                <a:off x="6781747" y="167068"/>
                <a:ext cx="736284" cy="407804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9" name="四角形: 上の 2 つの角を丸める 78">
                <a:extLst>
                  <a:ext uri="{FF2B5EF4-FFF2-40B4-BE49-F238E27FC236}">
                    <a16:creationId xmlns:a16="http://schemas.microsoft.com/office/drawing/2014/main" id="{996A94D3-9436-0A64-A73D-F34D22052547}"/>
                  </a:ext>
                </a:extLst>
              </p:cNvPr>
              <p:cNvSpPr/>
              <p:nvPr/>
            </p:nvSpPr>
            <p:spPr bwMode="auto">
              <a:xfrm>
                <a:off x="6940811" y="283978"/>
                <a:ext cx="188599" cy="242278"/>
              </a:xfrm>
              <a:prstGeom prst="round2Same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DEE22DD6-E92D-E4C8-7E5A-12C91DB71F6C}"/>
                  </a:ext>
                </a:extLst>
              </p:cNvPr>
              <p:cNvSpPr/>
              <p:nvPr/>
            </p:nvSpPr>
            <p:spPr bwMode="auto">
              <a:xfrm>
                <a:off x="6758359" y="497308"/>
                <a:ext cx="783060" cy="92075"/>
              </a:xfrm>
              <a:custGeom>
                <a:avLst/>
                <a:gdLst>
                  <a:gd name="connsiteX0" fmla="*/ 0 w 736284"/>
                  <a:gd name="connsiteY0" fmla="*/ 0 h 92075"/>
                  <a:gd name="connsiteX1" fmla="*/ 736284 w 736284"/>
                  <a:gd name="connsiteY1" fmla="*/ 0 h 92075"/>
                  <a:gd name="connsiteX2" fmla="*/ 736283 w 736284"/>
                  <a:gd name="connsiteY2" fmla="*/ 72052 h 92075"/>
                  <a:gd name="connsiteX3" fmla="*/ 715498 w 736284"/>
                  <a:gd name="connsiteY3" fmla="*/ 92075 h 92075"/>
                  <a:gd name="connsiteX4" fmla="*/ 20786 w 736284"/>
                  <a:gd name="connsiteY4" fmla="*/ 92075 h 92075"/>
                  <a:gd name="connsiteX5" fmla="*/ 0 w 736284"/>
                  <a:gd name="connsiteY5" fmla="*/ 72052 h 920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36284" h="92075">
                    <a:moveTo>
                      <a:pt x="0" y="0"/>
                    </a:moveTo>
                    <a:lnTo>
                      <a:pt x="736284" y="0"/>
                    </a:lnTo>
                    <a:lnTo>
                      <a:pt x="736283" y="72052"/>
                    </a:lnTo>
                    <a:cubicBezTo>
                      <a:pt x="736283" y="83110"/>
                      <a:pt x="726978" y="92075"/>
                      <a:pt x="715498" y="92075"/>
                    </a:cubicBezTo>
                    <a:lnTo>
                      <a:pt x="20786" y="92075"/>
                    </a:lnTo>
                    <a:cubicBezTo>
                      <a:pt x="9306" y="92075"/>
                      <a:pt x="0" y="83110"/>
                      <a:pt x="0" y="72052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F2890D5E-2918-DB43-83FE-97EBAC5B79B6}"/>
                </a:ext>
              </a:extLst>
            </p:cNvPr>
            <p:cNvGrpSpPr/>
            <p:nvPr/>
          </p:nvGrpSpPr>
          <p:grpSpPr>
            <a:xfrm rot="960307">
              <a:off x="1247038" y="7327812"/>
              <a:ext cx="1009073" cy="219146"/>
              <a:chOff x="6843475" y="-2190750"/>
              <a:chExt cx="1233724" cy="267934"/>
            </a:xfrm>
          </p:grpSpPr>
          <p:sp>
            <p:nvSpPr>
              <p:cNvPr id="74" name="フリーフォーム: 図形 73">
                <a:extLst>
                  <a:ext uri="{FF2B5EF4-FFF2-40B4-BE49-F238E27FC236}">
                    <a16:creationId xmlns:a16="http://schemas.microsoft.com/office/drawing/2014/main" id="{A2064563-811C-1290-4716-BB297A5E2658}"/>
                  </a:ext>
                </a:extLst>
              </p:cNvPr>
              <p:cNvSpPr/>
              <p:nvPr/>
            </p:nvSpPr>
            <p:spPr bwMode="auto">
              <a:xfrm>
                <a:off x="6843475" y="-2190750"/>
                <a:ext cx="503474" cy="267934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6065B699-4AA2-FA5D-2890-17862A6EAC93}"/>
                  </a:ext>
                </a:extLst>
              </p:cNvPr>
              <p:cNvSpPr/>
              <p:nvPr/>
            </p:nvSpPr>
            <p:spPr bwMode="auto">
              <a:xfrm>
                <a:off x="7573725" y="-2190750"/>
                <a:ext cx="503474" cy="267934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DF28D1D2-AF58-AD32-0E83-3B93662E9BCA}"/>
                  </a:ext>
                </a:extLst>
              </p:cNvPr>
              <p:cNvSpPr/>
              <p:nvPr/>
            </p:nvSpPr>
            <p:spPr bwMode="auto">
              <a:xfrm>
                <a:off x="7036935" y="-2113041"/>
                <a:ext cx="127000" cy="1270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7" name="楕円 76">
                <a:extLst>
                  <a:ext uri="{FF2B5EF4-FFF2-40B4-BE49-F238E27FC236}">
                    <a16:creationId xmlns:a16="http://schemas.microsoft.com/office/drawing/2014/main" id="{8E5E42DF-7669-B708-C171-2F16DBB6E884}"/>
                  </a:ext>
                </a:extLst>
              </p:cNvPr>
              <p:cNvSpPr/>
              <p:nvPr/>
            </p:nvSpPr>
            <p:spPr bwMode="auto">
              <a:xfrm>
                <a:off x="7773535" y="-2113041"/>
                <a:ext cx="127000" cy="1270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0323AC73-EC1F-672A-6660-34D50A5E92F5}"/>
                </a:ext>
              </a:extLst>
            </p:cNvPr>
            <p:cNvSpPr/>
            <p:nvPr/>
          </p:nvSpPr>
          <p:spPr bwMode="auto">
            <a:xfrm rot="900000">
              <a:off x="1075174" y="6957651"/>
              <a:ext cx="1006947" cy="2324125"/>
            </a:xfrm>
            <a:custGeom>
              <a:avLst/>
              <a:gdLst>
                <a:gd name="connsiteX0" fmla="*/ 202906 w 1231124"/>
                <a:gd name="connsiteY0" fmla="*/ 1294000 h 2841546"/>
                <a:gd name="connsiteX1" fmla="*/ 230940 w 1231124"/>
                <a:gd name="connsiteY1" fmla="*/ 1330555 h 2841546"/>
                <a:gd name="connsiteX2" fmla="*/ 305970 w 1231124"/>
                <a:gd name="connsiteY2" fmla="*/ 1301098 h 2841546"/>
                <a:gd name="connsiteX3" fmla="*/ 361404 w 1231124"/>
                <a:gd name="connsiteY3" fmla="*/ 1295510 h 2841546"/>
                <a:gd name="connsiteX4" fmla="*/ 872396 w 1231124"/>
                <a:gd name="connsiteY4" fmla="*/ 1295510 h 2841546"/>
                <a:gd name="connsiteX5" fmla="*/ 979461 w 1231124"/>
                <a:gd name="connsiteY5" fmla="*/ 1317125 h 2841546"/>
                <a:gd name="connsiteX6" fmla="*/ 1006724 w 1231124"/>
                <a:gd name="connsiteY6" fmla="*/ 1331923 h 2841546"/>
                <a:gd name="connsiteX7" fmla="*/ 1033578 w 1231124"/>
                <a:gd name="connsiteY7" fmla="*/ 1296908 h 2841546"/>
                <a:gd name="connsiteX8" fmla="*/ 1042725 w 1231124"/>
                <a:gd name="connsiteY8" fmla="*/ 1301874 h 2841546"/>
                <a:gd name="connsiteX9" fmla="*/ 1178854 w 1231124"/>
                <a:gd name="connsiteY9" fmla="*/ 1557903 h 2841546"/>
                <a:gd name="connsiteX10" fmla="*/ 1178855 w 1231124"/>
                <a:gd name="connsiteY10" fmla="*/ 2300206 h 2841546"/>
                <a:gd name="connsiteX11" fmla="*/ 1136400 w 1231124"/>
                <a:gd name="connsiteY11" fmla="*/ 2300206 h 2841546"/>
                <a:gd name="connsiteX12" fmla="*/ 1231124 w 1231124"/>
                <a:gd name="connsiteY12" fmla="*/ 2841546 h 2841546"/>
                <a:gd name="connsiteX13" fmla="*/ 0 w 1231124"/>
                <a:gd name="connsiteY13" fmla="*/ 2841546 h 2841546"/>
                <a:gd name="connsiteX14" fmla="*/ 94724 w 1231124"/>
                <a:gd name="connsiteY14" fmla="*/ 2300206 h 2841546"/>
                <a:gd name="connsiteX15" fmla="*/ 52270 w 1231124"/>
                <a:gd name="connsiteY15" fmla="*/ 2300206 h 2841546"/>
                <a:gd name="connsiteX16" fmla="*/ 52270 w 1231124"/>
                <a:gd name="connsiteY16" fmla="*/ 1557903 h 2841546"/>
                <a:gd name="connsiteX17" fmla="*/ 188400 w 1231124"/>
                <a:gd name="connsiteY17" fmla="*/ 1301873 h 2841546"/>
                <a:gd name="connsiteX18" fmla="*/ 499477 w 1231124"/>
                <a:gd name="connsiteY18" fmla="*/ 12154 h 2841546"/>
                <a:gd name="connsiteX19" fmla="*/ 620043 w 1231124"/>
                <a:gd name="connsiteY19" fmla="*/ 0 h 2841546"/>
                <a:gd name="connsiteX20" fmla="*/ 1218286 w 1231124"/>
                <a:gd name="connsiteY20" fmla="*/ 598243 h 2841546"/>
                <a:gd name="connsiteX21" fmla="*/ 620043 w 1231124"/>
                <a:gd name="connsiteY21" fmla="*/ 1196486 h 2841546"/>
                <a:gd name="connsiteX22" fmla="*/ 21801 w 1231124"/>
                <a:gd name="connsiteY22" fmla="*/ 598243 h 2841546"/>
                <a:gd name="connsiteX23" fmla="*/ 499477 w 1231124"/>
                <a:gd name="connsiteY23" fmla="*/ 12154 h 2841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231124" h="2841546">
                  <a:moveTo>
                    <a:pt x="202906" y="1294000"/>
                  </a:moveTo>
                  <a:lnTo>
                    <a:pt x="230940" y="1330555"/>
                  </a:lnTo>
                  <a:lnTo>
                    <a:pt x="305970" y="1301098"/>
                  </a:lnTo>
                  <a:cubicBezTo>
                    <a:pt x="323875" y="1297434"/>
                    <a:pt x="342415" y="1295510"/>
                    <a:pt x="361404" y="1295510"/>
                  </a:cubicBezTo>
                  <a:lnTo>
                    <a:pt x="872396" y="1295510"/>
                  </a:lnTo>
                  <a:cubicBezTo>
                    <a:pt x="910374" y="1295510"/>
                    <a:pt x="946554" y="1303207"/>
                    <a:pt x="979461" y="1317125"/>
                  </a:cubicBezTo>
                  <a:lnTo>
                    <a:pt x="1006724" y="1331923"/>
                  </a:lnTo>
                  <a:lnTo>
                    <a:pt x="1033578" y="1296908"/>
                  </a:lnTo>
                  <a:lnTo>
                    <a:pt x="1042725" y="1301874"/>
                  </a:lnTo>
                  <a:cubicBezTo>
                    <a:pt x="1124855" y="1357360"/>
                    <a:pt x="1178854" y="1451325"/>
                    <a:pt x="1178854" y="1557903"/>
                  </a:cubicBezTo>
                  <a:lnTo>
                    <a:pt x="1178855" y="2300206"/>
                  </a:lnTo>
                  <a:lnTo>
                    <a:pt x="1136400" y="2300206"/>
                  </a:lnTo>
                  <a:lnTo>
                    <a:pt x="1231124" y="2841546"/>
                  </a:lnTo>
                  <a:lnTo>
                    <a:pt x="0" y="2841546"/>
                  </a:lnTo>
                  <a:lnTo>
                    <a:pt x="94724" y="2300206"/>
                  </a:lnTo>
                  <a:lnTo>
                    <a:pt x="52270" y="2300206"/>
                  </a:lnTo>
                  <a:lnTo>
                    <a:pt x="52270" y="1557903"/>
                  </a:lnTo>
                  <a:cubicBezTo>
                    <a:pt x="52271" y="1451325"/>
                    <a:pt x="106269" y="1357360"/>
                    <a:pt x="188400" y="1301873"/>
                  </a:cubicBezTo>
                  <a:close/>
                  <a:moveTo>
                    <a:pt x="499477" y="12154"/>
                  </a:moveTo>
                  <a:cubicBezTo>
                    <a:pt x="538420" y="4185"/>
                    <a:pt x="578743" y="0"/>
                    <a:pt x="620043" y="0"/>
                  </a:cubicBezTo>
                  <a:cubicBezTo>
                    <a:pt x="950444" y="0"/>
                    <a:pt x="1218286" y="267843"/>
                    <a:pt x="1218286" y="598243"/>
                  </a:cubicBezTo>
                  <a:cubicBezTo>
                    <a:pt x="1218287" y="928643"/>
                    <a:pt x="950443" y="1196486"/>
                    <a:pt x="620043" y="1196486"/>
                  </a:cubicBezTo>
                  <a:cubicBezTo>
                    <a:pt x="289643" y="1196486"/>
                    <a:pt x="21800" y="928643"/>
                    <a:pt x="21801" y="598243"/>
                  </a:cubicBezTo>
                  <a:cubicBezTo>
                    <a:pt x="21800" y="309143"/>
                    <a:pt x="226867" y="67939"/>
                    <a:pt x="499477" y="12154"/>
                  </a:cubicBezTo>
                  <a:close/>
                </a:path>
              </a:pathLst>
            </a:custGeom>
            <a:solidFill>
              <a:srgbClr val="000000">
                <a:alpha val="50196"/>
              </a:srgbClr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EA911F98-7A5C-A34F-9D9E-5AB741722C92}"/>
                </a:ext>
              </a:extLst>
            </p:cNvPr>
            <p:cNvSpPr/>
            <p:nvPr/>
          </p:nvSpPr>
          <p:spPr bwMode="auto">
            <a:xfrm>
              <a:off x="249259" y="6480822"/>
              <a:ext cx="1101499" cy="3325279"/>
            </a:xfrm>
            <a:prstGeom prst="rect">
              <a:avLst/>
            </a:prstGeom>
            <a:pattFill prst="wdUpDiag">
              <a:fgClr>
                <a:schemeClr val="bg1">
                  <a:lumMod val="75000"/>
                </a:schemeClr>
              </a:fgClr>
              <a:bgClr>
                <a:schemeClr val="bg1">
                  <a:lumMod val="50000"/>
                </a:schemeClr>
              </a:bgClr>
            </a:patt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cxnSp>
          <p:nvCxnSpPr>
            <p:cNvPr id="71" name="直線コネクタ 70">
              <a:extLst>
                <a:ext uri="{FF2B5EF4-FFF2-40B4-BE49-F238E27FC236}">
                  <a16:creationId xmlns:a16="http://schemas.microsoft.com/office/drawing/2014/main" id="{308A922A-0728-4B99-21A0-38045C322E43}"/>
                </a:ext>
              </a:extLst>
            </p:cNvPr>
            <p:cNvCxnSpPr/>
            <p:nvPr/>
          </p:nvCxnSpPr>
          <p:spPr bwMode="auto">
            <a:xfrm>
              <a:off x="1350758" y="6480822"/>
              <a:ext cx="0" cy="3325279"/>
            </a:xfrm>
            <a:prstGeom prst="line">
              <a:avLst/>
            </a:prstGeom>
            <a:noFill/>
            <a:ln w="381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C106FF94-80F5-6C3A-CE4C-E8A85CDC60A5}"/>
                </a:ext>
              </a:extLst>
            </p:cNvPr>
            <p:cNvSpPr/>
            <p:nvPr/>
          </p:nvSpPr>
          <p:spPr>
            <a:xfrm rot="18000000" flipH="1" flipV="1">
              <a:off x="931337" y="7859102"/>
              <a:ext cx="473364" cy="524131"/>
            </a:xfrm>
            <a:custGeom>
              <a:avLst/>
              <a:gdLst>
                <a:gd name="connsiteX0" fmla="*/ 1502028 w 2087855"/>
                <a:gd name="connsiteY0" fmla="*/ 0 h 2311774"/>
                <a:gd name="connsiteX1" fmla="*/ 1215432 w 2087855"/>
                <a:gd name="connsiteY1" fmla="*/ 0 h 2311774"/>
                <a:gd name="connsiteX2" fmla="*/ 629605 w 2087855"/>
                <a:gd name="connsiteY2" fmla="*/ 585827 h 2311774"/>
                <a:gd name="connsiteX3" fmla="*/ 629605 w 2087855"/>
                <a:gd name="connsiteY3" fmla="*/ 650679 h 2311774"/>
                <a:gd name="connsiteX4" fmla="*/ 628565 w 2087855"/>
                <a:gd name="connsiteY4" fmla="*/ 649625 h 2311774"/>
                <a:gd name="connsiteX5" fmla="*/ 63895 w 2087855"/>
                <a:gd name="connsiteY5" fmla="*/ 1206629 h 2311774"/>
                <a:gd name="connsiteX6" fmla="*/ 61821 w 2087855"/>
                <a:gd name="connsiteY6" fmla="*/ 1510115 h 2311774"/>
                <a:gd name="connsiteX7" fmla="*/ 365307 w 2087855"/>
                <a:gd name="connsiteY7" fmla="*/ 1512189 h 2311774"/>
                <a:gd name="connsiteX8" fmla="*/ 710528 w 2087855"/>
                <a:gd name="connsiteY8" fmla="*/ 1171654 h 2311774"/>
                <a:gd name="connsiteX9" fmla="*/ 766585 w 2087855"/>
                <a:gd name="connsiteY9" fmla="*/ 1171654 h 2311774"/>
                <a:gd name="connsiteX10" fmla="*/ 766585 w 2087855"/>
                <a:gd name="connsiteY10" fmla="*/ 2063682 h 2311774"/>
                <a:gd name="connsiteX11" fmla="*/ 911676 w 2087855"/>
                <a:gd name="connsiteY11" fmla="*/ 2208773 h 2311774"/>
                <a:gd name="connsiteX12" fmla="*/ 1056767 w 2087855"/>
                <a:gd name="connsiteY12" fmla="*/ 2063682 h 2311774"/>
                <a:gd name="connsiteX13" fmla="*/ 1056767 w 2087855"/>
                <a:gd name="connsiteY13" fmla="*/ 1171654 h 2311774"/>
                <a:gd name="connsiteX14" fmla="*/ 1115835 w 2087855"/>
                <a:gd name="connsiteY14" fmla="*/ 1171654 h 2311774"/>
                <a:gd name="connsiteX15" fmla="*/ 1115835 w 2087855"/>
                <a:gd name="connsiteY15" fmla="*/ 2166683 h 2311774"/>
                <a:gd name="connsiteX16" fmla="*/ 1260926 w 2087855"/>
                <a:gd name="connsiteY16" fmla="*/ 2311774 h 2311774"/>
                <a:gd name="connsiteX17" fmla="*/ 1406017 w 2087855"/>
                <a:gd name="connsiteY17" fmla="*/ 2166683 h 2311774"/>
                <a:gd name="connsiteX18" fmla="*/ 1406017 w 2087855"/>
                <a:gd name="connsiteY18" fmla="*/ 1171654 h 2311774"/>
                <a:gd name="connsiteX19" fmla="*/ 1465085 w 2087855"/>
                <a:gd name="connsiteY19" fmla="*/ 1171654 h 2311774"/>
                <a:gd name="connsiteX20" fmla="*/ 1465085 w 2087855"/>
                <a:gd name="connsiteY20" fmla="*/ 2063682 h 2311774"/>
                <a:gd name="connsiteX21" fmla="*/ 1610176 w 2087855"/>
                <a:gd name="connsiteY21" fmla="*/ 2208773 h 2311774"/>
                <a:gd name="connsiteX22" fmla="*/ 1755267 w 2087855"/>
                <a:gd name="connsiteY22" fmla="*/ 2063682 h 2311774"/>
                <a:gd name="connsiteX23" fmla="*/ 1755267 w 2087855"/>
                <a:gd name="connsiteY23" fmla="*/ 1171654 h 2311774"/>
                <a:gd name="connsiteX24" fmla="*/ 1814335 w 2087855"/>
                <a:gd name="connsiteY24" fmla="*/ 1171654 h 2311774"/>
                <a:gd name="connsiteX25" fmla="*/ 1814335 w 2087855"/>
                <a:gd name="connsiteY25" fmla="*/ 1904406 h 2311774"/>
                <a:gd name="connsiteX26" fmla="*/ 1951095 w 2087855"/>
                <a:gd name="connsiteY26" fmla="*/ 2041166 h 2311774"/>
                <a:gd name="connsiteX27" fmla="*/ 2087855 w 2087855"/>
                <a:gd name="connsiteY27" fmla="*/ 1904406 h 2311774"/>
                <a:gd name="connsiteX28" fmla="*/ 2087855 w 2087855"/>
                <a:gd name="connsiteY28" fmla="*/ 1171654 h 2311774"/>
                <a:gd name="connsiteX29" fmla="*/ 2087855 w 2087855"/>
                <a:gd name="connsiteY29" fmla="*/ 1140119 h 2311774"/>
                <a:gd name="connsiteX30" fmla="*/ 2087855 w 2087855"/>
                <a:gd name="connsiteY30" fmla="*/ 585827 h 2311774"/>
                <a:gd name="connsiteX31" fmla="*/ 1502028 w 2087855"/>
                <a:gd name="connsiteY31" fmla="*/ 0 h 23117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087855" h="2311774">
                  <a:moveTo>
                    <a:pt x="1502028" y="0"/>
                  </a:moveTo>
                  <a:lnTo>
                    <a:pt x="1215432" y="0"/>
                  </a:lnTo>
                  <a:cubicBezTo>
                    <a:pt x="891889" y="0"/>
                    <a:pt x="629605" y="262284"/>
                    <a:pt x="629605" y="585827"/>
                  </a:cubicBezTo>
                  <a:lnTo>
                    <a:pt x="629605" y="650679"/>
                  </a:lnTo>
                  <a:lnTo>
                    <a:pt x="628565" y="649625"/>
                  </a:lnTo>
                  <a:lnTo>
                    <a:pt x="63895" y="1206629"/>
                  </a:lnTo>
                  <a:cubicBezTo>
                    <a:pt x="-20482" y="1289861"/>
                    <a:pt x="-21411" y="1425737"/>
                    <a:pt x="61821" y="1510115"/>
                  </a:cubicBezTo>
                  <a:cubicBezTo>
                    <a:pt x="145054" y="1594492"/>
                    <a:pt x="280930" y="1595421"/>
                    <a:pt x="365307" y="1512189"/>
                  </a:cubicBezTo>
                  <a:lnTo>
                    <a:pt x="710528" y="1171654"/>
                  </a:lnTo>
                  <a:lnTo>
                    <a:pt x="766585" y="1171654"/>
                  </a:lnTo>
                  <a:lnTo>
                    <a:pt x="766585" y="2063682"/>
                  </a:lnTo>
                  <a:cubicBezTo>
                    <a:pt x="766585" y="2143814"/>
                    <a:pt x="831544" y="2208773"/>
                    <a:pt x="911676" y="2208773"/>
                  </a:cubicBezTo>
                  <a:cubicBezTo>
                    <a:pt x="991808" y="2208773"/>
                    <a:pt x="1056767" y="2143814"/>
                    <a:pt x="1056767" y="2063682"/>
                  </a:cubicBezTo>
                  <a:lnTo>
                    <a:pt x="1056767" y="1171654"/>
                  </a:lnTo>
                  <a:lnTo>
                    <a:pt x="1115835" y="1171654"/>
                  </a:lnTo>
                  <a:lnTo>
                    <a:pt x="1115835" y="2166683"/>
                  </a:lnTo>
                  <a:cubicBezTo>
                    <a:pt x="1115835" y="2246815"/>
                    <a:pt x="1180794" y="2311774"/>
                    <a:pt x="1260926" y="2311774"/>
                  </a:cubicBezTo>
                  <a:cubicBezTo>
                    <a:pt x="1341058" y="2311774"/>
                    <a:pt x="1406017" y="2246815"/>
                    <a:pt x="1406017" y="2166683"/>
                  </a:cubicBezTo>
                  <a:lnTo>
                    <a:pt x="1406017" y="1171654"/>
                  </a:lnTo>
                  <a:lnTo>
                    <a:pt x="1465085" y="1171654"/>
                  </a:lnTo>
                  <a:lnTo>
                    <a:pt x="1465085" y="2063682"/>
                  </a:lnTo>
                  <a:cubicBezTo>
                    <a:pt x="1465085" y="2143814"/>
                    <a:pt x="1530044" y="2208773"/>
                    <a:pt x="1610176" y="2208773"/>
                  </a:cubicBezTo>
                  <a:cubicBezTo>
                    <a:pt x="1690308" y="2208773"/>
                    <a:pt x="1755267" y="2143814"/>
                    <a:pt x="1755267" y="2063682"/>
                  </a:cubicBezTo>
                  <a:lnTo>
                    <a:pt x="1755267" y="1171654"/>
                  </a:lnTo>
                  <a:lnTo>
                    <a:pt x="1814335" y="1171654"/>
                  </a:lnTo>
                  <a:lnTo>
                    <a:pt x="1814335" y="1904406"/>
                  </a:lnTo>
                  <a:cubicBezTo>
                    <a:pt x="1814335" y="1979936"/>
                    <a:pt x="1875565" y="2041166"/>
                    <a:pt x="1951095" y="2041166"/>
                  </a:cubicBezTo>
                  <a:cubicBezTo>
                    <a:pt x="2026625" y="2041166"/>
                    <a:pt x="2087855" y="1979936"/>
                    <a:pt x="2087855" y="1904406"/>
                  </a:cubicBezTo>
                  <a:lnTo>
                    <a:pt x="2087855" y="1171654"/>
                  </a:lnTo>
                  <a:lnTo>
                    <a:pt x="2087855" y="1140119"/>
                  </a:lnTo>
                  <a:lnTo>
                    <a:pt x="2087855" y="585827"/>
                  </a:lnTo>
                  <a:cubicBezTo>
                    <a:pt x="2087855" y="262284"/>
                    <a:pt x="1825571" y="0"/>
                    <a:pt x="1502028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6F8CF66A-0422-E0A0-211B-62AED72932E4}"/>
                </a:ext>
              </a:extLst>
            </p:cNvPr>
            <p:cNvSpPr/>
            <p:nvPr/>
          </p:nvSpPr>
          <p:spPr bwMode="auto">
            <a:xfrm rot="7359131" flipH="1">
              <a:off x="1435954" y="7966653"/>
              <a:ext cx="645518" cy="914638"/>
            </a:xfrm>
            <a:custGeom>
              <a:avLst/>
              <a:gdLst>
                <a:gd name="connsiteX0" fmla="*/ 427532 w 789230"/>
                <a:gd name="connsiteY0" fmla="*/ 1118265 h 1118265"/>
                <a:gd name="connsiteX1" fmla="*/ 427532 w 789230"/>
                <a:gd name="connsiteY1" fmla="*/ 594003 h 1118265"/>
                <a:gd name="connsiteX2" fmla="*/ 463516 w 789230"/>
                <a:gd name="connsiteY2" fmla="*/ 617062 h 1118265"/>
                <a:gd name="connsiteX3" fmla="*/ 490828 w 789230"/>
                <a:gd name="connsiteY3" fmla="*/ 630916 h 1118265"/>
                <a:gd name="connsiteX4" fmla="*/ 677500 w 789230"/>
                <a:gd name="connsiteY4" fmla="*/ 339609 h 1118265"/>
                <a:gd name="connsiteX5" fmla="*/ 789230 w 789230"/>
                <a:gd name="connsiteY5" fmla="*/ 458126 h 1118265"/>
                <a:gd name="connsiteX6" fmla="*/ 787673 w 789230"/>
                <a:gd name="connsiteY6" fmla="*/ 391367 h 1118265"/>
                <a:gd name="connsiteX7" fmla="*/ 694186 w 789230"/>
                <a:gd name="connsiteY7" fmla="*/ 257097 h 1118265"/>
                <a:gd name="connsiteX8" fmla="*/ 345810 w 789230"/>
                <a:gd name="connsiteY8" fmla="*/ 33854 h 1118265"/>
                <a:gd name="connsiteX9" fmla="*/ 266689 w 789230"/>
                <a:gd name="connsiteY9" fmla="*/ 3105 h 1118265"/>
                <a:gd name="connsiteX10" fmla="*/ 233032 w 789230"/>
                <a:gd name="connsiteY10" fmla="*/ 3889 h 1118265"/>
                <a:gd name="connsiteX11" fmla="*/ 213766 w 789230"/>
                <a:gd name="connsiteY11" fmla="*/ 0 h 1118265"/>
                <a:gd name="connsiteX12" fmla="*/ 189466 w 789230"/>
                <a:gd name="connsiteY12" fmla="*/ 4906 h 1118265"/>
                <a:gd name="connsiteX13" fmla="*/ 184762 w 789230"/>
                <a:gd name="connsiteY13" fmla="*/ 5016 h 1118265"/>
                <a:gd name="connsiteX14" fmla="*/ 181111 w 789230"/>
                <a:gd name="connsiteY14" fmla="*/ 6593 h 1118265"/>
                <a:gd name="connsiteX15" fmla="*/ 130559 w 789230"/>
                <a:gd name="connsiteY15" fmla="*/ 16799 h 1118265"/>
                <a:gd name="connsiteX16" fmla="*/ 0 w 789230"/>
                <a:gd name="connsiteY16" fmla="*/ 213766 h 1118265"/>
                <a:gd name="connsiteX17" fmla="*/ 0 w 789230"/>
                <a:gd name="connsiteY17" fmla="*/ 1118265 h 1118265"/>
                <a:gd name="connsiteX0" fmla="*/ 677500 w 789230"/>
                <a:gd name="connsiteY0" fmla="*/ 339609 h 1118265"/>
                <a:gd name="connsiteX1" fmla="*/ 789230 w 789230"/>
                <a:gd name="connsiteY1" fmla="*/ 458126 h 1118265"/>
                <a:gd name="connsiteX2" fmla="*/ 787673 w 789230"/>
                <a:gd name="connsiteY2" fmla="*/ 391367 h 1118265"/>
                <a:gd name="connsiteX3" fmla="*/ 694186 w 789230"/>
                <a:gd name="connsiteY3" fmla="*/ 257097 h 1118265"/>
                <a:gd name="connsiteX4" fmla="*/ 345810 w 789230"/>
                <a:gd name="connsiteY4" fmla="*/ 33854 h 1118265"/>
                <a:gd name="connsiteX5" fmla="*/ 266689 w 789230"/>
                <a:gd name="connsiteY5" fmla="*/ 3105 h 1118265"/>
                <a:gd name="connsiteX6" fmla="*/ 233032 w 789230"/>
                <a:gd name="connsiteY6" fmla="*/ 3889 h 1118265"/>
                <a:gd name="connsiteX7" fmla="*/ 213766 w 789230"/>
                <a:gd name="connsiteY7" fmla="*/ 0 h 1118265"/>
                <a:gd name="connsiteX8" fmla="*/ 189466 w 789230"/>
                <a:gd name="connsiteY8" fmla="*/ 4906 h 1118265"/>
                <a:gd name="connsiteX9" fmla="*/ 184762 w 789230"/>
                <a:gd name="connsiteY9" fmla="*/ 5016 h 1118265"/>
                <a:gd name="connsiteX10" fmla="*/ 181111 w 789230"/>
                <a:gd name="connsiteY10" fmla="*/ 6593 h 1118265"/>
                <a:gd name="connsiteX11" fmla="*/ 130559 w 789230"/>
                <a:gd name="connsiteY11" fmla="*/ 16799 h 1118265"/>
                <a:gd name="connsiteX12" fmla="*/ 0 w 789230"/>
                <a:gd name="connsiteY12" fmla="*/ 213766 h 1118265"/>
                <a:gd name="connsiteX13" fmla="*/ 0 w 789230"/>
                <a:gd name="connsiteY13" fmla="*/ 1118265 h 1118265"/>
                <a:gd name="connsiteX14" fmla="*/ 427532 w 789230"/>
                <a:gd name="connsiteY14" fmla="*/ 1118265 h 1118265"/>
                <a:gd name="connsiteX15" fmla="*/ 427532 w 789230"/>
                <a:gd name="connsiteY15" fmla="*/ 594003 h 1118265"/>
                <a:gd name="connsiteX16" fmla="*/ 463516 w 789230"/>
                <a:gd name="connsiteY16" fmla="*/ 617062 h 1118265"/>
                <a:gd name="connsiteX17" fmla="*/ 490828 w 789230"/>
                <a:gd name="connsiteY17" fmla="*/ 630916 h 1118265"/>
                <a:gd name="connsiteX18" fmla="*/ 768940 w 789230"/>
                <a:gd name="connsiteY18" fmla="*/ 431049 h 1118265"/>
                <a:gd name="connsiteX0" fmla="*/ 677500 w 789230"/>
                <a:gd name="connsiteY0" fmla="*/ 339609 h 1118265"/>
                <a:gd name="connsiteX1" fmla="*/ 789230 w 789230"/>
                <a:gd name="connsiteY1" fmla="*/ 458126 h 1118265"/>
                <a:gd name="connsiteX2" fmla="*/ 787673 w 789230"/>
                <a:gd name="connsiteY2" fmla="*/ 391367 h 1118265"/>
                <a:gd name="connsiteX3" fmla="*/ 694186 w 789230"/>
                <a:gd name="connsiteY3" fmla="*/ 257097 h 1118265"/>
                <a:gd name="connsiteX4" fmla="*/ 345810 w 789230"/>
                <a:gd name="connsiteY4" fmla="*/ 33854 h 1118265"/>
                <a:gd name="connsiteX5" fmla="*/ 266689 w 789230"/>
                <a:gd name="connsiteY5" fmla="*/ 3105 h 1118265"/>
                <a:gd name="connsiteX6" fmla="*/ 233032 w 789230"/>
                <a:gd name="connsiteY6" fmla="*/ 3889 h 1118265"/>
                <a:gd name="connsiteX7" fmla="*/ 213766 w 789230"/>
                <a:gd name="connsiteY7" fmla="*/ 0 h 1118265"/>
                <a:gd name="connsiteX8" fmla="*/ 189466 w 789230"/>
                <a:gd name="connsiteY8" fmla="*/ 4906 h 1118265"/>
                <a:gd name="connsiteX9" fmla="*/ 184762 w 789230"/>
                <a:gd name="connsiteY9" fmla="*/ 5016 h 1118265"/>
                <a:gd name="connsiteX10" fmla="*/ 181111 w 789230"/>
                <a:gd name="connsiteY10" fmla="*/ 6593 h 1118265"/>
                <a:gd name="connsiteX11" fmla="*/ 130559 w 789230"/>
                <a:gd name="connsiteY11" fmla="*/ 16799 h 1118265"/>
                <a:gd name="connsiteX12" fmla="*/ 0 w 789230"/>
                <a:gd name="connsiteY12" fmla="*/ 213766 h 1118265"/>
                <a:gd name="connsiteX13" fmla="*/ 0 w 789230"/>
                <a:gd name="connsiteY13" fmla="*/ 1118265 h 1118265"/>
                <a:gd name="connsiteX14" fmla="*/ 427532 w 789230"/>
                <a:gd name="connsiteY14" fmla="*/ 1118265 h 1118265"/>
                <a:gd name="connsiteX15" fmla="*/ 427532 w 789230"/>
                <a:gd name="connsiteY15" fmla="*/ 594003 h 1118265"/>
                <a:gd name="connsiteX16" fmla="*/ 463516 w 789230"/>
                <a:gd name="connsiteY16" fmla="*/ 617062 h 1118265"/>
                <a:gd name="connsiteX17" fmla="*/ 490828 w 789230"/>
                <a:gd name="connsiteY17" fmla="*/ 630916 h 1118265"/>
                <a:gd name="connsiteX0" fmla="*/ 789230 w 789230"/>
                <a:gd name="connsiteY0" fmla="*/ 458126 h 1118265"/>
                <a:gd name="connsiteX1" fmla="*/ 787673 w 789230"/>
                <a:gd name="connsiteY1" fmla="*/ 391367 h 1118265"/>
                <a:gd name="connsiteX2" fmla="*/ 694186 w 789230"/>
                <a:gd name="connsiteY2" fmla="*/ 257097 h 1118265"/>
                <a:gd name="connsiteX3" fmla="*/ 345810 w 789230"/>
                <a:gd name="connsiteY3" fmla="*/ 33854 h 1118265"/>
                <a:gd name="connsiteX4" fmla="*/ 266689 w 789230"/>
                <a:gd name="connsiteY4" fmla="*/ 3105 h 1118265"/>
                <a:gd name="connsiteX5" fmla="*/ 233032 w 789230"/>
                <a:gd name="connsiteY5" fmla="*/ 3889 h 1118265"/>
                <a:gd name="connsiteX6" fmla="*/ 213766 w 789230"/>
                <a:gd name="connsiteY6" fmla="*/ 0 h 1118265"/>
                <a:gd name="connsiteX7" fmla="*/ 189466 w 789230"/>
                <a:gd name="connsiteY7" fmla="*/ 4906 h 1118265"/>
                <a:gd name="connsiteX8" fmla="*/ 184762 w 789230"/>
                <a:gd name="connsiteY8" fmla="*/ 5016 h 1118265"/>
                <a:gd name="connsiteX9" fmla="*/ 181111 w 789230"/>
                <a:gd name="connsiteY9" fmla="*/ 6593 h 1118265"/>
                <a:gd name="connsiteX10" fmla="*/ 130559 w 789230"/>
                <a:gd name="connsiteY10" fmla="*/ 16799 h 1118265"/>
                <a:gd name="connsiteX11" fmla="*/ 0 w 789230"/>
                <a:gd name="connsiteY11" fmla="*/ 213766 h 1118265"/>
                <a:gd name="connsiteX12" fmla="*/ 0 w 789230"/>
                <a:gd name="connsiteY12" fmla="*/ 1118265 h 1118265"/>
                <a:gd name="connsiteX13" fmla="*/ 427532 w 789230"/>
                <a:gd name="connsiteY13" fmla="*/ 1118265 h 1118265"/>
                <a:gd name="connsiteX14" fmla="*/ 427532 w 789230"/>
                <a:gd name="connsiteY14" fmla="*/ 594003 h 1118265"/>
                <a:gd name="connsiteX15" fmla="*/ 463516 w 789230"/>
                <a:gd name="connsiteY15" fmla="*/ 617062 h 1118265"/>
                <a:gd name="connsiteX16" fmla="*/ 490828 w 789230"/>
                <a:gd name="connsiteY16" fmla="*/ 630916 h 1118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789230" h="1118265">
                  <a:moveTo>
                    <a:pt x="789230" y="458126"/>
                  </a:moveTo>
                  <a:lnTo>
                    <a:pt x="787673" y="391367"/>
                  </a:lnTo>
                  <a:cubicBezTo>
                    <a:pt x="775974" y="337925"/>
                    <a:pt x="743887" y="288946"/>
                    <a:pt x="694186" y="257097"/>
                  </a:cubicBezTo>
                  <a:lnTo>
                    <a:pt x="345810" y="33854"/>
                  </a:lnTo>
                  <a:cubicBezTo>
                    <a:pt x="320960" y="17930"/>
                    <a:pt x="294058" y="7795"/>
                    <a:pt x="266689" y="3105"/>
                  </a:cubicBezTo>
                  <a:lnTo>
                    <a:pt x="233032" y="3889"/>
                  </a:lnTo>
                  <a:lnTo>
                    <a:pt x="213766" y="0"/>
                  </a:lnTo>
                  <a:lnTo>
                    <a:pt x="189466" y="4906"/>
                  </a:lnTo>
                  <a:lnTo>
                    <a:pt x="184762" y="5016"/>
                  </a:lnTo>
                  <a:lnTo>
                    <a:pt x="181111" y="6593"/>
                  </a:lnTo>
                  <a:lnTo>
                    <a:pt x="130559" y="16799"/>
                  </a:lnTo>
                  <a:cubicBezTo>
                    <a:pt x="53835" y="49250"/>
                    <a:pt x="0" y="125221"/>
                    <a:pt x="0" y="213766"/>
                  </a:cubicBezTo>
                  <a:lnTo>
                    <a:pt x="0" y="1118265"/>
                  </a:lnTo>
                  <a:lnTo>
                    <a:pt x="427532" y="1118265"/>
                  </a:lnTo>
                  <a:lnTo>
                    <a:pt x="427532" y="594003"/>
                  </a:lnTo>
                  <a:lnTo>
                    <a:pt x="463516" y="617062"/>
                  </a:lnTo>
                  <a:lnTo>
                    <a:pt x="490828" y="630916"/>
                  </a:lnTo>
                </a:path>
              </a:pathLst>
            </a:custGeom>
            <a:solidFill>
              <a:srgbClr val="7030A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0177F4C-03F8-481F-363F-DA677BEBC822}"/>
              </a:ext>
            </a:extLst>
          </p:cNvPr>
          <p:cNvSpPr txBox="1"/>
          <p:nvPr/>
        </p:nvSpPr>
        <p:spPr>
          <a:xfrm rot="20700000">
            <a:off x="2777722" y="7640620"/>
            <a:ext cx="1946783" cy="125324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本当に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大丈夫？</a:t>
            </a:r>
            <a:endParaRPr lang="en-US" altLang="zh-TW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4167968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944E1CD6-2941-7941-6215-0C13F1EF316F}"/>
              </a:ext>
            </a:extLst>
          </p:cNvPr>
          <p:cNvGrpSpPr/>
          <p:nvPr/>
        </p:nvGrpSpPr>
        <p:grpSpPr>
          <a:xfrm>
            <a:off x="267420" y="231257"/>
            <a:ext cx="6356935" cy="9402263"/>
            <a:chOff x="267420" y="231257"/>
            <a:chExt cx="9371160" cy="6303087"/>
          </a:xfrm>
        </p:grpSpPr>
        <p:sp>
          <p:nvSpPr>
            <p:cNvPr id="3" name="四角形: 角を丸くする 2">
              <a:extLst>
                <a:ext uri="{FF2B5EF4-FFF2-40B4-BE49-F238E27FC236}">
                  <a16:creationId xmlns:a16="http://schemas.microsoft.com/office/drawing/2014/main" id="{6ADABD2F-B69B-5E7A-56AF-859B1B42C3CC}"/>
                </a:ext>
              </a:extLst>
            </p:cNvPr>
            <p:cNvSpPr/>
            <p:nvPr/>
          </p:nvSpPr>
          <p:spPr>
            <a:xfrm>
              <a:off x="267420" y="231257"/>
              <a:ext cx="9371160" cy="6303087"/>
            </a:xfrm>
            <a:prstGeom prst="roundRect">
              <a:avLst>
                <a:gd name="adj" fmla="val 9705"/>
              </a:avLst>
            </a:prstGeom>
            <a:noFill/>
            <a:ln w="19050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" name="四角形: 上の 2 つの角を丸める 3">
              <a:extLst>
                <a:ext uri="{FF2B5EF4-FFF2-40B4-BE49-F238E27FC236}">
                  <a16:creationId xmlns:a16="http://schemas.microsoft.com/office/drawing/2014/main" id="{BC1AA41C-07D9-E400-C035-71329397EAE6}"/>
                </a:ext>
              </a:extLst>
            </p:cNvPr>
            <p:cNvSpPr/>
            <p:nvPr/>
          </p:nvSpPr>
          <p:spPr>
            <a:xfrm>
              <a:off x="267420" y="231258"/>
              <a:ext cx="9371160" cy="1179614"/>
            </a:xfrm>
            <a:prstGeom prst="round2SameRect">
              <a:avLst>
                <a:gd name="adj1" fmla="val 42767"/>
                <a:gd name="adj2" fmla="val 1039"/>
              </a:avLst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FF30CCC6-CAD0-F083-A28B-6ED1C47F2160}"/>
              </a:ext>
            </a:extLst>
          </p:cNvPr>
          <p:cNvSpPr txBox="1"/>
          <p:nvPr/>
        </p:nvSpPr>
        <p:spPr>
          <a:xfrm>
            <a:off x="679016" y="464857"/>
            <a:ext cx="5585299" cy="120035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置忘れランキング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ACAD336-F502-BF86-6E60-A230F4ACFDE3}"/>
              </a:ext>
            </a:extLst>
          </p:cNvPr>
          <p:cNvSpPr txBox="1"/>
          <p:nvPr/>
        </p:nvSpPr>
        <p:spPr>
          <a:xfrm>
            <a:off x="653238" y="2374254"/>
            <a:ext cx="4143054" cy="670833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５位 カバン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４位 上着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３位 スマホ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２位 傘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１位 ゴミ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71525C0D-822F-B748-F366-6C4F48ECF560}"/>
              </a:ext>
            </a:extLst>
          </p:cNvPr>
          <p:cNvGrpSpPr/>
          <p:nvPr/>
        </p:nvGrpSpPr>
        <p:grpSpPr>
          <a:xfrm rot="1800000">
            <a:off x="4516142" y="6450188"/>
            <a:ext cx="600369" cy="2026191"/>
            <a:chOff x="-685800" y="4256238"/>
            <a:chExt cx="525382" cy="1773121"/>
          </a:xfrm>
          <a:solidFill>
            <a:srgbClr val="FF6699"/>
          </a:solidFill>
        </p:grpSpPr>
        <p:sp>
          <p:nvSpPr>
            <p:cNvPr id="14" name="正方形/長方形 13">
              <a:extLst>
                <a:ext uri="{FF2B5EF4-FFF2-40B4-BE49-F238E27FC236}">
                  <a16:creationId xmlns:a16="http://schemas.microsoft.com/office/drawing/2014/main" id="{00CA7D90-8EBB-6E78-6030-EF8E15673956}"/>
                </a:ext>
              </a:extLst>
            </p:cNvPr>
            <p:cNvSpPr/>
            <p:nvPr/>
          </p:nvSpPr>
          <p:spPr bwMode="auto">
            <a:xfrm>
              <a:off x="-431784" y="4554125"/>
              <a:ext cx="45719" cy="325346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アーチ 56">
              <a:extLst>
                <a:ext uri="{FF2B5EF4-FFF2-40B4-BE49-F238E27FC236}">
                  <a16:creationId xmlns:a16="http://schemas.microsoft.com/office/drawing/2014/main" id="{5C0E0D96-2558-FD03-2E88-478AE4C9A3F9}"/>
                </a:ext>
              </a:extLst>
            </p:cNvPr>
            <p:cNvSpPr/>
            <p:nvPr/>
          </p:nvSpPr>
          <p:spPr bwMode="auto">
            <a:xfrm>
              <a:off x="-685800" y="4256238"/>
              <a:ext cx="317882" cy="333488"/>
            </a:xfrm>
            <a:custGeom>
              <a:avLst/>
              <a:gdLst>
                <a:gd name="connsiteX0" fmla="*/ 407766 w 1350150"/>
                <a:gd name="connsiteY0" fmla="*/ 1294972 h 1350150"/>
                <a:gd name="connsiteX1" fmla="*/ 24713 w 1350150"/>
                <a:gd name="connsiteY1" fmla="*/ 494091 h 1350150"/>
                <a:gd name="connsiteX2" fmla="*/ 766407 w 1350150"/>
                <a:gd name="connsiteY2" fmla="*/ 6207 h 1350150"/>
                <a:gd name="connsiteX3" fmla="*/ 1350150 w 1350150"/>
                <a:gd name="connsiteY3" fmla="*/ 675075 h 1350150"/>
                <a:gd name="connsiteX4" fmla="*/ 1012613 w 1350150"/>
                <a:gd name="connsiteY4" fmla="*/ 675075 h 1350150"/>
                <a:gd name="connsiteX5" fmla="*/ 720741 w 1350150"/>
                <a:gd name="connsiteY5" fmla="*/ 340640 h 1350150"/>
                <a:gd name="connsiteX6" fmla="*/ 349893 w 1350150"/>
                <a:gd name="connsiteY6" fmla="*/ 584582 h 1350150"/>
                <a:gd name="connsiteX7" fmla="*/ 541420 w 1350150"/>
                <a:gd name="connsiteY7" fmla="*/ 985023 h 1350150"/>
                <a:gd name="connsiteX8" fmla="*/ 407766 w 1350150"/>
                <a:gd name="connsiteY8" fmla="*/ 1294972 h 1350150"/>
                <a:gd name="connsiteX0" fmla="*/ 407870 w 1350254"/>
                <a:gd name="connsiteY0" fmla="*/ 1295025 h 1295025"/>
                <a:gd name="connsiteX1" fmla="*/ 24817 w 1350254"/>
                <a:gd name="connsiteY1" fmla="*/ 494144 h 1295025"/>
                <a:gd name="connsiteX2" fmla="*/ 766511 w 1350254"/>
                <a:gd name="connsiteY2" fmla="*/ 6260 h 1295025"/>
                <a:gd name="connsiteX3" fmla="*/ 1350254 w 1350254"/>
                <a:gd name="connsiteY3" fmla="*/ 675128 h 1295025"/>
                <a:gd name="connsiteX4" fmla="*/ 1098324 w 1350254"/>
                <a:gd name="connsiteY4" fmla="*/ 673473 h 1295025"/>
                <a:gd name="connsiteX5" fmla="*/ 1012717 w 1350254"/>
                <a:gd name="connsiteY5" fmla="*/ 675128 h 1295025"/>
                <a:gd name="connsiteX6" fmla="*/ 720845 w 1350254"/>
                <a:gd name="connsiteY6" fmla="*/ 340693 h 1295025"/>
                <a:gd name="connsiteX7" fmla="*/ 349997 w 1350254"/>
                <a:gd name="connsiteY7" fmla="*/ 584635 h 1295025"/>
                <a:gd name="connsiteX8" fmla="*/ 541524 w 1350254"/>
                <a:gd name="connsiteY8" fmla="*/ 985076 h 1295025"/>
                <a:gd name="connsiteX9" fmla="*/ 407870 w 1350254"/>
                <a:gd name="connsiteY9" fmla="*/ 1295025 h 1295025"/>
                <a:gd name="connsiteX0" fmla="*/ 407870 w 1350254"/>
                <a:gd name="connsiteY0" fmla="*/ 1295025 h 1295025"/>
                <a:gd name="connsiteX1" fmla="*/ 24817 w 1350254"/>
                <a:gd name="connsiteY1" fmla="*/ 494144 h 1295025"/>
                <a:gd name="connsiteX2" fmla="*/ 766511 w 1350254"/>
                <a:gd name="connsiteY2" fmla="*/ 6260 h 1295025"/>
                <a:gd name="connsiteX3" fmla="*/ 1350254 w 1350254"/>
                <a:gd name="connsiteY3" fmla="*/ 675128 h 1295025"/>
                <a:gd name="connsiteX4" fmla="*/ 1239294 w 1350254"/>
                <a:gd name="connsiteY4" fmla="*/ 673474 h 1295025"/>
                <a:gd name="connsiteX5" fmla="*/ 1098324 w 1350254"/>
                <a:gd name="connsiteY5" fmla="*/ 673473 h 1295025"/>
                <a:gd name="connsiteX6" fmla="*/ 1012717 w 1350254"/>
                <a:gd name="connsiteY6" fmla="*/ 675128 h 1295025"/>
                <a:gd name="connsiteX7" fmla="*/ 720845 w 1350254"/>
                <a:gd name="connsiteY7" fmla="*/ 340693 h 1295025"/>
                <a:gd name="connsiteX8" fmla="*/ 349997 w 1350254"/>
                <a:gd name="connsiteY8" fmla="*/ 584635 h 1295025"/>
                <a:gd name="connsiteX9" fmla="*/ 541524 w 1350254"/>
                <a:gd name="connsiteY9" fmla="*/ 985076 h 1295025"/>
                <a:gd name="connsiteX10" fmla="*/ 407870 w 1350254"/>
                <a:gd name="connsiteY10" fmla="*/ 1295025 h 1295025"/>
                <a:gd name="connsiteX0" fmla="*/ 407870 w 1350254"/>
                <a:gd name="connsiteY0" fmla="*/ 1295025 h 1295025"/>
                <a:gd name="connsiteX1" fmla="*/ 24817 w 1350254"/>
                <a:gd name="connsiteY1" fmla="*/ 494144 h 1295025"/>
                <a:gd name="connsiteX2" fmla="*/ 766511 w 1350254"/>
                <a:gd name="connsiteY2" fmla="*/ 6260 h 1295025"/>
                <a:gd name="connsiteX3" fmla="*/ 1350254 w 1350254"/>
                <a:gd name="connsiteY3" fmla="*/ 675128 h 1295025"/>
                <a:gd name="connsiteX4" fmla="*/ 1239294 w 1350254"/>
                <a:gd name="connsiteY4" fmla="*/ 673474 h 1295025"/>
                <a:gd name="connsiteX5" fmla="*/ 1098324 w 1350254"/>
                <a:gd name="connsiteY5" fmla="*/ 673473 h 1295025"/>
                <a:gd name="connsiteX6" fmla="*/ 1012717 w 1350254"/>
                <a:gd name="connsiteY6" fmla="*/ 675128 h 1295025"/>
                <a:gd name="connsiteX7" fmla="*/ 720845 w 1350254"/>
                <a:gd name="connsiteY7" fmla="*/ 340693 h 1295025"/>
                <a:gd name="connsiteX8" fmla="*/ 349997 w 1350254"/>
                <a:gd name="connsiteY8" fmla="*/ 584635 h 1295025"/>
                <a:gd name="connsiteX9" fmla="*/ 541524 w 1350254"/>
                <a:gd name="connsiteY9" fmla="*/ 985076 h 1295025"/>
                <a:gd name="connsiteX10" fmla="*/ 407870 w 1350254"/>
                <a:gd name="connsiteY10" fmla="*/ 1295025 h 1295025"/>
                <a:gd name="connsiteX0" fmla="*/ 407870 w 1357404"/>
                <a:gd name="connsiteY0" fmla="*/ 1295025 h 1424044"/>
                <a:gd name="connsiteX1" fmla="*/ 24817 w 1357404"/>
                <a:gd name="connsiteY1" fmla="*/ 494144 h 1424044"/>
                <a:gd name="connsiteX2" fmla="*/ 766511 w 1357404"/>
                <a:gd name="connsiteY2" fmla="*/ 6260 h 1424044"/>
                <a:gd name="connsiteX3" fmla="*/ 1350254 w 1357404"/>
                <a:gd name="connsiteY3" fmla="*/ 675128 h 1424044"/>
                <a:gd name="connsiteX4" fmla="*/ 1357404 w 1357404"/>
                <a:gd name="connsiteY4" fmla="*/ 1424044 h 1424044"/>
                <a:gd name="connsiteX5" fmla="*/ 1098324 w 1357404"/>
                <a:gd name="connsiteY5" fmla="*/ 673473 h 1424044"/>
                <a:gd name="connsiteX6" fmla="*/ 1012717 w 1357404"/>
                <a:gd name="connsiteY6" fmla="*/ 675128 h 1424044"/>
                <a:gd name="connsiteX7" fmla="*/ 720845 w 1357404"/>
                <a:gd name="connsiteY7" fmla="*/ 340693 h 1424044"/>
                <a:gd name="connsiteX8" fmla="*/ 349997 w 1357404"/>
                <a:gd name="connsiteY8" fmla="*/ 584635 h 1424044"/>
                <a:gd name="connsiteX9" fmla="*/ 541524 w 1357404"/>
                <a:gd name="connsiteY9" fmla="*/ 985076 h 1424044"/>
                <a:gd name="connsiteX10" fmla="*/ 407870 w 1357404"/>
                <a:gd name="connsiteY10" fmla="*/ 1295025 h 1424044"/>
                <a:gd name="connsiteX0" fmla="*/ 407870 w 1357404"/>
                <a:gd name="connsiteY0" fmla="*/ 1295025 h 1424044"/>
                <a:gd name="connsiteX1" fmla="*/ 24817 w 1357404"/>
                <a:gd name="connsiteY1" fmla="*/ 494144 h 1424044"/>
                <a:gd name="connsiteX2" fmla="*/ 766511 w 1357404"/>
                <a:gd name="connsiteY2" fmla="*/ 6260 h 1424044"/>
                <a:gd name="connsiteX3" fmla="*/ 1350254 w 1357404"/>
                <a:gd name="connsiteY3" fmla="*/ 675128 h 1424044"/>
                <a:gd name="connsiteX4" fmla="*/ 1357404 w 1357404"/>
                <a:gd name="connsiteY4" fmla="*/ 1424044 h 1424044"/>
                <a:gd name="connsiteX5" fmla="*/ 1018314 w 1357404"/>
                <a:gd name="connsiteY5" fmla="*/ 1424043 h 1424044"/>
                <a:gd name="connsiteX6" fmla="*/ 1012717 w 1357404"/>
                <a:gd name="connsiteY6" fmla="*/ 675128 h 1424044"/>
                <a:gd name="connsiteX7" fmla="*/ 720845 w 1357404"/>
                <a:gd name="connsiteY7" fmla="*/ 340693 h 1424044"/>
                <a:gd name="connsiteX8" fmla="*/ 349997 w 1357404"/>
                <a:gd name="connsiteY8" fmla="*/ 584635 h 1424044"/>
                <a:gd name="connsiteX9" fmla="*/ 541524 w 1357404"/>
                <a:gd name="connsiteY9" fmla="*/ 985076 h 1424044"/>
                <a:gd name="connsiteX10" fmla="*/ 407870 w 1357404"/>
                <a:gd name="connsiteY10" fmla="*/ 1295025 h 1424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357404" h="1424044">
                  <a:moveTo>
                    <a:pt x="407870" y="1295025"/>
                  </a:moveTo>
                  <a:cubicBezTo>
                    <a:pt x="97920" y="1161370"/>
                    <a:pt x="-65676" y="819326"/>
                    <a:pt x="24817" y="494144"/>
                  </a:cubicBezTo>
                  <a:cubicBezTo>
                    <a:pt x="115310" y="168961"/>
                    <a:pt x="432075" y="-39406"/>
                    <a:pt x="766511" y="6260"/>
                  </a:cubicBezTo>
                  <a:cubicBezTo>
                    <a:pt x="1100947" y="51926"/>
                    <a:pt x="1347657" y="316276"/>
                    <a:pt x="1350254" y="675128"/>
                  </a:cubicBezTo>
                  <a:cubicBezTo>
                    <a:pt x="1352637" y="924767"/>
                    <a:pt x="1355021" y="1174405"/>
                    <a:pt x="1357404" y="1424044"/>
                  </a:cubicBezTo>
                  <a:lnTo>
                    <a:pt x="1018314" y="1424043"/>
                  </a:lnTo>
                  <a:cubicBezTo>
                    <a:pt x="1016448" y="1174405"/>
                    <a:pt x="1014583" y="924766"/>
                    <a:pt x="1012717" y="675128"/>
                  </a:cubicBezTo>
                  <a:cubicBezTo>
                    <a:pt x="1012717" y="506358"/>
                    <a:pt x="888063" y="363526"/>
                    <a:pt x="720845" y="340693"/>
                  </a:cubicBezTo>
                  <a:cubicBezTo>
                    <a:pt x="553627" y="317860"/>
                    <a:pt x="395244" y="422044"/>
                    <a:pt x="349997" y="584635"/>
                  </a:cubicBezTo>
                  <a:cubicBezTo>
                    <a:pt x="304751" y="747227"/>
                    <a:pt x="386549" y="918249"/>
                    <a:pt x="541524" y="985076"/>
                  </a:cubicBezTo>
                  <a:lnTo>
                    <a:pt x="407870" y="1295025"/>
                  </a:lnTo>
                  <a:close/>
                </a:path>
              </a:pathLst>
            </a:cu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CCDDF533-B460-9AB5-C1F8-4AB4D0FED447}"/>
                </a:ext>
              </a:extLst>
            </p:cNvPr>
            <p:cNvGrpSpPr/>
            <p:nvPr/>
          </p:nvGrpSpPr>
          <p:grpSpPr>
            <a:xfrm>
              <a:off x="-645128" y="4750493"/>
              <a:ext cx="484710" cy="1278866"/>
              <a:chOff x="-645129" y="4750493"/>
              <a:chExt cx="570459" cy="1278866"/>
            </a:xfrm>
            <a:grpFill/>
          </p:grpSpPr>
          <p:sp>
            <p:nvSpPr>
              <p:cNvPr id="17" name="二等辺三角形 16">
                <a:extLst>
                  <a:ext uri="{FF2B5EF4-FFF2-40B4-BE49-F238E27FC236}">
                    <a16:creationId xmlns:a16="http://schemas.microsoft.com/office/drawing/2014/main" id="{BAEB1867-7DA7-6FC3-34C8-CADEBF6833E4}"/>
                  </a:ext>
                </a:extLst>
              </p:cNvPr>
              <p:cNvSpPr/>
              <p:nvPr/>
            </p:nvSpPr>
            <p:spPr bwMode="auto">
              <a:xfrm rot="10800000">
                <a:off x="-645129" y="4750495"/>
                <a:ext cx="570459" cy="1275907"/>
              </a:xfrm>
              <a:prstGeom prst="triangl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二等辺三角形 17">
                <a:extLst>
                  <a:ext uri="{FF2B5EF4-FFF2-40B4-BE49-F238E27FC236}">
                    <a16:creationId xmlns:a16="http://schemas.microsoft.com/office/drawing/2014/main" id="{C78623B6-D083-4E97-F62C-C623C998D128}"/>
                  </a:ext>
                </a:extLst>
              </p:cNvPr>
              <p:cNvSpPr/>
              <p:nvPr/>
            </p:nvSpPr>
            <p:spPr bwMode="auto">
              <a:xfrm rot="10800000">
                <a:off x="-552157" y="4750494"/>
                <a:ext cx="384516" cy="1275907"/>
              </a:xfrm>
              <a:prstGeom prst="triangl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二等辺三角形 18">
                <a:extLst>
                  <a:ext uri="{FF2B5EF4-FFF2-40B4-BE49-F238E27FC236}">
                    <a16:creationId xmlns:a16="http://schemas.microsoft.com/office/drawing/2014/main" id="{4D652EAD-F9BB-7A67-9E77-6F587B58D8DB}"/>
                  </a:ext>
                </a:extLst>
              </p:cNvPr>
              <p:cNvSpPr/>
              <p:nvPr/>
            </p:nvSpPr>
            <p:spPr bwMode="auto">
              <a:xfrm rot="10800000">
                <a:off x="-444550" y="4750493"/>
                <a:ext cx="169302" cy="1275907"/>
              </a:xfrm>
              <a:prstGeom prst="triangl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角丸四角形 313">
                <a:extLst>
                  <a:ext uri="{FF2B5EF4-FFF2-40B4-BE49-F238E27FC236}">
                    <a16:creationId xmlns:a16="http://schemas.microsoft.com/office/drawing/2014/main" id="{612B66A6-E904-B961-A84F-346589BC8593}"/>
                  </a:ext>
                </a:extLst>
              </p:cNvPr>
              <p:cNvSpPr/>
              <p:nvPr/>
            </p:nvSpPr>
            <p:spPr bwMode="auto">
              <a:xfrm>
                <a:off x="-384997" y="5932636"/>
                <a:ext cx="50196" cy="96723"/>
              </a:xfrm>
              <a:prstGeom prst="roundRect">
                <a:avLst/>
              </a:prstGeom>
              <a:solidFill>
                <a:schemeClr val="bg1">
                  <a:lumMod val="9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角丸四角形 314">
                <a:extLst>
                  <a:ext uri="{FF2B5EF4-FFF2-40B4-BE49-F238E27FC236}">
                    <a16:creationId xmlns:a16="http://schemas.microsoft.com/office/drawing/2014/main" id="{3F6F7B99-8331-7ABA-F75E-4A37B6EEA393}"/>
                  </a:ext>
                </a:extLst>
              </p:cNvPr>
              <p:cNvSpPr/>
              <p:nvPr/>
            </p:nvSpPr>
            <p:spPr bwMode="auto">
              <a:xfrm flipV="1">
                <a:off x="-394043" y="5900285"/>
                <a:ext cx="68288" cy="47126"/>
              </a:xfrm>
              <a:prstGeom prst="roundRect">
                <a:avLst/>
              </a:prstGeom>
              <a:solidFill>
                <a:schemeClr val="bg1">
                  <a:lumMod val="9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DBE965A6-0E6F-01F6-66A5-81481F4A019A}"/>
              </a:ext>
            </a:extLst>
          </p:cNvPr>
          <p:cNvGrpSpPr/>
          <p:nvPr/>
        </p:nvGrpSpPr>
        <p:grpSpPr>
          <a:xfrm rot="900000">
            <a:off x="5338945" y="5439333"/>
            <a:ext cx="524474" cy="956079"/>
            <a:chOff x="5453429" y="3358760"/>
            <a:chExt cx="720080" cy="1312657"/>
          </a:xfrm>
        </p:grpSpPr>
        <p:sp>
          <p:nvSpPr>
            <p:cNvPr id="23" name="四角形: 角を丸くする 22">
              <a:extLst>
                <a:ext uri="{FF2B5EF4-FFF2-40B4-BE49-F238E27FC236}">
                  <a16:creationId xmlns:a16="http://schemas.microsoft.com/office/drawing/2014/main" id="{3D9B5E6E-5858-9F92-E46C-551D253DBB25}"/>
                </a:ext>
              </a:extLst>
            </p:cNvPr>
            <p:cNvSpPr/>
            <p:nvPr/>
          </p:nvSpPr>
          <p:spPr bwMode="auto">
            <a:xfrm>
              <a:off x="5453429" y="3358760"/>
              <a:ext cx="720080" cy="1312657"/>
            </a:xfrm>
            <a:prstGeom prst="roundRect">
              <a:avLst>
                <a:gd name="adj" fmla="val 4762"/>
              </a:avLst>
            </a:pr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4" name="四角形: 角を丸くする 53">
              <a:extLst>
                <a:ext uri="{FF2B5EF4-FFF2-40B4-BE49-F238E27FC236}">
                  <a16:creationId xmlns:a16="http://schemas.microsoft.com/office/drawing/2014/main" id="{7E110FED-CFF5-68F6-8B9E-970AA8BB1B1D}"/>
                </a:ext>
              </a:extLst>
            </p:cNvPr>
            <p:cNvSpPr/>
            <p:nvPr/>
          </p:nvSpPr>
          <p:spPr bwMode="auto">
            <a:xfrm>
              <a:off x="5507831" y="3436144"/>
              <a:ext cx="604362" cy="1157890"/>
            </a:xfrm>
            <a:prstGeom prst="roundRect">
              <a:avLst>
                <a:gd name="adj" fmla="val 0"/>
              </a:avLst>
            </a:pr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348884E8-2B4B-EDED-555E-269AA48AB22D}"/>
              </a:ext>
            </a:extLst>
          </p:cNvPr>
          <p:cNvGrpSpPr/>
          <p:nvPr/>
        </p:nvGrpSpPr>
        <p:grpSpPr>
          <a:xfrm rot="20700000">
            <a:off x="5062370" y="2457405"/>
            <a:ext cx="1102090" cy="1049522"/>
            <a:chOff x="-4543055" y="2270956"/>
            <a:chExt cx="1170438" cy="1114611"/>
          </a:xfrm>
        </p:grpSpPr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517D7834-3FAC-E128-1E9B-EC07BD319357}"/>
                </a:ext>
              </a:extLst>
            </p:cNvPr>
            <p:cNvSpPr/>
            <p:nvPr/>
          </p:nvSpPr>
          <p:spPr bwMode="auto">
            <a:xfrm>
              <a:off x="-4270772" y="2270956"/>
              <a:ext cx="625872" cy="497756"/>
            </a:xfrm>
            <a:custGeom>
              <a:avLst/>
              <a:gdLst>
                <a:gd name="connsiteX0" fmla="*/ 163135 w 905272"/>
                <a:gd name="connsiteY0" fmla="*/ 104454 h 650156"/>
                <a:gd name="connsiteX1" fmla="*/ 127000 w 905272"/>
                <a:gd name="connsiteY1" fmla="*/ 140589 h 650156"/>
                <a:gd name="connsiteX2" fmla="*/ 127000 w 905272"/>
                <a:gd name="connsiteY2" fmla="*/ 571300 h 650156"/>
                <a:gd name="connsiteX3" fmla="*/ 152998 w 905272"/>
                <a:gd name="connsiteY3" fmla="*/ 597298 h 650156"/>
                <a:gd name="connsiteX4" fmla="*/ 752274 w 905272"/>
                <a:gd name="connsiteY4" fmla="*/ 597298 h 650156"/>
                <a:gd name="connsiteX5" fmla="*/ 778272 w 905272"/>
                <a:gd name="connsiteY5" fmla="*/ 571300 h 650156"/>
                <a:gd name="connsiteX6" fmla="*/ 778272 w 905272"/>
                <a:gd name="connsiteY6" fmla="*/ 140589 h 650156"/>
                <a:gd name="connsiteX7" fmla="*/ 742137 w 905272"/>
                <a:gd name="connsiteY7" fmla="*/ 104454 h 650156"/>
                <a:gd name="connsiteX8" fmla="*/ 123062 w 905272"/>
                <a:gd name="connsiteY8" fmla="*/ 0 h 650156"/>
                <a:gd name="connsiteX9" fmla="*/ 782210 w 905272"/>
                <a:gd name="connsiteY9" fmla="*/ 0 h 650156"/>
                <a:gd name="connsiteX10" fmla="*/ 905272 w 905272"/>
                <a:gd name="connsiteY10" fmla="*/ 123062 h 650156"/>
                <a:gd name="connsiteX11" fmla="*/ 905272 w 905272"/>
                <a:gd name="connsiteY11" fmla="*/ 615860 h 650156"/>
                <a:gd name="connsiteX12" fmla="*/ 870976 w 905272"/>
                <a:gd name="connsiteY12" fmla="*/ 650156 h 650156"/>
                <a:gd name="connsiteX13" fmla="*/ 34296 w 905272"/>
                <a:gd name="connsiteY13" fmla="*/ 650156 h 650156"/>
                <a:gd name="connsiteX14" fmla="*/ 0 w 905272"/>
                <a:gd name="connsiteY14" fmla="*/ 615860 h 650156"/>
                <a:gd name="connsiteX15" fmla="*/ 0 w 905272"/>
                <a:gd name="connsiteY15" fmla="*/ 123062 h 650156"/>
                <a:gd name="connsiteX16" fmla="*/ 123062 w 905272"/>
                <a:gd name="connsiteY16" fmla="*/ 0 h 650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905272" h="650156">
                  <a:moveTo>
                    <a:pt x="163135" y="104454"/>
                  </a:moveTo>
                  <a:cubicBezTo>
                    <a:pt x="143178" y="104454"/>
                    <a:pt x="127000" y="120632"/>
                    <a:pt x="127000" y="140589"/>
                  </a:cubicBezTo>
                  <a:lnTo>
                    <a:pt x="127000" y="571300"/>
                  </a:lnTo>
                  <a:cubicBezTo>
                    <a:pt x="127000" y="585658"/>
                    <a:pt x="138640" y="597298"/>
                    <a:pt x="152998" y="597298"/>
                  </a:cubicBezTo>
                  <a:lnTo>
                    <a:pt x="752274" y="597298"/>
                  </a:lnTo>
                  <a:cubicBezTo>
                    <a:pt x="766632" y="597298"/>
                    <a:pt x="778272" y="585658"/>
                    <a:pt x="778272" y="571300"/>
                  </a:cubicBezTo>
                  <a:lnTo>
                    <a:pt x="778272" y="140589"/>
                  </a:lnTo>
                  <a:cubicBezTo>
                    <a:pt x="778272" y="120632"/>
                    <a:pt x="762094" y="104454"/>
                    <a:pt x="742137" y="104454"/>
                  </a:cubicBezTo>
                  <a:close/>
                  <a:moveTo>
                    <a:pt x="123062" y="0"/>
                  </a:moveTo>
                  <a:lnTo>
                    <a:pt x="782210" y="0"/>
                  </a:lnTo>
                  <a:cubicBezTo>
                    <a:pt x="850175" y="0"/>
                    <a:pt x="905272" y="55097"/>
                    <a:pt x="905272" y="123062"/>
                  </a:cubicBezTo>
                  <a:lnTo>
                    <a:pt x="905272" y="615860"/>
                  </a:lnTo>
                  <a:cubicBezTo>
                    <a:pt x="905272" y="634801"/>
                    <a:pt x="889917" y="650156"/>
                    <a:pt x="870976" y="650156"/>
                  </a:cubicBezTo>
                  <a:lnTo>
                    <a:pt x="34296" y="650156"/>
                  </a:lnTo>
                  <a:cubicBezTo>
                    <a:pt x="15355" y="650156"/>
                    <a:pt x="0" y="634801"/>
                    <a:pt x="0" y="615860"/>
                  </a:cubicBezTo>
                  <a:lnTo>
                    <a:pt x="0" y="123062"/>
                  </a:lnTo>
                  <a:cubicBezTo>
                    <a:pt x="0" y="55097"/>
                    <a:pt x="55097" y="0"/>
                    <a:pt x="123062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957BBAF9-A06A-5DDE-D8C6-77B2FC20DF16}"/>
                </a:ext>
              </a:extLst>
            </p:cNvPr>
            <p:cNvGrpSpPr/>
            <p:nvPr/>
          </p:nvGrpSpPr>
          <p:grpSpPr>
            <a:xfrm>
              <a:off x="-4543055" y="2542915"/>
              <a:ext cx="1170438" cy="842652"/>
              <a:chOff x="-4543055" y="2542915"/>
              <a:chExt cx="1170438" cy="842652"/>
            </a:xfrm>
          </p:grpSpPr>
          <p:sp>
            <p:nvSpPr>
              <p:cNvPr id="58" name="四角形: 上の 2 つの角を丸める 57">
                <a:extLst>
                  <a:ext uri="{FF2B5EF4-FFF2-40B4-BE49-F238E27FC236}">
                    <a16:creationId xmlns:a16="http://schemas.microsoft.com/office/drawing/2014/main" id="{A3C960AB-61B8-E0FC-3D13-A0FD60FE4B2B}"/>
                  </a:ext>
                </a:extLst>
              </p:cNvPr>
              <p:cNvSpPr/>
              <p:nvPr/>
            </p:nvSpPr>
            <p:spPr bwMode="auto">
              <a:xfrm>
                <a:off x="-4543055" y="2542915"/>
                <a:ext cx="1170438" cy="842614"/>
              </a:xfrm>
              <a:prstGeom prst="round2SameRect">
                <a:avLst>
                  <a:gd name="adj1" fmla="val 18928"/>
                  <a:gd name="adj2" fmla="val 5275"/>
                </a:avLst>
              </a:prstGeom>
              <a:solidFill>
                <a:srgbClr val="CC66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9" name="四角形: 上の 2 つの角を丸める 58">
                <a:extLst>
                  <a:ext uri="{FF2B5EF4-FFF2-40B4-BE49-F238E27FC236}">
                    <a16:creationId xmlns:a16="http://schemas.microsoft.com/office/drawing/2014/main" id="{B462ED76-D8EC-D475-C16E-4E92AA913146}"/>
                  </a:ext>
                </a:extLst>
              </p:cNvPr>
              <p:cNvSpPr/>
              <p:nvPr/>
            </p:nvSpPr>
            <p:spPr bwMode="auto">
              <a:xfrm>
                <a:off x="-4358625" y="2542915"/>
                <a:ext cx="116918" cy="842614"/>
              </a:xfrm>
              <a:prstGeom prst="round2SameRect">
                <a:avLst>
                  <a:gd name="adj1" fmla="val 0"/>
                  <a:gd name="adj2" fmla="val 5275"/>
                </a:avLst>
              </a:pr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0" name="四角形: 上の 2 つの角を丸める 59">
                <a:extLst>
                  <a:ext uri="{FF2B5EF4-FFF2-40B4-BE49-F238E27FC236}">
                    <a16:creationId xmlns:a16="http://schemas.microsoft.com/office/drawing/2014/main" id="{B8E4D0F7-2393-7524-5931-8D1841802287}"/>
                  </a:ext>
                </a:extLst>
              </p:cNvPr>
              <p:cNvSpPr/>
              <p:nvPr/>
            </p:nvSpPr>
            <p:spPr bwMode="auto">
              <a:xfrm>
                <a:off x="-3667442" y="2542915"/>
                <a:ext cx="116918" cy="842614"/>
              </a:xfrm>
              <a:prstGeom prst="round2SameRect">
                <a:avLst>
                  <a:gd name="adj1" fmla="val 0"/>
                  <a:gd name="adj2" fmla="val 5275"/>
                </a:avLst>
              </a:pr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1" name="四角形: 上の 2 つの角を丸める 60">
                <a:extLst>
                  <a:ext uri="{FF2B5EF4-FFF2-40B4-BE49-F238E27FC236}">
                    <a16:creationId xmlns:a16="http://schemas.microsoft.com/office/drawing/2014/main" id="{3B0F38E6-F138-844B-AA9B-C56155031B63}"/>
                  </a:ext>
                </a:extLst>
              </p:cNvPr>
              <p:cNvSpPr/>
              <p:nvPr/>
            </p:nvSpPr>
            <p:spPr bwMode="auto">
              <a:xfrm>
                <a:off x="-4543055" y="3184823"/>
                <a:ext cx="1170438" cy="200744"/>
              </a:xfrm>
              <a:prstGeom prst="round2SameRect">
                <a:avLst>
                  <a:gd name="adj1" fmla="val 0"/>
                  <a:gd name="adj2" fmla="val 5275"/>
                </a:avLst>
              </a:pr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BF8C3B6D-255C-E181-80CD-B6DC48B989EB}"/>
              </a:ext>
            </a:extLst>
          </p:cNvPr>
          <p:cNvGrpSpPr/>
          <p:nvPr/>
        </p:nvGrpSpPr>
        <p:grpSpPr>
          <a:xfrm>
            <a:off x="4592512" y="7770060"/>
            <a:ext cx="1485362" cy="1392317"/>
            <a:chOff x="6491716" y="3766388"/>
            <a:chExt cx="1242932" cy="1311972"/>
          </a:xfrm>
        </p:grpSpPr>
        <p:sp>
          <p:nvSpPr>
            <p:cNvPr id="63" name="台形 62">
              <a:extLst>
                <a:ext uri="{FF2B5EF4-FFF2-40B4-BE49-F238E27FC236}">
                  <a16:creationId xmlns:a16="http://schemas.microsoft.com/office/drawing/2014/main" id="{70751E5F-16A6-2D73-B4C9-0E21F3E3A731}"/>
                </a:ext>
              </a:extLst>
            </p:cNvPr>
            <p:cNvSpPr/>
            <p:nvPr/>
          </p:nvSpPr>
          <p:spPr bwMode="auto">
            <a:xfrm rot="10800000">
              <a:off x="6888179" y="3766388"/>
              <a:ext cx="450006" cy="261395"/>
            </a:xfrm>
            <a:prstGeom prst="trapezoid">
              <a:avLst>
                <a:gd name="adj" fmla="val 69835"/>
              </a:avLst>
            </a:prstGeom>
            <a:solidFill>
              <a:srgbClr val="CCE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4" name="楕円 16">
              <a:extLst>
                <a:ext uri="{FF2B5EF4-FFF2-40B4-BE49-F238E27FC236}">
                  <a16:creationId xmlns:a16="http://schemas.microsoft.com/office/drawing/2014/main" id="{55370FA3-93B9-0A60-C5F8-31812D3D47FA}"/>
                </a:ext>
              </a:extLst>
            </p:cNvPr>
            <p:cNvSpPr/>
            <p:nvPr/>
          </p:nvSpPr>
          <p:spPr bwMode="auto">
            <a:xfrm>
              <a:off x="6491716" y="4069401"/>
              <a:ext cx="1242932" cy="1008959"/>
            </a:xfrm>
            <a:custGeom>
              <a:avLst/>
              <a:gdLst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971470"/>
                <a:gd name="connsiteX1" fmla="*/ 621466 w 1242932"/>
                <a:gd name="connsiteY1" fmla="*/ 0 h 971470"/>
                <a:gd name="connsiteX2" fmla="*/ 1242932 w 1242932"/>
                <a:gd name="connsiteY2" fmla="*/ 621466 h 971470"/>
                <a:gd name="connsiteX3" fmla="*/ 630991 w 1242932"/>
                <a:gd name="connsiteY3" fmla="*/ 971470 h 971470"/>
                <a:gd name="connsiteX4" fmla="*/ 0 w 1242932"/>
                <a:gd name="connsiteY4" fmla="*/ 621466 h 971470"/>
                <a:gd name="connsiteX0" fmla="*/ 0 w 1242932"/>
                <a:gd name="connsiteY0" fmla="*/ 850066 h 1200070"/>
                <a:gd name="connsiteX1" fmla="*/ 635754 w 1242932"/>
                <a:gd name="connsiteY1" fmla="*/ 0 h 1200070"/>
                <a:gd name="connsiteX2" fmla="*/ 1242932 w 1242932"/>
                <a:gd name="connsiteY2" fmla="*/ 850066 h 1200070"/>
                <a:gd name="connsiteX3" fmla="*/ 630991 w 1242932"/>
                <a:gd name="connsiteY3" fmla="*/ 1200070 h 1200070"/>
                <a:gd name="connsiteX4" fmla="*/ 0 w 1242932"/>
                <a:gd name="connsiteY4" fmla="*/ 850066 h 12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42932" h="1200070">
                  <a:moveTo>
                    <a:pt x="0" y="850066"/>
                  </a:moveTo>
                  <a:cubicBezTo>
                    <a:pt x="0" y="506840"/>
                    <a:pt x="292528" y="0"/>
                    <a:pt x="635754" y="0"/>
                  </a:cubicBezTo>
                  <a:cubicBezTo>
                    <a:pt x="978980" y="0"/>
                    <a:pt x="1242932" y="506840"/>
                    <a:pt x="1242932" y="850066"/>
                  </a:cubicBezTo>
                  <a:cubicBezTo>
                    <a:pt x="1242932" y="1193292"/>
                    <a:pt x="974217" y="1200070"/>
                    <a:pt x="630991" y="1200070"/>
                  </a:cubicBezTo>
                  <a:cubicBezTo>
                    <a:pt x="287765" y="1200070"/>
                    <a:pt x="0" y="1193292"/>
                    <a:pt x="0" y="850066"/>
                  </a:cubicBezTo>
                  <a:close/>
                </a:path>
              </a:pathLst>
            </a:custGeom>
            <a:solidFill>
              <a:srgbClr val="CCE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5" name="グループ化 64">
              <a:extLst>
                <a:ext uri="{FF2B5EF4-FFF2-40B4-BE49-F238E27FC236}">
                  <a16:creationId xmlns:a16="http://schemas.microsoft.com/office/drawing/2014/main" id="{84D9ABE9-ECEB-CDA9-7521-B143A7B18527}"/>
                </a:ext>
              </a:extLst>
            </p:cNvPr>
            <p:cNvGrpSpPr/>
            <p:nvPr/>
          </p:nvGrpSpPr>
          <p:grpSpPr>
            <a:xfrm rot="1249110">
              <a:off x="6667060" y="4179797"/>
              <a:ext cx="311557" cy="797945"/>
              <a:chOff x="-1033419" y="1448780"/>
              <a:chExt cx="1059805" cy="2714326"/>
            </a:xfrm>
          </p:grpSpPr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B8D77D9B-C08D-D607-B609-34BAE8F07A20}"/>
                  </a:ext>
                </a:extLst>
              </p:cNvPr>
              <p:cNvSpPr/>
              <p:nvPr/>
            </p:nvSpPr>
            <p:spPr>
              <a:xfrm>
                <a:off x="-1033419" y="1628800"/>
                <a:ext cx="1059805" cy="2534306"/>
              </a:xfrm>
              <a:custGeom>
                <a:avLst/>
                <a:gdLst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442085 h 2534306"/>
                  <a:gd name="connsiteX32" fmla="*/ 0 w 1059805"/>
                  <a:gd name="connsiteY32" fmla="*/ 1351225 h 2534306"/>
                  <a:gd name="connsiteX33" fmla="*/ 0 w 1059805"/>
                  <a:gd name="connsiteY33" fmla="*/ 1076843 h 2534306"/>
                  <a:gd name="connsiteX34" fmla="*/ 233629 w 1059805"/>
                  <a:gd name="connsiteY34" fmla="*/ 637440 h 2534306"/>
                  <a:gd name="connsiteX35" fmla="*/ 280070 w 1059805"/>
                  <a:gd name="connsiteY35" fmla="*/ 612232 h 2534306"/>
                  <a:gd name="connsiteX36" fmla="*/ 347488 w 1059805"/>
                  <a:gd name="connsiteY36" fmla="*/ 250293 h 2534306"/>
                  <a:gd name="connsiteX37" fmla="*/ 342910 w 1059805"/>
                  <a:gd name="connsiteY37" fmla="*/ 250293 h 2534306"/>
                  <a:gd name="connsiteX38" fmla="*/ 320186 w 1059805"/>
                  <a:gd name="connsiteY38" fmla="*/ 240881 h 2534306"/>
                  <a:gd name="connsiteX39" fmla="*/ 310773 w 1059805"/>
                  <a:gd name="connsiteY39" fmla="*/ 218157 h 2534306"/>
                  <a:gd name="connsiteX40" fmla="*/ 320186 w 1059805"/>
                  <a:gd name="connsiteY40" fmla="*/ 195433 h 2534306"/>
                  <a:gd name="connsiteX41" fmla="*/ 342910 w 1059805"/>
                  <a:gd name="connsiteY41" fmla="*/ 186021 h 2534306"/>
                  <a:gd name="connsiteX42" fmla="*/ 349707 w 1059805"/>
                  <a:gd name="connsiteY42" fmla="*/ 186021 h 2534306"/>
                  <a:gd name="connsiteX43" fmla="*/ 349707 w 1059805"/>
                  <a:gd name="connsiteY43" fmla="*/ 127928 h 2534306"/>
                  <a:gd name="connsiteX44" fmla="*/ 351310 w 1059805"/>
                  <a:gd name="connsiteY44" fmla="*/ 124060 h 2534306"/>
                  <a:gd name="connsiteX45" fmla="*/ 346000 w 1059805"/>
                  <a:gd name="connsiteY45" fmla="*/ 111241 h 2534306"/>
                  <a:gd name="connsiteX46" fmla="*/ 354145 w 1059805"/>
                  <a:gd name="connsiteY46" fmla="*/ 91577 h 2534306"/>
                  <a:gd name="connsiteX47" fmla="*/ 357026 w 1059805"/>
                  <a:gd name="connsiteY47" fmla="*/ 90383 h 2534306"/>
                  <a:gd name="connsiteX48" fmla="*/ 354145 w 1059805"/>
                  <a:gd name="connsiteY48" fmla="*/ 89190 h 2534306"/>
                  <a:gd name="connsiteX49" fmla="*/ 346000 w 1059805"/>
                  <a:gd name="connsiteY49" fmla="*/ 69525 h 2534306"/>
                  <a:gd name="connsiteX50" fmla="*/ 354145 w 1059805"/>
                  <a:gd name="connsiteY50" fmla="*/ 49861 h 2534306"/>
                  <a:gd name="connsiteX51" fmla="*/ 357025 w 1059805"/>
                  <a:gd name="connsiteY51" fmla="*/ 48668 h 2534306"/>
                  <a:gd name="connsiteX52" fmla="*/ 354145 w 1059805"/>
                  <a:gd name="connsiteY52" fmla="*/ 47475 h 2534306"/>
                  <a:gd name="connsiteX53" fmla="*/ 346000 w 1059805"/>
                  <a:gd name="connsiteY53" fmla="*/ 27810 h 2534306"/>
                  <a:gd name="connsiteX54" fmla="*/ 354145 w 1059805"/>
                  <a:gd name="connsiteY54" fmla="*/ 8146 h 2534306"/>
                  <a:gd name="connsiteX55" fmla="*/ 373810 w 1059805"/>
                  <a:gd name="connsiteY55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442085 h 2534306"/>
                  <a:gd name="connsiteX32" fmla="*/ 0 w 1059805"/>
                  <a:gd name="connsiteY32" fmla="*/ 1076843 h 2534306"/>
                  <a:gd name="connsiteX33" fmla="*/ 233629 w 1059805"/>
                  <a:gd name="connsiteY33" fmla="*/ 637440 h 2534306"/>
                  <a:gd name="connsiteX34" fmla="*/ 280070 w 1059805"/>
                  <a:gd name="connsiteY34" fmla="*/ 612232 h 2534306"/>
                  <a:gd name="connsiteX35" fmla="*/ 347488 w 1059805"/>
                  <a:gd name="connsiteY35" fmla="*/ 250293 h 2534306"/>
                  <a:gd name="connsiteX36" fmla="*/ 342910 w 1059805"/>
                  <a:gd name="connsiteY36" fmla="*/ 250293 h 2534306"/>
                  <a:gd name="connsiteX37" fmla="*/ 320186 w 1059805"/>
                  <a:gd name="connsiteY37" fmla="*/ 240881 h 2534306"/>
                  <a:gd name="connsiteX38" fmla="*/ 310773 w 1059805"/>
                  <a:gd name="connsiteY38" fmla="*/ 218157 h 2534306"/>
                  <a:gd name="connsiteX39" fmla="*/ 320186 w 1059805"/>
                  <a:gd name="connsiteY39" fmla="*/ 195433 h 2534306"/>
                  <a:gd name="connsiteX40" fmla="*/ 342910 w 1059805"/>
                  <a:gd name="connsiteY40" fmla="*/ 186021 h 2534306"/>
                  <a:gd name="connsiteX41" fmla="*/ 349707 w 1059805"/>
                  <a:gd name="connsiteY41" fmla="*/ 186021 h 2534306"/>
                  <a:gd name="connsiteX42" fmla="*/ 349707 w 1059805"/>
                  <a:gd name="connsiteY42" fmla="*/ 127928 h 2534306"/>
                  <a:gd name="connsiteX43" fmla="*/ 351310 w 1059805"/>
                  <a:gd name="connsiteY43" fmla="*/ 124060 h 2534306"/>
                  <a:gd name="connsiteX44" fmla="*/ 346000 w 1059805"/>
                  <a:gd name="connsiteY44" fmla="*/ 111241 h 2534306"/>
                  <a:gd name="connsiteX45" fmla="*/ 354145 w 1059805"/>
                  <a:gd name="connsiteY45" fmla="*/ 91577 h 2534306"/>
                  <a:gd name="connsiteX46" fmla="*/ 357026 w 1059805"/>
                  <a:gd name="connsiteY46" fmla="*/ 90383 h 2534306"/>
                  <a:gd name="connsiteX47" fmla="*/ 354145 w 1059805"/>
                  <a:gd name="connsiteY47" fmla="*/ 89190 h 2534306"/>
                  <a:gd name="connsiteX48" fmla="*/ 346000 w 1059805"/>
                  <a:gd name="connsiteY48" fmla="*/ 69525 h 2534306"/>
                  <a:gd name="connsiteX49" fmla="*/ 354145 w 1059805"/>
                  <a:gd name="connsiteY49" fmla="*/ 49861 h 2534306"/>
                  <a:gd name="connsiteX50" fmla="*/ 357025 w 1059805"/>
                  <a:gd name="connsiteY50" fmla="*/ 48668 h 2534306"/>
                  <a:gd name="connsiteX51" fmla="*/ 354145 w 1059805"/>
                  <a:gd name="connsiteY51" fmla="*/ 47475 h 2534306"/>
                  <a:gd name="connsiteX52" fmla="*/ 346000 w 1059805"/>
                  <a:gd name="connsiteY52" fmla="*/ 27810 h 2534306"/>
                  <a:gd name="connsiteX53" fmla="*/ 354145 w 1059805"/>
                  <a:gd name="connsiteY53" fmla="*/ 8146 h 2534306"/>
                  <a:gd name="connsiteX54" fmla="*/ 373810 w 1059805"/>
                  <a:gd name="connsiteY54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076843 h 2534306"/>
                  <a:gd name="connsiteX32" fmla="*/ 233629 w 1059805"/>
                  <a:gd name="connsiteY32" fmla="*/ 637440 h 2534306"/>
                  <a:gd name="connsiteX33" fmla="*/ 280070 w 1059805"/>
                  <a:gd name="connsiteY33" fmla="*/ 612232 h 2534306"/>
                  <a:gd name="connsiteX34" fmla="*/ 347488 w 1059805"/>
                  <a:gd name="connsiteY34" fmla="*/ 250293 h 2534306"/>
                  <a:gd name="connsiteX35" fmla="*/ 342910 w 1059805"/>
                  <a:gd name="connsiteY35" fmla="*/ 250293 h 2534306"/>
                  <a:gd name="connsiteX36" fmla="*/ 320186 w 1059805"/>
                  <a:gd name="connsiteY36" fmla="*/ 240881 h 2534306"/>
                  <a:gd name="connsiteX37" fmla="*/ 310773 w 1059805"/>
                  <a:gd name="connsiteY37" fmla="*/ 218157 h 2534306"/>
                  <a:gd name="connsiteX38" fmla="*/ 320186 w 1059805"/>
                  <a:gd name="connsiteY38" fmla="*/ 195433 h 2534306"/>
                  <a:gd name="connsiteX39" fmla="*/ 342910 w 1059805"/>
                  <a:gd name="connsiteY39" fmla="*/ 186021 h 2534306"/>
                  <a:gd name="connsiteX40" fmla="*/ 349707 w 1059805"/>
                  <a:gd name="connsiteY40" fmla="*/ 186021 h 2534306"/>
                  <a:gd name="connsiteX41" fmla="*/ 349707 w 1059805"/>
                  <a:gd name="connsiteY41" fmla="*/ 127928 h 2534306"/>
                  <a:gd name="connsiteX42" fmla="*/ 351310 w 1059805"/>
                  <a:gd name="connsiteY42" fmla="*/ 124060 h 2534306"/>
                  <a:gd name="connsiteX43" fmla="*/ 346000 w 1059805"/>
                  <a:gd name="connsiteY43" fmla="*/ 111241 h 2534306"/>
                  <a:gd name="connsiteX44" fmla="*/ 354145 w 1059805"/>
                  <a:gd name="connsiteY44" fmla="*/ 91577 h 2534306"/>
                  <a:gd name="connsiteX45" fmla="*/ 357026 w 1059805"/>
                  <a:gd name="connsiteY45" fmla="*/ 90383 h 2534306"/>
                  <a:gd name="connsiteX46" fmla="*/ 354145 w 1059805"/>
                  <a:gd name="connsiteY46" fmla="*/ 89190 h 2534306"/>
                  <a:gd name="connsiteX47" fmla="*/ 346000 w 1059805"/>
                  <a:gd name="connsiteY47" fmla="*/ 69525 h 2534306"/>
                  <a:gd name="connsiteX48" fmla="*/ 354145 w 1059805"/>
                  <a:gd name="connsiteY48" fmla="*/ 49861 h 2534306"/>
                  <a:gd name="connsiteX49" fmla="*/ 357025 w 1059805"/>
                  <a:gd name="connsiteY49" fmla="*/ 48668 h 2534306"/>
                  <a:gd name="connsiteX50" fmla="*/ 354145 w 1059805"/>
                  <a:gd name="connsiteY50" fmla="*/ 47475 h 2534306"/>
                  <a:gd name="connsiteX51" fmla="*/ 346000 w 1059805"/>
                  <a:gd name="connsiteY51" fmla="*/ 27810 h 2534306"/>
                  <a:gd name="connsiteX52" fmla="*/ 354145 w 1059805"/>
                  <a:gd name="connsiteY52" fmla="*/ 8146 h 2534306"/>
                  <a:gd name="connsiteX53" fmla="*/ 373810 w 1059805"/>
                  <a:gd name="connsiteY53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2338136 h 2534306"/>
                  <a:gd name="connsiteX27" fmla="*/ 863635 w 1059805"/>
                  <a:gd name="connsiteY27" fmla="*/ 2534306 h 2534306"/>
                  <a:gd name="connsiteX28" fmla="*/ 196170 w 1059805"/>
                  <a:gd name="connsiteY28" fmla="*/ 2534306 h 2534306"/>
                  <a:gd name="connsiteX29" fmla="*/ 0 w 1059805"/>
                  <a:gd name="connsiteY29" fmla="*/ 2338136 h 2534306"/>
                  <a:gd name="connsiteX30" fmla="*/ 0 w 1059805"/>
                  <a:gd name="connsiteY30" fmla="*/ 1076843 h 2534306"/>
                  <a:gd name="connsiteX31" fmla="*/ 233629 w 1059805"/>
                  <a:gd name="connsiteY31" fmla="*/ 637440 h 2534306"/>
                  <a:gd name="connsiteX32" fmla="*/ 280070 w 1059805"/>
                  <a:gd name="connsiteY32" fmla="*/ 612232 h 2534306"/>
                  <a:gd name="connsiteX33" fmla="*/ 347488 w 1059805"/>
                  <a:gd name="connsiteY33" fmla="*/ 250293 h 2534306"/>
                  <a:gd name="connsiteX34" fmla="*/ 342910 w 1059805"/>
                  <a:gd name="connsiteY34" fmla="*/ 250293 h 2534306"/>
                  <a:gd name="connsiteX35" fmla="*/ 320186 w 1059805"/>
                  <a:gd name="connsiteY35" fmla="*/ 240881 h 2534306"/>
                  <a:gd name="connsiteX36" fmla="*/ 310773 w 1059805"/>
                  <a:gd name="connsiteY36" fmla="*/ 218157 h 2534306"/>
                  <a:gd name="connsiteX37" fmla="*/ 320186 w 1059805"/>
                  <a:gd name="connsiteY37" fmla="*/ 195433 h 2534306"/>
                  <a:gd name="connsiteX38" fmla="*/ 342910 w 1059805"/>
                  <a:gd name="connsiteY38" fmla="*/ 186021 h 2534306"/>
                  <a:gd name="connsiteX39" fmla="*/ 349707 w 1059805"/>
                  <a:gd name="connsiteY39" fmla="*/ 186021 h 2534306"/>
                  <a:gd name="connsiteX40" fmla="*/ 349707 w 1059805"/>
                  <a:gd name="connsiteY40" fmla="*/ 127928 h 2534306"/>
                  <a:gd name="connsiteX41" fmla="*/ 351310 w 1059805"/>
                  <a:gd name="connsiteY41" fmla="*/ 124060 h 2534306"/>
                  <a:gd name="connsiteX42" fmla="*/ 346000 w 1059805"/>
                  <a:gd name="connsiteY42" fmla="*/ 111241 h 2534306"/>
                  <a:gd name="connsiteX43" fmla="*/ 354145 w 1059805"/>
                  <a:gd name="connsiteY43" fmla="*/ 91577 h 2534306"/>
                  <a:gd name="connsiteX44" fmla="*/ 357026 w 1059805"/>
                  <a:gd name="connsiteY44" fmla="*/ 90383 h 2534306"/>
                  <a:gd name="connsiteX45" fmla="*/ 354145 w 1059805"/>
                  <a:gd name="connsiteY45" fmla="*/ 89190 h 2534306"/>
                  <a:gd name="connsiteX46" fmla="*/ 346000 w 1059805"/>
                  <a:gd name="connsiteY46" fmla="*/ 69525 h 2534306"/>
                  <a:gd name="connsiteX47" fmla="*/ 354145 w 1059805"/>
                  <a:gd name="connsiteY47" fmla="*/ 49861 h 2534306"/>
                  <a:gd name="connsiteX48" fmla="*/ 357025 w 1059805"/>
                  <a:gd name="connsiteY48" fmla="*/ 48668 h 2534306"/>
                  <a:gd name="connsiteX49" fmla="*/ 354145 w 1059805"/>
                  <a:gd name="connsiteY49" fmla="*/ 47475 h 2534306"/>
                  <a:gd name="connsiteX50" fmla="*/ 346000 w 1059805"/>
                  <a:gd name="connsiteY50" fmla="*/ 27810 h 2534306"/>
                  <a:gd name="connsiteX51" fmla="*/ 354145 w 1059805"/>
                  <a:gd name="connsiteY51" fmla="*/ 8146 h 2534306"/>
                  <a:gd name="connsiteX52" fmla="*/ 373810 w 1059805"/>
                  <a:gd name="connsiteY52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2338136 h 2534306"/>
                  <a:gd name="connsiteX26" fmla="*/ 863635 w 1059805"/>
                  <a:gd name="connsiteY26" fmla="*/ 2534306 h 2534306"/>
                  <a:gd name="connsiteX27" fmla="*/ 196170 w 1059805"/>
                  <a:gd name="connsiteY27" fmla="*/ 2534306 h 2534306"/>
                  <a:gd name="connsiteX28" fmla="*/ 0 w 1059805"/>
                  <a:gd name="connsiteY28" fmla="*/ 2338136 h 2534306"/>
                  <a:gd name="connsiteX29" fmla="*/ 0 w 1059805"/>
                  <a:gd name="connsiteY29" fmla="*/ 1076843 h 2534306"/>
                  <a:gd name="connsiteX30" fmla="*/ 233629 w 1059805"/>
                  <a:gd name="connsiteY30" fmla="*/ 637440 h 2534306"/>
                  <a:gd name="connsiteX31" fmla="*/ 280070 w 1059805"/>
                  <a:gd name="connsiteY31" fmla="*/ 612232 h 2534306"/>
                  <a:gd name="connsiteX32" fmla="*/ 347488 w 1059805"/>
                  <a:gd name="connsiteY32" fmla="*/ 250293 h 2534306"/>
                  <a:gd name="connsiteX33" fmla="*/ 342910 w 1059805"/>
                  <a:gd name="connsiteY33" fmla="*/ 250293 h 2534306"/>
                  <a:gd name="connsiteX34" fmla="*/ 320186 w 1059805"/>
                  <a:gd name="connsiteY34" fmla="*/ 240881 h 2534306"/>
                  <a:gd name="connsiteX35" fmla="*/ 310773 w 1059805"/>
                  <a:gd name="connsiteY35" fmla="*/ 218157 h 2534306"/>
                  <a:gd name="connsiteX36" fmla="*/ 320186 w 1059805"/>
                  <a:gd name="connsiteY36" fmla="*/ 195433 h 2534306"/>
                  <a:gd name="connsiteX37" fmla="*/ 342910 w 1059805"/>
                  <a:gd name="connsiteY37" fmla="*/ 186021 h 2534306"/>
                  <a:gd name="connsiteX38" fmla="*/ 349707 w 1059805"/>
                  <a:gd name="connsiteY38" fmla="*/ 186021 h 2534306"/>
                  <a:gd name="connsiteX39" fmla="*/ 349707 w 1059805"/>
                  <a:gd name="connsiteY39" fmla="*/ 127928 h 2534306"/>
                  <a:gd name="connsiteX40" fmla="*/ 351310 w 1059805"/>
                  <a:gd name="connsiteY40" fmla="*/ 124060 h 2534306"/>
                  <a:gd name="connsiteX41" fmla="*/ 346000 w 1059805"/>
                  <a:gd name="connsiteY41" fmla="*/ 111241 h 2534306"/>
                  <a:gd name="connsiteX42" fmla="*/ 354145 w 1059805"/>
                  <a:gd name="connsiteY42" fmla="*/ 91577 h 2534306"/>
                  <a:gd name="connsiteX43" fmla="*/ 357026 w 1059805"/>
                  <a:gd name="connsiteY43" fmla="*/ 90383 h 2534306"/>
                  <a:gd name="connsiteX44" fmla="*/ 354145 w 1059805"/>
                  <a:gd name="connsiteY44" fmla="*/ 89190 h 2534306"/>
                  <a:gd name="connsiteX45" fmla="*/ 346000 w 1059805"/>
                  <a:gd name="connsiteY45" fmla="*/ 69525 h 2534306"/>
                  <a:gd name="connsiteX46" fmla="*/ 354145 w 1059805"/>
                  <a:gd name="connsiteY46" fmla="*/ 49861 h 2534306"/>
                  <a:gd name="connsiteX47" fmla="*/ 357025 w 1059805"/>
                  <a:gd name="connsiteY47" fmla="*/ 48668 h 2534306"/>
                  <a:gd name="connsiteX48" fmla="*/ 354145 w 1059805"/>
                  <a:gd name="connsiteY48" fmla="*/ 47475 h 2534306"/>
                  <a:gd name="connsiteX49" fmla="*/ 346000 w 1059805"/>
                  <a:gd name="connsiteY49" fmla="*/ 27810 h 2534306"/>
                  <a:gd name="connsiteX50" fmla="*/ 354145 w 1059805"/>
                  <a:gd name="connsiteY50" fmla="*/ 8146 h 2534306"/>
                  <a:gd name="connsiteX51" fmla="*/ 373810 w 1059805"/>
                  <a:gd name="connsiteY51" fmla="*/ 0 h 25343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1059805" h="2534306">
                    <a:moveTo>
                      <a:pt x="373810" y="0"/>
                    </a:moveTo>
                    <a:lnTo>
                      <a:pt x="685290" y="0"/>
                    </a:lnTo>
                    <a:cubicBezTo>
                      <a:pt x="700649" y="0"/>
                      <a:pt x="713101" y="12451"/>
                      <a:pt x="713101" y="27811"/>
                    </a:cubicBezTo>
                    <a:lnTo>
                      <a:pt x="713100" y="27811"/>
                    </a:lnTo>
                    <a:cubicBezTo>
                      <a:pt x="713100" y="35490"/>
                      <a:pt x="709987" y="42443"/>
                      <a:pt x="704954" y="47476"/>
                    </a:cubicBezTo>
                    <a:lnTo>
                      <a:pt x="702077" y="48668"/>
                    </a:lnTo>
                    <a:lnTo>
                      <a:pt x="704955" y="49861"/>
                    </a:lnTo>
                    <a:cubicBezTo>
                      <a:pt x="709988" y="54894"/>
                      <a:pt x="713101" y="61846"/>
                      <a:pt x="713101" y="69526"/>
                    </a:cubicBezTo>
                    <a:lnTo>
                      <a:pt x="713100" y="69526"/>
                    </a:lnTo>
                    <a:cubicBezTo>
                      <a:pt x="713100" y="77205"/>
                      <a:pt x="709987" y="84158"/>
                      <a:pt x="704954" y="89191"/>
                    </a:cubicBezTo>
                    <a:lnTo>
                      <a:pt x="702075" y="90384"/>
                    </a:lnTo>
                    <a:lnTo>
                      <a:pt x="704955" y="91577"/>
                    </a:lnTo>
                    <a:cubicBezTo>
                      <a:pt x="709988" y="96610"/>
                      <a:pt x="713101" y="103562"/>
                      <a:pt x="713101" y="111242"/>
                    </a:cubicBezTo>
                    <a:lnTo>
                      <a:pt x="713100" y="111242"/>
                    </a:lnTo>
                    <a:lnTo>
                      <a:pt x="707791" y="124061"/>
                    </a:lnTo>
                    <a:lnTo>
                      <a:pt x="709392" y="127928"/>
                    </a:lnTo>
                    <a:lnTo>
                      <a:pt x="709392" y="186021"/>
                    </a:lnTo>
                    <a:lnTo>
                      <a:pt x="716190" y="186021"/>
                    </a:lnTo>
                    <a:cubicBezTo>
                      <a:pt x="733939" y="186021"/>
                      <a:pt x="748327" y="200409"/>
                      <a:pt x="748327" y="218157"/>
                    </a:cubicBezTo>
                    <a:lnTo>
                      <a:pt x="748326" y="218157"/>
                    </a:lnTo>
                    <a:cubicBezTo>
                      <a:pt x="748326" y="227032"/>
                      <a:pt x="744729" y="235066"/>
                      <a:pt x="738914" y="240882"/>
                    </a:cubicBezTo>
                    <a:lnTo>
                      <a:pt x="718824" y="249203"/>
                    </a:lnTo>
                    <a:lnTo>
                      <a:pt x="787200" y="616284"/>
                    </a:lnTo>
                    <a:lnTo>
                      <a:pt x="826176" y="637440"/>
                    </a:lnTo>
                    <a:cubicBezTo>
                      <a:pt x="967131" y="732667"/>
                      <a:pt x="1059805" y="893933"/>
                      <a:pt x="1059805" y="1076843"/>
                    </a:cubicBezTo>
                    <a:lnTo>
                      <a:pt x="1059805" y="2338136"/>
                    </a:lnTo>
                    <a:cubicBezTo>
                      <a:pt x="1059805" y="2446478"/>
                      <a:pt x="971977" y="2534306"/>
                      <a:pt x="863635" y="2534306"/>
                    </a:cubicBezTo>
                    <a:lnTo>
                      <a:pt x="196170" y="2534306"/>
                    </a:lnTo>
                    <a:cubicBezTo>
                      <a:pt x="87828" y="2534306"/>
                      <a:pt x="0" y="2446478"/>
                      <a:pt x="0" y="2338136"/>
                    </a:cubicBezTo>
                    <a:lnTo>
                      <a:pt x="0" y="1076843"/>
                    </a:lnTo>
                    <a:cubicBezTo>
                      <a:pt x="0" y="893933"/>
                      <a:pt x="92674" y="732667"/>
                      <a:pt x="233629" y="637440"/>
                    </a:cubicBezTo>
                    <a:lnTo>
                      <a:pt x="280070" y="612232"/>
                    </a:lnTo>
                    <a:lnTo>
                      <a:pt x="347488" y="250293"/>
                    </a:lnTo>
                    <a:lnTo>
                      <a:pt x="342910" y="250293"/>
                    </a:lnTo>
                    <a:cubicBezTo>
                      <a:pt x="334036" y="250293"/>
                      <a:pt x="326001" y="246696"/>
                      <a:pt x="320186" y="240881"/>
                    </a:cubicBezTo>
                    <a:lnTo>
                      <a:pt x="310773" y="218157"/>
                    </a:lnTo>
                    <a:lnTo>
                      <a:pt x="320186" y="195433"/>
                    </a:lnTo>
                    <a:cubicBezTo>
                      <a:pt x="326001" y="189618"/>
                      <a:pt x="334036" y="186021"/>
                      <a:pt x="342910" y="186021"/>
                    </a:cubicBezTo>
                    <a:lnTo>
                      <a:pt x="349707" y="186021"/>
                    </a:lnTo>
                    <a:lnTo>
                      <a:pt x="349707" y="127928"/>
                    </a:lnTo>
                    <a:lnTo>
                      <a:pt x="351310" y="124060"/>
                    </a:lnTo>
                    <a:lnTo>
                      <a:pt x="346000" y="111241"/>
                    </a:lnTo>
                    <a:lnTo>
                      <a:pt x="354145" y="91577"/>
                    </a:lnTo>
                    <a:lnTo>
                      <a:pt x="357026" y="90383"/>
                    </a:lnTo>
                    <a:lnTo>
                      <a:pt x="354145" y="89190"/>
                    </a:lnTo>
                    <a:lnTo>
                      <a:pt x="346000" y="69525"/>
                    </a:lnTo>
                    <a:lnTo>
                      <a:pt x="354145" y="49861"/>
                    </a:lnTo>
                    <a:lnTo>
                      <a:pt x="357025" y="48668"/>
                    </a:lnTo>
                    <a:lnTo>
                      <a:pt x="354145" y="47475"/>
                    </a:lnTo>
                    <a:lnTo>
                      <a:pt x="346000" y="27810"/>
                    </a:lnTo>
                    <a:lnTo>
                      <a:pt x="354145" y="8146"/>
                    </a:lnTo>
                    <a:cubicBezTo>
                      <a:pt x="359178" y="3113"/>
                      <a:pt x="366131" y="0"/>
                      <a:pt x="373810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" name="台形 80">
                <a:extLst>
                  <a:ext uri="{FF2B5EF4-FFF2-40B4-BE49-F238E27FC236}">
                    <a16:creationId xmlns:a16="http://schemas.microsoft.com/office/drawing/2014/main" id="{6E7C2C56-065D-BD39-12C8-43F51215DFA6}"/>
                  </a:ext>
                </a:extLst>
              </p:cNvPr>
              <p:cNvSpPr/>
              <p:nvPr/>
            </p:nvSpPr>
            <p:spPr bwMode="auto">
              <a:xfrm>
                <a:off x="-730809" y="1448780"/>
                <a:ext cx="454584" cy="327682"/>
              </a:xfrm>
              <a:prstGeom prst="trapezoid">
                <a:avLst>
                  <a:gd name="adj" fmla="val 16788"/>
                </a:avLst>
              </a:prstGeom>
              <a:pattFill prst="dkVert">
                <a:fgClr>
                  <a:schemeClr val="bg1">
                    <a:lumMod val="85000"/>
                  </a:schemeClr>
                </a:fgClr>
                <a:bgClr>
                  <a:schemeClr val="bg1"/>
                </a:bgClr>
              </a:patt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6" name="グループ化 65">
              <a:extLst>
                <a:ext uri="{FF2B5EF4-FFF2-40B4-BE49-F238E27FC236}">
                  <a16:creationId xmlns:a16="http://schemas.microsoft.com/office/drawing/2014/main" id="{A26B4004-9295-3D83-0B62-E771EF63F4DC}"/>
                </a:ext>
              </a:extLst>
            </p:cNvPr>
            <p:cNvGrpSpPr/>
            <p:nvPr/>
          </p:nvGrpSpPr>
          <p:grpSpPr>
            <a:xfrm rot="9608183">
              <a:off x="7379599" y="4446422"/>
              <a:ext cx="279651" cy="508294"/>
              <a:chOff x="-1033416" y="1448780"/>
              <a:chExt cx="1059805" cy="1926305"/>
            </a:xfrm>
          </p:grpSpPr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D78127C0-A877-C800-E81E-AE21A7D5F647}"/>
                  </a:ext>
                </a:extLst>
              </p:cNvPr>
              <p:cNvSpPr/>
              <p:nvPr/>
            </p:nvSpPr>
            <p:spPr>
              <a:xfrm>
                <a:off x="-1033416" y="1628803"/>
                <a:ext cx="1059805" cy="1746282"/>
              </a:xfrm>
              <a:custGeom>
                <a:avLst/>
                <a:gdLst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442085 h 2534306"/>
                  <a:gd name="connsiteX32" fmla="*/ 0 w 1059805"/>
                  <a:gd name="connsiteY32" fmla="*/ 1351225 h 2534306"/>
                  <a:gd name="connsiteX33" fmla="*/ 0 w 1059805"/>
                  <a:gd name="connsiteY33" fmla="*/ 1076843 h 2534306"/>
                  <a:gd name="connsiteX34" fmla="*/ 233629 w 1059805"/>
                  <a:gd name="connsiteY34" fmla="*/ 637440 h 2534306"/>
                  <a:gd name="connsiteX35" fmla="*/ 280070 w 1059805"/>
                  <a:gd name="connsiteY35" fmla="*/ 612232 h 2534306"/>
                  <a:gd name="connsiteX36" fmla="*/ 347488 w 1059805"/>
                  <a:gd name="connsiteY36" fmla="*/ 250293 h 2534306"/>
                  <a:gd name="connsiteX37" fmla="*/ 342910 w 1059805"/>
                  <a:gd name="connsiteY37" fmla="*/ 250293 h 2534306"/>
                  <a:gd name="connsiteX38" fmla="*/ 320186 w 1059805"/>
                  <a:gd name="connsiteY38" fmla="*/ 240881 h 2534306"/>
                  <a:gd name="connsiteX39" fmla="*/ 310773 w 1059805"/>
                  <a:gd name="connsiteY39" fmla="*/ 218157 h 2534306"/>
                  <a:gd name="connsiteX40" fmla="*/ 320186 w 1059805"/>
                  <a:gd name="connsiteY40" fmla="*/ 195433 h 2534306"/>
                  <a:gd name="connsiteX41" fmla="*/ 342910 w 1059805"/>
                  <a:gd name="connsiteY41" fmla="*/ 186021 h 2534306"/>
                  <a:gd name="connsiteX42" fmla="*/ 349707 w 1059805"/>
                  <a:gd name="connsiteY42" fmla="*/ 186021 h 2534306"/>
                  <a:gd name="connsiteX43" fmla="*/ 349707 w 1059805"/>
                  <a:gd name="connsiteY43" fmla="*/ 127928 h 2534306"/>
                  <a:gd name="connsiteX44" fmla="*/ 351310 w 1059805"/>
                  <a:gd name="connsiteY44" fmla="*/ 124060 h 2534306"/>
                  <a:gd name="connsiteX45" fmla="*/ 346000 w 1059805"/>
                  <a:gd name="connsiteY45" fmla="*/ 111241 h 2534306"/>
                  <a:gd name="connsiteX46" fmla="*/ 354145 w 1059805"/>
                  <a:gd name="connsiteY46" fmla="*/ 91577 h 2534306"/>
                  <a:gd name="connsiteX47" fmla="*/ 357026 w 1059805"/>
                  <a:gd name="connsiteY47" fmla="*/ 90383 h 2534306"/>
                  <a:gd name="connsiteX48" fmla="*/ 354145 w 1059805"/>
                  <a:gd name="connsiteY48" fmla="*/ 89190 h 2534306"/>
                  <a:gd name="connsiteX49" fmla="*/ 346000 w 1059805"/>
                  <a:gd name="connsiteY49" fmla="*/ 69525 h 2534306"/>
                  <a:gd name="connsiteX50" fmla="*/ 354145 w 1059805"/>
                  <a:gd name="connsiteY50" fmla="*/ 49861 h 2534306"/>
                  <a:gd name="connsiteX51" fmla="*/ 357025 w 1059805"/>
                  <a:gd name="connsiteY51" fmla="*/ 48668 h 2534306"/>
                  <a:gd name="connsiteX52" fmla="*/ 354145 w 1059805"/>
                  <a:gd name="connsiteY52" fmla="*/ 47475 h 2534306"/>
                  <a:gd name="connsiteX53" fmla="*/ 346000 w 1059805"/>
                  <a:gd name="connsiteY53" fmla="*/ 27810 h 2534306"/>
                  <a:gd name="connsiteX54" fmla="*/ 354145 w 1059805"/>
                  <a:gd name="connsiteY54" fmla="*/ 8146 h 2534306"/>
                  <a:gd name="connsiteX55" fmla="*/ 373810 w 1059805"/>
                  <a:gd name="connsiteY55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442085 h 2534306"/>
                  <a:gd name="connsiteX32" fmla="*/ 0 w 1059805"/>
                  <a:gd name="connsiteY32" fmla="*/ 1076843 h 2534306"/>
                  <a:gd name="connsiteX33" fmla="*/ 233629 w 1059805"/>
                  <a:gd name="connsiteY33" fmla="*/ 637440 h 2534306"/>
                  <a:gd name="connsiteX34" fmla="*/ 280070 w 1059805"/>
                  <a:gd name="connsiteY34" fmla="*/ 612232 h 2534306"/>
                  <a:gd name="connsiteX35" fmla="*/ 347488 w 1059805"/>
                  <a:gd name="connsiteY35" fmla="*/ 250293 h 2534306"/>
                  <a:gd name="connsiteX36" fmla="*/ 342910 w 1059805"/>
                  <a:gd name="connsiteY36" fmla="*/ 250293 h 2534306"/>
                  <a:gd name="connsiteX37" fmla="*/ 320186 w 1059805"/>
                  <a:gd name="connsiteY37" fmla="*/ 240881 h 2534306"/>
                  <a:gd name="connsiteX38" fmla="*/ 310773 w 1059805"/>
                  <a:gd name="connsiteY38" fmla="*/ 218157 h 2534306"/>
                  <a:gd name="connsiteX39" fmla="*/ 320186 w 1059805"/>
                  <a:gd name="connsiteY39" fmla="*/ 195433 h 2534306"/>
                  <a:gd name="connsiteX40" fmla="*/ 342910 w 1059805"/>
                  <a:gd name="connsiteY40" fmla="*/ 186021 h 2534306"/>
                  <a:gd name="connsiteX41" fmla="*/ 349707 w 1059805"/>
                  <a:gd name="connsiteY41" fmla="*/ 186021 h 2534306"/>
                  <a:gd name="connsiteX42" fmla="*/ 349707 w 1059805"/>
                  <a:gd name="connsiteY42" fmla="*/ 127928 h 2534306"/>
                  <a:gd name="connsiteX43" fmla="*/ 351310 w 1059805"/>
                  <a:gd name="connsiteY43" fmla="*/ 124060 h 2534306"/>
                  <a:gd name="connsiteX44" fmla="*/ 346000 w 1059805"/>
                  <a:gd name="connsiteY44" fmla="*/ 111241 h 2534306"/>
                  <a:gd name="connsiteX45" fmla="*/ 354145 w 1059805"/>
                  <a:gd name="connsiteY45" fmla="*/ 91577 h 2534306"/>
                  <a:gd name="connsiteX46" fmla="*/ 357026 w 1059805"/>
                  <a:gd name="connsiteY46" fmla="*/ 90383 h 2534306"/>
                  <a:gd name="connsiteX47" fmla="*/ 354145 w 1059805"/>
                  <a:gd name="connsiteY47" fmla="*/ 89190 h 2534306"/>
                  <a:gd name="connsiteX48" fmla="*/ 346000 w 1059805"/>
                  <a:gd name="connsiteY48" fmla="*/ 69525 h 2534306"/>
                  <a:gd name="connsiteX49" fmla="*/ 354145 w 1059805"/>
                  <a:gd name="connsiteY49" fmla="*/ 49861 h 2534306"/>
                  <a:gd name="connsiteX50" fmla="*/ 357025 w 1059805"/>
                  <a:gd name="connsiteY50" fmla="*/ 48668 h 2534306"/>
                  <a:gd name="connsiteX51" fmla="*/ 354145 w 1059805"/>
                  <a:gd name="connsiteY51" fmla="*/ 47475 h 2534306"/>
                  <a:gd name="connsiteX52" fmla="*/ 346000 w 1059805"/>
                  <a:gd name="connsiteY52" fmla="*/ 27810 h 2534306"/>
                  <a:gd name="connsiteX53" fmla="*/ 354145 w 1059805"/>
                  <a:gd name="connsiteY53" fmla="*/ 8146 h 2534306"/>
                  <a:gd name="connsiteX54" fmla="*/ 373810 w 1059805"/>
                  <a:gd name="connsiteY54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076843 h 2534306"/>
                  <a:gd name="connsiteX32" fmla="*/ 233629 w 1059805"/>
                  <a:gd name="connsiteY32" fmla="*/ 637440 h 2534306"/>
                  <a:gd name="connsiteX33" fmla="*/ 280070 w 1059805"/>
                  <a:gd name="connsiteY33" fmla="*/ 612232 h 2534306"/>
                  <a:gd name="connsiteX34" fmla="*/ 347488 w 1059805"/>
                  <a:gd name="connsiteY34" fmla="*/ 250293 h 2534306"/>
                  <a:gd name="connsiteX35" fmla="*/ 342910 w 1059805"/>
                  <a:gd name="connsiteY35" fmla="*/ 250293 h 2534306"/>
                  <a:gd name="connsiteX36" fmla="*/ 320186 w 1059805"/>
                  <a:gd name="connsiteY36" fmla="*/ 240881 h 2534306"/>
                  <a:gd name="connsiteX37" fmla="*/ 310773 w 1059805"/>
                  <a:gd name="connsiteY37" fmla="*/ 218157 h 2534306"/>
                  <a:gd name="connsiteX38" fmla="*/ 320186 w 1059805"/>
                  <a:gd name="connsiteY38" fmla="*/ 195433 h 2534306"/>
                  <a:gd name="connsiteX39" fmla="*/ 342910 w 1059805"/>
                  <a:gd name="connsiteY39" fmla="*/ 186021 h 2534306"/>
                  <a:gd name="connsiteX40" fmla="*/ 349707 w 1059805"/>
                  <a:gd name="connsiteY40" fmla="*/ 186021 h 2534306"/>
                  <a:gd name="connsiteX41" fmla="*/ 349707 w 1059805"/>
                  <a:gd name="connsiteY41" fmla="*/ 127928 h 2534306"/>
                  <a:gd name="connsiteX42" fmla="*/ 351310 w 1059805"/>
                  <a:gd name="connsiteY42" fmla="*/ 124060 h 2534306"/>
                  <a:gd name="connsiteX43" fmla="*/ 346000 w 1059805"/>
                  <a:gd name="connsiteY43" fmla="*/ 111241 h 2534306"/>
                  <a:gd name="connsiteX44" fmla="*/ 354145 w 1059805"/>
                  <a:gd name="connsiteY44" fmla="*/ 91577 h 2534306"/>
                  <a:gd name="connsiteX45" fmla="*/ 357026 w 1059805"/>
                  <a:gd name="connsiteY45" fmla="*/ 90383 h 2534306"/>
                  <a:gd name="connsiteX46" fmla="*/ 354145 w 1059805"/>
                  <a:gd name="connsiteY46" fmla="*/ 89190 h 2534306"/>
                  <a:gd name="connsiteX47" fmla="*/ 346000 w 1059805"/>
                  <a:gd name="connsiteY47" fmla="*/ 69525 h 2534306"/>
                  <a:gd name="connsiteX48" fmla="*/ 354145 w 1059805"/>
                  <a:gd name="connsiteY48" fmla="*/ 49861 h 2534306"/>
                  <a:gd name="connsiteX49" fmla="*/ 357025 w 1059805"/>
                  <a:gd name="connsiteY49" fmla="*/ 48668 h 2534306"/>
                  <a:gd name="connsiteX50" fmla="*/ 354145 w 1059805"/>
                  <a:gd name="connsiteY50" fmla="*/ 47475 h 2534306"/>
                  <a:gd name="connsiteX51" fmla="*/ 346000 w 1059805"/>
                  <a:gd name="connsiteY51" fmla="*/ 27810 h 2534306"/>
                  <a:gd name="connsiteX52" fmla="*/ 354145 w 1059805"/>
                  <a:gd name="connsiteY52" fmla="*/ 8146 h 2534306"/>
                  <a:gd name="connsiteX53" fmla="*/ 373810 w 1059805"/>
                  <a:gd name="connsiteY53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2338136 h 2534306"/>
                  <a:gd name="connsiteX27" fmla="*/ 863635 w 1059805"/>
                  <a:gd name="connsiteY27" fmla="*/ 2534306 h 2534306"/>
                  <a:gd name="connsiteX28" fmla="*/ 196170 w 1059805"/>
                  <a:gd name="connsiteY28" fmla="*/ 2534306 h 2534306"/>
                  <a:gd name="connsiteX29" fmla="*/ 0 w 1059805"/>
                  <a:gd name="connsiteY29" fmla="*/ 2338136 h 2534306"/>
                  <a:gd name="connsiteX30" fmla="*/ 0 w 1059805"/>
                  <a:gd name="connsiteY30" fmla="*/ 1076843 h 2534306"/>
                  <a:gd name="connsiteX31" fmla="*/ 233629 w 1059805"/>
                  <a:gd name="connsiteY31" fmla="*/ 637440 h 2534306"/>
                  <a:gd name="connsiteX32" fmla="*/ 280070 w 1059805"/>
                  <a:gd name="connsiteY32" fmla="*/ 612232 h 2534306"/>
                  <a:gd name="connsiteX33" fmla="*/ 347488 w 1059805"/>
                  <a:gd name="connsiteY33" fmla="*/ 250293 h 2534306"/>
                  <a:gd name="connsiteX34" fmla="*/ 342910 w 1059805"/>
                  <a:gd name="connsiteY34" fmla="*/ 250293 h 2534306"/>
                  <a:gd name="connsiteX35" fmla="*/ 320186 w 1059805"/>
                  <a:gd name="connsiteY35" fmla="*/ 240881 h 2534306"/>
                  <a:gd name="connsiteX36" fmla="*/ 310773 w 1059805"/>
                  <a:gd name="connsiteY36" fmla="*/ 218157 h 2534306"/>
                  <a:gd name="connsiteX37" fmla="*/ 320186 w 1059805"/>
                  <a:gd name="connsiteY37" fmla="*/ 195433 h 2534306"/>
                  <a:gd name="connsiteX38" fmla="*/ 342910 w 1059805"/>
                  <a:gd name="connsiteY38" fmla="*/ 186021 h 2534306"/>
                  <a:gd name="connsiteX39" fmla="*/ 349707 w 1059805"/>
                  <a:gd name="connsiteY39" fmla="*/ 186021 h 2534306"/>
                  <a:gd name="connsiteX40" fmla="*/ 349707 w 1059805"/>
                  <a:gd name="connsiteY40" fmla="*/ 127928 h 2534306"/>
                  <a:gd name="connsiteX41" fmla="*/ 351310 w 1059805"/>
                  <a:gd name="connsiteY41" fmla="*/ 124060 h 2534306"/>
                  <a:gd name="connsiteX42" fmla="*/ 346000 w 1059805"/>
                  <a:gd name="connsiteY42" fmla="*/ 111241 h 2534306"/>
                  <a:gd name="connsiteX43" fmla="*/ 354145 w 1059805"/>
                  <a:gd name="connsiteY43" fmla="*/ 91577 h 2534306"/>
                  <a:gd name="connsiteX44" fmla="*/ 357026 w 1059805"/>
                  <a:gd name="connsiteY44" fmla="*/ 90383 h 2534306"/>
                  <a:gd name="connsiteX45" fmla="*/ 354145 w 1059805"/>
                  <a:gd name="connsiteY45" fmla="*/ 89190 h 2534306"/>
                  <a:gd name="connsiteX46" fmla="*/ 346000 w 1059805"/>
                  <a:gd name="connsiteY46" fmla="*/ 69525 h 2534306"/>
                  <a:gd name="connsiteX47" fmla="*/ 354145 w 1059805"/>
                  <a:gd name="connsiteY47" fmla="*/ 49861 h 2534306"/>
                  <a:gd name="connsiteX48" fmla="*/ 357025 w 1059805"/>
                  <a:gd name="connsiteY48" fmla="*/ 48668 h 2534306"/>
                  <a:gd name="connsiteX49" fmla="*/ 354145 w 1059805"/>
                  <a:gd name="connsiteY49" fmla="*/ 47475 h 2534306"/>
                  <a:gd name="connsiteX50" fmla="*/ 346000 w 1059805"/>
                  <a:gd name="connsiteY50" fmla="*/ 27810 h 2534306"/>
                  <a:gd name="connsiteX51" fmla="*/ 354145 w 1059805"/>
                  <a:gd name="connsiteY51" fmla="*/ 8146 h 2534306"/>
                  <a:gd name="connsiteX52" fmla="*/ 373810 w 1059805"/>
                  <a:gd name="connsiteY52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2338136 h 2534306"/>
                  <a:gd name="connsiteX26" fmla="*/ 863635 w 1059805"/>
                  <a:gd name="connsiteY26" fmla="*/ 2534306 h 2534306"/>
                  <a:gd name="connsiteX27" fmla="*/ 196170 w 1059805"/>
                  <a:gd name="connsiteY27" fmla="*/ 2534306 h 2534306"/>
                  <a:gd name="connsiteX28" fmla="*/ 0 w 1059805"/>
                  <a:gd name="connsiteY28" fmla="*/ 2338136 h 2534306"/>
                  <a:gd name="connsiteX29" fmla="*/ 0 w 1059805"/>
                  <a:gd name="connsiteY29" fmla="*/ 1076843 h 2534306"/>
                  <a:gd name="connsiteX30" fmla="*/ 233629 w 1059805"/>
                  <a:gd name="connsiteY30" fmla="*/ 637440 h 2534306"/>
                  <a:gd name="connsiteX31" fmla="*/ 280070 w 1059805"/>
                  <a:gd name="connsiteY31" fmla="*/ 612232 h 2534306"/>
                  <a:gd name="connsiteX32" fmla="*/ 347488 w 1059805"/>
                  <a:gd name="connsiteY32" fmla="*/ 250293 h 2534306"/>
                  <a:gd name="connsiteX33" fmla="*/ 342910 w 1059805"/>
                  <a:gd name="connsiteY33" fmla="*/ 250293 h 2534306"/>
                  <a:gd name="connsiteX34" fmla="*/ 320186 w 1059805"/>
                  <a:gd name="connsiteY34" fmla="*/ 240881 h 2534306"/>
                  <a:gd name="connsiteX35" fmla="*/ 310773 w 1059805"/>
                  <a:gd name="connsiteY35" fmla="*/ 218157 h 2534306"/>
                  <a:gd name="connsiteX36" fmla="*/ 320186 w 1059805"/>
                  <a:gd name="connsiteY36" fmla="*/ 195433 h 2534306"/>
                  <a:gd name="connsiteX37" fmla="*/ 342910 w 1059805"/>
                  <a:gd name="connsiteY37" fmla="*/ 186021 h 2534306"/>
                  <a:gd name="connsiteX38" fmla="*/ 349707 w 1059805"/>
                  <a:gd name="connsiteY38" fmla="*/ 186021 h 2534306"/>
                  <a:gd name="connsiteX39" fmla="*/ 349707 w 1059805"/>
                  <a:gd name="connsiteY39" fmla="*/ 127928 h 2534306"/>
                  <a:gd name="connsiteX40" fmla="*/ 351310 w 1059805"/>
                  <a:gd name="connsiteY40" fmla="*/ 124060 h 2534306"/>
                  <a:gd name="connsiteX41" fmla="*/ 346000 w 1059805"/>
                  <a:gd name="connsiteY41" fmla="*/ 111241 h 2534306"/>
                  <a:gd name="connsiteX42" fmla="*/ 354145 w 1059805"/>
                  <a:gd name="connsiteY42" fmla="*/ 91577 h 2534306"/>
                  <a:gd name="connsiteX43" fmla="*/ 357026 w 1059805"/>
                  <a:gd name="connsiteY43" fmla="*/ 90383 h 2534306"/>
                  <a:gd name="connsiteX44" fmla="*/ 354145 w 1059805"/>
                  <a:gd name="connsiteY44" fmla="*/ 89190 h 2534306"/>
                  <a:gd name="connsiteX45" fmla="*/ 346000 w 1059805"/>
                  <a:gd name="connsiteY45" fmla="*/ 69525 h 2534306"/>
                  <a:gd name="connsiteX46" fmla="*/ 354145 w 1059805"/>
                  <a:gd name="connsiteY46" fmla="*/ 49861 h 2534306"/>
                  <a:gd name="connsiteX47" fmla="*/ 357025 w 1059805"/>
                  <a:gd name="connsiteY47" fmla="*/ 48668 h 2534306"/>
                  <a:gd name="connsiteX48" fmla="*/ 354145 w 1059805"/>
                  <a:gd name="connsiteY48" fmla="*/ 47475 h 2534306"/>
                  <a:gd name="connsiteX49" fmla="*/ 346000 w 1059805"/>
                  <a:gd name="connsiteY49" fmla="*/ 27810 h 2534306"/>
                  <a:gd name="connsiteX50" fmla="*/ 354145 w 1059805"/>
                  <a:gd name="connsiteY50" fmla="*/ 8146 h 2534306"/>
                  <a:gd name="connsiteX51" fmla="*/ 373810 w 1059805"/>
                  <a:gd name="connsiteY51" fmla="*/ 0 h 25343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1059805" h="2534306">
                    <a:moveTo>
                      <a:pt x="373810" y="0"/>
                    </a:moveTo>
                    <a:lnTo>
                      <a:pt x="685290" y="0"/>
                    </a:lnTo>
                    <a:cubicBezTo>
                      <a:pt x="700649" y="0"/>
                      <a:pt x="713101" y="12451"/>
                      <a:pt x="713101" y="27811"/>
                    </a:cubicBezTo>
                    <a:lnTo>
                      <a:pt x="713100" y="27811"/>
                    </a:lnTo>
                    <a:cubicBezTo>
                      <a:pt x="713100" y="35490"/>
                      <a:pt x="709987" y="42443"/>
                      <a:pt x="704954" y="47476"/>
                    </a:cubicBezTo>
                    <a:lnTo>
                      <a:pt x="702077" y="48668"/>
                    </a:lnTo>
                    <a:lnTo>
                      <a:pt x="704955" y="49861"/>
                    </a:lnTo>
                    <a:cubicBezTo>
                      <a:pt x="709988" y="54894"/>
                      <a:pt x="713101" y="61846"/>
                      <a:pt x="713101" y="69526"/>
                    </a:cubicBezTo>
                    <a:lnTo>
                      <a:pt x="713100" y="69526"/>
                    </a:lnTo>
                    <a:cubicBezTo>
                      <a:pt x="713100" y="77205"/>
                      <a:pt x="709987" y="84158"/>
                      <a:pt x="704954" y="89191"/>
                    </a:cubicBezTo>
                    <a:lnTo>
                      <a:pt x="702075" y="90384"/>
                    </a:lnTo>
                    <a:lnTo>
                      <a:pt x="704955" y="91577"/>
                    </a:lnTo>
                    <a:cubicBezTo>
                      <a:pt x="709988" y="96610"/>
                      <a:pt x="713101" y="103562"/>
                      <a:pt x="713101" y="111242"/>
                    </a:cubicBezTo>
                    <a:lnTo>
                      <a:pt x="713100" y="111242"/>
                    </a:lnTo>
                    <a:lnTo>
                      <a:pt x="707791" y="124061"/>
                    </a:lnTo>
                    <a:lnTo>
                      <a:pt x="709392" y="127928"/>
                    </a:lnTo>
                    <a:lnTo>
                      <a:pt x="709392" y="186021"/>
                    </a:lnTo>
                    <a:lnTo>
                      <a:pt x="716190" y="186021"/>
                    </a:lnTo>
                    <a:cubicBezTo>
                      <a:pt x="733939" y="186021"/>
                      <a:pt x="748327" y="200409"/>
                      <a:pt x="748327" y="218157"/>
                    </a:cubicBezTo>
                    <a:lnTo>
                      <a:pt x="748326" y="218157"/>
                    </a:lnTo>
                    <a:cubicBezTo>
                      <a:pt x="748326" y="227032"/>
                      <a:pt x="744729" y="235066"/>
                      <a:pt x="738914" y="240882"/>
                    </a:cubicBezTo>
                    <a:lnTo>
                      <a:pt x="718824" y="249203"/>
                    </a:lnTo>
                    <a:lnTo>
                      <a:pt x="787200" y="616284"/>
                    </a:lnTo>
                    <a:lnTo>
                      <a:pt x="826176" y="637440"/>
                    </a:lnTo>
                    <a:cubicBezTo>
                      <a:pt x="967131" y="732667"/>
                      <a:pt x="1059805" y="893933"/>
                      <a:pt x="1059805" y="1076843"/>
                    </a:cubicBezTo>
                    <a:lnTo>
                      <a:pt x="1059805" y="2338136"/>
                    </a:lnTo>
                    <a:cubicBezTo>
                      <a:pt x="1059805" y="2446478"/>
                      <a:pt x="971977" y="2534306"/>
                      <a:pt x="863635" y="2534306"/>
                    </a:cubicBezTo>
                    <a:lnTo>
                      <a:pt x="196170" y="2534306"/>
                    </a:lnTo>
                    <a:cubicBezTo>
                      <a:pt x="87828" y="2534306"/>
                      <a:pt x="0" y="2446478"/>
                      <a:pt x="0" y="2338136"/>
                    </a:cubicBezTo>
                    <a:lnTo>
                      <a:pt x="0" y="1076843"/>
                    </a:lnTo>
                    <a:cubicBezTo>
                      <a:pt x="0" y="893933"/>
                      <a:pt x="92674" y="732667"/>
                      <a:pt x="233629" y="637440"/>
                    </a:cubicBezTo>
                    <a:lnTo>
                      <a:pt x="280070" y="612232"/>
                    </a:lnTo>
                    <a:lnTo>
                      <a:pt x="347488" y="250293"/>
                    </a:lnTo>
                    <a:lnTo>
                      <a:pt x="342910" y="250293"/>
                    </a:lnTo>
                    <a:cubicBezTo>
                      <a:pt x="334036" y="250293"/>
                      <a:pt x="326001" y="246696"/>
                      <a:pt x="320186" y="240881"/>
                    </a:cubicBezTo>
                    <a:lnTo>
                      <a:pt x="310773" y="218157"/>
                    </a:lnTo>
                    <a:lnTo>
                      <a:pt x="320186" y="195433"/>
                    </a:lnTo>
                    <a:cubicBezTo>
                      <a:pt x="326001" y="189618"/>
                      <a:pt x="334036" y="186021"/>
                      <a:pt x="342910" y="186021"/>
                    </a:cubicBezTo>
                    <a:lnTo>
                      <a:pt x="349707" y="186021"/>
                    </a:lnTo>
                    <a:lnTo>
                      <a:pt x="349707" y="127928"/>
                    </a:lnTo>
                    <a:lnTo>
                      <a:pt x="351310" y="124060"/>
                    </a:lnTo>
                    <a:lnTo>
                      <a:pt x="346000" y="111241"/>
                    </a:lnTo>
                    <a:lnTo>
                      <a:pt x="354145" y="91577"/>
                    </a:lnTo>
                    <a:lnTo>
                      <a:pt x="357026" y="90383"/>
                    </a:lnTo>
                    <a:lnTo>
                      <a:pt x="354145" y="89190"/>
                    </a:lnTo>
                    <a:lnTo>
                      <a:pt x="346000" y="69525"/>
                    </a:lnTo>
                    <a:lnTo>
                      <a:pt x="354145" y="49861"/>
                    </a:lnTo>
                    <a:lnTo>
                      <a:pt x="357025" y="48668"/>
                    </a:lnTo>
                    <a:lnTo>
                      <a:pt x="354145" y="47475"/>
                    </a:lnTo>
                    <a:lnTo>
                      <a:pt x="346000" y="27810"/>
                    </a:lnTo>
                    <a:lnTo>
                      <a:pt x="354145" y="8146"/>
                    </a:lnTo>
                    <a:cubicBezTo>
                      <a:pt x="359178" y="3113"/>
                      <a:pt x="366131" y="0"/>
                      <a:pt x="373810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9" name="台形 78">
                <a:extLst>
                  <a:ext uri="{FF2B5EF4-FFF2-40B4-BE49-F238E27FC236}">
                    <a16:creationId xmlns:a16="http://schemas.microsoft.com/office/drawing/2014/main" id="{C9F5BD8D-EFB3-5780-0735-95039608B936}"/>
                  </a:ext>
                </a:extLst>
              </p:cNvPr>
              <p:cNvSpPr/>
              <p:nvPr/>
            </p:nvSpPr>
            <p:spPr bwMode="auto">
              <a:xfrm>
                <a:off x="-730809" y="1448780"/>
                <a:ext cx="454584" cy="327682"/>
              </a:xfrm>
              <a:prstGeom prst="trapezoid">
                <a:avLst>
                  <a:gd name="adj" fmla="val 16788"/>
                </a:avLst>
              </a:prstGeom>
              <a:solidFill>
                <a:schemeClr val="bg1">
                  <a:lumMod val="50000"/>
                </a:schemeClr>
              </a:solid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9205C0B0-8E6D-1AF8-728A-5AF122067468}"/>
                </a:ext>
              </a:extLst>
            </p:cNvPr>
            <p:cNvGrpSpPr/>
            <p:nvPr/>
          </p:nvGrpSpPr>
          <p:grpSpPr>
            <a:xfrm rot="5400000">
              <a:off x="7014258" y="4675898"/>
              <a:ext cx="279310" cy="412791"/>
              <a:chOff x="6413714" y="6587914"/>
              <a:chExt cx="364080" cy="544194"/>
            </a:xfrm>
            <a:solidFill>
              <a:schemeClr val="bg1">
                <a:lumMod val="85000"/>
              </a:schemeClr>
            </a:solidFill>
          </p:grpSpPr>
          <p:sp>
            <p:nvSpPr>
              <p:cNvPr id="75" name="四角形: 角を丸くする 74">
                <a:extLst>
                  <a:ext uri="{FF2B5EF4-FFF2-40B4-BE49-F238E27FC236}">
                    <a16:creationId xmlns:a16="http://schemas.microsoft.com/office/drawing/2014/main" id="{59B04818-843A-E50F-CD9E-BD7D7B2CEBEC}"/>
                  </a:ext>
                </a:extLst>
              </p:cNvPr>
              <p:cNvSpPr/>
              <p:nvPr/>
            </p:nvSpPr>
            <p:spPr bwMode="auto">
              <a:xfrm>
                <a:off x="6413714" y="6617951"/>
                <a:ext cx="364080" cy="483242"/>
              </a:xfrm>
              <a:prstGeom prst="roundRect">
                <a:avLst/>
              </a:prstGeom>
              <a:solidFill>
                <a:srgbClr val="FFC000"/>
              </a:solid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" name="四角形: 角を丸くする 75">
                <a:extLst>
                  <a:ext uri="{FF2B5EF4-FFF2-40B4-BE49-F238E27FC236}">
                    <a16:creationId xmlns:a16="http://schemas.microsoft.com/office/drawing/2014/main" id="{9E3F546D-FA02-A49E-115B-72AA9CE3F327}"/>
                  </a:ext>
                </a:extLst>
              </p:cNvPr>
              <p:cNvSpPr/>
              <p:nvPr/>
            </p:nvSpPr>
            <p:spPr bwMode="auto">
              <a:xfrm flipV="1">
                <a:off x="6413714" y="6587914"/>
                <a:ext cx="364080" cy="45719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7" name="四角形: 角を丸くする 76">
                <a:extLst>
                  <a:ext uri="{FF2B5EF4-FFF2-40B4-BE49-F238E27FC236}">
                    <a16:creationId xmlns:a16="http://schemas.microsoft.com/office/drawing/2014/main" id="{D4FB321C-E892-7DAD-DA02-E79EDA74C6CB}"/>
                  </a:ext>
                </a:extLst>
              </p:cNvPr>
              <p:cNvSpPr/>
              <p:nvPr/>
            </p:nvSpPr>
            <p:spPr bwMode="auto">
              <a:xfrm flipV="1">
                <a:off x="6413714" y="7086389"/>
                <a:ext cx="364080" cy="45719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4D5C49E6-9AB7-921A-21B1-0366FE23679F}"/>
                </a:ext>
              </a:extLst>
            </p:cNvPr>
            <p:cNvGrpSpPr/>
            <p:nvPr/>
          </p:nvGrpSpPr>
          <p:grpSpPr>
            <a:xfrm rot="9438102">
              <a:off x="7048250" y="4263474"/>
              <a:ext cx="447149" cy="496497"/>
              <a:chOff x="8354976" y="6737350"/>
              <a:chExt cx="447149" cy="496497"/>
            </a:xfrm>
          </p:grpSpPr>
          <p:sp>
            <p:nvSpPr>
              <p:cNvPr id="70" name="星: 12 pt 69">
                <a:extLst>
                  <a:ext uri="{FF2B5EF4-FFF2-40B4-BE49-F238E27FC236}">
                    <a16:creationId xmlns:a16="http://schemas.microsoft.com/office/drawing/2014/main" id="{247E0EF0-66F3-0757-9F8A-6DB4E31217C7}"/>
                  </a:ext>
                </a:extLst>
              </p:cNvPr>
              <p:cNvSpPr/>
              <p:nvPr/>
            </p:nvSpPr>
            <p:spPr bwMode="auto">
              <a:xfrm rot="900000">
                <a:off x="8602013" y="6737350"/>
                <a:ext cx="200112" cy="337571"/>
              </a:xfrm>
              <a:prstGeom prst="star12">
                <a:avLst>
                  <a:gd name="adj" fmla="val 42687"/>
                </a:avLst>
              </a:prstGeom>
              <a:solidFill>
                <a:srgbClr val="FFFF99"/>
              </a:solid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1" name="グループ化 70">
                <a:extLst>
                  <a:ext uri="{FF2B5EF4-FFF2-40B4-BE49-F238E27FC236}">
                    <a16:creationId xmlns:a16="http://schemas.microsoft.com/office/drawing/2014/main" id="{4A8E6AB6-A0B2-6353-A495-461B078C9ABC}"/>
                  </a:ext>
                </a:extLst>
              </p:cNvPr>
              <p:cNvGrpSpPr/>
              <p:nvPr/>
            </p:nvGrpSpPr>
            <p:grpSpPr>
              <a:xfrm>
                <a:off x="8354976" y="7057095"/>
                <a:ext cx="338174" cy="176752"/>
                <a:chOff x="6413714" y="6587914"/>
                <a:chExt cx="364080" cy="544194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72" name="四角形: 角を丸くする 71">
                  <a:extLst>
                    <a:ext uri="{FF2B5EF4-FFF2-40B4-BE49-F238E27FC236}">
                      <a16:creationId xmlns:a16="http://schemas.microsoft.com/office/drawing/2014/main" id="{D300B7C0-67CF-7610-78E8-1AEA1A8184E0}"/>
                    </a:ext>
                  </a:extLst>
                </p:cNvPr>
                <p:cNvSpPr/>
                <p:nvPr/>
              </p:nvSpPr>
              <p:spPr bwMode="auto">
                <a:xfrm>
                  <a:off x="6413714" y="6617951"/>
                  <a:ext cx="364080" cy="483242"/>
                </a:xfrm>
                <a:prstGeom prst="roundRect">
                  <a:avLst/>
                </a:prstGeom>
                <a:solidFill>
                  <a:srgbClr val="00B0F0"/>
                </a:solidFill>
                <a:ln w="19050" cap="flat" cmpd="sng" algn="ctr">
                  <a:solidFill>
                    <a:sysClr val="windowText" lastClr="000000">
                      <a:lumMod val="95000"/>
                      <a:lumOff val="5000"/>
                    </a:sys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3" name="四角形: 角を丸くする 72">
                  <a:extLst>
                    <a:ext uri="{FF2B5EF4-FFF2-40B4-BE49-F238E27FC236}">
                      <a16:creationId xmlns:a16="http://schemas.microsoft.com/office/drawing/2014/main" id="{B55DAFBA-FF9D-FC33-98D2-AF2D0C96299B}"/>
                    </a:ext>
                  </a:extLst>
                </p:cNvPr>
                <p:cNvSpPr/>
                <p:nvPr/>
              </p:nvSpPr>
              <p:spPr bwMode="auto">
                <a:xfrm flipV="1">
                  <a:off x="6413714" y="6587914"/>
                  <a:ext cx="364080" cy="45719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>
                      <a:lumMod val="95000"/>
                      <a:lumOff val="5000"/>
                    </a:sys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" name="四角形: 角を丸くする 73">
                  <a:extLst>
                    <a:ext uri="{FF2B5EF4-FFF2-40B4-BE49-F238E27FC236}">
                      <a16:creationId xmlns:a16="http://schemas.microsoft.com/office/drawing/2014/main" id="{C30FE490-5E50-29C4-6C6F-C284A24D3F39}"/>
                    </a:ext>
                  </a:extLst>
                </p:cNvPr>
                <p:cNvSpPr/>
                <p:nvPr/>
              </p:nvSpPr>
              <p:spPr bwMode="auto">
                <a:xfrm flipV="1">
                  <a:off x="6413714" y="7086389"/>
                  <a:ext cx="364080" cy="45719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>
                      <a:lumMod val="95000"/>
                      <a:lumOff val="5000"/>
                    </a:sys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69" name="楕円 16">
              <a:extLst>
                <a:ext uri="{FF2B5EF4-FFF2-40B4-BE49-F238E27FC236}">
                  <a16:creationId xmlns:a16="http://schemas.microsoft.com/office/drawing/2014/main" id="{BF4B44AF-5288-E125-CE37-F01FD6E2CF5F}"/>
                </a:ext>
              </a:extLst>
            </p:cNvPr>
            <p:cNvSpPr/>
            <p:nvPr/>
          </p:nvSpPr>
          <p:spPr bwMode="auto">
            <a:xfrm>
              <a:off x="6956884" y="3984653"/>
              <a:ext cx="312596" cy="125680"/>
            </a:xfrm>
            <a:custGeom>
              <a:avLst/>
              <a:gdLst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971470"/>
                <a:gd name="connsiteX1" fmla="*/ 621466 w 1242932"/>
                <a:gd name="connsiteY1" fmla="*/ 0 h 971470"/>
                <a:gd name="connsiteX2" fmla="*/ 1242932 w 1242932"/>
                <a:gd name="connsiteY2" fmla="*/ 621466 h 971470"/>
                <a:gd name="connsiteX3" fmla="*/ 630991 w 1242932"/>
                <a:gd name="connsiteY3" fmla="*/ 971470 h 971470"/>
                <a:gd name="connsiteX4" fmla="*/ 0 w 1242932"/>
                <a:gd name="connsiteY4" fmla="*/ 621466 h 971470"/>
                <a:gd name="connsiteX0" fmla="*/ 0 w 1242932"/>
                <a:gd name="connsiteY0" fmla="*/ 850066 h 1200070"/>
                <a:gd name="connsiteX1" fmla="*/ 635754 w 1242932"/>
                <a:gd name="connsiteY1" fmla="*/ 0 h 1200070"/>
                <a:gd name="connsiteX2" fmla="*/ 1242932 w 1242932"/>
                <a:gd name="connsiteY2" fmla="*/ 850066 h 1200070"/>
                <a:gd name="connsiteX3" fmla="*/ 630991 w 1242932"/>
                <a:gd name="connsiteY3" fmla="*/ 1200070 h 1200070"/>
                <a:gd name="connsiteX4" fmla="*/ 0 w 1242932"/>
                <a:gd name="connsiteY4" fmla="*/ 850066 h 12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42932" h="1200070">
                  <a:moveTo>
                    <a:pt x="0" y="850066"/>
                  </a:moveTo>
                  <a:cubicBezTo>
                    <a:pt x="0" y="506840"/>
                    <a:pt x="292528" y="0"/>
                    <a:pt x="635754" y="0"/>
                  </a:cubicBezTo>
                  <a:cubicBezTo>
                    <a:pt x="978980" y="0"/>
                    <a:pt x="1242932" y="506840"/>
                    <a:pt x="1242932" y="850066"/>
                  </a:cubicBezTo>
                  <a:cubicBezTo>
                    <a:pt x="1242932" y="1193292"/>
                    <a:pt x="974217" y="1200070"/>
                    <a:pt x="630991" y="1200070"/>
                  </a:cubicBezTo>
                  <a:cubicBezTo>
                    <a:pt x="287765" y="1200070"/>
                    <a:pt x="0" y="1193292"/>
                    <a:pt x="0" y="850066"/>
                  </a:cubicBezTo>
                  <a:close/>
                </a:path>
              </a:pathLst>
            </a:custGeom>
            <a:solidFill>
              <a:srgbClr val="CCE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2E17EC80-1ECA-AF25-DE8D-85D2CD52EDAB}"/>
              </a:ext>
            </a:extLst>
          </p:cNvPr>
          <p:cNvGrpSpPr/>
          <p:nvPr/>
        </p:nvGrpSpPr>
        <p:grpSpPr>
          <a:xfrm rot="900000">
            <a:off x="4172247" y="3943680"/>
            <a:ext cx="2041456" cy="1105270"/>
            <a:chOff x="4130509" y="1408707"/>
            <a:chExt cx="2649561" cy="1434506"/>
          </a:xfrm>
        </p:grpSpPr>
        <p:sp>
          <p:nvSpPr>
            <p:cNvPr id="83" name="四角形: 上の 2 つの角を丸める 82">
              <a:extLst>
                <a:ext uri="{FF2B5EF4-FFF2-40B4-BE49-F238E27FC236}">
                  <a16:creationId xmlns:a16="http://schemas.microsoft.com/office/drawing/2014/main" id="{68B6C681-762D-D2A6-17E5-ECE415ABEBCA}"/>
                </a:ext>
              </a:extLst>
            </p:cNvPr>
            <p:cNvSpPr/>
            <p:nvPr/>
          </p:nvSpPr>
          <p:spPr bwMode="auto">
            <a:xfrm>
              <a:off x="5182618" y="1408707"/>
              <a:ext cx="551432" cy="26839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A2EA5163-15C4-8572-0F4C-80C98A5E5913}"/>
                </a:ext>
              </a:extLst>
            </p:cNvPr>
            <p:cNvGrpSpPr/>
            <p:nvPr/>
          </p:nvGrpSpPr>
          <p:grpSpPr>
            <a:xfrm>
              <a:off x="4130509" y="1892355"/>
              <a:ext cx="1151576" cy="752476"/>
              <a:chOff x="4130509" y="1892355"/>
              <a:chExt cx="1151576" cy="752476"/>
            </a:xfrm>
            <a:solidFill>
              <a:srgbClr val="0070C0"/>
            </a:solidFill>
          </p:grpSpPr>
          <p:sp>
            <p:nvSpPr>
              <p:cNvPr id="92" name="四角形: 上の 2 つの角を丸める 91">
                <a:extLst>
                  <a:ext uri="{FF2B5EF4-FFF2-40B4-BE49-F238E27FC236}">
                    <a16:creationId xmlns:a16="http://schemas.microsoft.com/office/drawing/2014/main" id="{39280949-9E84-8468-BC73-68FB8710D20F}"/>
                  </a:ext>
                </a:extLst>
              </p:cNvPr>
              <p:cNvSpPr/>
              <p:nvPr/>
            </p:nvSpPr>
            <p:spPr bwMode="auto">
              <a:xfrm rot="2700000">
                <a:off x="4139350" y="2442774"/>
                <a:ext cx="279512" cy="124602"/>
              </a:xfrm>
              <a:prstGeom prst="round2SameRect">
                <a:avLst>
                  <a:gd name="adj1" fmla="val 27697"/>
                  <a:gd name="adj2" fmla="val 17673"/>
                </a:avLst>
              </a:prstGeom>
              <a:solidFill>
                <a:schemeClr val="accent5">
                  <a:lumMod val="9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3" name="四角形: 上の 2 つの角を丸める 92">
                <a:extLst>
                  <a:ext uri="{FF2B5EF4-FFF2-40B4-BE49-F238E27FC236}">
                    <a16:creationId xmlns:a16="http://schemas.microsoft.com/office/drawing/2014/main" id="{4DA022F4-7192-5314-A3F8-9F945D77688F}"/>
                  </a:ext>
                </a:extLst>
              </p:cNvPr>
              <p:cNvSpPr/>
              <p:nvPr/>
            </p:nvSpPr>
            <p:spPr bwMode="auto">
              <a:xfrm rot="2700000">
                <a:off x="4525273" y="1497591"/>
                <a:ext cx="362047" cy="1151576"/>
              </a:xfrm>
              <a:prstGeom prst="round2SameRect">
                <a:avLst>
                  <a:gd name="adj1" fmla="val 27697"/>
                  <a:gd name="adj2" fmla="val 17673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5" name="グループ化 84">
              <a:extLst>
                <a:ext uri="{FF2B5EF4-FFF2-40B4-BE49-F238E27FC236}">
                  <a16:creationId xmlns:a16="http://schemas.microsoft.com/office/drawing/2014/main" id="{CDB5EC01-C7CB-3964-5E30-9D1B13FAA232}"/>
                </a:ext>
              </a:extLst>
            </p:cNvPr>
            <p:cNvGrpSpPr/>
            <p:nvPr/>
          </p:nvGrpSpPr>
          <p:grpSpPr>
            <a:xfrm flipH="1">
              <a:off x="5628494" y="1892355"/>
              <a:ext cx="1151576" cy="752476"/>
              <a:chOff x="4130509" y="1892355"/>
              <a:chExt cx="1151576" cy="752476"/>
            </a:xfrm>
            <a:solidFill>
              <a:srgbClr val="0070C0"/>
            </a:solidFill>
          </p:grpSpPr>
          <p:sp>
            <p:nvSpPr>
              <p:cNvPr id="90" name="四角形: 上の 2 つの角を丸める 89">
                <a:extLst>
                  <a:ext uri="{FF2B5EF4-FFF2-40B4-BE49-F238E27FC236}">
                    <a16:creationId xmlns:a16="http://schemas.microsoft.com/office/drawing/2014/main" id="{B11BD9EB-EA8B-6C13-4F3D-346B57C5F9FD}"/>
                  </a:ext>
                </a:extLst>
              </p:cNvPr>
              <p:cNvSpPr/>
              <p:nvPr/>
            </p:nvSpPr>
            <p:spPr bwMode="auto">
              <a:xfrm rot="2700000">
                <a:off x="4139350" y="2442774"/>
                <a:ext cx="279512" cy="124602"/>
              </a:xfrm>
              <a:prstGeom prst="round2SameRect">
                <a:avLst>
                  <a:gd name="adj1" fmla="val 27697"/>
                  <a:gd name="adj2" fmla="val 17673"/>
                </a:avLst>
              </a:prstGeom>
              <a:solidFill>
                <a:schemeClr val="accent5">
                  <a:lumMod val="9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1" name="四角形: 上の 2 つの角を丸める 90">
                <a:extLst>
                  <a:ext uri="{FF2B5EF4-FFF2-40B4-BE49-F238E27FC236}">
                    <a16:creationId xmlns:a16="http://schemas.microsoft.com/office/drawing/2014/main" id="{1B658C20-9A8D-3D38-924E-C444D84A2E8D}"/>
                  </a:ext>
                </a:extLst>
              </p:cNvPr>
              <p:cNvSpPr/>
              <p:nvPr/>
            </p:nvSpPr>
            <p:spPr bwMode="auto">
              <a:xfrm rot="2700000">
                <a:off x="4525273" y="1497591"/>
                <a:ext cx="362047" cy="1151576"/>
              </a:xfrm>
              <a:prstGeom prst="round2SameRect">
                <a:avLst>
                  <a:gd name="adj1" fmla="val 27697"/>
                  <a:gd name="adj2" fmla="val 17673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86" name="四角形: 上の 2 つの角を丸める 85">
              <a:extLst>
                <a:ext uri="{FF2B5EF4-FFF2-40B4-BE49-F238E27FC236}">
                  <a16:creationId xmlns:a16="http://schemas.microsoft.com/office/drawing/2014/main" id="{6A0B7E7A-1212-69F3-C827-B393F361B22C}"/>
                </a:ext>
              </a:extLst>
            </p:cNvPr>
            <p:cNvSpPr/>
            <p:nvPr/>
          </p:nvSpPr>
          <p:spPr bwMode="auto">
            <a:xfrm>
              <a:off x="4831644" y="1493758"/>
              <a:ext cx="1243570" cy="1260140"/>
            </a:xfrm>
            <a:prstGeom prst="round2SameRect">
              <a:avLst>
                <a:gd name="adj1" fmla="val 27697"/>
                <a:gd name="adj2" fmla="val 0"/>
              </a:avLst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7" name="四角形: 上の 2 つの角を丸める 86">
              <a:extLst>
                <a:ext uri="{FF2B5EF4-FFF2-40B4-BE49-F238E27FC236}">
                  <a16:creationId xmlns:a16="http://schemas.microsoft.com/office/drawing/2014/main" id="{15B3051B-833A-3C82-51B1-E9CCCB1AA8AE}"/>
                </a:ext>
              </a:extLst>
            </p:cNvPr>
            <p:cNvSpPr/>
            <p:nvPr/>
          </p:nvSpPr>
          <p:spPr bwMode="auto">
            <a:xfrm>
              <a:off x="4853720" y="2756023"/>
              <a:ext cx="1199418" cy="87190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8" name="四角形: 上の 2 つの角を丸める 87">
              <a:extLst>
                <a:ext uri="{FF2B5EF4-FFF2-40B4-BE49-F238E27FC236}">
                  <a16:creationId xmlns:a16="http://schemas.microsoft.com/office/drawing/2014/main" id="{B4A44436-7484-E1CD-CD0F-5A43A1A61AD0}"/>
                </a:ext>
              </a:extLst>
            </p:cNvPr>
            <p:cNvSpPr/>
            <p:nvPr/>
          </p:nvSpPr>
          <p:spPr bwMode="auto">
            <a:xfrm>
              <a:off x="5106418" y="1493758"/>
              <a:ext cx="703832" cy="1260140"/>
            </a:xfrm>
            <a:prstGeom prst="round2SameRect">
              <a:avLst>
                <a:gd name="adj1" fmla="val 23146"/>
                <a:gd name="adj2" fmla="val 0"/>
              </a:avLst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9" name="四角形: 上の 2 つの角を丸める 88">
              <a:extLst>
                <a:ext uri="{FF2B5EF4-FFF2-40B4-BE49-F238E27FC236}">
                  <a16:creationId xmlns:a16="http://schemas.microsoft.com/office/drawing/2014/main" id="{F747BAA7-04A6-09DF-77DE-9FF303CCC651}"/>
                </a:ext>
              </a:extLst>
            </p:cNvPr>
            <p:cNvSpPr/>
            <p:nvPr/>
          </p:nvSpPr>
          <p:spPr bwMode="auto">
            <a:xfrm>
              <a:off x="5177379" y="1493758"/>
              <a:ext cx="561434" cy="1260140"/>
            </a:xfrm>
            <a:prstGeom prst="round2SameRect">
              <a:avLst>
                <a:gd name="adj1" fmla="val 23146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7519694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100</Words>
  <Application>Microsoft Office PowerPoint</Application>
  <PresentationFormat>A4 210 x 297 mm</PresentationFormat>
  <Paragraphs>25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hari0039_置忘れ注意の貼り紙</dc:title>
  <dc:subject>hari0039_置忘れ注意の貼り紙</dc:subject>
  <dc:creator>でじけろお</dc:creator>
  <cp:lastModifiedBy/>
  <cp:revision>1</cp:revision>
  <dcterms:created xsi:type="dcterms:W3CDTF">2014-12-04T06:28:15Z</dcterms:created>
  <dcterms:modified xsi:type="dcterms:W3CDTF">2024-09-23T09:32:40Z</dcterms:modified>
  <cp:version>1</cp:version>
</cp:coreProperties>
</file>

<file path=docProps/thumbnail.jpeg>
</file>