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3" r:id="rId2"/>
    <p:sldId id="330" r:id="rId3"/>
    <p:sldId id="331" r:id="rId4"/>
    <p:sldId id="326" r:id="rId5"/>
    <p:sldId id="334" r:id="rId6"/>
    <p:sldId id="329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CCECFF"/>
    <a:srgbClr val="99CCFF"/>
    <a:srgbClr val="66CCFF"/>
    <a:srgbClr val="FF6600"/>
    <a:srgbClr val="FF0000"/>
    <a:srgbClr val="339933"/>
    <a:srgbClr val="FFFF99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72" y="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8FD20C1F-6C4C-6C47-5DC1-B25831930EB8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1258388" y="1071155"/>
            <a:ext cx="7389224" cy="471569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お帰りの際には、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置忘れのないように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今一度ご確認下さい</a:t>
            </a:r>
          </a:p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</a:rPr>
              <a:t>本日はご利用有難う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ございました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B3186D40-56B3-7533-1A74-6DF97D8C2A97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フリーフォーム: 図形 107">
            <a:extLst>
              <a:ext uri="{FF2B5EF4-FFF2-40B4-BE49-F238E27FC236}">
                <a16:creationId xmlns:a16="http://schemas.microsoft.com/office/drawing/2014/main" id="{2AC8A255-C635-04F3-155F-9D99BEB1259E}"/>
              </a:ext>
            </a:extLst>
          </p:cNvPr>
          <p:cNvSpPr/>
          <p:nvPr/>
        </p:nvSpPr>
        <p:spPr>
          <a:xfrm>
            <a:off x="272480" y="241026"/>
            <a:ext cx="9361040" cy="4539545"/>
          </a:xfrm>
          <a:custGeom>
            <a:avLst/>
            <a:gdLst>
              <a:gd name="connsiteX0" fmla="*/ 416271 w 9361040"/>
              <a:gd name="connsiteY0" fmla="*/ 0 h 4539545"/>
              <a:gd name="connsiteX1" fmla="*/ 8944769 w 9361040"/>
              <a:gd name="connsiteY1" fmla="*/ 0 h 4539545"/>
              <a:gd name="connsiteX2" fmla="*/ 9361040 w 9361040"/>
              <a:gd name="connsiteY2" fmla="*/ 416271 h 4539545"/>
              <a:gd name="connsiteX3" fmla="*/ 9361040 w 9361040"/>
              <a:gd name="connsiteY3" fmla="*/ 3452781 h 4539545"/>
              <a:gd name="connsiteX4" fmla="*/ 8944769 w 9361040"/>
              <a:gd name="connsiteY4" fmla="*/ 3869052 h 4539545"/>
              <a:gd name="connsiteX5" fmla="*/ 6729118 w 9361040"/>
              <a:gd name="connsiteY5" fmla="*/ 3869052 h 4539545"/>
              <a:gd name="connsiteX6" fmla="*/ 6819200 w 9361040"/>
              <a:gd name="connsiteY6" fmla="*/ 4116955 h 4539545"/>
              <a:gd name="connsiteX7" fmla="*/ 7171884 w 9361040"/>
              <a:gd name="connsiteY7" fmla="*/ 4539545 h 4539545"/>
              <a:gd name="connsiteX8" fmla="*/ 7171883 w 9361040"/>
              <a:gd name="connsiteY8" fmla="*/ 4539545 h 4539545"/>
              <a:gd name="connsiteX9" fmla="*/ 6288900 w 9361040"/>
              <a:gd name="connsiteY9" fmla="*/ 3954265 h 4539545"/>
              <a:gd name="connsiteX10" fmla="*/ 6262449 w 9361040"/>
              <a:gd name="connsiteY10" fmla="*/ 3869052 h 4539545"/>
              <a:gd name="connsiteX11" fmla="*/ 416271 w 9361040"/>
              <a:gd name="connsiteY11" fmla="*/ 3869052 h 4539545"/>
              <a:gd name="connsiteX12" fmla="*/ 0 w 9361040"/>
              <a:gd name="connsiteY12" fmla="*/ 3452781 h 4539545"/>
              <a:gd name="connsiteX13" fmla="*/ 0 w 9361040"/>
              <a:gd name="connsiteY13" fmla="*/ 416271 h 4539545"/>
              <a:gd name="connsiteX14" fmla="*/ 416271 w 9361040"/>
              <a:gd name="connsiteY14" fmla="*/ 0 h 45395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9361040" h="4539545">
                <a:moveTo>
                  <a:pt x="416271" y="0"/>
                </a:moveTo>
                <a:lnTo>
                  <a:pt x="8944769" y="0"/>
                </a:lnTo>
                <a:cubicBezTo>
                  <a:pt x="9174669" y="0"/>
                  <a:pt x="9361040" y="186371"/>
                  <a:pt x="9361040" y="416271"/>
                </a:cubicBezTo>
                <a:lnTo>
                  <a:pt x="9361040" y="3452781"/>
                </a:lnTo>
                <a:cubicBezTo>
                  <a:pt x="9361040" y="3682681"/>
                  <a:pt x="9174669" y="3869052"/>
                  <a:pt x="8944769" y="3869052"/>
                </a:cubicBezTo>
                <a:lnTo>
                  <a:pt x="6729118" y="3869052"/>
                </a:lnTo>
                <a:lnTo>
                  <a:pt x="6819200" y="4116955"/>
                </a:lnTo>
                <a:cubicBezTo>
                  <a:pt x="6901283" y="4281121"/>
                  <a:pt x="7021070" y="4426434"/>
                  <a:pt x="7171884" y="4539545"/>
                </a:cubicBezTo>
                <a:lnTo>
                  <a:pt x="7171883" y="4539545"/>
                </a:lnTo>
                <a:cubicBezTo>
                  <a:pt x="6774946" y="4539545"/>
                  <a:pt x="6434377" y="4298210"/>
                  <a:pt x="6288900" y="3954265"/>
                </a:cubicBezTo>
                <a:lnTo>
                  <a:pt x="6262449" y="3869052"/>
                </a:lnTo>
                <a:lnTo>
                  <a:pt x="416271" y="3869052"/>
                </a:lnTo>
                <a:cubicBezTo>
                  <a:pt x="186371" y="3869052"/>
                  <a:pt x="0" y="3682681"/>
                  <a:pt x="0" y="3452781"/>
                </a:cubicBezTo>
                <a:lnTo>
                  <a:pt x="0" y="416271"/>
                </a:lnTo>
                <a:cubicBezTo>
                  <a:pt x="0" y="186371"/>
                  <a:pt x="186371" y="0"/>
                  <a:pt x="416271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69E52AD0-FA53-9A15-DE16-5EC72104B9D4}"/>
              </a:ext>
            </a:extLst>
          </p:cNvPr>
          <p:cNvSpPr txBox="1"/>
          <p:nvPr/>
        </p:nvSpPr>
        <p:spPr>
          <a:xfrm>
            <a:off x="682312" y="646244"/>
            <a:ext cx="8586380" cy="280620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お忘れ物がないか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今一度ご確認下さい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39B51EB8-ED44-55A0-81CE-A45E35DC1063}"/>
              </a:ext>
            </a:extLst>
          </p:cNvPr>
          <p:cNvGrpSpPr/>
          <p:nvPr/>
        </p:nvGrpSpPr>
        <p:grpSpPr>
          <a:xfrm>
            <a:off x="6789437" y="3790294"/>
            <a:ext cx="2657355" cy="2850610"/>
            <a:chOff x="-352158" y="-171330"/>
            <a:chExt cx="3235160" cy="3470436"/>
          </a:xfrm>
        </p:grpSpPr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63E0D38B-33B6-4BD4-AC9B-1DEF6585E2C0}"/>
                </a:ext>
              </a:extLst>
            </p:cNvPr>
            <p:cNvGrpSpPr/>
            <p:nvPr/>
          </p:nvGrpSpPr>
          <p:grpSpPr>
            <a:xfrm>
              <a:off x="671411" y="-171330"/>
              <a:ext cx="2211591" cy="3441303"/>
              <a:chOff x="579138" y="3261571"/>
              <a:chExt cx="1455627" cy="2265000"/>
            </a:xfrm>
          </p:grpSpPr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636734C1-079B-5D3C-E64E-F2BF487233C4}"/>
                  </a:ext>
                </a:extLst>
              </p:cNvPr>
              <p:cNvSpPr/>
              <p:nvPr/>
            </p:nvSpPr>
            <p:spPr bwMode="auto">
              <a:xfrm rot="331382" flipH="1">
                <a:off x="579138" y="4089503"/>
                <a:ext cx="634862" cy="759426"/>
              </a:xfrm>
              <a:custGeom>
                <a:avLst/>
                <a:gdLst>
                  <a:gd name="connsiteX0" fmla="*/ 432312 w 634862"/>
                  <a:gd name="connsiteY0" fmla="*/ 0 h 759426"/>
                  <a:gd name="connsiteX1" fmla="*/ 634862 w 634862"/>
                  <a:gd name="connsiteY1" fmla="*/ 544898 h 759426"/>
                  <a:gd name="connsiteX2" fmla="*/ 634862 w 634862"/>
                  <a:gd name="connsiteY2" fmla="*/ 544900 h 759426"/>
                  <a:gd name="connsiteX3" fmla="*/ 438228 w 634862"/>
                  <a:gd name="connsiteY3" fmla="*/ 527167 h 759426"/>
                  <a:gd name="connsiteX4" fmla="*/ 429421 w 634862"/>
                  <a:gd name="connsiteY4" fmla="*/ 521218 h 759426"/>
                  <a:gd name="connsiteX5" fmla="*/ 439272 w 634862"/>
                  <a:gd name="connsiteY5" fmla="*/ 540827 h 759426"/>
                  <a:gd name="connsiteX6" fmla="*/ 534762 w 634862"/>
                  <a:gd name="connsiteY6" fmla="*/ 656432 h 759426"/>
                  <a:gd name="connsiteX7" fmla="*/ 534763 w 634862"/>
                  <a:gd name="connsiteY7" fmla="*/ 656433 h 759426"/>
                  <a:gd name="connsiteX8" fmla="*/ 255332 w 634862"/>
                  <a:gd name="connsiteY8" fmla="*/ 570911 h 759426"/>
                  <a:gd name="connsiteX9" fmla="*/ 244822 w 634862"/>
                  <a:gd name="connsiteY9" fmla="*/ 556148 h 759426"/>
                  <a:gd name="connsiteX10" fmla="*/ 257854 w 634862"/>
                  <a:gd name="connsiteY10" fmla="*/ 617793 h 759426"/>
                  <a:gd name="connsiteX11" fmla="*/ 320477 w 634862"/>
                  <a:gd name="connsiteY11" fmla="*/ 759425 h 759426"/>
                  <a:gd name="connsiteX12" fmla="*/ 320477 w 634862"/>
                  <a:gd name="connsiteY12" fmla="*/ 759426 h 759426"/>
                  <a:gd name="connsiteX13" fmla="*/ 0 w 634862"/>
                  <a:gd name="connsiteY13" fmla="*/ 468762 h 759426"/>
                  <a:gd name="connsiteX14" fmla="*/ 195733 w 634862"/>
                  <a:gd name="connsiteY14" fmla="*/ 200940 h 759426"/>
                  <a:gd name="connsiteX15" fmla="*/ 229576 w 634862"/>
                  <a:gd name="connsiteY15" fmla="*/ 191411 h 759426"/>
                  <a:gd name="connsiteX16" fmla="*/ 248258 w 634862"/>
                  <a:gd name="connsiteY16" fmla="*/ 167110 h 759426"/>
                  <a:gd name="connsiteX17" fmla="*/ 286682 w 634862"/>
                  <a:gd name="connsiteY17" fmla="*/ 134759 h 759426"/>
                  <a:gd name="connsiteX18" fmla="*/ 302382 w 634862"/>
                  <a:gd name="connsiteY18" fmla="*/ 126750 h 759426"/>
                  <a:gd name="connsiteX19" fmla="*/ 317584 w 634862"/>
                  <a:gd name="connsiteY19" fmla="*/ 95606 h 759426"/>
                  <a:gd name="connsiteX20" fmla="*/ 432312 w 634862"/>
                  <a:gd name="connsiteY20" fmla="*/ 0 h 759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34862" h="759426">
                    <a:moveTo>
                      <a:pt x="432312" y="0"/>
                    </a:moveTo>
                    <a:cubicBezTo>
                      <a:pt x="413216" y="199795"/>
                      <a:pt x="489899" y="406087"/>
                      <a:pt x="634862" y="544898"/>
                    </a:cubicBezTo>
                    <a:lnTo>
                      <a:pt x="634862" y="544900"/>
                    </a:lnTo>
                    <a:cubicBezTo>
                      <a:pt x="569656" y="569138"/>
                      <a:pt x="499287" y="560587"/>
                      <a:pt x="438228" y="527167"/>
                    </a:cubicBezTo>
                    <a:lnTo>
                      <a:pt x="429421" y="521218"/>
                    </a:lnTo>
                    <a:lnTo>
                      <a:pt x="439272" y="540827"/>
                    </a:lnTo>
                    <a:cubicBezTo>
                      <a:pt x="466549" y="582809"/>
                      <a:pt x="498522" y="621729"/>
                      <a:pt x="534762" y="656432"/>
                    </a:cubicBezTo>
                    <a:lnTo>
                      <a:pt x="534763" y="656433"/>
                    </a:lnTo>
                    <a:cubicBezTo>
                      <a:pt x="436953" y="692791"/>
                      <a:pt x="327528" y="655372"/>
                      <a:pt x="255332" y="570911"/>
                    </a:cubicBezTo>
                    <a:lnTo>
                      <a:pt x="244822" y="556148"/>
                    </a:lnTo>
                    <a:lnTo>
                      <a:pt x="257854" y="617793"/>
                    </a:lnTo>
                    <a:cubicBezTo>
                      <a:pt x="271771" y="666648"/>
                      <a:pt x="292645" y="714270"/>
                      <a:pt x="320477" y="759425"/>
                    </a:cubicBezTo>
                    <a:lnTo>
                      <a:pt x="320477" y="759426"/>
                    </a:lnTo>
                    <a:cubicBezTo>
                      <a:pt x="143482" y="759426"/>
                      <a:pt x="0" y="629291"/>
                      <a:pt x="0" y="468762"/>
                    </a:cubicBezTo>
                    <a:cubicBezTo>
                      <a:pt x="0" y="348365"/>
                      <a:pt x="80708" y="245065"/>
                      <a:pt x="195733" y="200940"/>
                    </a:cubicBezTo>
                    <a:lnTo>
                      <a:pt x="229576" y="191411"/>
                    </a:lnTo>
                    <a:lnTo>
                      <a:pt x="248258" y="167110"/>
                    </a:lnTo>
                    <a:cubicBezTo>
                      <a:pt x="259821" y="154966"/>
                      <a:pt x="272659" y="144102"/>
                      <a:pt x="286682" y="134759"/>
                    </a:cubicBezTo>
                    <a:lnTo>
                      <a:pt x="302382" y="126750"/>
                    </a:lnTo>
                    <a:lnTo>
                      <a:pt x="317584" y="95606"/>
                    </a:lnTo>
                    <a:cubicBezTo>
                      <a:pt x="344351" y="52220"/>
                      <a:pt x="383408" y="18179"/>
                      <a:pt x="43231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54149FF6-5700-ED16-902D-43462BCCA083}"/>
                  </a:ext>
                </a:extLst>
              </p:cNvPr>
              <p:cNvSpPr/>
              <p:nvPr/>
            </p:nvSpPr>
            <p:spPr bwMode="auto">
              <a:xfrm rot="21268618">
                <a:off x="1399903" y="4089504"/>
                <a:ext cx="634862" cy="759426"/>
              </a:xfrm>
              <a:custGeom>
                <a:avLst/>
                <a:gdLst>
                  <a:gd name="connsiteX0" fmla="*/ 432312 w 634862"/>
                  <a:gd name="connsiteY0" fmla="*/ 0 h 759426"/>
                  <a:gd name="connsiteX1" fmla="*/ 634862 w 634862"/>
                  <a:gd name="connsiteY1" fmla="*/ 544898 h 759426"/>
                  <a:gd name="connsiteX2" fmla="*/ 634862 w 634862"/>
                  <a:gd name="connsiteY2" fmla="*/ 544900 h 759426"/>
                  <a:gd name="connsiteX3" fmla="*/ 438228 w 634862"/>
                  <a:gd name="connsiteY3" fmla="*/ 527167 h 759426"/>
                  <a:gd name="connsiteX4" fmla="*/ 429421 w 634862"/>
                  <a:gd name="connsiteY4" fmla="*/ 521218 h 759426"/>
                  <a:gd name="connsiteX5" fmla="*/ 439272 w 634862"/>
                  <a:gd name="connsiteY5" fmla="*/ 540827 h 759426"/>
                  <a:gd name="connsiteX6" fmla="*/ 534762 w 634862"/>
                  <a:gd name="connsiteY6" fmla="*/ 656432 h 759426"/>
                  <a:gd name="connsiteX7" fmla="*/ 534763 w 634862"/>
                  <a:gd name="connsiteY7" fmla="*/ 656433 h 759426"/>
                  <a:gd name="connsiteX8" fmla="*/ 255332 w 634862"/>
                  <a:gd name="connsiteY8" fmla="*/ 570911 h 759426"/>
                  <a:gd name="connsiteX9" fmla="*/ 244822 w 634862"/>
                  <a:gd name="connsiteY9" fmla="*/ 556148 h 759426"/>
                  <a:gd name="connsiteX10" fmla="*/ 257854 w 634862"/>
                  <a:gd name="connsiteY10" fmla="*/ 617793 h 759426"/>
                  <a:gd name="connsiteX11" fmla="*/ 320477 w 634862"/>
                  <a:gd name="connsiteY11" fmla="*/ 759425 h 759426"/>
                  <a:gd name="connsiteX12" fmla="*/ 320477 w 634862"/>
                  <a:gd name="connsiteY12" fmla="*/ 759426 h 759426"/>
                  <a:gd name="connsiteX13" fmla="*/ 0 w 634862"/>
                  <a:gd name="connsiteY13" fmla="*/ 468762 h 759426"/>
                  <a:gd name="connsiteX14" fmla="*/ 195733 w 634862"/>
                  <a:gd name="connsiteY14" fmla="*/ 200940 h 759426"/>
                  <a:gd name="connsiteX15" fmla="*/ 229576 w 634862"/>
                  <a:gd name="connsiteY15" fmla="*/ 191411 h 759426"/>
                  <a:gd name="connsiteX16" fmla="*/ 248258 w 634862"/>
                  <a:gd name="connsiteY16" fmla="*/ 167110 h 759426"/>
                  <a:gd name="connsiteX17" fmla="*/ 286682 w 634862"/>
                  <a:gd name="connsiteY17" fmla="*/ 134759 h 759426"/>
                  <a:gd name="connsiteX18" fmla="*/ 302382 w 634862"/>
                  <a:gd name="connsiteY18" fmla="*/ 126750 h 759426"/>
                  <a:gd name="connsiteX19" fmla="*/ 317584 w 634862"/>
                  <a:gd name="connsiteY19" fmla="*/ 95606 h 759426"/>
                  <a:gd name="connsiteX20" fmla="*/ 432312 w 634862"/>
                  <a:gd name="connsiteY20" fmla="*/ 0 h 759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34862" h="759426">
                    <a:moveTo>
                      <a:pt x="432312" y="0"/>
                    </a:moveTo>
                    <a:cubicBezTo>
                      <a:pt x="413216" y="199795"/>
                      <a:pt x="489899" y="406087"/>
                      <a:pt x="634862" y="544898"/>
                    </a:cubicBezTo>
                    <a:lnTo>
                      <a:pt x="634862" y="544900"/>
                    </a:lnTo>
                    <a:cubicBezTo>
                      <a:pt x="569656" y="569138"/>
                      <a:pt x="499287" y="560587"/>
                      <a:pt x="438228" y="527167"/>
                    </a:cubicBezTo>
                    <a:lnTo>
                      <a:pt x="429421" y="521218"/>
                    </a:lnTo>
                    <a:lnTo>
                      <a:pt x="439272" y="540827"/>
                    </a:lnTo>
                    <a:cubicBezTo>
                      <a:pt x="466549" y="582809"/>
                      <a:pt x="498522" y="621729"/>
                      <a:pt x="534762" y="656432"/>
                    </a:cubicBezTo>
                    <a:lnTo>
                      <a:pt x="534763" y="656433"/>
                    </a:lnTo>
                    <a:cubicBezTo>
                      <a:pt x="436953" y="692791"/>
                      <a:pt x="327528" y="655372"/>
                      <a:pt x="255332" y="570911"/>
                    </a:cubicBezTo>
                    <a:lnTo>
                      <a:pt x="244822" y="556148"/>
                    </a:lnTo>
                    <a:lnTo>
                      <a:pt x="257854" y="617793"/>
                    </a:lnTo>
                    <a:cubicBezTo>
                      <a:pt x="271771" y="666648"/>
                      <a:pt x="292645" y="714270"/>
                      <a:pt x="320477" y="759425"/>
                    </a:cubicBezTo>
                    <a:lnTo>
                      <a:pt x="320477" y="759426"/>
                    </a:lnTo>
                    <a:cubicBezTo>
                      <a:pt x="143482" y="759426"/>
                      <a:pt x="0" y="629291"/>
                      <a:pt x="0" y="468762"/>
                    </a:cubicBezTo>
                    <a:cubicBezTo>
                      <a:pt x="0" y="348365"/>
                      <a:pt x="80708" y="245065"/>
                      <a:pt x="195733" y="200940"/>
                    </a:cubicBezTo>
                    <a:lnTo>
                      <a:pt x="229576" y="191411"/>
                    </a:lnTo>
                    <a:lnTo>
                      <a:pt x="248258" y="167110"/>
                    </a:lnTo>
                    <a:cubicBezTo>
                      <a:pt x="259821" y="154966"/>
                      <a:pt x="272659" y="144102"/>
                      <a:pt x="286682" y="134759"/>
                    </a:cubicBezTo>
                    <a:lnTo>
                      <a:pt x="302382" y="126750"/>
                    </a:lnTo>
                    <a:lnTo>
                      <a:pt x="317584" y="95606"/>
                    </a:lnTo>
                    <a:cubicBezTo>
                      <a:pt x="344351" y="52220"/>
                      <a:pt x="383408" y="18179"/>
                      <a:pt x="43231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4" name="片側の 2 つの角を丸めた四角形 70">
                <a:extLst>
                  <a:ext uri="{FF2B5EF4-FFF2-40B4-BE49-F238E27FC236}">
                    <a16:creationId xmlns:a16="http://schemas.microsoft.com/office/drawing/2014/main" id="{EB66C236-5FCF-81F8-D835-D87390B0A771}"/>
                  </a:ext>
                </a:extLst>
              </p:cNvPr>
              <p:cNvSpPr/>
              <p:nvPr/>
            </p:nvSpPr>
            <p:spPr>
              <a:xfrm>
                <a:off x="718711" y="4736702"/>
                <a:ext cx="1156298" cy="789869"/>
              </a:xfrm>
              <a:prstGeom prst="round2SameRect">
                <a:avLst>
                  <a:gd name="adj1" fmla="val 45429"/>
                  <a:gd name="adj2" fmla="val 0"/>
                </a:avLst>
              </a:pr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30685DEC-9B0C-A2F9-DE0C-264F60DF3B56}"/>
                  </a:ext>
                </a:extLst>
              </p:cNvPr>
              <p:cNvSpPr/>
              <p:nvPr/>
            </p:nvSpPr>
            <p:spPr bwMode="auto">
              <a:xfrm>
                <a:off x="939539" y="4746267"/>
                <a:ext cx="714643" cy="29937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" name="片側の 2 つの角を丸めた四角形 68">
                <a:extLst>
                  <a:ext uri="{FF2B5EF4-FFF2-40B4-BE49-F238E27FC236}">
                    <a16:creationId xmlns:a16="http://schemas.microsoft.com/office/drawing/2014/main" id="{BA445880-0D02-3D51-CB45-3F5D62E4E190}"/>
                  </a:ext>
                </a:extLst>
              </p:cNvPr>
              <p:cNvSpPr/>
              <p:nvPr/>
            </p:nvSpPr>
            <p:spPr>
              <a:xfrm rot="10800000">
                <a:off x="1163062" y="4401272"/>
                <a:ext cx="267597" cy="4671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7" name="片側の 2 つの角を丸めた四角形 68">
                <a:extLst>
                  <a:ext uri="{FF2B5EF4-FFF2-40B4-BE49-F238E27FC236}">
                    <a16:creationId xmlns:a16="http://schemas.microsoft.com/office/drawing/2014/main" id="{9E7E2C27-4A66-D2A0-C15C-66C127E6620C}"/>
                  </a:ext>
                </a:extLst>
              </p:cNvPr>
              <p:cNvSpPr/>
              <p:nvPr/>
            </p:nvSpPr>
            <p:spPr>
              <a:xfrm rot="10800000">
                <a:off x="1163062" y="4251662"/>
                <a:ext cx="267597" cy="4671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9966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8" name="円/楕円 840">
                <a:extLst>
                  <a:ext uri="{FF2B5EF4-FFF2-40B4-BE49-F238E27FC236}">
                    <a16:creationId xmlns:a16="http://schemas.microsoft.com/office/drawing/2014/main" id="{80E74851-DC0F-087E-1B90-880F440E0F84}"/>
                  </a:ext>
                </a:extLst>
              </p:cNvPr>
              <p:cNvSpPr/>
              <p:nvPr/>
            </p:nvSpPr>
            <p:spPr>
              <a:xfrm>
                <a:off x="656267" y="3261571"/>
                <a:ext cx="1281188" cy="1379820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9" name="円/楕円 840">
                <a:extLst>
                  <a:ext uri="{FF2B5EF4-FFF2-40B4-BE49-F238E27FC236}">
                    <a16:creationId xmlns:a16="http://schemas.microsoft.com/office/drawing/2014/main" id="{3291041D-B4BA-AD47-DAB8-D3D2B1B24D30}"/>
                  </a:ext>
                </a:extLst>
              </p:cNvPr>
              <p:cNvSpPr/>
              <p:nvPr/>
            </p:nvSpPr>
            <p:spPr>
              <a:xfrm rot="900000" flipH="1">
                <a:off x="1693182" y="3846672"/>
                <a:ext cx="299600" cy="446960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" name="円/楕円 840">
                <a:extLst>
                  <a:ext uri="{FF2B5EF4-FFF2-40B4-BE49-F238E27FC236}">
                    <a16:creationId xmlns:a16="http://schemas.microsoft.com/office/drawing/2014/main" id="{55F9F486-D360-1D72-C2E7-26E6270565E0}"/>
                  </a:ext>
                </a:extLst>
              </p:cNvPr>
              <p:cNvSpPr/>
              <p:nvPr/>
            </p:nvSpPr>
            <p:spPr>
              <a:xfrm rot="20700000">
                <a:off x="587862" y="3846672"/>
                <a:ext cx="299600" cy="446960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" name="円/楕円 840">
                <a:extLst>
                  <a:ext uri="{FF2B5EF4-FFF2-40B4-BE49-F238E27FC236}">
                    <a16:creationId xmlns:a16="http://schemas.microsoft.com/office/drawing/2014/main" id="{58436F21-2CA6-2D26-E1EC-D46F89C33300}"/>
                  </a:ext>
                </a:extLst>
              </p:cNvPr>
              <p:cNvSpPr/>
              <p:nvPr/>
            </p:nvSpPr>
            <p:spPr>
              <a:xfrm>
                <a:off x="743394" y="3428814"/>
                <a:ext cx="1106933" cy="1191586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2" name="楕円 11">
                <a:extLst>
                  <a:ext uri="{FF2B5EF4-FFF2-40B4-BE49-F238E27FC236}">
                    <a16:creationId xmlns:a16="http://schemas.microsoft.com/office/drawing/2014/main" id="{CC935DF0-3F5E-C7AD-38F4-C27B63D2E726}"/>
                  </a:ext>
                </a:extLst>
              </p:cNvPr>
              <p:cNvSpPr/>
              <p:nvPr/>
            </p:nvSpPr>
            <p:spPr bwMode="auto">
              <a:xfrm>
                <a:off x="1083111" y="4360549"/>
                <a:ext cx="422240" cy="143724"/>
              </a:xfrm>
              <a:custGeom>
                <a:avLst/>
                <a:gdLst>
                  <a:gd name="connsiteX0" fmla="*/ 0 w 990110"/>
                  <a:gd name="connsiteY0" fmla="*/ 124778 h 249555"/>
                  <a:gd name="connsiteX1" fmla="*/ 495055 w 990110"/>
                  <a:gd name="connsiteY1" fmla="*/ 0 h 249555"/>
                  <a:gd name="connsiteX2" fmla="*/ 990110 w 990110"/>
                  <a:gd name="connsiteY2" fmla="*/ 124778 h 249555"/>
                  <a:gd name="connsiteX3" fmla="*/ 495055 w 990110"/>
                  <a:gd name="connsiteY3" fmla="*/ 249556 h 249555"/>
                  <a:gd name="connsiteX4" fmla="*/ 0 w 990110"/>
                  <a:gd name="connsiteY4" fmla="*/ 124778 h 249555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544831"/>
                  <a:gd name="connsiteX1" fmla="*/ 495055 w 990110"/>
                  <a:gd name="connsiteY1" fmla="*/ 0 h 544831"/>
                  <a:gd name="connsiteX2" fmla="*/ 990110 w 990110"/>
                  <a:gd name="connsiteY2" fmla="*/ 124778 h 544831"/>
                  <a:gd name="connsiteX3" fmla="*/ 485530 w 990110"/>
                  <a:gd name="connsiteY3" fmla="*/ 544831 h 544831"/>
                  <a:gd name="connsiteX4" fmla="*/ 0 w 990110"/>
                  <a:gd name="connsiteY4" fmla="*/ 124778 h 544831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90110" h="483053">
                    <a:moveTo>
                      <a:pt x="0" y="63000"/>
                    </a:moveTo>
                    <a:cubicBezTo>
                      <a:pt x="0" y="-5913"/>
                      <a:pt x="231169" y="135"/>
                      <a:pt x="504580" y="135"/>
                    </a:cubicBezTo>
                    <a:cubicBezTo>
                      <a:pt x="777991" y="135"/>
                      <a:pt x="990110" y="-5913"/>
                      <a:pt x="990110" y="63000"/>
                    </a:cubicBezTo>
                    <a:cubicBezTo>
                      <a:pt x="990110" y="131913"/>
                      <a:pt x="758941" y="483053"/>
                      <a:pt x="485530" y="483053"/>
                    </a:cubicBezTo>
                    <a:cubicBezTo>
                      <a:pt x="212119" y="483053"/>
                      <a:pt x="0" y="131913"/>
                      <a:pt x="0" y="6300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" name="楕円 92">
                <a:extLst>
                  <a:ext uri="{FF2B5EF4-FFF2-40B4-BE49-F238E27FC236}">
                    <a16:creationId xmlns:a16="http://schemas.microsoft.com/office/drawing/2014/main" id="{F68E9BD4-81C4-A1AA-AD8D-50ED83B95F35}"/>
                  </a:ext>
                </a:extLst>
              </p:cNvPr>
              <p:cNvSpPr/>
              <p:nvPr/>
            </p:nvSpPr>
            <p:spPr bwMode="auto">
              <a:xfrm>
                <a:off x="920510" y="3922620"/>
                <a:ext cx="147442" cy="237623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4" name="楕円 93">
                <a:extLst>
                  <a:ext uri="{FF2B5EF4-FFF2-40B4-BE49-F238E27FC236}">
                    <a16:creationId xmlns:a16="http://schemas.microsoft.com/office/drawing/2014/main" id="{5CE4ED26-8B9A-2CDE-980B-7004DC2843A8}"/>
                  </a:ext>
                </a:extLst>
              </p:cNvPr>
              <p:cNvSpPr/>
              <p:nvPr/>
            </p:nvSpPr>
            <p:spPr bwMode="auto">
              <a:xfrm>
                <a:off x="1525348" y="3922620"/>
                <a:ext cx="147442" cy="237623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" name="楕円 94">
                <a:extLst>
                  <a:ext uri="{FF2B5EF4-FFF2-40B4-BE49-F238E27FC236}">
                    <a16:creationId xmlns:a16="http://schemas.microsoft.com/office/drawing/2014/main" id="{7D09D03F-2387-8384-4ADC-C71C54C0BFB9}"/>
                  </a:ext>
                </a:extLst>
              </p:cNvPr>
              <p:cNvSpPr/>
              <p:nvPr/>
            </p:nvSpPr>
            <p:spPr bwMode="auto">
              <a:xfrm>
                <a:off x="963026" y="3930815"/>
                <a:ext cx="62410" cy="85616"/>
              </a:xfrm>
              <a:prstGeom prst="ellipse">
                <a:avLst/>
              </a:prstGeom>
              <a:solidFill>
                <a:schemeClr val="bg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" name="楕円 95">
                <a:extLst>
                  <a:ext uri="{FF2B5EF4-FFF2-40B4-BE49-F238E27FC236}">
                    <a16:creationId xmlns:a16="http://schemas.microsoft.com/office/drawing/2014/main" id="{B45BFE1C-9E8B-19E5-C61F-FB57E4383004}"/>
                  </a:ext>
                </a:extLst>
              </p:cNvPr>
              <p:cNvSpPr/>
              <p:nvPr/>
            </p:nvSpPr>
            <p:spPr bwMode="auto">
              <a:xfrm>
                <a:off x="1567864" y="3930815"/>
                <a:ext cx="62410" cy="85616"/>
              </a:xfrm>
              <a:prstGeom prst="ellipse">
                <a:avLst/>
              </a:prstGeom>
              <a:solidFill>
                <a:schemeClr val="bg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" name="楕円 11">
                <a:extLst>
                  <a:ext uri="{FF2B5EF4-FFF2-40B4-BE49-F238E27FC236}">
                    <a16:creationId xmlns:a16="http://schemas.microsoft.com/office/drawing/2014/main" id="{00C49488-86FC-1E59-21BF-F76BBBD9C596}"/>
                  </a:ext>
                </a:extLst>
              </p:cNvPr>
              <p:cNvSpPr/>
              <p:nvPr/>
            </p:nvSpPr>
            <p:spPr bwMode="auto">
              <a:xfrm>
                <a:off x="1232032" y="4265483"/>
                <a:ext cx="124398" cy="45720"/>
              </a:xfrm>
              <a:custGeom>
                <a:avLst/>
                <a:gdLst>
                  <a:gd name="connsiteX0" fmla="*/ 0 w 990110"/>
                  <a:gd name="connsiteY0" fmla="*/ 124778 h 249555"/>
                  <a:gd name="connsiteX1" fmla="*/ 495055 w 990110"/>
                  <a:gd name="connsiteY1" fmla="*/ 0 h 249555"/>
                  <a:gd name="connsiteX2" fmla="*/ 990110 w 990110"/>
                  <a:gd name="connsiteY2" fmla="*/ 124778 h 249555"/>
                  <a:gd name="connsiteX3" fmla="*/ 495055 w 990110"/>
                  <a:gd name="connsiteY3" fmla="*/ 249556 h 249555"/>
                  <a:gd name="connsiteX4" fmla="*/ 0 w 990110"/>
                  <a:gd name="connsiteY4" fmla="*/ 124778 h 249555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544831"/>
                  <a:gd name="connsiteX1" fmla="*/ 495055 w 990110"/>
                  <a:gd name="connsiteY1" fmla="*/ 0 h 544831"/>
                  <a:gd name="connsiteX2" fmla="*/ 990110 w 990110"/>
                  <a:gd name="connsiteY2" fmla="*/ 124778 h 544831"/>
                  <a:gd name="connsiteX3" fmla="*/ 485530 w 990110"/>
                  <a:gd name="connsiteY3" fmla="*/ 544831 h 544831"/>
                  <a:gd name="connsiteX4" fmla="*/ 0 w 990110"/>
                  <a:gd name="connsiteY4" fmla="*/ 124778 h 544831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90110" h="483053">
                    <a:moveTo>
                      <a:pt x="0" y="63000"/>
                    </a:moveTo>
                    <a:cubicBezTo>
                      <a:pt x="0" y="-5913"/>
                      <a:pt x="231169" y="135"/>
                      <a:pt x="504580" y="135"/>
                    </a:cubicBezTo>
                    <a:cubicBezTo>
                      <a:pt x="777991" y="135"/>
                      <a:pt x="990110" y="-5913"/>
                      <a:pt x="990110" y="63000"/>
                    </a:cubicBezTo>
                    <a:cubicBezTo>
                      <a:pt x="990110" y="131913"/>
                      <a:pt x="758941" y="483053"/>
                      <a:pt x="485530" y="483053"/>
                    </a:cubicBezTo>
                    <a:cubicBezTo>
                      <a:pt x="212119" y="483053"/>
                      <a:pt x="0" y="131913"/>
                      <a:pt x="0" y="63000"/>
                    </a:cubicBezTo>
                    <a:close/>
                  </a:path>
                </a:pathLst>
              </a:custGeom>
              <a:solidFill>
                <a:srgbClr val="FF9966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" name="月 97">
                <a:extLst>
                  <a:ext uri="{FF2B5EF4-FFF2-40B4-BE49-F238E27FC236}">
                    <a16:creationId xmlns:a16="http://schemas.microsoft.com/office/drawing/2014/main" id="{17ABBC8D-7556-E184-9EB7-8AEE319CD25A}"/>
                  </a:ext>
                </a:extLst>
              </p:cNvPr>
              <p:cNvSpPr/>
              <p:nvPr/>
            </p:nvSpPr>
            <p:spPr bwMode="auto">
              <a:xfrm rot="5400000">
                <a:off x="952209" y="3670452"/>
                <a:ext cx="90396" cy="237623"/>
              </a:xfrm>
              <a:prstGeom prst="moon">
                <a:avLst>
                  <a:gd name="adj" fmla="val 37848"/>
                </a:avLst>
              </a:pr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" name="月 98">
                <a:extLst>
                  <a:ext uri="{FF2B5EF4-FFF2-40B4-BE49-F238E27FC236}">
                    <a16:creationId xmlns:a16="http://schemas.microsoft.com/office/drawing/2014/main" id="{B6DD988C-C738-DA0E-EA07-D3DF87E02F3B}"/>
                  </a:ext>
                </a:extLst>
              </p:cNvPr>
              <p:cNvSpPr/>
              <p:nvPr/>
            </p:nvSpPr>
            <p:spPr bwMode="auto">
              <a:xfrm rot="5400000">
                <a:off x="1546104" y="3670454"/>
                <a:ext cx="90396" cy="237623"/>
              </a:xfrm>
              <a:prstGeom prst="moon">
                <a:avLst>
                  <a:gd name="adj" fmla="val 37848"/>
                </a:avLst>
              </a:pr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00" name="グループ化 99">
                <a:extLst>
                  <a:ext uri="{FF2B5EF4-FFF2-40B4-BE49-F238E27FC236}">
                    <a16:creationId xmlns:a16="http://schemas.microsoft.com/office/drawing/2014/main" id="{4E5B1999-56F9-8BA1-BF8E-9DAF97E0042E}"/>
                  </a:ext>
                </a:extLst>
              </p:cNvPr>
              <p:cNvGrpSpPr/>
              <p:nvPr/>
            </p:nvGrpSpPr>
            <p:grpSpPr>
              <a:xfrm>
                <a:off x="882859" y="3510182"/>
                <a:ext cx="831278" cy="230744"/>
                <a:chOff x="477024" y="4317030"/>
                <a:chExt cx="831278" cy="197820"/>
              </a:xfrm>
            </p:grpSpPr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CFE5836D-4C1D-A49A-B63F-5C5BAADC6D43}"/>
                    </a:ext>
                  </a:extLst>
                </p:cNvPr>
                <p:cNvSpPr/>
                <p:nvPr/>
              </p:nvSpPr>
              <p:spPr bwMode="auto">
                <a:xfrm>
                  <a:off x="902769" y="4317030"/>
                  <a:ext cx="405533" cy="197820"/>
                </a:xfrm>
                <a:custGeom>
                  <a:avLst/>
                  <a:gdLst>
                    <a:gd name="connsiteX0" fmla="*/ 230715 w 405533"/>
                    <a:gd name="connsiteY0" fmla="*/ 0 h 197820"/>
                    <a:gd name="connsiteX1" fmla="*/ 348174 w 405533"/>
                    <a:gd name="connsiteY1" fmla="*/ 0 h 197820"/>
                    <a:gd name="connsiteX2" fmla="*/ 345069 w 405533"/>
                    <a:gd name="connsiteY2" fmla="*/ 19138 h 197820"/>
                    <a:gd name="connsiteX3" fmla="*/ 405533 w 405533"/>
                    <a:gd name="connsiteY3" fmla="*/ 197819 h 197820"/>
                    <a:gd name="connsiteX4" fmla="*/ 405533 w 405533"/>
                    <a:gd name="connsiteY4" fmla="*/ 197820 h 197820"/>
                    <a:gd name="connsiteX5" fmla="*/ 226851 w 405533"/>
                    <a:gd name="connsiteY5" fmla="*/ 19138 h 197820"/>
                    <a:gd name="connsiteX6" fmla="*/ 111294 w 405533"/>
                    <a:gd name="connsiteY6" fmla="*/ 0 h 197820"/>
                    <a:gd name="connsiteX7" fmla="*/ 217841 w 405533"/>
                    <a:gd name="connsiteY7" fmla="*/ 0 h 197820"/>
                    <a:gd name="connsiteX8" fmla="*/ 215024 w 405533"/>
                    <a:gd name="connsiteY8" fmla="*/ 17360 h 197820"/>
                    <a:gd name="connsiteX9" fmla="*/ 269871 w 405533"/>
                    <a:gd name="connsiteY9" fmla="*/ 179441 h 197820"/>
                    <a:gd name="connsiteX10" fmla="*/ 269871 w 405533"/>
                    <a:gd name="connsiteY10" fmla="*/ 179442 h 197820"/>
                    <a:gd name="connsiteX11" fmla="*/ 107789 w 405533"/>
                    <a:gd name="connsiteY11" fmla="*/ 17360 h 197820"/>
                    <a:gd name="connsiteX12" fmla="*/ 3202 w 405533"/>
                    <a:gd name="connsiteY12" fmla="*/ 0 h 197820"/>
                    <a:gd name="connsiteX13" fmla="*/ 100531 w 405533"/>
                    <a:gd name="connsiteY13" fmla="*/ 0 h 197820"/>
                    <a:gd name="connsiteX14" fmla="*/ 97958 w 405533"/>
                    <a:gd name="connsiteY14" fmla="*/ 15858 h 197820"/>
                    <a:gd name="connsiteX15" fmla="*/ 148060 w 405533"/>
                    <a:gd name="connsiteY15" fmla="*/ 163917 h 197820"/>
                    <a:gd name="connsiteX16" fmla="*/ 148060 w 405533"/>
                    <a:gd name="connsiteY16" fmla="*/ 163918 h 197820"/>
                    <a:gd name="connsiteX17" fmla="*/ 0 w 405533"/>
                    <a:gd name="connsiteY17" fmla="*/ 15858 h 197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5533" h="197820">
                      <a:moveTo>
                        <a:pt x="230715" y="0"/>
                      </a:moveTo>
                      <a:lnTo>
                        <a:pt x="348174" y="0"/>
                      </a:lnTo>
                      <a:lnTo>
                        <a:pt x="345069" y="19138"/>
                      </a:lnTo>
                      <a:cubicBezTo>
                        <a:pt x="345069" y="82108"/>
                        <a:pt x="365224" y="145079"/>
                        <a:pt x="405533" y="197819"/>
                      </a:cubicBezTo>
                      <a:lnTo>
                        <a:pt x="405533" y="197820"/>
                      </a:lnTo>
                      <a:cubicBezTo>
                        <a:pt x="306850" y="197820"/>
                        <a:pt x="226851" y="117821"/>
                        <a:pt x="226851" y="19138"/>
                      </a:cubicBezTo>
                      <a:close/>
                      <a:moveTo>
                        <a:pt x="111294" y="0"/>
                      </a:moveTo>
                      <a:lnTo>
                        <a:pt x="217841" y="0"/>
                      </a:lnTo>
                      <a:lnTo>
                        <a:pt x="215024" y="17360"/>
                      </a:lnTo>
                      <a:cubicBezTo>
                        <a:pt x="215024" y="74480"/>
                        <a:pt x="233307" y="131601"/>
                        <a:pt x="269871" y="179441"/>
                      </a:cubicBezTo>
                      <a:lnTo>
                        <a:pt x="269871" y="179442"/>
                      </a:lnTo>
                      <a:cubicBezTo>
                        <a:pt x="180356" y="179442"/>
                        <a:pt x="107789" y="106875"/>
                        <a:pt x="107789" y="17360"/>
                      </a:cubicBezTo>
                      <a:close/>
                      <a:moveTo>
                        <a:pt x="3202" y="0"/>
                      </a:moveTo>
                      <a:lnTo>
                        <a:pt x="100531" y="0"/>
                      </a:lnTo>
                      <a:lnTo>
                        <a:pt x="97958" y="15858"/>
                      </a:lnTo>
                      <a:cubicBezTo>
                        <a:pt x="97958" y="68037"/>
                        <a:pt x="114659" y="120216"/>
                        <a:pt x="148060" y="163917"/>
                      </a:cubicBezTo>
                      <a:lnTo>
                        <a:pt x="148060" y="163918"/>
                      </a:lnTo>
                      <a:cubicBezTo>
                        <a:pt x="66289" y="163918"/>
                        <a:pt x="0" y="97629"/>
                        <a:pt x="0" y="1585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5" name="フリーフォーム: 図形 104">
                  <a:extLst>
                    <a:ext uri="{FF2B5EF4-FFF2-40B4-BE49-F238E27FC236}">
                      <a16:creationId xmlns:a16="http://schemas.microsoft.com/office/drawing/2014/main" id="{2033AEEB-E4BA-DD4B-8BDC-057FD3FDC9FF}"/>
                    </a:ext>
                  </a:extLst>
                </p:cNvPr>
                <p:cNvSpPr/>
                <p:nvPr/>
              </p:nvSpPr>
              <p:spPr bwMode="auto">
                <a:xfrm flipH="1">
                  <a:off x="477024" y="4317030"/>
                  <a:ext cx="405533" cy="197820"/>
                </a:xfrm>
                <a:custGeom>
                  <a:avLst/>
                  <a:gdLst>
                    <a:gd name="connsiteX0" fmla="*/ 230715 w 405533"/>
                    <a:gd name="connsiteY0" fmla="*/ 0 h 197820"/>
                    <a:gd name="connsiteX1" fmla="*/ 348174 w 405533"/>
                    <a:gd name="connsiteY1" fmla="*/ 0 h 197820"/>
                    <a:gd name="connsiteX2" fmla="*/ 345069 w 405533"/>
                    <a:gd name="connsiteY2" fmla="*/ 19138 h 197820"/>
                    <a:gd name="connsiteX3" fmla="*/ 405533 w 405533"/>
                    <a:gd name="connsiteY3" fmla="*/ 197819 h 197820"/>
                    <a:gd name="connsiteX4" fmla="*/ 405533 w 405533"/>
                    <a:gd name="connsiteY4" fmla="*/ 197820 h 197820"/>
                    <a:gd name="connsiteX5" fmla="*/ 226851 w 405533"/>
                    <a:gd name="connsiteY5" fmla="*/ 19138 h 197820"/>
                    <a:gd name="connsiteX6" fmla="*/ 111294 w 405533"/>
                    <a:gd name="connsiteY6" fmla="*/ 0 h 197820"/>
                    <a:gd name="connsiteX7" fmla="*/ 217841 w 405533"/>
                    <a:gd name="connsiteY7" fmla="*/ 0 h 197820"/>
                    <a:gd name="connsiteX8" fmla="*/ 215024 w 405533"/>
                    <a:gd name="connsiteY8" fmla="*/ 17360 h 197820"/>
                    <a:gd name="connsiteX9" fmla="*/ 269871 w 405533"/>
                    <a:gd name="connsiteY9" fmla="*/ 179441 h 197820"/>
                    <a:gd name="connsiteX10" fmla="*/ 269871 w 405533"/>
                    <a:gd name="connsiteY10" fmla="*/ 179442 h 197820"/>
                    <a:gd name="connsiteX11" fmla="*/ 107789 w 405533"/>
                    <a:gd name="connsiteY11" fmla="*/ 17360 h 197820"/>
                    <a:gd name="connsiteX12" fmla="*/ 3202 w 405533"/>
                    <a:gd name="connsiteY12" fmla="*/ 0 h 197820"/>
                    <a:gd name="connsiteX13" fmla="*/ 100531 w 405533"/>
                    <a:gd name="connsiteY13" fmla="*/ 0 h 197820"/>
                    <a:gd name="connsiteX14" fmla="*/ 97958 w 405533"/>
                    <a:gd name="connsiteY14" fmla="*/ 15858 h 197820"/>
                    <a:gd name="connsiteX15" fmla="*/ 148060 w 405533"/>
                    <a:gd name="connsiteY15" fmla="*/ 163917 h 197820"/>
                    <a:gd name="connsiteX16" fmla="*/ 148060 w 405533"/>
                    <a:gd name="connsiteY16" fmla="*/ 163918 h 197820"/>
                    <a:gd name="connsiteX17" fmla="*/ 0 w 405533"/>
                    <a:gd name="connsiteY17" fmla="*/ 15858 h 197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5533" h="197820">
                      <a:moveTo>
                        <a:pt x="230715" y="0"/>
                      </a:moveTo>
                      <a:lnTo>
                        <a:pt x="348174" y="0"/>
                      </a:lnTo>
                      <a:lnTo>
                        <a:pt x="345069" y="19138"/>
                      </a:lnTo>
                      <a:cubicBezTo>
                        <a:pt x="345069" y="82108"/>
                        <a:pt x="365224" y="145079"/>
                        <a:pt x="405533" y="197819"/>
                      </a:cubicBezTo>
                      <a:lnTo>
                        <a:pt x="405533" y="197820"/>
                      </a:lnTo>
                      <a:cubicBezTo>
                        <a:pt x="306850" y="197820"/>
                        <a:pt x="226851" y="117821"/>
                        <a:pt x="226851" y="19138"/>
                      </a:cubicBezTo>
                      <a:close/>
                      <a:moveTo>
                        <a:pt x="111294" y="0"/>
                      </a:moveTo>
                      <a:lnTo>
                        <a:pt x="217841" y="0"/>
                      </a:lnTo>
                      <a:lnTo>
                        <a:pt x="215024" y="17360"/>
                      </a:lnTo>
                      <a:cubicBezTo>
                        <a:pt x="215024" y="74480"/>
                        <a:pt x="233307" y="131601"/>
                        <a:pt x="269871" y="179441"/>
                      </a:cubicBezTo>
                      <a:lnTo>
                        <a:pt x="269871" y="179442"/>
                      </a:lnTo>
                      <a:cubicBezTo>
                        <a:pt x="180356" y="179442"/>
                        <a:pt x="107789" y="106875"/>
                        <a:pt x="107789" y="17360"/>
                      </a:cubicBezTo>
                      <a:close/>
                      <a:moveTo>
                        <a:pt x="3202" y="0"/>
                      </a:moveTo>
                      <a:lnTo>
                        <a:pt x="100531" y="0"/>
                      </a:lnTo>
                      <a:lnTo>
                        <a:pt x="97958" y="15858"/>
                      </a:lnTo>
                      <a:cubicBezTo>
                        <a:pt x="97958" y="68037"/>
                        <a:pt x="114659" y="120216"/>
                        <a:pt x="148060" y="163917"/>
                      </a:cubicBezTo>
                      <a:lnTo>
                        <a:pt x="148060" y="163918"/>
                      </a:lnTo>
                      <a:cubicBezTo>
                        <a:pt x="66289" y="163918"/>
                        <a:pt x="0" y="97629"/>
                        <a:pt x="0" y="1585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01" name="グループ化 100">
                <a:extLst>
                  <a:ext uri="{FF2B5EF4-FFF2-40B4-BE49-F238E27FC236}">
                    <a16:creationId xmlns:a16="http://schemas.microsoft.com/office/drawing/2014/main" id="{B704F2DF-8229-A960-779D-47CE05EA6172}"/>
                  </a:ext>
                </a:extLst>
              </p:cNvPr>
              <p:cNvGrpSpPr/>
              <p:nvPr/>
            </p:nvGrpSpPr>
            <p:grpSpPr>
              <a:xfrm>
                <a:off x="800401" y="3298195"/>
                <a:ext cx="992918" cy="419500"/>
                <a:chOff x="394566" y="4105043"/>
                <a:chExt cx="992918" cy="419500"/>
              </a:xfrm>
            </p:grpSpPr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8C3EF620-1E84-9EB8-6F4C-5B7DDAA5E108}"/>
                    </a:ext>
                  </a:extLst>
                </p:cNvPr>
                <p:cNvSpPr/>
                <p:nvPr/>
              </p:nvSpPr>
              <p:spPr bwMode="auto">
                <a:xfrm>
                  <a:off x="425627" y="4105043"/>
                  <a:ext cx="913860" cy="297214"/>
                </a:xfrm>
                <a:custGeom>
                  <a:avLst/>
                  <a:gdLst>
                    <a:gd name="connsiteX0" fmla="*/ 462769 w 913860"/>
                    <a:gd name="connsiteY0" fmla="*/ 0 h 297214"/>
                    <a:gd name="connsiteX1" fmla="*/ 543349 w 913860"/>
                    <a:gd name="connsiteY1" fmla="*/ 53412 h 297214"/>
                    <a:gd name="connsiteX2" fmla="*/ 544191 w 913860"/>
                    <a:gd name="connsiteY2" fmla="*/ 57584 h 297214"/>
                    <a:gd name="connsiteX3" fmla="*/ 548085 w 913860"/>
                    <a:gd name="connsiteY3" fmla="*/ 51808 h 297214"/>
                    <a:gd name="connsiteX4" fmla="*/ 609923 w 913860"/>
                    <a:gd name="connsiteY4" fmla="*/ 26194 h 297214"/>
                    <a:gd name="connsiteX5" fmla="*/ 690502 w 913860"/>
                    <a:gd name="connsiteY5" fmla="*/ 79606 h 297214"/>
                    <a:gd name="connsiteX6" fmla="*/ 694986 w 913860"/>
                    <a:gd name="connsiteY6" fmla="*/ 101814 h 297214"/>
                    <a:gd name="connsiteX7" fmla="*/ 712254 w 913860"/>
                    <a:gd name="connsiteY7" fmla="*/ 90278 h 297214"/>
                    <a:gd name="connsiteX8" fmla="*/ 741841 w 913860"/>
                    <a:gd name="connsiteY8" fmla="*/ 84360 h 297214"/>
                    <a:gd name="connsiteX9" fmla="*/ 817851 w 913860"/>
                    <a:gd name="connsiteY9" fmla="*/ 159673 h 297214"/>
                    <a:gd name="connsiteX10" fmla="*/ 817247 w 913860"/>
                    <a:gd name="connsiteY10" fmla="*/ 162638 h 297214"/>
                    <a:gd name="connsiteX11" fmla="*/ 843883 w 913860"/>
                    <a:gd name="connsiteY11" fmla="*/ 157260 h 297214"/>
                    <a:gd name="connsiteX12" fmla="*/ 913860 w 913860"/>
                    <a:gd name="connsiteY12" fmla="*/ 227237 h 297214"/>
                    <a:gd name="connsiteX13" fmla="*/ 843883 w 913860"/>
                    <a:gd name="connsiteY13" fmla="*/ 297214 h 297214"/>
                    <a:gd name="connsiteX14" fmla="*/ 779405 w 913860"/>
                    <a:gd name="connsiteY14" fmla="*/ 254475 h 297214"/>
                    <a:gd name="connsiteX15" fmla="*/ 773937 w 913860"/>
                    <a:gd name="connsiteY15" fmla="*/ 227391 h 297214"/>
                    <a:gd name="connsiteX16" fmla="*/ 771427 w 913860"/>
                    <a:gd name="connsiteY16" fmla="*/ 229068 h 297214"/>
                    <a:gd name="connsiteX17" fmla="*/ 741841 w 913860"/>
                    <a:gd name="connsiteY17" fmla="*/ 234986 h 297214"/>
                    <a:gd name="connsiteX18" fmla="*/ 671804 w 913860"/>
                    <a:gd name="connsiteY18" fmla="*/ 188988 h 297214"/>
                    <a:gd name="connsiteX19" fmla="*/ 669380 w 913860"/>
                    <a:gd name="connsiteY19" fmla="*/ 177089 h 297214"/>
                    <a:gd name="connsiteX20" fmla="*/ 643963 w 913860"/>
                    <a:gd name="connsiteY20" fmla="*/ 194226 h 297214"/>
                    <a:gd name="connsiteX21" fmla="*/ 609923 w 913860"/>
                    <a:gd name="connsiteY21" fmla="*/ 201098 h 297214"/>
                    <a:gd name="connsiteX22" fmla="*/ 529343 w 913860"/>
                    <a:gd name="connsiteY22" fmla="*/ 147686 h 297214"/>
                    <a:gd name="connsiteX23" fmla="*/ 528501 w 913860"/>
                    <a:gd name="connsiteY23" fmla="*/ 143513 h 297214"/>
                    <a:gd name="connsiteX24" fmla="*/ 524607 w 913860"/>
                    <a:gd name="connsiteY24" fmla="*/ 149289 h 297214"/>
                    <a:gd name="connsiteX25" fmla="*/ 462769 w 913860"/>
                    <a:gd name="connsiteY25" fmla="*/ 174904 h 297214"/>
                    <a:gd name="connsiteX26" fmla="*/ 400931 w 913860"/>
                    <a:gd name="connsiteY26" fmla="*/ 149289 h 297214"/>
                    <a:gd name="connsiteX27" fmla="*/ 400162 w 913860"/>
                    <a:gd name="connsiteY27" fmla="*/ 148148 h 297214"/>
                    <a:gd name="connsiteX28" fmla="*/ 381732 w 913860"/>
                    <a:gd name="connsiteY28" fmla="*/ 175484 h 297214"/>
                    <a:gd name="connsiteX29" fmla="*/ 319894 w 913860"/>
                    <a:gd name="connsiteY29" fmla="*/ 201098 h 297214"/>
                    <a:gd name="connsiteX30" fmla="*/ 258056 w 913860"/>
                    <a:gd name="connsiteY30" fmla="*/ 175484 h 297214"/>
                    <a:gd name="connsiteX31" fmla="*/ 253908 w 913860"/>
                    <a:gd name="connsiteY31" fmla="*/ 169331 h 297214"/>
                    <a:gd name="connsiteX32" fmla="*/ 249903 w 913860"/>
                    <a:gd name="connsiteY32" fmla="*/ 188988 h 297214"/>
                    <a:gd name="connsiteX33" fmla="*/ 179866 w 913860"/>
                    <a:gd name="connsiteY33" fmla="*/ 234986 h 297214"/>
                    <a:gd name="connsiteX34" fmla="*/ 150280 w 913860"/>
                    <a:gd name="connsiteY34" fmla="*/ 229068 h 297214"/>
                    <a:gd name="connsiteX35" fmla="*/ 137052 w 913860"/>
                    <a:gd name="connsiteY35" fmla="*/ 220231 h 297214"/>
                    <a:gd name="connsiteX36" fmla="*/ 139954 w 913860"/>
                    <a:gd name="connsiteY36" fmla="*/ 227237 h 297214"/>
                    <a:gd name="connsiteX37" fmla="*/ 69977 w 913860"/>
                    <a:gd name="connsiteY37" fmla="*/ 297214 h 297214"/>
                    <a:gd name="connsiteX38" fmla="*/ 0 w 913860"/>
                    <a:gd name="connsiteY38" fmla="*/ 227237 h 297214"/>
                    <a:gd name="connsiteX39" fmla="*/ 69977 w 913860"/>
                    <a:gd name="connsiteY39" fmla="*/ 157260 h 297214"/>
                    <a:gd name="connsiteX40" fmla="*/ 97215 w 913860"/>
                    <a:gd name="connsiteY40" fmla="*/ 162759 h 297214"/>
                    <a:gd name="connsiteX41" fmla="*/ 105643 w 913860"/>
                    <a:gd name="connsiteY41" fmla="*/ 168441 h 297214"/>
                    <a:gd name="connsiteX42" fmla="*/ 103856 w 913860"/>
                    <a:gd name="connsiteY42" fmla="*/ 159673 h 297214"/>
                    <a:gd name="connsiteX43" fmla="*/ 179866 w 913860"/>
                    <a:gd name="connsiteY43" fmla="*/ 84360 h 297214"/>
                    <a:gd name="connsiteX44" fmla="*/ 233613 w 913860"/>
                    <a:gd name="connsiteY44" fmla="*/ 106419 h 297214"/>
                    <a:gd name="connsiteX45" fmla="*/ 233835 w 913860"/>
                    <a:gd name="connsiteY45" fmla="*/ 106745 h 297214"/>
                    <a:gd name="connsiteX46" fmla="*/ 239314 w 913860"/>
                    <a:gd name="connsiteY46" fmla="*/ 79606 h 297214"/>
                    <a:gd name="connsiteX47" fmla="*/ 319894 w 913860"/>
                    <a:gd name="connsiteY47" fmla="*/ 26194 h 297214"/>
                    <a:gd name="connsiteX48" fmla="*/ 381732 w 913860"/>
                    <a:gd name="connsiteY48" fmla="*/ 51808 h 297214"/>
                    <a:gd name="connsiteX49" fmla="*/ 382501 w 913860"/>
                    <a:gd name="connsiteY49" fmla="*/ 52949 h 297214"/>
                    <a:gd name="connsiteX50" fmla="*/ 400931 w 913860"/>
                    <a:gd name="connsiteY50" fmla="*/ 25614 h 297214"/>
                    <a:gd name="connsiteX51" fmla="*/ 462769 w 913860"/>
                    <a:gd name="connsiteY51" fmla="*/ 0 h 2972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</a:cxnLst>
                  <a:rect l="l" t="t" r="r" b="b"/>
                  <a:pathLst>
                    <a:path w="913860" h="297214">
                      <a:moveTo>
                        <a:pt x="462769" y="0"/>
                      </a:moveTo>
                      <a:cubicBezTo>
                        <a:pt x="498992" y="0"/>
                        <a:pt x="530072" y="22024"/>
                        <a:pt x="543349" y="53412"/>
                      </a:cubicBezTo>
                      <a:lnTo>
                        <a:pt x="544191" y="57584"/>
                      </a:lnTo>
                      <a:lnTo>
                        <a:pt x="548085" y="51808"/>
                      </a:lnTo>
                      <a:cubicBezTo>
                        <a:pt x="563911" y="35982"/>
                        <a:pt x="585774" y="26194"/>
                        <a:pt x="609923" y="26194"/>
                      </a:cubicBezTo>
                      <a:cubicBezTo>
                        <a:pt x="646146" y="26194"/>
                        <a:pt x="677226" y="48218"/>
                        <a:pt x="690502" y="79606"/>
                      </a:cubicBezTo>
                      <a:lnTo>
                        <a:pt x="694986" y="101814"/>
                      </a:lnTo>
                      <a:lnTo>
                        <a:pt x="712254" y="90278"/>
                      </a:lnTo>
                      <a:cubicBezTo>
                        <a:pt x="721348" y="86467"/>
                        <a:pt x="731346" y="84360"/>
                        <a:pt x="741841" y="84360"/>
                      </a:cubicBezTo>
                      <a:cubicBezTo>
                        <a:pt x="783820" y="84360"/>
                        <a:pt x="817851" y="118079"/>
                        <a:pt x="817851" y="159673"/>
                      </a:cubicBezTo>
                      <a:lnTo>
                        <a:pt x="817247" y="162638"/>
                      </a:lnTo>
                      <a:lnTo>
                        <a:pt x="843883" y="157260"/>
                      </a:lnTo>
                      <a:cubicBezTo>
                        <a:pt x="882530" y="157260"/>
                        <a:pt x="913860" y="188590"/>
                        <a:pt x="913860" y="227237"/>
                      </a:cubicBezTo>
                      <a:cubicBezTo>
                        <a:pt x="913860" y="265884"/>
                        <a:pt x="882530" y="297214"/>
                        <a:pt x="843883" y="297214"/>
                      </a:cubicBezTo>
                      <a:cubicBezTo>
                        <a:pt x="814898" y="297214"/>
                        <a:pt x="790028" y="279591"/>
                        <a:pt x="779405" y="254475"/>
                      </a:cubicBezTo>
                      <a:lnTo>
                        <a:pt x="773937" y="227391"/>
                      </a:lnTo>
                      <a:lnTo>
                        <a:pt x="771427" y="229068"/>
                      </a:lnTo>
                      <a:cubicBezTo>
                        <a:pt x="762334" y="232879"/>
                        <a:pt x="752336" y="234986"/>
                        <a:pt x="741841" y="234986"/>
                      </a:cubicBezTo>
                      <a:cubicBezTo>
                        <a:pt x="710357" y="234986"/>
                        <a:pt x="683343" y="216019"/>
                        <a:pt x="671804" y="188988"/>
                      </a:cubicBezTo>
                      <a:lnTo>
                        <a:pt x="669380" y="177089"/>
                      </a:lnTo>
                      <a:lnTo>
                        <a:pt x="643963" y="194226"/>
                      </a:lnTo>
                      <a:cubicBezTo>
                        <a:pt x="633500" y="198651"/>
                        <a:pt x="621997" y="201098"/>
                        <a:pt x="609923" y="201098"/>
                      </a:cubicBezTo>
                      <a:cubicBezTo>
                        <a:pt x="573699" y="201098"/>
                        <a:pt x="542619" y="179074"/>
                        <a:pt x="529343" y="147686"/>
                      </a:cubicBezTo>
                      <a:lnTo>
                        <a:pt x="528501" y="143513"/>
                      </a:lnTo>
                      <a:lnTo>
                        <a:pt x="524607" y="149289"/>
                      </a:lnTo>
                      <a:cubicBezTo>
                        <a:pt x="508781" y="165116"/>
                        <a:pt x="486918" y="174904"/>
                        <a:pt x="462769" y="174904"/>
                      </a:cubicBezTo>
                      <a:cubicBezTo>
                        <a:pt x="438620" y="174904"/>
                        <a:pt x="416757" y="165116"/>
                        <a:pt x="400931" y="149289"/>
                      </a:cubicBezTo>
                      <a:lnTo>
                        <a:pt x="400162" y="148148"/>
                      </a:lnTo>
                      <a:lnTo>
                        <a:pt x="381732" y="175484"/>
                      </a:lnTo>
                      <a:cubicBezTo>
                        <a:pt x="365906" y="191310"/>
                        <a:pt x="344043" y="201098"/>
                        <a:pt x="319894" y="201098"/>
                      </a:cubicBezTo>
                      <a:cubicBezTo>
                        <a:pt x="295745" y="201098"/>
                        <a:pt x="273882" y="191310"/>
                        <a:pt x="258056" y="175484"/>
                      </a:cubicBezTo>
                      <a:lnTo>
                        <a:pt x="253908" y="169331"/>
                      </a:lnTo>
                      <a:lnTo>
                        <a:pt x="249903" y="188988"/>
                      </a:lnTo>
                      <a:cubicBezTo>
                        <a:pt x="238364" y="216019"/>
                        <a:pt x="211350" y="234986"/>
                        <a:pt x="179866" y="234986"/>
                      </a:cubicBezTo>
                      <a:cubicBezTo>
                        <a:pt x="169371" y="234986"/>
                        <a:pt x="159373" y="232879"/>
                        <a:pt x="150280" y="229068"/>
                      </a:cubicBezTo>
                      <a:lnTo>
                        <a:pt x="137052" y="220231"/>
                      </a:lnTo>
                      <a:lnTo>
                        <a:pt x="139954" y="227237"/>
                      </a:lnTo>
                      <a:cubicBezTo>
                        <a:pt x="139954" y="265884"/>
                        <a:pt x="108624" y="297214"/>
                        <a:pt x="69977" y="297214"/>
                      </a:cubicBezTo>
                      <a:cubicBezTo>
                        <a:pt x="31330" y="297214"/>
                        <a:pt x="0" y="265884"/>
                        <a:pt x="0" y="227237"/>
                      </a:cubicBezTo>
                      <a:cubicBezTo>
                        <a:pt x="0" y="188590"/>
                        <a:pt x="31330" y="157260"/>
                        <a:pt x="69977" y="157260"/>
                      </a:cubicBezTo>
                      <a:cubicBezTo>
                        <a:pt x="79639" y="157260"/>
                        <a:pt x="88843" y="159218"/>
                        <a:pt x="97215" y="162759"/>
                      </a:cubicBezTo>
                      <a:lnTo>
                        <a:pt x="105643" y="168441"/>
                      </a:lnTo>
                      <a:lnTo>
                        <a:pt x="103856" y="159673"/>
                      </a:lnTo>
                      <a:cubicBezTo>
                        <a:pt x="103856" y="118079"/>
                        <a:pt x="137887" y="84360"/>
                        <a:pt x="179866" y="84360"/>
                      </a:cubicBezTo>
                      <a:cubicBezTo>
                        <a:pt x="200855" y="84360"/>
                        <a:pt x="219858" y="92790"/>
                        <a:pt x="233613" y="106419"/>
                      </a:cubicBezTo>
                      <a:lnTo>
                        <a:pt x="233835" y="106745"/>
                      </a:lnTo>
                      <a:lnTo>
                        <a:pt x="239314" y="79606"/>
                      </a:lnTo>
                      <a:cubicBezTo>
                        <a:pt x="252590" y="48218"/>
                        <a:pt x="283670" y="26194"/>
                        <a:pt x="319894" y="26194"/>
                      </a:cubicBezTo>
                      <a:cubicBezTo>
                        <a:pt x="344043" y="26194"/>
                        <a:pt x="365906" y="35982"/>
                        <a:pt x="381732" y="51808"/>
                      </a:cubicBezTo>
                      <a:lnTo>
                        <a:pt x="382501" y="52949"/>
                      </a:lnTo>
                      <a:lnTo>
                        <a:pt x="400931" y="25614"/>
                      </a:lnTo>
                      <a:cubicBezTo>
                        <a:pt x="416757" y="9788"/>
                        <a:pt x="438620" y="0"/>
                        <a:pt x="4627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3" name="月 102">
                  <a:extLst>
                    <a:ext uri="{FF2B5EF4-FFF2-40B4-BE49-F238E27FC236}">
                      <a16:creationId xmlns:a16="http://schemas.microsoft.com/office/drawing/2014/main" id="{88AD2B32-261B-8D80-1C7A-63B4A41D196C}"/>
                    </a:ext>
                  </a:extLst>
                </p:cNvPr>
                <p:cNvSpPr/>
                <p:nvPr/>
              </p:nvSpPr>
              <p:spPr bwMode="auto">
                <a:xfrm rot="5400000">
                  <a:off x="734969" y="3872028"/>
                  <a:ext cx="312112" cy="992918"/>
                </a:xfrm>
                <a:prstGeom prst="moon">
                  <a:avLst>
                    <a:gd name="adj" fmla="val 38303"/>
                  </a:avLst>
                </a:pr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1" name="グループ化 70">
              <a:extLst>
                <a:ext uri="{FF2B5EF4-FFF2-40B4-BE49-F238E27FC236}">
                  <a16:creationId xmlns:a16="http://schemas.microsoft.com/office/drawing/2014/main" id="{F97AFF48-AC56-A7B0-8AE1-21BC0DB405EC}"/>
                </a:ext>
              </a:extLst>
            </p:cNvPr>
            <p:cNvGrpSpPr/>
            <p:nvPr/>
          </p:nvGrpSpPr>
          <p:grpSpPr>
            <a:xfrm rot="216177">
              <a:off x="-352158" y="1113949"/>
              <a:ext cx="1379934" cy="2185157"/>
              <a:chOff x="-330188" y="1137434"/>
              <a:chExt cx="1379934" cy="2185157"/>
            </a:xfrm>
          </p:grpSpPr>
          <p:grpSp>
            <p:nvGrpSpPr>
              <p:cNvPr id="72" name="グループ化 71">
                <a:extLst>
                  <a:ext uri="{FF2B5EF4-FFF2-40B4-BE49-F238E27FC236}">
                    <a16:creationId xmlns:a16="http://schemas.microsoft.com/office/drawing/2014/main" id="{1480C5E4-E452-CB39-D6F7-E45660C3D2BE}"/>
                  </a:ext>
                </a:extLst>
              </p:cNvPr>
              <p:cNvGrpSpPr/>
              <p:nvPr/>
            </p:nvGrpSpPr>
            <p:grpSpPr>
              <a:xfrm rot="21249054">
                <a:off x="-330188" y="1137434"/>
                <a:ext cx="1327696" cy="1290843"/>
                <a:chOff x="3535136" y="5569681"/>
                <a:chExt cx="1060585" cy="1024731"/>
              </a:xfrm>
            </p:grpSpPr>
            <p:sp>
              <p:nvSpPr>
                <p:cNvPr id="75" name="フリーフォーム: 図形 74">
                  <a:extLst>
                    <a:ext uri="{FF2B5EF4-FFF2-40B4-BE49-F238E27FC236}">
                      <a16:creationId xmlns:a16="http://schemas.microsoft.com/office/drawing/2014/main" id="{8503EEDE-C17A-8DAC-9548-A344BB44FC61}"/>
                    </a:ext>
                  </a:extLst>
                </p:cNvPr>
                <p:cNvSpPr/>
                <p:nvPr/>
              </p:nvSpPr>
              <p:spPr>
                <a:xfrm rot="1800000">
                  <a:off x="3690594" y="5786320"/>
                  <a:ext cx="905127" cy="80809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  <a:gd name="connsiteX0" fmla="*/ 167471 w 1195681"/>
                    <a:gd name="connsiteY0" fmla="*/ 11448 h 1105061"/>
                    <a:gd name="connsiteX1" fmla="*/ 253351 w 1195681"/>
                    <a:gd name="connsiteY1" fmla="*/ 30730 h 1105061"/>
                    <a:gd name="connsiteX2" fmla="*/ 381206 w 1195681"/>
                    <a:gd name="connsiteY2" fmla="*/ 206736 h 1105061"/>
                    <a:gd name="connsiteX3" fmla="*/ 442231 w 1195681"/>
                    <a:gd name="connsiteY3" fmla="*/ 221633 h 1105061"/>
                    <a:gd name="connsiteX4" fmla="*/ 547816 w 1195681"/>
                    <a:gd name="connsiteY4" fmla="*/ 281127 h 1105061"/>
                    <a:gd name="connsiteX5" fmla="*/ 570565 w 1195681"/>
                    <a:gd name="connsiteY5" fmla="*/ 307131 h 1105061"/>
                    <a:gd name="connsiteX6" fmla="*/ 1184400 w 1195681"/>
                    <a:gd name="connsiteY6" fmla="*/ 883409 h 1105061"/>
                    <a:gd name="connsiteX7" fmla="*/ 931383 w 1195681"/>
                    <a:gd name="connsiteY7" fmla="*/ 1091108 h 1105061"/>
                    <a:gd name="connsiteX8" fmla="*/ 470898 w 1195681"/>
                    <a:gd name="connsiteY8" fmla="*/ 533274 h 1105061"/>
                    <a:gd name="connsiteX9" fmla="*/ 416052 w 1195681"/>
                    <a:gd name="connsiteY9" fmla="*/ 556215 h 1105061"/>
                    <a:gd name="connsiteX10" fmla="*/ 299481 w 1195681"/>
                    <a:gd name="connsiteY10" fmla="*/ 570817 h 1105061"/>
                    <a:gd name="connsiteX11" fmla="*/ 0 w 1195681"/>
                    <a:gd name="connsiteY11" fmla="*/ 385012 h 1105061"/>
                    <a:gd name="connsiteX12" fmla="*/ 87716 w 1195681"/>
                    <a:gd name="connsiteY12" fmla="*/ 253628 h 1105061"/>
                    <a:gd name="connsiteX13" fmla="*/ 182909 w 1195681"/>
                    <a:gd name="connsiteY13" fmla="*/ 213808 h 1105061"/>
                    <a:gd name="connsiteX14" fmla="*/ 203338 w 1195681"/>
                    <a:gd name="connsiteY14" fmla="*/ 211250 h 1105061"/>
                    <a:gd name="connsiteX15" fmla="*/ 141229 w 1195681"/>
                    <a:gd name="connsiteY15" fmla="*/ 95463 h 1105061"/>
                    <a:gd name="connsiteX16" fmla="*/ 167471 w 1195681"/>
                    <a:gd name="connsiteY16" fmla="*/ 11448 h 1105061"/>
                    <a:gd name="connsiteX0" fmla="*/ 167471 w 1191241"/>
                    <a:gd name="connsiteY0" fmla="*/ 11448 h 931305"/>
                    <a:gd name="connsiteX1" fmla="*/ 253351 w 1191241"/>
                    <a:gd name="connsiteY1" fmla="*/ 30730 h 931305"/>
                    <a:gd name="connsiteX2" fmla="*/ 381206 w 1191241"/>
                    <a:gd name="connsiteY2" fmla="*/ 206736 h 931305"/>
                    <a:gd name="connsiteX3" fmla="*/ 442231 w 1191241"/>
                    <a:gd name="connsiteY3" fmla="*/ 221633 h 931305"/>
                    <a:gd name="connsiteX4" fmla="*/ 547816 w 1191241"/>
                    <a:gd name="connsiteY4" fmla="*/ 281127 h 931305"/>
                    <a:gd name="connsiteX5" fmla="*/ 570565 w 1191241"/>
                    <a:gd name="connsiteY5" fmla="*/ 307131 h 931305"/>
                    <a:gd name="connsiteX6" fmla="*/ 1184400 w 1191241"/>
                    <a:gd name="connsiteY6" fmla="*/ 883409 h 931305"/>
                    <a:gd name="connsiteX7" fmla="*/ 772766 w 1191241"/>
                    <a:gd name="connsiteY7" fmla="*/ 783915 h 931305"/>
                    <a:gd name="connsiteX8" fmla="*/ 470898 w 1191241"/>
                    <a:gd name="connsiteY8" fmla="*/ 533274 h 931305"/>
                    <a:gd name="connsiteX9" fmla="*/ 416052 w 1191241"/>
                    <a:gd name="connsiteY9" fmla="*/ 556215 h 931305"/>
                    <a:gd name="connsiteX10" fmla="*/ 299481 w 1191241"/>
                    <a:gd name="connsiteY10" fmla="*/ 570817 h 931305"/>
                    <a:gd name="connsiteX11" fmla="*/ 0 w 1191241"/>
                    <a:gd name="connsiteY11" fmla="*/ 385012 h 931305"/>
                    <a:gd name="connsiteX12" fmla="*/ 87716 w 1191241"/>
                    <a:gd name="connsiteY12" fmla="*/ 253628 h 931305"/>
                    <a:gd name="connsiteX13" fmla="*/ 182909 w 1191241"/>
                    <a:gd name="connsiteY13" fmla="*/ 213808 h 931305"/>
                    <a:gd name="connsiteX14" fmla="*/ 203338 w 1191241"/>
                    <a:gd name="connsiteY14" fmla="*/ 211250 h 931305"/>
                    <a:gd name="connsiteX15" fmla="*/ 141229 w 1191241"/>
                    <a:gd name="connsiteY15" fmla="*/ 95463 h 931305"/>
                    <a:gd name="connsiteX16" fmla="*/ 167471 w 1191241"/>
                    <a:gd name="connsiteY16" fmla="*/ 11448 h 931305"/>
                    <a:gd name="connsiteX0" fmla="*/ 167471 w 912507"/>
                    <a:gd name="connsiteY0" fmla="*/ 11448 h 809878"/>
                    <a:gd name="connsiteX1" fmla="*/ 253351 w 912507"/>
                    <a:gd name="connsiteY1" fmla="*/ 30730 h 809878"/>
                    <a:gd name="connsiteX2" fmla="*/ 381206 w 912507"/>
                    <a:gd name="connsiteY2" fmla="*/ 206736 h 809878"/>
                    <a:gd name="connsiteX3" fmla="*/ 442231 w 912507"/>
                    <a:gd name="connsiteY3" fmla="*/ 221633 h 809878"/>
                    <a:gd name="connsiteX4" fmla="*/ 547816 w 912507"/>
                    <a:gd name="connsiteY4" fmla="*/ 281127 h 809878"/>
                    <a:gd name="connsiteX5" fmla="*/ 570565 w 912507"/>
                    <a:gd name="connsiteY5" fmla="*/ 307131 h 809878"/>
                    <a:gd name="connsiteX6" fmla="*/ 888271 w 912507"/>
                    <a:gd name="connsiteY6" fmla="*/ 670637 h 809878"/>
                    <a:gd name="connsiteX7" fmla="*/ 772766 w 912507"/>
                    <a:gd name="connsiteY7" fmla="*/ 783915 h 809878"/>
                    <a:gd name="connsiteX8" fmla="*/ 470898 w 912507"/>
                    <a:gd name="connsiteY8" fmla="*/ 533274 h 809878"/>
                    <a:gd name="connsiteX9" fmla="*/ 416052 w 912507"/>
                    <a:gd name="connsiteY9" fmla="*/ 556215 h 809878"/>
                    <a:gd name="connsiteX10" fmla="*/ 299481 w 912507"/>
                    <a:gd name="connsiteY10" fmla="*/ 570817 h 809878"/>
                    <a:gd name="connsiteX11" fmla="*/ 0 w 912507"/>
                    <a:gd name="connsiteY11" fmla="*/ 385012 h 809878"/>
                    <a:gd name="connsiteX12" fmla="*/ 87716 w 912507"/>
                    <a:gd name="connsiteY12" fmla="*/ 253628 h 809878"/>
                    <a:gd name="connsiteX13" fmla="*/ 182909 w 912507"/>
                    <a:gd name="connsiteY13" fmla="*/ 213808 h 809878"/>
                    <a:gd name="connsiteX14" fmla="*/ 203338 w 912507"/>
                    <a:gd name="connsiteY14" fmla="*/ 211250 h 809878"/>
                    <a:gd name="connsiteX15" fmla="*/ 141229 w 912507"/>
                    <a:gd name="connsiteY15" fmla="*/ 95463 h 809878"/>
                    <a:gd name="connsiteX16" fmla="*/ 167471 w 912507"/>
                    <a:gd name="connsiteY16" fmla="*/ 11448 h 809878"/>
                    <a:gd name="connsiteX0" fmla="*/ 167471 w 905127"/>
                    <a:gd name="connsiteY0" fmla="*/ 11448 h 808093"/>
                    <a:gd name="connsiteX1" fmla="*/ 253351 w 905127"/>
                    <a:gd name="connsiteY1" fmla="*/ 30730 h 808093"/>
                    <a:gd name="connsiteX2" fmla="*/ 381206 w 905127"/>
                    <a:gd name="connsiteY2" fmla="*/ 206736 h 808093"/>
                    <a:gd name="connsiteX3" fmla="*/ 442231 w 905127"/>
                    <a:gd name="connsiteY3" fmla="*/ 221633 h 808093"/>
                    <a:gd name="connsiteX4" fmla="*/ 547816 w 905127"/>
                    <a:gd name="connsiteY4" fmla="*/ 281127 h 808093"/>
                    <a:gd name="connsiteX5" fmla="*/ 570565 w 905127"/>
                    <a:gd name="connsiteY5" fmla="*/ 307131 h 808093"/>
                    <a:gd name="connsiteX6" fmla="*/ 888271 w 905127"/>
                    <a:gd name="connsiteY6" fmla="*/ 670637 h 808093"/>
                    <a:gd name="connsiteX7" fmla="*/ 718371 w 905127"/>
                    <a:gd name="connsiteY7" fmla="*/ 781636 h 808093"/>
                    <a:gd name="connsiteX8" fmla="*/ 470898 w 905127"/>
                    <a:gd name="connsiteY8" fmla="*/ 533274 h 808093"/>
                    <a:gd name="connsiteX9" fmla="*/ 416052 w 905127"/>
                    <a:gd name="connsiteY9" fmla="*/ 556215 h 808093"/>
                    <a:gd name="connsiteX10" fmla="*/ 299481 w 905127"/>
                    <a:gd name="connsiteY10" fmla="*/ 570817 h 808093"/>
                    <a:gd name="connsiteX11" fmla="*/ 0 w 905127"/>
                    <a:gd name="connsiteY11" fmla="*/ 385012 h 808093"/>
                    <a:gd name="connsiteX12" fmla="*/ 87716 w 905127"/>
                    <a:gd name="connsiteY12" fmla="*/ 253628 h 808093"/>
                    <a:gd name="connsiteX13" fmla="*/ 182909 w 905127"/>
                    <a:gd name="connsiteY13" fmla="*/ 213808 h 808093"/>
                    <a:gd name="connsiteX14" fmla="*/ 203338 w 905127"/>
                    <a:gd name="connsiteY14" fmla="*/ 211250 h 808093"/>
                    <a:gd name="connsiteX15" fmla="*/ 141229 w 905127"/>
                    <a:gd name="connsiteY15" fmla="*/ 95463 h 808093"/>
                    <a:gd name="connsiteX16" fmla="*/ 167471 w 905127"/>
                    <a:gd name="connsiteY16" fmla="*/ 11448 h 8080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905127" h="808093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888271" y="670637"/>
                      </a:lnTo>
                      <a:cubicBezTo>
                        <a:pt x="948407" y="801300"/>
                        <a:pt x="837288" y="839992"/>
                        <a:pt x="718371" y="781636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76" name="グループ化 75">
                  <a:extLst>
                    <a:ext uri="{FF2B5EF4-FFF2-40B4-BE49-F238E27FC236}">
                      <a16:creationId xmlns:a16="http://schemas.microsoft.com/office/drawing/2014/main" id="{E063DAC5-1DEB-CD77-44A4-74FFBB5EACC6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77" name="四角形: 角を丸くする 89">
                    <a:extLst>
                      <a:ext uri="{FF2B5EF4-FFF2-40B4-BE49-F238E27FC236}">
                        <a16:creationId xmlns:a16="http://schemas.microsoft.com/office/drawing/2014/main" id="{5199E1FC-DB78-99C1-A78E-517AEDEA034E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8" name="四角形: 角を丸くする 148">
                    <a:extLst>
                      <a:ext uri="{FF2B5EF4-FFF2-40B4-BE49-F238E27FC236}">
                        <a16:creationId xmlns:a16="http://schemas.microsoft.com/office/drawing/2014/main" id="{0A5B9FC4-FF8C-383F-CAAA-8182AF543089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9" name="四角形: 角を丸くする 149">
                    <a:extLst>
                      <a:ext uri="{FF2B5EF4-FFF2-40B4-BE49-F238E27FC236}">
                        <a16:creationId xmlns:a16="http://schemas.microsoft.com/office/drawing/2014/main" id="{FBBA9573-302C-7AAC-8C80-A6D1A6D27E0D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0" name="四角形: 角を丸くする 150">
                    <a:extLst>
                      <a:ext uri="{FF2B5EF4-FFF2-40B4-BE49-F238E27FC236}">
                        <a16:creationId xmlns:a16="http://schemas.microsoft.com/office/drawing/2014/main" id="{02232986-598D-A690-DAFF-01322B6B6708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1" name="楕円 80">
                    <a:extLst>
                      <a:ext uri="{FF2B5EF4-FFF2-40B4-BE49-F238E27FC236}">
                        <a16:creationId xmlns:a16="http://schemas.microsoft.com/office/drawing/2014/main" id="{0DDE90C6-6C9A-EA40-66B6-63889DDB4B0B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73" name="片側の 2 つの角を丸めた四角形 151">
                <a:extLst>
                  <a:ext uri="{FF2B5EF4-FFF2-40B4-BE49-F238E27FC236}">
                    <a16:creationId xmlns:a16="http://schemas.microsoft.com/office/drawing/2014/main" id="{8D1FE157-2702-FE62-BC64-4FF96F798D0B}"/>
                  </a:ext>
                </a:extLst>
              </p:cNvPr>
              <p:cNvSpPr/>
              <p:nvPr/>
            </p:nvSpPr>
            <p:spPr>
              <a:xfrm rot="9544335">
                <a:off x="620150" y="2200817"/>
                <a:ext cx="429596" cy="11217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" name="台形 73">
                <a:extLst>
                  <a:ext uri="{FF2B5EF4-FFF2-40B4-BE49-F238E27FC236}">
                    <a16:creationId xmlns:a16="http://schemas.microsoft.com/office/drawing/2014/main" id="{CB0DB5A6-BC11-3A04-EAFC-34357F538CA7}"/>
                  </a:ext>
                </a:extLst>
              </p:cNvPr>
              <p:cNvSpPr/>
              <p:nvPr/>
            </p:nvSpPr>
            <p:spPr bwMode="auto">
              <a:xfrm rot="20173021">
                <a:off x="318835" y="2029689"/>
                <a:ext cx="559429" cy="366651"/>
              </a:xfrm>
              <a:prstGeom prst="trapezoid">
                <a:avLst>
                  <a:gd name="adj" fmla="val 17264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0CF8F5E9-2476-465C-8230-7C0328C3DFE0}"/>
              </a:ext>
            </a:extLst>
          </p:cNvPr>
          <p:cNvSpPr txBox="1"/>
          <p:nvPr/>
        </p:nvSpPr>
        <p:spPr>
          <a:xfrm rot="300006">
            <a:off x="977695" y="4754439"/>
            <a:ext cx="5595978" cy="124311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スマホ、貴重品、上着、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傘などはありますか？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9678884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B82CADAD-EB4D-E8BF-0056-B7B7D4BA73DF}"/>
              </a:ext>
            </a:extLst>
          </p:cNvPr>
          <p:cNvSpPr/>
          <p:nvPr/>
        </p:nvSpPr>
        <p:spPr>
          <a:xfrm>
            <a:off x="101600" y="101600"/>
            <a:ext cx="9702800" cy="316411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E5D70F74-BF6A-4078-E6B9-69E6C6DC8614}"/>
              </a:ext>
            </a:extLst>
          </p:cNvPr>
          <p:cNvSpPr txBox="1"/>
          <p:nvPr/>
        </p:nvSpPr>
        <p:spPr>
          <a:xfrm>
            <a:off x="2286000" y="3823855"/>
            <a:ext cx="7128163" cy="251460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</a:rPr>
              <a:t>お帰りの際には、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置忘れのないように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今一度ご確認下さい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80D56E6B-EF2D-6351-996A-25B31EC1262B}"/>
              </a:ext>
            </a:extLst>
          </p:cNvPr>
          <p:cNvSpPr txBox="1"/>
          <p:nvPr/>
        </p:nvSpPr>
        <p:spPr>
          <a:xfrm>
            <a:off x="661860" y="394913"/>
            <a:ext cx="8627284" cy="257748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3300"/>
                </a:solidFill>
              </a:rPr>
              <a:t>置忘れ注意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1CC2C8A8-53C0-2C34-C8B2-19AA81E1D10B}"/>
              </a:ext>
            </a:extLst>
          </p:cNvPr>
          <p:cNvGrpSpPr/>
          <p:nvPr/>
        </p:nvGrpSpPr>
        <p:grpSpPr>
          <a:xfrm>
            <a:off x="528032" y="3616036"/>
            <a:ext cx="1358747" cy="2891720"/>
            <a:chOff x="3602994" y="1272764"/>
            <a:chExt cx="1485964" cy="3162466"/>
          </a:xfrm>
        </p:grpSpPr>
        <p:sp>
          <p:nvSpPr>
            <p:cNvPr id="23" name="四角形: 上の 2 つの角を丸める 22">
              <a:extLst>
                <a:ext uri="{FF2B5EF4-FFF2-40B4-BE49-F238E27FC236}">
                  <a16:creationId xmlns:a16="http://schemas.microsoft.com/office/drawing/2014/main" id="{7BB3DADC-428F-00F2-6B8C-ABAE7BC43E12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4" name="四角形: 上の 2 つの角を丸める 23">
              <a:extLst>
                <a:ext uri="{FF2B5EF4-FFF2-40B4-BE49-F238E27FC236}">
                  <a16:creationId xmlns:a16="http://schemas.microsoft.com/office/drawing/2014/main" id="{54AB1D05-5DED-CA53-7C57-9DFE718D8665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549FF800-8DC0-3B0B-8C00-EAFC245F9057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7E02ED6B-7305-316B-B2B6-1FC8DE4DD81E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85CE070C-2272-5FD9-A9FF-9D87BB540435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1" name="円/楕円 840">
              <a:extLst>
                <a:ext uri="{FF2B5EF4-FFF2-40B4-BE49-F238E27FC236}">
                  <a16:creationId xmlns:a16="http://schemas.microsoft.com/office/drawing/2014/main" id="{F70183E1-1DA0-4F67-AE85-9057AB775E1E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94324AAD-C996-ED68-D69B-FED28C312989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85" name="グループ化 84">
                <a:extLst>
                  <a:ext uri="{FF2B5EF4-FFF2-40B4-BE49-F238E27FC236}">
                    <a16:creationId xmlns:a16="http://schemas.microsoft.com/office/drawing/2014/main" id="{AF8A817E-8665-9858-BF8F-3E043EDFF350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93" name="フリーフォーム: 図形 92">
                  <a:extLst>
                    <a:ext uri="{FF2B5EF4-FFF2-40B4-BE49-F238E27FC236}">
                      <a16:creationId xmlns:a16="http://schemas.microsoft.com/office/drawing/2014/main" id="{740DF076-E481-0889-6BAB-C1B63909F262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829A5E67-7E82-9C3B-96DE-F1CA674A2012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" name="フリーフォーム: 図形 94">
                  <a:extLst>
                    <a:ext uri="{FF2B5EF4-FFF2-40B4-BE49-F238E27FC236}">
                      <a16:creationId xmlns:a16="http://schemas.microsoft.com/office/drawing/2014/main" id="{BACC48F3-8B83-2DD6-14DB-FE4662C779AA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2E634F2D-DFE3-9F3F-473F-892AF4D0C71A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6" name="グループ化 85">
                <a:extLst>
                  <a:ext uri="{FF2B5EF4-FFF2-40B4-BE49-F238E27FC236}">
                    <a16:creationId xmlns:a16="http://schemas.microsoft.com/office/drawing/2014/main" id="{47C1498A-C6DF-10BE-69F1-949A0F9411CB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89" name="フリーフォーム: 図形 88">
                  <a:extLst>
                    <a:ext uri="{FF2B5EF4-FFF2-40B4-BE49-F238E27FC236}">
                      <a16:creationId xmlns:a16="http://schemas.microsoft.com/office/drawing/2014/main" id="{20CAA70F-F6C3-C1DF-F9FF-BA75AAB15DD4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30526294-B3AD-D625-564B-BD8E0173ED22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1" name="フリーフォーム: 図形 90">
                  <a:extLst>
                    <a:ext uri="{FF2B5EF4-FFF2-40B4-BE49-F238E27FC236}">
                      <a16:creationId xmlns:a16="http://schemas.microsoft.com/office/drawing/2014/main" id="{D0B2F3A9-925F-87F9-929D-DC0FD91C2C5D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2" name="フリーフォーム: 図形 91">
                  <a:extLst>
                    <a:ext uri="{FF2B5EF4-FFF2-40B4-BE49-F238E27FC236}">
                      <a16:creationId xmlns:a16="http://schemas.microsoft.com/office/drawing/2014/main" id="{4AAE92F0-0E89-B31B-29C2-05FEC5867EE5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7C231857-565B-7583-3279-629C2C2221C9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72BFF0E1-05AB-FDF3-1B2B-80A9FF091636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3" name="片側の 2 つの角を丸めた四角形 68">
              <a:extLst>
                <a:ext uri="{FF2B5EF4-FFF2-40B4-BE49-F238E27FC236}">
                  <a16:creationId xmlns:a16="http://schemas.microsoft.com/office/drawing/2014/main" id="{6426C6C5-990F-B1CD-9FA4-2DB6FA8DB091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4" name="片側の 2 つの角を丸めた四角形 68">
              <a:extLst>
                <a:ext uri="{FF2B5EF4-FFF2-40B4-BE49-F238E27FC236}">
                  <a16:creationId xmlns:a16="http://schemas.microsoft.com/office/drawing/2014/main" id="{DB058FA8-D43E-B83F-9944-110A10B472F6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5" name="円/楕円 840">
              <a:extLst>
                <a:ext uri="{FF2B5EF4-FFF2-40B4-BE49-F238E27FC236}">
                  <a16:creationId xmlns:a16="http://schemas.microsoft.com/office/drawing/2014/main" id="{9DFF8DA1-B573-A3CE-7B30-4653EDB8F3E0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6" name="円/楕円 840">
              <a:extLst>
                <a:ext uri="{FF2B5EF4-FFF2-40B4-BE49-F238E27FC236}">
                  <a16:creationId xmlns:a16="http://schemas.microsoft.com/office/drawing/2014/main" id="{E9536E2F-0C04-6B99-1AF1-36E9FFEACE8B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" name="円/楕円 840">
              <a:extLst>
                <a:ext uri="{FF2B5EF4-FFF2-40B4-BE49-F238E27FC236}">
                  <a16:creationId xmlns:a16="http://schemas.microsoft.com/office/drawing/2014/main" id="{B6C3AAFA-AD5B-C218-DF01-F66497B158CF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8" name="円/楕円 840">
              <a:extLst>
                <a:ext uri="{FF2B5EF4-FFF2-40B4-BE49-F238E27FC236}">
                  <a16:creationId xmlns:a16="http://schemas.microsoft.com/office/drawing/2014/main" id="{2AE8D9DA-ADEC-2D05-9219-591D40D08DD2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9" name="楕円 11">
              <a:extLst>
                <a:ext uri="{FF2B5EF4-FFF2-40B4-BE49-F238E27FC236}">
                  <a16:creationId xmlns:a16="http://schemas.microsoft.com/office/drawing/2014/main" id="{7B613786-D094-B901-9602-6DE549390172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" name="楕円 11">
              <a:extLst>
                <a:ext uri="{FF2B5EF4-FFF2-40B4-BE49-F238E27FC236}">
                  <a16:creationId xmlns:a16="http://schemas.microsoft.com/office/drawing/2014/main" id="{05069CD3-CA6A-717D-0E14-79BC7C306D62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" name="月 60">
              <a:extLst>
                <a:ext uri="{FF2B5EF4-FFF2-40B4-BE49-F238E27FC236}">
                  <a16:creationId xmlns:a16="http://schemas.microsoft.com/office/drawing/2014/main" id="{C78C1212-5C19-4EAC-9EE9-16C53856EF53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" name="月 61">
              <a:extLst>
                <a:ext uri="{FF2B5EF4-FFF2-40B4-BE49-F238E27FC236}">
                  <a16:creationId xmlns:a16="http://schemas.microsoft.com/office/drawing/2014/main" id="{08942267-7555-394E-F084-0F8006EE0321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月 62">
              <a:extLst>
                <a:ext uri="{FF2B5EF4-FFF2-40B4-BE49-F238E27FC236}">
                  <a16:creationId xmlns:a16="http://schemas.microsoft.com/office/drawing/2014/main" id="{D72A5DE3-4960-FDF5-EED5-6B05BA396DB0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" name="月 63">
              <a:extLst>
                <a:ext uri="{FF2B5EF4-FFF2-40B4-BE49-F238E27FC236}">
                  <a16:creationId xmlns:a16="http://schemas.microsoft.com/office/drawing/2014/main" id="{EA4CD942-1349-BDAC-8D02-2685B7B2255A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65" name="グループ化 64">
              <a:extLst>
                <a:ext uri="{FF2B5EF4-FFF2-40B4-BE49-F238E27FC236}">
                  <a16:creationId xmlns:a16="http://schemas.microsoft.com/office/drawing/2014/main" id="{58549400-6392-BC3A-BEFD-EE57712C9204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F0322DF3-C5CB-390A-33BE-5C70935248D4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6FAA6920-6493-4943-01AE-8B33785D0BCF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F86B1669-6D97-F857-143F-C81A56747C5F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4" name="月 83">
                <a:extLst>
                  <a:ext uri="{FF2B5EF4-FFF2-40B4-BE49-F238E27FC236}">
                    <a16:creationId xmlns:a16="http://schemas.microsoft.com/office/drawing/2014/main" id="{50C1AE67-8E6C-7928-148B-B43BDB4C4ADF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95803152-5A81-E1C7-C9AB-41CB04112570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" name="楕円 66">
              <a:extLst>
                <a:ext uri="{FF2B5EF4-FFF2-40B4-BE49-F238E27FC236}">
                  <a16:creationId xmlns:a16="http://schemas.microsoft.com/office/drawing/2014/main" id="{A4F7B15F-5A56-C9F3-972E-7BA90BD8DD5A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" name="四角形: 上の 2 つの角を丸める 67">
              <a:extLst>
                <a:ext uri="{FF2B5EF4-FFF2-40B4-BE49-F238E27FC236}">
                  <a16:creationId xmlns:a16="http://schemas.microsoft.com/office/drawing/2014/main" id="{7415A3DB-0B02-836F-C102-D36DD96D7FDA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" name="四角形: 上の 2 つの角を丸める 68">
              <a:extLst>
                <a:ext uri="{FF2B5EF4-FFF2-40B4-BE49-F238E27FC236}">
                  <a16:creationId xmlns:a16="http://schemas.microsoft.com/office/drawing/2014/main" id="{5918CD04-6A02-8C49-C8CF-3A58AF4ADB83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AA43D7C9-A80B-2213-A569-C748A96F9A3C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D87D1151-E572-3800-40C8-D4441C9B1780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" name="四角形: 上の 2 つの角を丸める 70">
              <a:extLst>
                <a:ext uri="{FF2B5EF4-FFF2-40B4-BE49-F238E27FC236}">
                  <a16:creationId xmlns:a16="http://schemas.microsoft.com/office/drawing/2014/main" id="{6C4C42BB-E6D9-650C-78DA-4DD80B4A59DF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" name="台形 72">
              <a:extLst>
                <a:ext uri="{FF2B5EF4-FFF2-40B4-BE49-F238E27FC236}">
                  <a16:creationId xmlns:a16="http://schemas.microsoft.com/office/drawing/2014/main" id="{EBEB368D-131B-D238-3997-2A04B4D90707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F6CFCCEB-6D55-1987-2093-1525F8FFEEFB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" name="四角形: 上の 2 つの角を丸める 70">
              <a:extLst>
                <a:ext uri="{FF2B5EF4-FFF2-40B4-BE49-F238E27FC236}">
                  <a16:creationId xmlns:a16="http://schemas.microsoft.com/office/drawing/2014/main" id="{692B1718-04EB-7EE2-4F0A-50B8A35B9AD7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" name="台形 75">
              <a:extLst>
                <a:ext uri="{FF2B5EF4-FFF2-40B4-BE49-F238E27FC236}">
                  <a16:creationId xmlns:a16="http://schemas.microsoft.com/office/drawing/2014/main" id="{39ACF1A4-532A-5914-59F6-4BE4BF8DC3ED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7CAC0EDE-E8C8-53B7-C888-D98CF491AABE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CB6DA6A1-04B3-243A-9B08-B1B25CF84AA4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552B69D3-5A1B-1B92-2F37-DF5A11DADA2A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6CC00769-6705-20C8-BB09-890C66126215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990199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8FD20C1F-6C4C-6C47-5DC1-B25831930EB8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66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1104032" y="1014834"/>
            <a:ext cx="7764198" cy="227979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置き忘れは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ありませんか？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B3186D40-56B3-7533-1A74-6DF97D8C2A97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6223F510-660C-55F1-AB0D-E76D2B5D71D9}"/>
              </a:ext>
            </a:extLst>
          </p:cNvPr>
          <p:cNvSpPr txBox="1"/>
          <p:nvPr/>
        </p:nvSpPr>
        <p:spPr>
          <a:xfrm>
            <a:off x="1113359" y="3762356"/>
            <a:ext cx="4995350" cy="202753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12700" cmpd="sng">
                  <a:noFill/>
                  <a:prstDash val="solid"/>
                </a:ln>
                <a:solidFill>
                  <a:sysClr val="windowText" lastClr="000000"/>
                </a:solidFill>
              </a:rPr>
              <a:t>・スマホ、貴重品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12700" cmpd="sng">
                  <a:noFill/>
                  <a:prstDash val="solid"/>
                </a:ln>
                <a:solidFill>
                  <a:sysClr val="windowText" lastClr="000000"/>
                </a:solidFill>
              </a:rPr>
              <a:t>・傘、上着</a:t>
            </a:r>
            <a:endParaRPr lang="en-US" altLang="ja-JP" sz="5400" dirty="0">
              <a:ln w="12700" cmpd="sng">
                <a:noFill/>
                <a:prstDash val="solid"/>
              </a:ln>
              <a:solidFill>
                <a:sysClr val="windowText" lastClr="00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12700" cmpd="sng">
                  <a:noFill/>
                  <a:prstDash val="solid"/>
                </a:ln>
                <a:solidFill>
                  <a:sysClr val="windowText" lastClr="000000"/>
                </a:solidFill>
              </a:rPr>
              <a:t>・カバン、手荷物</a:t>
            </a:r>
            <a:endParaRPr lang="en-US" altLang="ja-JP" sz="5400" dirty="0">
              <a:ln w="12700" cmpd="sng">
                <a:noFill/>
                <a:prstDash val="solid"/>
              </a:ln>
              <a:solidFill>
                <a:sysClr val="windowText" lastClr="00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12700" cmpd="sng">
                  <a:noFill/>
                  <a:prstDash val="solid"/>
                </a:ln>
                <a:solidFill>
                  <a:sysClr val="windowText" lastClr="000000"/>
                </a:solidFill>
              </a:rPr>
              <a:t>・食べ残し、飲み残し</a:t>
            </a:r>
            <a:endParaRPr lang="en-US" altLang="ja-JP" sz="5400" dirty="0">
              <a:ln w="12700" cmpd="sng">
                <a:noFill/>
                <a:prstDash val="solid"/>
              </a:ln>
              <a:solidFill>
                <a:sysClr val="windowText" lastClr="000000"/>
              </a:solidFill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BD2BEEFD-5E44-7530-79D6-05BCF5359516}"/>
              </a:ext>
            </a:extLst>
          </p:cNvPr>
          <p:cNvGrpSpPr/>
          <p:nvPr/>
        </p:nvGrpSpPr>
        <p:grpSpPr>
          <a:xfrm>
            <a:off x="6174425" y="3594182"/>
            <a:ext cx="2433998" cy="2672108"/>
            <a:chOff x="6504038" y="733416"/>
            <a:chExt cx="2783232" cy="3055506"/>
          </a:xfrm>
        </p:grpSpPr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5C195603-A8B0-B965-D3F3-88F0E82EC1B9}"/>
                </a:ext>
              </a:extLst>
            </p:cNvPr>
            <p:cNvSpPr/>
            <p:nvPr/>
          </p:nvSpPr>
          <p:spPr bwMode="auto">
            <a:xfrm>
              <a:off x="6504038" y="754020"/>
              <a:ext cx="2783232" cy="2783230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62C1AF79-8669-D549-3637-468ACBD045BC}"/>
                </a:ext>
              </a:extLst>
            </p:cNvPr>
            <p:cNvGrpSpPr/>
            <p:nvPr/>
          </p:nvGrpSpPr>
          <p:grpSpPr>
            <a:xfrm rot="900000">
              <a:off x="7553166" y="733416"/>
              <a:ext cx="621739" cy="1133388"/>
              <a:chOff x="5453429" y="3358760"/>
              <a:chExt cx="720080" cy="1312657"/>
            </a:xfrm>
          </p:grpSpPr>
          <p:sp>
            <p:nvSpPr>
              <p:cNvPr id="48" name="四角形: 角を丸くする 47">
                <a:extLst>
                  <a:ext uri="{FF2B5EF4-FFF2-40B4-BE49-F238E27FC236}">
                    <a16:creationId xmlns:a16="http://schemas.microsoft.com/office/drawing/2014/main" id="{65770634-5A25-22F4-2AC4-31B1C279B2E6}"/>
                  </a:ext>
                </a:extLst>
              </p:cNvPr>
              <p:cNvSpPr/>
              <p:nvPr/>
            </p:nvSpPr>
            <p:spPr bwMode="auto">
              <a:xfrm>
                <a:off x="5453429" y="3358760"/>
                <a:ext cx="720080" cy="1312657"/>
              </a:xfrm>
              <a:prstGeom prst="roundRect">
                <a:avLst>
                  <a:gd name="adj" fmla="val 4762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63BE248D-C87E-58F1-4178-17FED2F92850}"/>
                  </a:ext>
                </a:extLst>
              </p:cNvPr>
              <p:cNvSpPr/>
              <p:nvPr/>
            </p:nvSpPr>
            <p:spPr bwMode="auto">
              <a:xfrm>
                <a:off x="5507831" y="3436144"/>
                <a:ext cx="604362" cy="1157890"/>
              </a:xfrm>
              <a:prstGeom prst="roundRect">
                <a:avLst>
                  <a:gd name="adj" fmla="val 0"/>
                </a:avLst>
              </a:pr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88F235E6-FD99-6D06-85FA-7072C3AEF9A0}"/>
                </a:ext>
              </a:extLst>
            </p:cNvPr>
            <p:cNvGrpSpPr/>
            <p:nvPr/>
          </p:nvGrpSpPr>
          <p:grpSpPr>
            <a:xfrm rot="19800000">
              <a:off x="6791587" y="1055006"/>
              <a:ext cx="810069" cy="2733916"/>
              <a:chOff x="-685800" y="4256238"/>
              <a:chExt cx="525382" cy="1773121"/>
            </a:xfrm>
            <a:solidFill>
              <a:srgbClr val="FF6699"/>
            </a:solidFill>
          </p:grpSpPr>
          <p:sp>
            <p:nvSpPr>
              <p:cNvPr id="40" name="正方形/長方形 39">
                <a:extLst>
                  <a:ext uri="{FF2B5EF4-FFF2-40B4-BE49-F238E27FC236}">
                    <a16:creationId xmlns:a16="http://schemas.microsoft.com/office/drawing/2014/main" id="{33ED1C44-23CD-E73F-F1BC-590E1D06F2CF}"/>
                  </a:ext>
                </a:extLst>
              </p:cNvPr>
              <p:cNvSpPr/>
              <p:nvPr/>
            </p:nvSpPr>
            <p:spPr bwMode="auto">
              <a:xfrm>
                <a:off x="-431784" y="4554125"/>
                <a:ext cx="45719" cy="325346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アーチ 56">
                <a:extLst>
                  <a:ext uri="{FF2B5EF4-FFF2-40B4-BE49-F238E27FC236}">
                    <a16:creationId xmlns:a16="http://schemas.microsoft.com/office/drawing/2014/main" id="{B3A9B519-9E12-4D78-FECB-97B19ABCFEC8}"/>
                  </a:ext>
                </a:extLst>
              </p:cNvPr>
              <p:cNvSpPr/>
              <p:nvPr/>
            </p:nvSpPr>
            <p:spPr bwMode="auto">
              <a:xfrm>
                <a:off x="-685800" y="4256238"/>
                <a:ext cx="317882" cy="333488"/>
              </a:xfrm>
              <a:custGeom>
                <a:avLst/>
                <a:gdLst>
                  <a:gd name="connsiteX0" fmla="*/ 407766 w 1350150"/>
                  <a:gd name="connsiteY0" fmla="*/ 1294972 h 1350150"/>
                  <a:gd name="connsiteX1" fmla="*/ 24713 w 1350150"/>
                  <a:gd name="connsiteY1" fmla="*/ 494091 h 1350150"/>
                  <a:gd name="connsiteX2" fmla="*/ 766407 w 1350150"/>
                  <a:gd name="connsiteY2" fmla="*/ 6207 h 1350150"/>
                  <a:gd name="connsiteX3" fmla="*/ 1350150 w 1350150"/>
                  <a:gd name="connsiteY3" fmla="*/ 675075 h 1350150"/>
                  <a:gd name="connsiteX4" fmla="*/ 1012613 w 1350150"/>
                  <a:gd name="connsiteY4" fmla="*/ 675075 h 1350150"/>
                  <a:gd name="connsiteX5" fmla="*/ 720741 w 1350150"/>
                  <a:gd name="connsiteY5" fmla="*/ 340640 h 1350150"/>
                  <a:gd name="connsiteX6" fmla="*/ 349893 w 1350150"/>
                  <a:gd name="connsiteY6" fmla="*/ 584582 h 1350150"/>
                  <a:gd name="connsiteX7" fmla="*/ 541420 w 1350150"/>
                  <a:gd name="connsiteY7" fmla="*/ 985023 h 1350150"/>
                  <a:gd name="connsiteX8" fmla="*/ 407766 w 1350150"/>
                  <a:gd name="connsiteY8" fmla="*/ 1294972 h 1350150"/>
                  <a:gd name="connsiteX0" fmla="*/ 407870 w 1350254"/>
                  <a:gd name="connsiteY0" fmla="*/ 1295025 h 1295025"/>
                  <a:gd name="connsiteX1" fmla="*/ 24817 w 1350254"/>
                  <a:gd name="connsiteY1" fmla="*/ 494144 h 1295025"/>
                  <a:gd name="connsiteX2" fmla="*/ 766511 w 1350254"/>
                  <a:gd name="connsiteY2" fmla="*/ 6260 h 1295025"/>
                  <a:gd name="connsiteX3" fmla="*/ 1350254 w 1350254"/>
                  <a:gd name="connsiteY3" fmla="*/ 675128 h 1295025"/>
                  <a:gd name="connsiteX4" fmla="*/ 1098324 w 1350254"/>
                  <a:gd name="connsiteY4" fmla="*/ 673473 h 1295025"/>
                  <a:gd name="connsiteX5" fmla="*/ 1012717 w 1350254"/>
                  <a:gd name="connsiteY5" fmla="*/ 675128 h 1295025"/>
                  <a:gd name="connsiteX6" fmla="*/ 720845 w 1350254"/>
                  <a:gd name="connsiteY6" fmla="*/ 340693 h 1295025"/>
                  <a:gd name="connsiteX7" fmla="*/ 349997 w 1350254"/>
                  <a:gd name="connsiteY7" fmla="*/ 584635 h 1295025"/>
                  <a:gd name="connsiteX8" fmla="*/ 541524 w 1350254"/>
                  <a:gd name="connsiteY8" fmla="*/ 985076 h 1295025"/>
                  <a:gd name="connsiteX9" fmla="*/ 407870 w 1350254"/>
                  <a:gd name="connsiteY9" fmla="*/ 1295025 h 1295025"/>
                  <a:gd name="connsiteX0" fmla="*/ 407870 w 1350254"/>
                  <a:gd name="connsiteY0" fmla="*/ 1295025 h 1295025"/>
                  <a:gd name="connsiteX1" fmla="*/ 24817 w 1350254"/>
                  <a:gd name="connsiteY1" fmla="*/ 494144 h 1295025"/>
                  <a:gd name="connsiteX2" fmla="*/ 766511 w 1350254"/>
                  <a:gd name="connsiteY2" fmla="*/ 6260 h 1295025"/>
                  <a:gd name="connsiteX3" fmla="*/ 1350254 w 1350254"/>
                  <a:gd name="connsiteY3" fmla="*/ 675128 h 1295025"/>
                  <a:gd name="connsiteX4" fmla="*/ 1239294 w 1350254"/>
                  <a:gd name="connsiteY4" fmla="*/ 673474 h 1295025"/>
                  <a:gd name="connsiteX5" fmla="*/ 1098324 w 1350254"/>
                  <a:gd name="connsiteY5" fmla="*/ 673473 h 1295025"/>
                  <a:gd name="connsiteX6" fmla="*/ 1012717 w 1350254"/>
                  <a:gd name="connsiteY6" fmla="*/ 675128 h 1295025"/>
                  <a:gd name="connsiteX7" fmla="*/ 720845 w 1350254"/>
                  <a:gd name="connsiteY7" fmla="*/ 340693 h 1295025"/>
                  <a:gd name="connsiteX8" fmla="*/ 349997 w 1350254"/>
                  <a:gd name="connsiteY8" fmla="*/ 584635 h 1295025"/>
                  <a:gd name="connsiteX9" fmla="*/ 541524 w 1350254"/>
                  <a:gd name="connsiteY9" fmla="*/ 985076 h 1295025"/>
                  <a:gd name="connsiteX10" fmla="*/ 407870 w 1350254"/>
                  <a:gd name="connsiteY10" fmla="*/ 1295025 h 1295025"/>
                  <a:gd name="connsiteX0" fmla="*/ 407870 w 1350254"/>
                  <a:gd name="connsiteY0" fmla="*/ 1295025 h 1295025"/>
                  <a:gd name="connsiteX1" fmla="*/ 24817 w 1350254"/>
                  <a:gd name="connsiteY1" fmla="*/ 494144 h 1295025"/>
                  <a:gd name="connsiteX2" fmla="*/ 766511 w 1350254"/>
                  <a:gd name="connsiteY2" fmla="*/ 6260 h 1295025"/>
                  <a:gd name="connsiteX3" fmla="*/ 1350254 w 1350254"/>
                  <a:gd name="connsiteY3" fmla="*/ 675128 h 1295025"/>
                  <a:gd name="connsiteX4" fmla="*/ 1239294 w 1350254"/>
                  <a:gd name="connsiteY4" fmla="*/ 673474 h 1295025"/>
                  <a:gd name="connsiteX5" fmla="*/ 1098324 w 1350254"/>
                  <a:gd name="connsiteY5" fmla="*/ 673473 h 1295025"/>
                  <a:gd name="connsiteX6" fmla="*/ 1012717 w 1350254"/>
                  <a:gd name="connsiteY6" fmla="*/ 675128 h 1295025"/>
                  <a:gd name="connsiteX7" fmla="*/ 720845 w 1350254"/>
                  <a:gd name="connsiteY7" fmla="*/ 340693 h 1295025"/>
                  <a:gd name="connsiteX8" fmla="*/ 349997 w 1350254"/>
                  <a:gd name="connsiteY8" fmla="*/ 584635 h 1295025"/>
                  <a:gd name="connsiteX9" fmla="*/ 541524 w 1350254"/>
                  <a:gd name="connsiteY9" fmla="*/ 985076 h 1295025"/>
                  <a:gd name="connsiteX10" fmla="*/ 407870 w 1350254"/>
                  <a:gd name="connsiteY10" fmla="*/ 1295025 h 1295025"/>
                  <a:gd name="connsiteX0" fmla="*/ 407870 w 1357404"/>
                  <a:gd name="connsiteY0" fmla="*/ 1295025 h 1424044"/>
                  <a:gd name="connsiteX1" fmla="*/ 24817 w 1357404"/>
                  <a:gd name="connsiteY1" fmla="*/ 494144 h 1424044"/>
                  <a:gd name="connsiteX2" fmla="*/ 766511 w 1357404"/>
                  <a:gd name="connsiteY2" fmla="*/ 6260 h 1424044"/>
                  <a:gd name="connsiteX3" fmla="*/ 1350254 w 1357404"/>
                  <a:gd name="connsiteY3" fmla="*/ 675128 h 1424044"/>
                  <a:gd name="connsiteX4" fmla="*/ 1357404 w 1357404"/>
                  <a:gd name="connsiteY4" fmla="*/ 1424044 h 1424044"/>
                  <a:gd name="connsiteX5" fmla="*/ 1098324 w 1357404"/>
                  <a:gd name="connsiteY5" fmla="*/ 673473 h 1424044"/>
                  <a:gd name="connsiteX6" fmla="*/ 1012717 w 1357404"/>
                  <a:gd name="connsiteY6" fmla="*/ 675128 h 1424044"/>
                  <a:gd name="connsiteX7" fmla="*/ 720845 w 1357404"/>
                  <a:gd name="connsiteY7" fmla="*/ 340693 h 1424044"/>
                  <a:gd name="connsiteX8" fmla="*/ 349997 w 1357404"/>
                  <a:gd name="connsiteY8" fmla="*/ 584635 h 1424044"/>
                  <a:gd name="connsiteX9" fmla="*/ 541524 w 1357404"/>
                  <a:gd name="connsiteY9" fmla="*/ 985076 h 1424044"/>
                  <a:gd name="connsiteX10" fmla="*/ 407870 w 1357404"/>
                  <a:gd name="connsiteY10" fmla="*/ 1295025 h 1424044"/>
                  <a:gd name="connsiteX0" fmla="*/ 407870 w 1357404"/>
                  <a:gd name="connsiteY0" fmla="*/ 1295025 h 1424044"/>
                  <a:gd name="connsiteX1" fmla="*/ 24817 w 1357404"/>
                  <a:gd name="connsiteY1" fmla="*/ 494144 h 1424044"/>
                  <a:gd name="connsiteX2" fmla="*/ 766511 w 1357404"/>
                  <a:gd name="connsiteY2" fmla="*/ 6260 h 1424044"/>
                  <a:gd name="connsiteX3" fmla="*/ 1350254 w 1357404"/>
                  <a:gd name="connsiteY3" fmla="*/ 675128 h 1424044"/>
                  <a:gd name="connsiteX4" fmla="*/ 1357404 w 1357404"/>
                  <a:gd name="connsiteY4" fmla="*/ 1424044 h 1424044"/>
                  <a:gd name="connsiteX5" fmla="*/ 1018314 w 1357404"/>
                  <a:gd name="connsiteY5" fmla="*/ 1424043 h 1424044"/>
                  <a:gd name="connsiteX6" fmla="*/ 1012717 w 1357404"/>
                  <a:gd name="connsiteY6" fmla="*/ 675128 h 1424044"/>
                  <a:gd name="connsiteX7" fmla="*/ 720845 w 1357404"/>
                  <a:gd name="connsiteY7" fmla="*/ 340693 h 1424044"/>
                  <a:gd name="connsiteX8" fmla="*/ 349997 w 1357404"/>
                  <a:gd name="connsiteY8" fmla="*/ 584635 h 1424044"/>
                  <a:gd name="connsiteX9" fmla="*/ 541524 w 1357404"/>
                  <a:gd name="connsiteY9" fmla="*/ 985076 h 1424044"/>
                  <a:gd name="connsiteX10" fmla="*/ 407870 w 1357404"/>
                  <a:gd name="connsiteY10" fmla="*/ 1295025 h 1424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57404" h="1424044">
                    <a:moveTo>
                      <a:pt x="407870" y="1295025"/>
                    </a:moveTo>
                    <a:cubicBezTo>
                      <a:pt x="97920" y="1161370"/>
                      <a:pt x="-65676" y="819326"/>
                      <a:pt x="24817" y="494144"/>
                    </a:cubicBezTo>
                    <a:cubicBezTo>
                      <a:pt x="115310" y="168961"/>
                      <a:pt x="432075" y="-39406"/>
                      <a:pt x="766511" y="6260"/>
                    </a:cubicBezTo>
                    <a:cubicBezTo>
                      <a:pt x="1100947" y="51926"/>
                      <a:pt x="1347657" y="316276"/>
                      <a:pt x="1350254" y="675128"/>
                    </a:cubicBezTo>
                    <a:cubicBezTo>
                      <a:pt x="1352637" y="924767"/>
                      <a:pt x="1355021" y="1174405"/>
                      <a:pt x="1357404" y="1424044"/>
                    </a:cubicBezTo>
                    <a:lnTo>
                      <a:pt x="1018314" y="1424043"/>
                    </a:lnTo>
                    <a:cubicBezTo>
                      <a:pt x="1016448" y="1174405"/>
                      <a:pt x="1014583" y="924766"/>
                      <a:pt x="1012717" y="675128"/>
                    </a:cubicBezTo>
                    <a:cubicBezTo>
                      <a:pt x="1012717" y="506358"/>
                      <a:pt x="888063" y="363526"/>
                      <a:pt x="720845" y="340693"/>
                    </a:cubicBezTo>
                    <a:cubicBezTo>
                      <a:pt x="553627" y="317860"/>
                      <a:pt x="395244" y="422044"/>
                      <a:pt x="349997" y="584635"/>
                    </a:cubicBezTo>
                    <a:cubicBezTo>
                      <a:pt x="304751" y="747227"/>
                      <a:pt x="386549" y="918249"/>
                      <a:pt x="541524" y="985076"/>
                    </a:cubicBezTo>
                    <a:lnTo>
                      <a:pt x="407870" y="1295025"/>
                    </a:lnTo>
                    <a:close/>
                  </a:path>
                </a:pathLst>
              </a:cu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2" name="グループ化 41">
                <a:extLst>
                  <a:ext uri="{FF2B5EF4-FFF2-40B4-BE49-F238E27FC236}">
                    <a16:creationId xmlns:a16="http://schemas.microsoft.com/office/drawing/2014/main" id="{7215B862-EA64-715B-618E-FDD01B4E84BE}"/>
                  </a:ext>
                </a:extLst>
              </p:cNvPr>
              <p:cNvGrpSpPr/>
              <p:nvPr/>
            </p:nvGrpSpPr>
            <p:grpSpPr>
              <a:xfrm>
                <a:off x="-645128" y="4750493"/>
                <a:ext cx="484710" cy="1278866"/>
                <a:chOff x="-645129" y="4750493"/>
                <a:chExt cx="570459" cy="1278866"/>
              </a:xfrm>
              <a:grpFill/>
            </p:grpSpPr>
            <p:sp>
              <p:nvSpPr>
                <p:cNvPr id="43" name="二等辺三角形 42">
                  <a:extLst>
                    <a:ext uri="{FF2B5EF4-FFF2-40B4-BE49-F238E27FC236}">
                      <a16:creationId xmlns:a16="http://schemas.microsoft.com/office/drawing/2014/main" id="{E8D65912-F06E-5B57-F6A9-0A54A1674449}"/>
                    </a:ext>
                  </a:extLst>
                </p:cNvPr>
                <p:cNvSpPr/>
                <p:nvPr/>
              </p:nvSpPr>
              <p:spPr bwMode="auto">
                <a:xfrm rot="10800000">
                  <a:off x="-645129" y="4750495"/>
                  <a:ext cx="570459" cy="1275907"/>
                </a:xfrm>
                <a:prstGeom prst="triangl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二等辺三角形 43">
                  <a:extLst>
                    <a:ext uri="{FF2B5EF4-FFF2-40B4-BE49-F238E27FC236}">
                      <a16:creationId xmlns:a16="http://schemas.microsoft.com/office/drawing/2014/main" id="{823F560F-8EF2-0115-DB48-AFD71A40CA6F}"/>
                    </a:ext>
                  </a:extLst>
                </p:cNvPr>
                <p:cNvSpPr/>
                <p:nvPr/>
              </p:nvSpPr>
              <p:spPr bwMode="auto">
                <a:xfrm rot="10800000">
                  <a:off x="-552157" y="4750494"/>
                  <a:ext cx="384516" cy="1275907"/>
                </a:xfrm>
                <a:prstGeom prst="triangl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" name="二等辺三角形 44">
                  <a:extLst>
                    <a:ext uri="{FF2B5EF4-FFF2-40B4-BE49-F238E27FC236}">
                      <a16:creationId xmlns:a16="http://schemas.microsoft.com/office/drawing/2014/main" id="{7B300230-E3FD-F6A8-65C7-D7727C5998AC}"/>
                    </a:ext>
                  </a:extLst>
                </p:cNvPr>
                <p:cNvSpPr/>
                <p:nvPr/>
              </p:nvSpPr>
              <p:spPr bwMode="auto">
                <a:xfrm rot="10800000">
                  <a:off x="-444550" y="4750493"/>
                  <a:ext cx="169302" cy="1275907"/>
                </a:xfrm>
                <a:prstGeom prst="triangl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角丸四角形 313">
                  <a:extLst>
                    <a:ext uri="{FF2B5EF4-FFF2-40B4-BE49-F238E27FC236}">
                      <a16:creationId xmlns:a16="http://schemas.microsoft.com/office/drawing/2014/main" id="{E602A6DB-2F5D-AF15-7217-1CA6C11CF02D}"/>
                    </a:ext>
                  </a:extLst>
                </p:cNvPr>
                <p:cNvSpPr/>
                <p:nvPr/>
              </p:nvSpPr>
              <p:spPr bwMode="auto">
                <a:xfrm>
                  <a:off x="-384997" y="5932636"/>
                  <a:ext cx="50196" cy="96723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角丸四角形 314">
                  <a:extLst>
                    <a:ext uri="{FF2B5EF4-FFF2-40B4-BE49-F238E27FC236}">
                      <a16:creationId xmlns:a16="http://schemas.microsoft.com/office/drawing/2014/main" id="{034A8B59-4F34-8D7C-6993-3A09816203E8}"/>
                    </a:ext>
                  </a:extLst>
                </p:cNvPr>
                <p:cNvSpPr/>
                <p:nvPr/>
              </p:nvSpPr>
              <p:spPr bwMode="auto">
                <a:xfrm flipV="1">
                  <a:off x="-394043" y="5900285"/>
                  <a:ext cx="68288" cy="47126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3A0365B6-4899-1834-1ACA-FCB407580834}"/>
                </a:ext>
              </a:extLst>
            </p:cNvPr>
            <p:cNvGrpSpPr/>
            <p:nvPr/>
          </p:nvGrpSpPr>
          <p:grpSpPr>
            <a:xfrm>
              <a:off x="7859295" y="1869507"/>
              <a:ext cx="1266134" cy="1205743"/>
              <a:chOff x="-4543055" y="2270956"/>
              <a:chExt cx="1170438" cy="1114611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58BED7E2-D50C-124C-2D23-7EEDA2FE650D}"/>
                  </a:ext>
                </a:extLst>
              </p:cNvPr>
              <p:cNvSpPr/>
              <p:nvPr/>
            </p:nvSpPr>
            <p:spPr bwMode="auto">
              <a:xfrm>
                <a:off x="-4270772" y="2270956"/>
                <a:ext cx="625872" cy="497756"/>
              </a:xfrm>
              <a:custGeom>
                <a:avLst/>
                <a:gdLst>
                  <a:gd name="connsiteX0" fmla="*/ 163135 w 905272"/>
                  <a:gd name="connsiteY0" fmla="*/ 104454 h 650156"/>
                  <a:gd name="connsiteX1" fmla="*/ 127000 w 905272"/>
                  <a:gd name="connsiteY1" fmla="*/ 140589 h 650156"/>
                  <a:gd name="connsiteX2" fmla="*/ 127000 w 905272"/>
                  <a:gd name="connsiteY2" fmla="*/ 571300 h 650156"/>
                  <a:gd name="connsiteX3" fmla="*/ 152998 w 905272"/>
                  <a:gd name="connsiteY3" fmla="*/ 597298 h 650156"/>
                  <a:gd name="connsiteX4" fmla="*/ 752274 w 905272"/>
                  <a:gd name="connsiteY4" fmla="*/ 597298 h 650156"/>
                  <a:gd name="connsiteX5" fmla="*/ 778272 w 905272"/>
                  <a:gd name="connsiteY5" fmla="*/ 571300 h 650156"/>
                  <a:gd name="connsiteX6" fmla="*/ 778272 w 905272"/>
                  <a:gd name="connsiteY6" fmla="*/ 140589 h 650156"/>
                  <a:gd name="connsiteX7" fmla="*/ 742137 w 905272"/>
                  <a:gd name="connsiteY7" fmla="*/ 104454 h 650156"/>
                  <a:gd name="connsiteX8" fmla="*/ 123062 w 905272"/>
                  <a:gd name="connsiteY8" fmla="*/ 0 h 650156"/>
                  <a:gd name="connsiteX9" fmla="*/ 782210 w 905272"/>
                  <a:gd name="connsiteY9" fmla="*/ 0 h 650156"/>
                  <a:gd name="connsiteX10" fmla="*/ 905272 w 905272"/>
                  <a:gd name="connsiteY10" fmla="*/ 123062 h 650156"/>
                  <a:gd name="connsiteX11" fmla="*/ 905272 w 905272"/>
                  <a:gd name="connsiteY11" fmla="*/ 615860 h 650156"/>
                  <a:gd name="connsiteX12" fmla="*/ 870976 w 905272"/>
                  <a:gd name="connsiteY12" fmla="*/ 650156 h 650156"/>
                  <a:gd name="connsiteX13" fmla="*/ 34296 w 905272"/>
                  <a:gd name="connsiteY13" fmla="*/ 650156 h 650156"/>
                  <a:gd name="connsiteX14" fmla="*/ 0 w 905272"/>
                  <a:gd name="connsiteY14" fmla="*/ 615860 h 650156"/>
                  <a:gd name="connsiteX15" fmla="*/ 0 w 905272"/>
                  <a:gd name="connsiteY15" fmla="*/ 123062 h 650156"/>
                  <a:gd name="connsiteX16" fmla="*/ 123062 w 905272"/>
                  <a:gd name="connsiteY16" fmla="*/ 0 h 6501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905272" h="650156">
                    <a:moveTo>
                      <a:pt x="163135" y="104454"/>
                    </a:moveTo>
                    <a:cubicBezTo>
                      <a:pt x="143178" y="104454"/>
                      <a:pt x="127000" y="120632"/>
                      <a:pt x="127000" y="140589"/>
                    </a:cubicBezTo>
                    <a:lnTo>
                      <a:pt x="127000" y="571300"/>
                    </a:lnTo>
                    <a:cubicBezTo>
                      <a:pt x="127000" y="585658"/>
                      <a:pt x="138640" y="597298"/>
                      <a:pt x="152998" y="597298"/>
                    </a:cubicBezTo>
                    <a:lnTo>
                      <a:pt x="752274" y="597298"/>
                    </a:lnTo>
                    <a:cubicBezTo>
                      <a:pt x="766632" y="597298"/>
                      <a:pt x="778272" y="585658"/>
                      <a:pt x="778272" y="571300"/>
                    </a:cubicBezTo>
                    <a:lnTo>
                      <a:pt x="778272" y="140589"/>
                    </a:lnTo>
                    <a:cubicBezTo>
                      <a:pt x="778272" y="120632"/>
                      <a:pt x="762094" y="104454"/>
                      <a:pt x="742137" y="104454"/>
                    </a:cubicBezTo>
                    <a:close/>
                    <a:moveTo>
                      <a:pt x="123062" y="0"/>
                    </a:moveTo>
                    <a:lnTo>
                      <a:pt x="782210" y="0"/>
                    </a:lnTo>
                    <a:cubicBezTo>
                      <a:pt x="850175" y="0"/>
                      <a:pt x="905272" y="55097"/>
                      <a:pt x="905272" y="123062"/>
                    </a:cubicBezTo>
                    <a:lnTo>
                      <a:pt x="905272" y="615860"/>
                    </a:lnTo>
                    <a:cubicBezTo>
                      <a:pt x="905272" y="634801"/>
                      <a:pt x="889917" y="650156"/>
                      <a:pt x="870976" y="650156"/>
                    </a:cubicBezTo>
                    <a:lnTo>
                      <a:pt x="34296" y="650156"/>
                    </a:lnTo>
                    <a:cubicBezTo>
                      <a:pt x="15355" y="650156"/>
                      <a:pt x="0" y="634801"/>
                      <a:pt x="0" y="615860"/>
                    </a:cubicBezTo>
                    <a:lnTo>
                      <a:pt x="0" y="123062"/>
                    </a:lnTo>
                    <a:cubicBezTo>
                      <a:pt x="0" y="55097"/>
                      <a:pt x="55097" y="0"/>
                      <a:pt x="123062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3" name="グループ化 12">
                <a:extLst>
                  <a:ext uri="{FF2B5EF4-FFF2-40B4-BE49-F238E27FC236}">
                    <a16:creationId xmlns:a16="http://schemas.microsoft.com/office/drawing/2014/main" id="{CD9FC395-C52E-7D50-D35B-712EC8972DE2}"/>
                  </a:ext>
                </a:extLst>
              </p:cNvPr>
              <p:cNvGrpSpPr/>
              <p:nvPr/>
            </p:nvGrpSpPr>
            <p:grpSpPr>
              <a:xfrm>
                <a:off x="-4543055" y="2542915"/>
                <a:ext cx="1170438" cy="842652"/>
                <a:chOff x="-4543055" y="2542915"/>
                <a:chExt cx="1170438" cy="842652"/>
              </a:xfrm>
            </p:grpSpPr>
            <p:sp>
              <p:nvSpPr>
                <p:cNvPr id="14" name="四角形: 上の 2 つの角を丸める 13">
                  <a:extLst>
                    <a:ext uri="{FF2B5EF4-FFF2-40B4-BE49-F238E27FC236}">
                      <a16:creationId xmlns:a16="http://schemas.microsoft.com/office/drawing/2014/main" id="{18E8AFD2-1BDB-82BC-B512-4DC8A7D1198D}"/>
                    </a:ext>
                  </a:extLst>
                </p:cNvPr>
                <p:cNvSpPr/>
                <p:nvPr/>
              </p:nvSpPr>
              <p:spPr bwMode="auto">
                <a:xfrm>
                  <a:off x="-4543055" y="2542915"/>
                  <a:ext cx="1170438" cy="842614"/>
                </a:xfrm>
                <a:prstGeom prst="round2SameRect">
                  <a:avLst>
                    <a:gd name="adj1" fmla="val 18928"/>
                    <a:gd name="adj2" fmla="val 5275"/>
                  </a:avLst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" name="四角形: 上の 2 つの角を丸める 36">
                  <a:extLst>
                    <a:ext uri="{FF2B5EF4-FFF2-40B4-BE49-F238E27FC236}">
                      <a16:creationId xmlns:a16="http://schemas.microsoft.com/office/drawing/2014/main" id="{F69DBBF4-80DF-4564-2B16-62F7A29014F3}"/>
                    </a:ext>
                  </a:extLst>
                </p:cNvPr>
                <p:cNvSpPr/>
                <p:nvPr/>
              </p:nvSpPr>
              <p:spPr bwMode="auto">
                <a:xfrm>
                  <a:off x="-4358625" y="2542915"/>
                  <a:ext cx="116918" cy="842614"/>
                </a:xfrm>
                <a:prstGeom prst="round2SameRect">
                  <a:avLst>
                    <a:gd name="adj1" fmla="val 0"/>
                    <a:gd name="adj2" fmla="val 5275"/>
                  </a:avLst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四角形: 上の 2 つの角を丸める 37">
                  <a:extLst>
                    <a:ext uri="{FF2B5EF4-FFF2-40B4-BE49-F238E27FC236}">
                      <a16:creationId xmlns:a16="http://schemas.microsoft.com/office/drawing/2014/main" id="{18684FB6-7507-DA7D-897E-4995686385A8}"/>
                    </a:ext>
                  </a:extLst>
                </p:cNvPr>
                <p:cNvSpPr/>
                <p:nvPr/>
              </p:nvSpPr>
              <p:spPr bwMode="auto">
                <a:xfrm>
                  <a:off x="-3667442" y="2542915"/>
                  <a:ext cx="116918" cy="842614"/>
                </a:xfrm>
                <a:prstGeom prst="round2SameRect">
                  <a:avLst>
                    <a:gd name="adj1" fmla="val 0"/>
                    <a:gd name="adj2" fmla="val 5275"/>
                  </a:avLst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9" name="四角形: 上の 2 つの角を丸める 38">
                  <a:extLst>
                    <a:ext uri="{FF2B5EF4-FFF2-40B4-BE49-F238E27FC236}">
                      <a16:creationId xmlns:a16="http://schemas.microsoft.com/office/drawing/2014/main" id="{F8839ACB-195B-F951-3FE3-4FC6B14A3E50}"/>
                    </a:ext>
                  </a:extLst>
                </p:cNvPr>
                <p:cNvSpPr/>
                <p:nvPr/>
              </p:nvSpPr>
              <p:spPr bwMode="auto">
                <a:xfrm>
                  <a:off x="-4543055" y="3184823"/>
                  <a:ext cx="1170438" cy="200744"/>
                </a:xfrm>
                <a:prstGeom prst="round2SameRect">
                  <a:avLst>
                    <a:gd name="adj1" fmla="val 0"/>
                    <a:gd name="adj2" fmla="val 5275"/>
                  </a:avLst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8957042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フリーフォーム: 図形 87">
            <a:extLst>
              <a:ext uri="{FF2B5EF4-FFF2-40B4-BE49-F238E27FC236}">
                <a16:creationId xmlns:a16="http://schemas.microsoft.com/office/drawing/2014/main" id="{D2F60C45-3A70-CFE2-8B5E-5CBAABE59727}"/>
              </a:ext>
            </a:extLst>
          </p:cNvPr>
          <p:cNvSpPr/>
          <p:nvPr/>
        </p:nvSpPr>
        <p:spPr>
          <a:xfrm>
            <a:off x="227475" y="278650"/>
            <a:ext cx="6837381" cy="6225730"/>
          </a:xfrm>
          <a:custGeom>
            <a:avLst/>
            <a:gdLst>
              <a:gd name="connsiteX0" fmla="*/ 857191 w 6837381"/>
              <a:gd name="connsiteY0" fmla="*/ 0 h 5905146"/>
              <a:gd name="connsiteX1" fmla="*/ 5294549 w 6837381"/>
              <a:gd name="connsiteY1" fmla="*/ 0 h 5905146"/>
              <a:gd name="connsiteX2" fmla="*/ 6151740 w 6837381"/>
              <a:gd name="connsiteY2" fmla="*/ 857191 h 5905146"/>
              <a:gd name="connsiteX3" fmla="*/ 6151740 w 6837381"/>
              <a:gd name="connsiteY3" fmla="*/ 2596377 h 5905146"/>
              <a:gd name="connsiteX4" fmla="*/ 6190147 w 6837381"/>
              <a:gd name="connsiteY4" fmla="*/ 2604692 h 5905146"/>
              <a:gd name="connsiteX5" fmla="*/ 6809806 w 6837381"/>
              <a:gd name="connsiteY5" fmla="*/ 3632943 h 5905146"/>
              <a:gd name="connsiteX6" fmla="*/ 6202671 w 6837381"/>
              <a:gd name="connsiteY6" fmla="*/ 3046547 h 5905146"/>
              <a:gd name="connsiteX7" fmla="*/ 6151740 w 6837381"/>
              <a:gd name="connsiteY7" fmla="*/ 3029771 h 5905146"/>
              <a:gd name="connsiteX8" fmla="*/ 6151740 w 6837381"/>
              <a:gd name="connsiteY8" fmla="*/ 5047955 h 5905146"/>
              <a:gd name="connsiteX9" fmla="*/ 5294549 w 6837381"/>
              <a:gd name="connsiteY9" fmla="*/ 5905146 h 5905146"/>
              <a:gd name="connsiteX10" fmla="*/ 857191 w 6837381"/>
              <a:gd name="connsiteY10" fmla="*/ 5905146 h 5905146"/>
              <a:gd name="connsiteX11" fmla="*/ 0 w 6837381"/>
              <a:gd name="connsiteY11" fmla="*/ 5047955 h 5905146"/>
              <a:gd name="connsiteX12" fmla="*/ 0 w 6837381"/>
              <a:gd name="connsiteY12" fmla="*/ 857191 h 5905146"/>
              <a:gd name="connsiteX13" fmla="*/ 857191 w 6837381"/>
              <a:gd name="connsiteY13" fmla="*/ 0 h 59051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837381" h="5905146">
                <a:moveTo>
                  <a:pt x="857191" y="0"/>
                </a:moveTo>
                <a:lnTo>
                  <a:pt x="5294549" y="0"/>
                </a:lnTo>
                <a:cubicBezTo>
                  <a:pt x="5767963" y="0"/>
                  <a:pt x="6151740" y="383777"/>
                  <a:pt x="6151740" y="857191"/>
                </a:cubicBezTo>
                <a:lnTo>
                  <a:pt x="6151740" y="2596377"/>
                </a:lnTo>
                <a:lnTo>
                  <a:pt x="6190147" y="2604692"/>
                </a:lnTo>
                <a:cubicBezTo>
                  <a:pt x="6651422" y="2728290"/>
                  <a:pt x="6928853" y="3188654"/>
                  <a:pt x="6809806" y="3632943"/>
                </a:cubicBezTo>
                <a:cubicBezTo>
                  <a:pt x="6696652" y="3365158"/>
                  <a:pt x="6476168" y="3154112"/>
                  <a:pt x="6202671" y="3046547"/>
                </a:cubicBezTo>
                <a:lnTo>
                  <a:pt x="6151740" y="3029771"/>
                </a:lnTo>
                <a:lnTo>
                  <a:pt x="6151740" y="5047955"/>
                </a:lnTo>
                <a:cubicBezTo>
                  <a:pt x="6151740" y="5521369"/>
                  <a:pt x="5767963" y="5905146"/>
                  <a:pt x="5294549" y="5905146"/>
                </a:cubicBezTo>
                <a:lnTo>
                  <a:pt x="857191" y="5905146"/>
                </a:lnTo>
                <a:cubicBezTo>
                  <a:pt x="383777" y="5905146"/>
                  <a:pt x="0" y="5521369"/>
                  <a:pt x="0" y="5047955"/>
                </a:cubicBezTo>
                <a:lnTo>
                  <a:pt x="0" y="857191"/>
                </a:lnTo>
                <a:cubicBezTo>
                  <a:pt x="0" y="383777"/>
                  <a:pt x="383777" y="0"/>
                  <a:pt x="857191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ea typeface="ＭＳ Ｐゴシック" charset="-128"/>
            </a:endParaRP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713443" y="934931"/>
            <a:ext cx="5126918" cy="475163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忘れ物は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ない？</a:t>
            </a:r>
            <a:endParaRPr lang="en-US" altLang="zh-TW" sz="8800" dirty="0">
              <a:ln w="38100">
                <a:noFill/>
              </a:ln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98D4E0-8DC2-BDA1-28F8-96B9F7BE1DCF}"/>
              </a:ext>
            </a:extLst>
          </p:cNvPr>
          <p:cNvSpPr txBox="1"/>
          <p:nvPr/>
        </p:nvSpPr>
        <p:spPr>
          <a:xfrm rot="20700000">
            <a:off x="7040380" y="607186"/>
            <a:ext cx="2273168" cy="120982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もう一度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確認して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F89442B-DD8D-E3C0-3294-077F4F87C5B1}"/>
              </a:ext>
            </a:extLst>
          </p:cNvPr>
          <p:cNvGrpSpPr/>
          <p:nvPr/>
        </p:nvGrpSpPr>
        <p:grpSpPr>
          <a:xfrm>
            <a:off x="6986455" y="2052943"/>
            <a:ext cx="2441310" cy="4451437"/>
            <a:chOff x="-2778988" y="5655272"/>
            <a:chExt cx="2441310" cy="4451437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2743F8CB-F5FA-CAE8-A326-2FFFFC15737F}"/>
                </a:ext>
              </a:extLst>
            </p:cNvPr>
            <p:cNvSpPr/>
            <p:nvPr/>
          </p:nvSpPr>
          <p:spPr bwMode="auto">
            <a:xfrm>
              <a:off x="-2083585" y="8253401"/>
              <a:ext cx="1138254" cy="1329834"/>
            </a:xfrm>
            <a:custGeom>
              <a:avLst/>
              <a:gdLst>
                <a:gd name="connsiteX0" fmla="*/ 594041 w 1138254"/>
                <a:gd name="connsiteY0" fmla="*/ 488550 h 1329834"/>
                <a:gd name="connsiteX1" fmla="*/ 597431 w 1138254"/>
                <a:gd name="connsiteY1" fmla="*/ 526866 h 1329834"/>
                <a:gd name="connsiteX2" fmla="*/ 668428 w 1138254"/>
                <a:gd name="connsiteY2" fmla="*/ 807903 h 1329834"/>
                <a:gd name="connsiteX3" fmla="*/ 691507 w 1138254"/>
                <a:gd name="connsiteY3" fmla="*/ 858450 h 1329834"/>
                <a:gd name="connsiteX4" fmla="*/ 689104 w 1138254"/>
                <a:gd name="connsiteY4" fmla="*/ 811515 h 1329834"/>
                <a:gd name="connsiteX5" fmla="*/ 660457 w 1138254"/>
                <a:gd name="connsiteY5" fmla="*/ 664906 h 1329834"/>
                <a:gd name="connsiteX6" fmla="*/ 611962 w 1138254"/>
                <a:gd name="connsiteY6" fmla="*/ 523615 h 1329834"/>
                <a:gd name="connsiteX7" fmla="*/ 640267 w 1138254"/>
                <a:gd name="connsiteY7" fmla="*/ 0 h 1329834"/>
                <a:gd name="connsiteX8" fmla="*/ 608786 w 1138254"/>
                <a:gd name="connsiteY8" fmla="*/ 100815 h 1329834"/>
                <a:gd name="connsiteX9" fmla="*/ 625389 w 1138254"/>
                <a:gd name="connsiteY9" fmla="*/ 102349 h 1329834"/>
                <a:gd name="connsiteX10" fmla="*/ 604237 w 1138254"/>
                <a:gd name="connsiteY10" fmla="*/ 122242 h 1329834"/>
                <a:gd name="connsiteX11" fmla="*/ 595748 w 1138254"/>
                <a:gd name="connsiteY11" fmla="*/ 179964 h 1329834"/>
                <a:gd name="connsiteX12" fmla="*/ 644009 w 1138254"/>
                <a:gd name="connsiteY12" fmla="*/ 184584 h 1329834"/>
                <a:gd name="connsiteX13" fmla="*/ 728529 w 1138254"/>
                <a:gd name="connsiteY13" fmla="*/ 223753 h 1329834"/>
                <a:gd name="connsiteX14" fmla="*/ 623719 w 1138254"/>
                <a:gd name="connsiteY14" fmla="*/ 259781 h 1329834"/>
                <a:gd name="connsiteX15" fmla="*/ 643003 w 1138254"/>
                <a:gd name="connsiteY15" fmla="*/ 272310 h 1329834"/>
                <a:gd name="connsiteX16" fmla="*/ 680858 w 1138254"/>
                <a:gd name="connsiteY16" fmla="*/ 278006 h 1329834"/>
                <a:gd name="connsiteX17" fmla="*/ 1039411 w 1138254"/>
                <a:gd name="connsiteY17" fmla="*/ 580166 h 1329834"/>
                <a:gd name="connsiteX18" fmla="*/ 1010428 w 1138254"/>
                <a:gd name="connsiteY18" fmla="*/ 1192263 h 1329834"/>
                <a:gd name="connsiteX19" fmla="*/ 1002288 w 1138254"/>
                <a:gd name="connsiteY19" fmla="*/ 934417 h 1329834"/>
                <a:gd name="connsiteX20" fmla="*/ 981128 w 1138254"/>
                <a:gd name="connsiteY20" fmla="*/ 864609 h 1329834"/>
                <a:gd name="connsiteX21" fmla="*/ 973881 w 1138254"/>
                <a:gd name="connsiteY21" fmla="*/ 915916 h 1329834"/>
                <a:gd name="connsiteX22" fmla="*/ 908105 w 1138254"/>
                <a:gd name="connsiteY22" fmla="*/ 1022043 h 1329834"/>
                <a:gd name="connsiteX23" fmla="*/ 850618 w 1138254"/>
                <a:gd name="connsiteY23" fmla="*/ 775341 h 1329834"/>
                <a:gd name="connsiteX24" fmla="*/ 828279 w 1138254"/>
                <a:gd name="connsiteY24" fmla="*/ 731882 h 1329834"/>
                <a:gd name="connsiteX25" fmla="*/ 835905 w 1138254"/>
                <a:gd name="connsiteY25" fmla="*/ 825669 h 1329834"/>
                <a:gd name="connsiteX26" fmla="*/ 835521 w 1138254"/>
                <a:gd name="connsiteY26" fmla="*/ 830394 h 1329834"/>
                <a:gd name="connsiteX27" fmla="*/ 842553 w 1138254"/>
                <a:gd name="connsiteY27" fmla="*/ 884833 h 1329834"/>
                <a:gd name="connsiteX28" fmla="*/ 688959 w 1138254"/>
                <a:gd name="connsiteY28" fmla="*/ 1329834 h 1329834"/>
                <a:gd name="connsiteX29" fmla="*/ 719472 w 1138254"/>
                <a:gd name="connsiteY29" fmla="*/ 1219501 h 1329834"/>
                <a:gd name="connsiteX30" fmla="*/ 726464 w 1138254"/>
                <a:gd name="connsiteY30" fmla="*/ 1157974 h 1329834"/>
                <a:gd name="connsiteX31" fmla="*/ 690463 w 1138254"/>
                <a:gd name="connsiteY31" fmla="*/ 1184504 h 1329834"/>
                <a:gd name="connsiteX32" fmla="*/ 647369 w 1138254"/>
                <a:gd name="connsiteY32" fmla="*/ 1202201 h 1329834"/>
                <a:gd name="connsiteX33" fmla="*/ 682424 w 1138254"/>
                <a:gd name="connsiteY33" fmla="*/ 1085777 h 1329834"/>
                <a:gd name="connsiteX34" fmla="*/ 692047 w 1138254"/>
                <a:gd name="connsiteY34" fmla="*/ 994698 h 1329834"/>
                <a:gd name="connsiteX35" fmla="*/ 689819 w 1138254"/>
                <a:gd name="connsiteY35" fmla="*/ 993592 h 1329834"/>
                <a:gd name="connsiteX36" fmla="*/ 482063 w 1138254"/>
                <a:gd name="connsiteY36" fmla="*/ 543259 h 1329834"/>
                <a:gd name="connsiteX37" fmla="*/ 474175 w 1138254"/>
                <a:gd name="connsiteY37" fmla="*/ 461009 h 1329834"/>
                <a:gd name="connsiteX38" fmla="*/ 465578 w 1138254"/>
                <a:gd name="connsiteY38" fmla="*/ 471764 h 1329834"/>
                <a:gd name="connsiteX39" fmla="*/ 459162 w 1138254"/>
                <a:gd name="connsiteY39" fmla="*/ 557029 h 1329834"/>
                <a:gd name="connsiteX40" fmla="*/ 624736 w 1138254"/>
                <a:gd name="connsiteY40" fmla="*/ 1072629 h 1329834"/>
                <a:gd name="connsiteX41" fmla="*/ 319610 w 1138254"/>
                <a:gd name="connsiteY41" fmla="*/ 757724 h 1329834"/>
                <a:gd name="connsiteX42" fmla="*/ 315306 w 1138254"/>
                <a:gd name="connsiteY42" fmla="*/ 736133 h 1329834"/>
                <a:gd name="connsiteX43" fmla="*/ 309483 w 1138254"/>
                <a:gd name="connsiteY43" fmla="*/ 849887 h 1329834"/>
                <a:gd name="connsiteX44" fmla="*/ 358495 w 1138254"/>
                <a:gd name="connsiteY44" fmla="*/ 1098411 h 1329834"/>
                <a:gd name="connsiteX45" fmla="*/ 244596 w 1138254"/>
                <a:gd name="connsiteY45" fmla="*/ 1015255 h 1329834"/>
                <a:gd name="connsiteX46" fmla="*/ 227122 w 1138254"/>
                <a:gd name="connsiteY46" fmla="*/ 985794 h 1329834"/>
                <a:gd name="connsiteX47" fmla="*/ 212498 w 1138254"/>
                <a:gd name="connsiteY47" fmla="*/ 1049873 h 1329834"/>
                <a:gd name="connsiteX48" fmla="*/ 206073 w 1138254"/>
                <a:gd name="connsiteY48" fmla="*/ 1292799 h 1329834"/>
                <a:gd name="connsiteX49" fmla="*/ 150095 w 1138254"/>
                <a:gd name="connsiteY49" fmla="*/ 825377 h 1329834"/>
                <a:gd name="connsiteX50" fmla="*/ 173111 w 1138254"/>
                <a:gd name="connsiteY50" fmla="*/ 760647 h 1329834"/>
                <a:gd name="connsiteX51" fmla="*/ 169959 w 1138254"/>
                <a:gd name="connsiteY51" fmla="*/ 721879 h 1329834"/>
                <a:gd name="connsiteX52" fmla="*/ 171695 w 1138254"/>
                <a:gd name="connsiteY52" fmla="*/ 700537 h 1329834"/>
                <a:gd name="connsiteX53" fmla="*/ 133245 w 1138254"/>
                <a:gd name="connsiteY53" fmla="*/ 775340 h 1329834"/>
                <a:gd name="connsiteX54" fmla="*/ 75758 w 1138254"/>
                <a:gd name="connsiteY54" fmla="*/ 1022042 h 1329834"/>
                <a:gd name="connsiteX55" fmla="*/ 167264 w 1138254"/>
                <a:gd name="connsiteY55" fmla="*/ 430834 h 1329834"/>
                <a:gd name="connsiteX56" fmla="*/ 237814 w 1138254"/>
                <a:gd name="connsiteY56" fmla="*/ 354295 h 1329834"/>
                <a:gd name="connsiteX57" fmla="*/ 288723 w 1138254"/>
                <a:gd name="connsiteY57" fmla="*/ 311006 h 1329834"/>
                <a:gd name="connsiteX58" fmla="*/ 323535 w 1138254"/>
                <a:gd name="connsiteY58" fmla="*/ 256809 h 1329834"/>
                <a:gd name="connsiteX59" fmla="*/ 329950 w 1138254"/>
                <a:gd name="connsiteY59" fmla="*/ 249403 h 1329834"/>
                <a:gd name="connsiteX60" fmla="*/ 255334 w 1138254"/>
                <a:gd name="connsiteY60" fmla="*/ 223754 h 1329834"/>
                <a:gd name="connsiteX61" fmla="*/ 372409 w 1138254"/>
                <a:gd name="connsiteY61" fmla="*/ 180361 h 1329834"/>
                <a:gd name="connsiteX62" fmla="*/ 392568 w 1138254"/>
                <a:gd name="connsiteY62" fmla="*/ 181564 h 1329834"/>
                <a:gd name="connsiteX63" fmla="*/ 410656 w 1138254"/>
                <a:gd name="connsiteY63" fmla="*/ 166652 h 1329834"/>
                <a:gd name="connsiteX64" fmla="*/ 439587 w 1138254"/>
                <a:gd name="connsiteY64" fmla="*/ 129486 h 1329834"/>
                <a:gd name="connsiteX65" fmla="*/ 526262 w 1138254"/>
                <a:gd name="connsiteY65" fmla="*/ 64610 h 1329834"/>
                <a:gd name="connsiteX66" fmla="*/ 555356 w 1138254"/>
                <a:gd name="connsiteY66" fmla="*/ 54170 h 1329834"/>
                <a:gd name="connsiteX67" fmla="*/ 556154 w 1138254"/>
                <a:gd name="connsiteY67" fmla="*/ 52878 h 1329834"/>
                <a:gd name="connsiteX68" fmla="*/ 640267 w 1138254"/>
                <a:gd name="connsiteY68" fmla="*/ 0 h 1329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</a:cxnLst>
              <a:rect l="l" t="t" r="r" b="b"/>
              <a:pathLst>
                <a:path w="1138254" h="1329834">
                  <a:moveTo>
                    <a:pt x="594041" y="488550"/>
                  </a:moveTo>
                  <a:lnTo>
                    <a:pt x="597431" y="526866"/>
                  </a:lnTo>
                  <a:cubicBezTo>
                    <a:pt x="611700" y="627288"/>
                    <a:pt x="636238" y="723262"/>
                    <a:pt x="668428" y="807903"/>
                  </a:cubicBezTo>
                  <a:lnTo>
                    <a:pt x="691507" y="858450"/>
                  </a:lnTo>
                  <a:lnTo>
                    <a:pt x="689104" y="811515"/>
                  </a:lnTo>
                  <a:cubicBezTo>
                    <a:pt x="683125" y="763075"/>
                    <a:pt x="673583" y="713893"/>
                    <a:pt x="660457" y="664906"/>
                  </a:cubicBezTo>
                  <a:cubicBezTo>
                    <a:pt x="647331" y="615919"/>
                    <a:pt x="631003" y="568556"/>
                    <a:pt x="611962" y="523615"/>
                  </a:cubicBezTo>
                  <a:close/>
                  <a:moveTo>
                    <a:pt x="640267" y="0"/>
                  </a:moveTo>
                  <a:lnTo>
                    <a:pt x="608786" y="100815"/>
                  </a:lnTo>
                  <a:lnTo>
                    <a:pt x="625389" y="102349"/>
                  </a:lnTo>
                  <a:lnTo>
                    <a:pt x="604237" y="122242"/>
                  </a:lnTo>
                  <a:lnTo>
                    <a:pt x="595748" y="179964"/>
                  </a:lnTo>
                  <a:lnTo>
                    <a:pt x="644009" y="184584"/>
                  </a:lnTo>
                  <a:cubicBezTo>
                    <a:pt x="675610" y="190964"/>
                    <a:pt x="704206" y="203864"/>
                    <a:pt x="728529" y="223753"/>
                  </a:cubicBezTo>
                  <a:lnTo>
                    <a:pt x="623719" y="259781"/>
                  </a:lnTo>
                  <a:lnTo>
                    <a:pt x="643003" y="272310"/>
                  </a:lnTo>
                  <a:lnTo>
                    <a:pt x="680858" y="278006"/>
                  </a:lnTo>
                  <a:cubicBezTo>
                    <a:pt x="808853" y="308527"/>
                    <a:pt x="945975" y="418330"/>
                    <a:pt x="1039411" y="580166"/>
                  </a:cubicBezTo>
                  <a:cubicBezTo>
                    <a:pt x="1181790" y="826773"/>
                    <a:pt x="1168814" y="1100818"/>
                    <a:pt x="1010428" y="1192263"/>
                  </a:cubicBezTo>
                  <a:cubicBezTo>
                    <a:pt x="1025132" y="1113500"/>
                    <a:pt x="1021887" y="1025093"/>
                    <a:pt x="1002288" y="934417"/>
                  </a:cubicBezTo>
                  <a:lnTo>
                    <a:pt x="981128" y="864609"/>
                  </a:lnTo>
                  <a:lnTo>
                    <a:pt x="973881" y="915916"/>
                  </a:lnTo>
                  <a:cubicBezTo>
                    <a:pt x="962297" y="959092"/>
                    <a:pt x="940535" y="995524"/>
                    <a:pt x="908105" y="1022043"/>
                  </a:cubicBezTo>
                  <a:cubicBezTo>
                    <a:pt x="906545" y="944704"/>
                    <a:pt x="886412" y="860170"/>
                    <a:pt x="850618" y="775341"/>
                  </a:cubicBezTo>
                  <a:lnTo>
                    <a:pt x="828279" y="731882"/>
                  </a:lnTo>
                  <a:lnTo>
                    <a:pt x="835905" y="825669"/>
                  </a:lnTo>
                  <a:lnTo>
                    <a:pt x="835521" y="830394"/>
                  </a:lnTo>
                  <a:lnTo>
                    <a:pt x="842553" y="884833"/>
                  </a:lnTo>
                  <a:cubicBezTo>
                    <a:pt x="861828" y="1119998"/>
                    <a:pt x="799881" y="1310336"/>
                    <a:pt x="688959" y="1329834"/>
                  </a:cubicBezTo>
                  <a:cubicBezTo>
                    <a:pt x="701752" y="1296689"/>
                    <a:pt x="711938" y="1259605"/>
                    <a:pt x="719472" y="1219501"/>
                  </a:cubicBezTo>
                  <a:lnTo>
                    <a:pt x="726464" y="1157974"/>
                  </a:lnTo>
                  <a:lnTo>
                    <a:pt x="690463" y="1184504"/>
                  </a:lnTo>
                  <a:cubicBezTo>
                    <a:pt x="676923" y="1192182"/>
                    <a:pt x="662544" y="1198135"/>
                    <a:pt x="647369" y="1202201"/>
                  </a:cubicBezTo>
                  <a:cubicBezTo>
                    <a:pt x="662555" y="1166629"/>
                    <a:pt x="674248" y="1127509"/>
                    <a:pt x="682424" y="1085777"/>
                  </a:cubicBezTo>
                  <a:lnTo>
                    <a:pt x="692047" y="994698"/>
                  </a:lnTo>
                  <a:lnTo>
                    <a:pt x="689819" y="993592"/>
                  </a:lnTo>
                  <a:cubicBezTo>
                    <a:pt x="595993" y="927865"/>
                    <a:pt x="512107" y="754704"/>
                    <a:pt x="482063" y="543259"/>
                  </a:cubicBezTo>
                  <a:lnTo>
                    <a:pt x="474175" y="461009"/>
                  </a:lnTo>
                  <a:lnTo>
                    <a:pt x="465578" y="471764"/>
                  </a:lnTo>
                  <a:lnTo>
                    <a:pt x="459162" y="557029"/>
                  </a:lnTo>
                  <a:cubicBezTo>
                    <a:pt x="459162" y="759890"/>
                    <a:pt x="520505" y="950912"/>
                    <a:pt x="624736" y="1072629"/>
                  </a:cubicBezTo>
                  <a:cubicBezTo>
                    <a:pt x="487569" y="1072629"/>
                    <a:pt x="369881" y="942780"/>
                    <a:pt x="319610" y="757724"/>
                  </a:cubicBezTo>
                  <a:lnTo>
                    <a:pt x="315306" y="736133"/>
                  </a:lnTo>
                  <a:lnTo>
                    <a:pt x="309483" y="849887"/>
                  </a:lnTo>
                  <a:cubicBezTo>
                    <a:pt x="311725" y="941931"/>
                    <a:pt x="328123" y="1027268"/>
                    <a:pt x="358495" y="1098411"/>
                  </a:cubicBezTo>
                  <a:cubicBezTo>
                    <a:pt x="312972" y="1086213"/>
                    <a:pt x="274600" y="1057027"/>
                    <a:pt x="244596" y="1015255"/>
                  </a:cubicBezTo>
                  <a:lnTo>
                    <a:pt x="227122" y="985794"/>
                  </a:lnTo>
                  <a:lnTo>
                    <a:pt x="212498" y="1049873"/>
                  </a:lnTo>
                  <a:cubicBezTo>
                    <a:pt x="197633" y="1139200"/>
                    <a:pt x="195088" y="1222597"/>
                    <a:pt x="206073" y="1292799"/>
                  </a:cubicBezTo>
                  <a:cubicBezTo>
                    <a:pt x="101786" y="1250276"/>
                    <a:pt x="81507" y="1051141"/>
                    <a:pt x="150095" y="825377"/>
                  </a:cubicBezTo>
                  <a:lnTo>
                    <a:pt x="173111" y="760647"/>
                  </a:lnTo>
                  <a:lnTo>
                    <a:pt x="169959" y="721879"/>
                  </a:lnTo>
                  <a:lnTo>
                    <a:pt x="171695" y="700537"/>
                  </a:lnTo>
                  <a:lnTo>
                    <a:pt x="133245" y="775340"/>
                  </a:lnTo>
                  <a:cubicBezTo>
                    <a:pt x="97451" y="860169"/>
                    <a:pt x="77318" y="944703"/>
                    <a:pt x="75758" y="1022042"/>
                  </a:cubicBezTo>
                  <a:cubicBezTo>
                    <a:pt x="-53962" y="915968"/>
                    <a:pt x="-12993" y="651276"/>
                    <a:pt x="167264" y="430834"/>
                  </a:cubicBezTo>
                  <a:cubicBezTo>
                    <a:pt x="189797" y="403279"/>
                    <a:pt x="213439" y="377720"/>
                    <a:pt x="237814" y="354295"/>
                  </a:cubicBezTo>
                  <a:lnTo>
                    <a:pt x="288723" y="311006"/>
                  </a:lnTo>
                  <a:lnTo>
                    <a:pt x="323535" y="256809"/>
                  </a:lnTo>
                  <a:lnTo>
                    <a:pt x="329950" y="249403"/>
                  </a:lnTo>
                  <a:lnTo>
                    <a:pt x="255334" y="223754"/>
                  </a:lnTo>
                  <a:cubicBezTo>
                    <a:pt x="287765" y="197236"/>
                    <a:pt x="327793" y="183141"/>
                    <a:pt x="372409" y="180361"/>
                  </a:cubicBezTo>
                  <a:lnTo>
                    <a:pt x="392568" y="181564"/>
                  </a:lnTo>
                  <a:lnTo>
                    <a:pt x="410656" y="166652"/>
                  </a:lnTo>
                  <a:lnTo>
                    <a:pt x="439587" y="129486"/>
                  </a:lnTo>
                  <a:cubicBezTo>
                    <a:pt x="466013" y="101689"/>
                    <a:pt x="495155" y="79674"/>
                    <a:pt x="526262" y="64610"/>
                  </a:cubicBezTo>
                  <a:lnTo>
                    <a:pt x="555356" y="54170"/>
                  </a:lnTo>
                  <a:lnTo>
                    <a:pt x="556154" y="52878"/>
                  </a:lnTo>
                  <a:cubicBezTo>
                    <a:pt x="580088" y="23124"/>
                    <a:pt x="608409" y="4527"/>
                    <a:pt x="640267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0F6D692-A090-9060-E8C0-E75A1BDE79E4}"/>
                </a:ext>
              </a:extLst>
            </p:cNvPr>
            <p:cNvSpPr/>
            <p:nvPr/>
          </p:nvSpPr>
          <p:spPr bwMode="auto">
            <a:xfrm rot="10800000">
              <a:off x="-150594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2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2" y="177899"/>
                    <a:pt x="258240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2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D4177093-4EEA-F93C-AF28-18394DE93EB3}"/>
                </a:ext>
              </a:extLst>
            </p:cNvPr>
            <p:cNvSpPr/>
            <p:nvPr/>
          </p:nvSpPr>
          <p:spPr bwMode="auto">
            <a:xfrm rot="10800000">
              <a:off x="-226032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1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3" y="177899"/>
                    <a:pt x="258241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1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" name="楕円 80">
              <a:extLst>
                <a:ext uri="{FF2B5EF4-FFF2-40B4-BE49-F238E27FC236}">
                  <a16:creationId xmlns:a16="http://schemas.microsoft.com/office/drawing/2014/main" id="{4E1EEF49-A1A3-8B45-F351-CC1A5BDD902E}"/>
                </a:ext>
              </a:extLst>
            </p:cNvPr>
            <p:cNvSpPr/>
            <p:nvPr/>
          </p:nvSpPr>
          <p:spPr bwMode="auto">
            <a:xfrm>
              <a:off x="-2468057" y="6780255"/>
              <a:ext cx="1819446" cy="2102044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EBC18D4-A1BB-7451-810F-062473EB2A95}"/>
                </a:ext>
              </a:extLst>
            </p:cNvPr>
            <p:cNvSpPr/>
            <p:nvPr/>
          </p:nvSpPr>
          <p:spPr bwMode="auto">
            <a:xfrm>
              <a:off x="-2361377" y="6722306"/>
              <a:ext cx="1606086" cy="2267499"/>
            </a:xfrm>
            <a:custGeom>
              <a:avLst/>
              <a:gdLst>
                <a:gd name="connsiteX0" fmla="*/ 803043 w 1606086"/>
                <a:gd name="connsiteY0" fmla="*/ 0 h 2267499"/>
                <a:gd name="connsiteX1" fmla="*/ 1606086 w 1606086"/>
                <a:gd name="connsiteY1" fmla="*/ 1343019 h 2267499"/>
                <a:gd name="connsiteX2" fmla="*/ 1370880 w 1606086"/>
                <a:gd name="connsiteY2" fmla="*/ 1961683 h 2267499"/>
                <a:gd name="connsiteX3" fmla="*/ 1299319 w 1606086"/>
                <a:gd name="connsiteY3" fmla="*/ 2026012 h 2267499"/>
                <a:gd name="connsiteX4" fmla="*/ 1308626 w 1606086"/>
                <a:gd name="connsiteY4" fmla="*/ 2087479 h 2267499"/>
                <a:gd name="connsiteX5" fmla="*/ 1173611 w 1606086"/>
                <a:gd name="connsiteY5" fmla="*/ 2267499 h 2267499"/>
                <a:gd name="connsiteX6" fmla="*/ 1078141 w 1606086"/>
                <a:gd name="connsiteY6" fmla="*/ 2214772 h 2267499"/>
                <a:gd name="connsiteX7" fmla="*/ 1055294 w 1606086"/>
                <a:gd name="connsiteY7" fmla="*/ 2169590 h 2267499"/>
                <a:gd name="connsiteX8" fmla="*/ 964884 w 1606086"/>
                <a:gd name="connsiteY8" fmla="*/ 2200167 h 2267499"/>
                <a:gd name="connsiteX9" fmla="*/ 803043 w 1606086"/>
                <a:gd name="connsiteY9" fmla="*/ 2217942 h 2267499"/>
                <a:gd name="connsiteX10" fmla="*/ 641202 w 1606086"/>
                <a:gd name="connsiteY10" fmla="*/ 2200167 h 2267499"/>
                <a:gd name="connsiteX11" fmla="*/ 539482 w 1606086"/>
                <a:gd name="connsiteY11" fmla="*/ 2165765 h 2267499"/>
                <a:gd name="connsiteX12" fmla="*/ 514701 w 1606086"/>
                <a:gd name="connsiteY12" fmla="*/ 2214772 h 2267499"/>
                <a:gd name="connsiteX13" fmla="*/ 419231 w 1606086"/>
                <a:gd name="connsiteY13" fmla="*/ 2267499 h 2267499"/>
                <a:gd name="connsiteX14" fmla="*/ 284216 w 1606086"/>
                <a:gd name="connsiteY14" fmla="*/ 2087479 h 2267499"/>
                <a:gd name="connsiteX15" fmla="*/ 294826 w 1606086"/>
                <a:gd name="connsiteY15" fmla="*/ 2017407 h 2267499"/>
                <a:gd name="connsiteX16" fmla="*/ 295566 w 1606086"/>
                <a:gd name="connsiteY16" fmla="*/ 2015943 h 2267499"/>
                <a:gd name="connsiteX17" fmla="*/ 235206 w 1606086"/>
                <a:gd name="connsiteY17" fmla="*/ 1961683 h 2267499"/>
                <a:gd name="connsiteX18" fmla="*/ 0 w 1606086"/>
                <a:gd name="connsiteY18" fmla="*/ 1343019 h 2267499"/>
                <a:gd name="connsiteX19" fmla="*/ 803043 w 1606086"/>
                <a:gd name="connsiteY19" fmla="*/ 0 h 226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606086" h="2267499">
                  <a:moveTo>
                    <a:pt x="803043" y="0"/>
                  </a:moveTo>
                  <a:cubicBezTo>
                    <a:pt x="1246551" y="0"/>
                    <a:pt x="1606086" y="859812"/>
                    <a:pt x="1606086" y="1343019"/>
                  </a:cubicBezTo>
                  <a:cubicBezTo>
                    <a:pt x="1606086" y="1584622"/>
                    <a:pt x="1516202" y="1803353"/>
                    <a:pt x="1370880" y="1961683"/>
                  </a:cubicBezTo>
                  <a:lnTo>
                    <a:pt x="1299319" y="2026012"/>
                  </a:lnTo>
                  <a:lnTo>
                    <a:pt x="1308626" y="2087479"/>
                  </a:lnTo>
                  <a:cubicBezTo>
                    <a:pt x="1308626" y="2186901"/>
                    <a:pt x="1248178" y="2267499"/>
                    <a:pt x="1173611" y="2267499"/>
                  </a:cubicBezTo>
                  <a:cubicBezTo>
                    <a:pt x="1136328" y="2267499"/>
                    <a:pt x="1102574" y="2247349"/>
                    <a:pt x="1078141" y="2214772"/>
                  </a:cubicBezTo>
                  <a:lnTo>
                    <a:pt x="1055294" y="2169590"/>
                  </a:lnTo>
                  <a:lnTo>
                    <a:pt x="964884" y="2200167"/>
                  </a:lnTo>
                  <a:cubicBezTo>
                    <a:pt x="912608" y="2211821"/>
                    <a:pt x="858481" y="2217942"/>
                    <a:pt x="803043" y="2217942"/>
                  </a:cubicBezTo>
                  <a:cubicBezTo>
                    <a:pt x="747604" y="2217942"/>
                    <a:pt x="693478" y="2211821"/>
                    <a:pt x="641202" y="2200167"/>
                  </a:cubicBezTo>
                  <a:lnTo>
                    <a:pt x="539482" y="2165765"/>
                  </a:lnTo>
                  <a:lnTo>
                    <a:pt x="514701" y="2214772"/>
                  </a:lnTo>
                  <a:cubicBezTo>
                    <a:pt x="490268" y="2247349"/>
                    <a:pt x="456514" y="2267499"/>
                    <a:pt x="419231" y="2267499"/>
                  </a:cubicBezTo>
                  <a:cubicBezTo>
                    <a:pt x="344664" y="2267499"/>
                    <a:pt x="284216" y="2186901"/>
                    <a:pt x="284216" y="2087479"/>
                  </a:cubicBezTo>
                  <a:cubicBezTo>
                    <a:pt x="284216" y="2062623"/>
                    <a:pt x="287994" y="2038944"/>
                    <a:pt x="294826" y="2017407"/>
                  </a:cubicBezTo>
                  <a:lnTo>
                    <a:pt x="295566" y="2015943"/>
                  </a:lnTo>
                  <a:lnTo>
                    <a:pt x="235206" y="1961683"/>
                  </a:lnTo>
                  <a:cubicBezTo>
                    <a:pt x="89884" y="1803353"/>
                    <a:pt x="0" y="1584622"/>
                    <a:pt x="0" y="1343019"/>
                  </a:cubicBezTo>
                  <a:cubicBezTo>
                    <a:pt x="0" y="859812"/>
                    <a:pt x="359535" y="0"/>
                    <a:pt x="803043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F0B7FB21-D743-BF5F-F85C-BC3290643637}"/>
                </a:ext>
              </a:extLst>
            </p:cNvPr>
            <p:cNvSpPr/>
            <p:nvPr/>
          </p:nvSpPr>
          <p:spPr bwMode="auto">
            <a:xfrm rot="4500000" flipH="1">
              <a:off x="-1945943" y="6211303"/>
              <a:ext cx="896031" cy="2233467"/>
            </a:xfrm>
            <a:custGeom>
              <a:avLst/>
              <a:gdLst>
                <a:gd name="connsiteX0" fmla="*/ 661519 w 896031"/>
                <a:gd name="connsiteY0" fmla="*/ 623367 h 2233467"/>
                <a:gd name="connsiteX1" fmla="*/ 535230 w 896031"/>
                <a:gd name="connsiteY1" fmla="*/ 580156 h 2233467"/>
                <a:gd name="connsiteX2" fmla="*/ 491947 w 896031"/>
                <a:gd name="connsiteY2" fmla="*/ 545382 h 2233467"/>
                <a:gd name="connsiteX3" fmla="*/ 362123 w 896031"/>
                <a:gd name="connsiteY3" fmla="*/ 379129 h 2233467"/>
                <a:gd name="connsiteX4" fmla="*/ 271441 w 896031"/>
                <a:gd name="connsiteY4" fmla="*/ 0 h 2233467"/>
                <a:gd name="connsiteX5" fmla="*/ 265966 w 896031"/>
                <a:gd name="connsiteY5" fmla="*/ 434645 h 2233467"/>
                <a:gd name="connsiteX6" fmla="*/ 275949 w 896031"/>
                <a:gd name="connsiteY6" fmla="*/ 449770 h 2233467"/>
                <a:gd name="connsiteX7" fmla="*/ 157079 w 896031"/>
                <a:gd name="connsiteY7" fmla="*/ 367525 h 2233467"/>
                <a:gd name="connsiteX8" fmla="*/ 19654 w 896031"/>
                <a:gd name="connsiteY8" fmla="*/ 240557 h 2233467"/>
                <a:gd name="connsiteX9" fmla="*/ 226840 w 896031"/>
                <a:gd name="connsiteY9" fmla="*/ 622683 h 2233467"/>
                <a:gd name="connsiteX10" fmla="*/ 632075 w 896031"/>
                <a:gd name="connsiteY10" fmla="*/ 657916 h 2233467"/>
                <a:gd name="connsiteX11" fmla="*/ 640384 w 896031"/>
                <a:gd name="connsiteY11" fmla="*/ 648166 h 2233467"/>
                <a:gd name="connsiteX12" fmla="*/ 645117 w 896031"/>
                <a:gd name="connsiteY12" fmla="*/ 647226 h 2233467"/>
                <a:gd name="connsiteX13" fmla="*/ 642411 w 896031"/>
                <a:gd name="connsiteY13" fmla="*/ 645788 h 2233467"/>
                <a:gd name="connsiteX14" fmla="*/ 896031 w 896031"/>
                <a:gd name="connsiteY14" fmla="*/ 1498576 h 2233467"/>
                <a:gd name="connsiteX15" fmla="*/ 868273 w 896031"/>
                <a:gd name="connsiteY15" fmla="*/ 1488714 h 2233467"/>
                <a:gd name="connsiteX16" fmla="*/ 869897 w 896031"/>
                <a:gd name="connsiteY16" fmla="*/ 1486115 h 2233467"/>
                <a:gd name="connsiteX17" fmla="*/ 863847 w 896031"/>
                <a:gd name="connsiteY17" fmla="*/ 1487141 h 2233467"/>
                <a:gd name="connsiteX18" fmla="*/ 853257 w 896031"/>
                <a:gd name="connsiteY18" fmla="*/ 1483379 h 2233467"/>
                <a:gd name="connsiteX19" fmla="*/ 519929 w 896031"/>
                <a:gd name="connsiteY19" fmla="*/ 1716509 h 2233467"/>
                <a:gd name="connsiteX20" fmla="*/ 531564 w 896031"/>
                <a:gd name="connsiteY20" fmla="*/ 2151033 h 2233467"/>
                <a:gd name="connsiteX21" fmla="*/ 587094 w 896031"/>
                <a:gd name="connsiteY21" fmla="*/ 1972362 h 2233467"/>
                <a:gd name="connsiteX22" fmla="*/ 648916 w 896031"/>
                <a:gd name="connsiteY22" fmla="*/ 1841700 h 2233467"/>
                <a:gd name="connsiteX23" fmla="*/ 647832 w 896031"/>
                <a:gd name="connsiteY23" fmla="*/ 1859791 h 2233467"/>
                <a:gd name="connsiteX24" fmla="*/ 869897 w 896031"/>
                <a:gd name="connsiteY24" fmla="*/ 2233467 h 2233467"/>
                <a:gd name="connsiteX25" fmla="*/ 758865 w 896031"/>
                <a:gd name="connsiteY25" fmla="*/ 1859791 h 2233467"/>
                <a:gd name="connsiteX26" fmla="*/ 788170 w 896031"/>
                <a:gd name="connsiteY26" fmla="*/ 1650900 h 2233467"/>
                <a:gd name="connsiteX27" fmla="*/ 808267 w 896031"/>
                <a:gd name="connsiteY27" fmla="*/ 1599143 h 22334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896031" h="2233467">
                  <a:moveTo>
                    <a:pt x="661519" y="623367"/>
                  </a:moveTo>
                  <a:lnTo>
                    <a:pt x="535230" y="580156"/>
                  </a:lnTo>
                  <a:lnTo>
                    <a:pt x="491947" y="545382"/>
                  </a:lnTo>
                  <a:cubicBezTo>
                    <a:pt x="443467" y="499454"/>
                    <a:pt x="398878" y="442791"/>
                    <a:pt x="362123" y="379129"/>
                  </a:cubicBezTo>
                  <a:cubicBezTo>
                    <a:pt x="288612" y="251804"/>
                    <a:pt x="255016" y="111343"/>
                    <a:pt x="271441" y="0"/>
                  </a:cubicBezTo>
                  <a:cubicBezTo>
                    <a:pt x="165229" y="61321"/>
                    <a:pt x="162778" y="255918"/>
                    <a:pt x="265966" y="434645"/>
                  </a:cubicBezTo>
                  <a:lnTo>
                    <a:pt x="275949" y="449770"/>
                  </a:lnTo>
                  <a:lnTo>
                    <a:pt x="157079" y="367525"/>
                  </a:lnTo>
                  <a:cubicBezTo>
                    <a:pt x="107630" y="328032"/>
                    <a:pt x="61462" y="285494"/>
                    <a:pt x="19654" y="240557"/>
                  </a:cubicBezTo>
                  <a:cubicBezTo>
                    <a:pt x="-43167" y="345889"/>
                    <a:pt x="49593" y="516973"/>
                    <a:pt x="226840" y="622683"/>
                  </a:cubicBezTo>
                  <a:cubicBezTo>
                    <a:pt x="381930" y="715180"/>
                    <a:pt x="550317" y="726976"/>
                    <a:pt x="632075" y="657916"/>
                  </a:cubicBezTo>
                  <a:lnTo>
                    <a:pt x="640384" y="648166"/>
                  </a:lnTo>
                  <a:lnTo>
                    <a:pt x="645117" y="647226"/>
                  </a:lnTo>
                  <a:lnTo>
                    <a:pt x="642411" y="645788"/>
                  </a:lnTo>
                  <a:close/>
                  <a:moveTo>
                    <a:pt x="896031" y="1498576"/>
                  </a:moveTo>
                  <a:lnTo>
                    <a:pt x="868273" y="1488714"/>
                  </a:lnTo>
                  <a:lnTo>
                    <a:pt x="869897" y="1486115"/>
                  </a:lnTo>
                  <a:lnTo>
                    <a:pt x="863847" y="1487141"/>
                  </a:lnTo>
                  <a:lnTo>
                    <a:pt x="853257" y="1483379"/>
                  </a:lnTo>
                  <a:cubicBezTo>
                    <a:pt x="747922" y="1464450"/>
                    <a:pt x="607993" y="1558859"/>
                    <a:pt x="519929" y="1716509"/>
                  </a:cubicBezTo>
                  <a:cubicBezTo>
                    <a:pt x="419285" y="1896680"/>
                    <a:pt x="424494" y="2091223"/>
                    <a:pt x="531564" y="2151033"/>
                  </a:cubicBezTo>
                  <a:cubicBezTo>
                    <a:pt x="545302" y="2091212"/>
                    <a:pt x="564017" y="2031289"/>
                    <a:pt x="587094" y="1972362"/>
                  </a:cubicBezTo>
                  <a:lnTo>
                    <a:pt x="648916" y="1841700"/>
                  </a:lnTo>
                  <a:lnTo>
                    <a:pt x="647832" y="1859791"/>
                  </a:lnTo>
                  <a:cubicBezTo>
                    <a:pt x="647832" y="2066167"/>
                    <a:pt x="747254" y="2233467"/>
                    <a:pt x="869897" y="2233467"/>
                  </a:cubicBezTo>
                  <a:cubicBezTo>
                    <a:pt x="800001" y="2145254"/>
                    <a:pt x="758865" y="2006813"/>
                    <a:pt x="758865" y="1859791"/>
                  </a:cubicBezTo>
                  <a:cubicBezTo>
                    <a:pt x="758865" y="1786280"/>
                    <a:pt x="769149" y="1714914"/>
                    <a:pt x="788170" y="1650900"/>
                  </a:cubicBezTo>
                  <a:lnTo>
                    <a:pt x="808267" y="1599143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楕円 80">
              <a:extLst>
                <a:ext uri="{FF2B5EF4-FFF2-40B4-BE49-F238E27FC236}">
                  <a16:creationId xmlns:a16="http://schemas.microsoft.com/office/drawing/2014/main" id="{9BA04976-70B2-99E5-ECD8-46F5C311A501}"/>
                </a:ext>
              </a:extLst>
            </p:cNvPr>
            <p:cNvSpPr/>
            <p:nvPr/>
          </p:nvSpPr>
          <p:spPr bwMode="auto">
            <a:xfrm>
              <a:off x="-2271846" y="6804023"/>
              <a:ext cx="1457504" cy="2012756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3F497CD7-374A-9AC0-D604-B4EA7E8F7BBD}"/>
                </a:ext>
              </a:extLst>
            </p:cNvPr>
            <p:cNvGrpSpPr/>
            <p:nvPr/>
          </p:nvGrpSpPr>
          <p:grpSpPr>
            <a:xfrm>
              <a:off x="-2778988" y="5655272"/>
              <a:ext cx="2441310" cy="2945340"/>
              <a:chOff x="1467245" y="642276"/>
              <a:chExt cx="2073585" cy="2501697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5A62E3E4-4902-7B61-C577-331D4F9A7365}"/>
                  </a:ext>
                </a:extLst>
              </p:cNvPr>
              <p:cNvSpPr/>
              <p:nvPr/>
            </p:nvSpPr>
            <p:spPr bwMode="auto">
              <a:xfrm rot="10800000">
                <a:off x="1467245" y="642276"/>
                <a:ext cx="2073585" cy="2383904"/>
              </a:xfrm>
              <a:custGeom>
                <a:avLst/>
                <a:gdLst>
                  <a:gd name="connsiteX0" fmla="*/ 897625 w 2073585"/>
                  <a:gd name="connsiteY0" fmla="*/ 2383904 h 2383904"/>
                  <a:gd name="connsiteX1" fmla="*/ 999233 w 2073585"/>
                  <a:gd name="connsiteY1" fmla="*/ 2157350 h 2383904"/>
                  <a:gd name="connsiteX2" fmla="*/ 999632 w 2073585"/>
                  <a:gd name="connsiteY2" fmla="*/ 2115636 h 2383904"/>
                  <a:gd name="connsiteX3" fmla="*/ 967143 w 2073585"/>
                  <a:gd name="connsiteY3" fmla="*/ 2113800 h 2383904"/>
                  <a:gd name="connsiteX4" fmla="*/ 920795 w 2073585"/>
                  <a:gd name="connsiteY4" fmla="*/ 2160466 h 2383904"/>
                  <a:gd name="connsiteX5" fmla="*/ 663072 w 2073585"/>
                  <a:gd name="connsiteY5" fmla="*/ 2226168 h 2383904"/>
                  <a:gd name="connsiteX6" fmla="*/ 821003 w 2073585"/>
                  <a:gd name="connsiteY6" fmla="*/ 2149651 h 2383904"/>
                  <a:gd name="connsiteX7" fmla="*/ 869543 w 2073585"/>
                  <a:gd name="connsiteY7" fmla="*/ 2103433 h 2383904"/>
                  <a:gd name="connsiteX8" fmla="*/ 797420 w 2073585"/>
                  <a:gd name="connsiteY8" fmla="*/ 2090955 h 2383904"/>
                  <a:gd name="connsiteX9" fmla="*/ 770630 w 2073585"/>
                  <a:gd name="connsiteY9" fmla="*/ 2082950 h 2383904"/>
                  <a:gd name="connsiteX10" fmla="*/ 764352 w 2073585"/>
                  <a:gd name="connsiteY10" fmla="*/ 2094254 h 2383904"/>
                  <a:gd name="connsiteX11" fmla="*/ 725329 w 2073585"/>
                  <a:gd name="connsiteY11" fmla="*/ 2145788 h 2383904"/>
                  <a:gd name="connsiteX12" fmla="*/ 410738 w 2073585"/>
                  <a:gd name="connsiteY12" fmla="*/ 2314758 h 2383904"/>
                  <a:gd name="connsiteX13" fmla="*/ 318656 w 2073585"/>
                  <a:gd name="connsiteY13" fmla="*/ 2297236 h 2383904"/>
                  <a:gd name="connsiteX14" fmla="*/ 610977 w 2073585"/>
                  <a:gd name="connsiteY14" fmla="*/ 2089826 h 2383904"/>
                  <a:gd name="connsiteX15" fmla="*/ 639738 w 2073585"/>
                  <a:gd name="connsiteY15" fmla="*/ 2051999 h 2383904"/>
                  <a:gd name="connsiteX16" fmla="*/ 611807 w 2073585"/>
                  <a:gd name="connsiteY16" fmla="*/ 2067789 h 2383904"/>
                  <a:gd name="connsiteX17" fmla="*/ 332959 w 2073585"/>
                  <a:gd name="connsiteY17" fmla="*/ 2127811 h 2383904"/>
                  <a:gd name="connsiteX18" fmla="*/ 147175 w 2073585"/>
                  <a:gd name="connsiteY18" fmla="*/ 2061155 h 2383904"/>
                  <a:gd name="connsiteX19" fmla="*/ 551818 w 2073585"/>
                  <a:gd name="connsiteY19" fmla="*/ 1989673 h 2383904"/>
                  <a:gd name="connsiteX20" fmla="*/ 552615 w 2073585"/>
                  <a:gd name="connsiteY20" fmla="*/ 1989268 h 2383904"/>
                  <a:gd name="connsiteX21" fmla="*/ 516230 w 2073585"/>
                  <a:gd name="connsiteY21" fmla="*/ 1966514 h 2383904"/>
                  <a:gd name="connsiteX22" fmla="*/ 500026 w 2073585"/>
                  <a:gd name="connsiteY22" fmla="*/ 1952280 h 2383904"/>
                  <a:gd name="connsiteX23" fmla="*/ 446516 w 2073585"/>
                  <a:gd name="connsiteY23" fmla="*/ 1965723 h 2383904"/>
                  <a:gd name="connsiteX24" fmla="*/ 292005 w 2073585"/>
                  <a:gd name="connsiteY24" fmla="*/ 1982172 h 2383904"/>
                  <a:gd name="connsiteX25" fmla="*/ 0 w 2073585"/>
                  <a:gd name="connsiteY25" fmla="*/ 1868908 h 2383904"/>
                  <a:gd name="connsiteX26" fmla="*/ 192376 w 2073585"/>
                  <a:gd name="connsiteY26" fmla="*/ 1898890 h 2383904"/>
                  <a:gd name="connsiteX27" fmla="*/ 274113 w 2073585"/>
                  <a:gd name="connsiteY27" fmla="*/ 1896055 h 2383904"/>
                  <a:gd name="connsiteX28" fmla="*/ 265824 w 2073585"/>
                  <a:gd name="connsiteY28" fmla="*/ 1893972 h 2383904"/>
                  <a:gd name="connsiteX29" fmla="*/ 19727 w 2073585"/>
                  <a:gd name="connsiteY29" fmla="*/ 1661427 h 2383904"/>
                  <a:gd name="connsiteX30" fmla="*/ 373086 w 2073585"/>
                  <a:gd name="connsiteY30" fmla="*/ 1825992 h 2383904"/>
                  <a:gd name="connsiteX31" fmla="*/ 391604 w 2073585"/>
                  <a:gd name="connsiteY31" fmla="*/ 1828687 h 2383904"/>
                  <a:gd name="connsiteX32" fmla="*/ 363783 w 2073585"/>
                  <a:gd name="connsiteY32" fmla="*/ 1768692 h 2383904"/>
                  <a:gd name="connsiteX33" fmla="*/ 357977 w 2073585"/>
                  <a:gd name="connsiteY33" fmla="*/ 1731805 h 2383904"/>
                  <a:gd name="connsiteX34" fmla="*/ 318894 w 2073585"/>
                  <a:gd name="connsiteY34" fmla="*/ 1686323 h 2383904"/>
                  <a:gd name="connsiteX35" fmla="*/ 250001 w 2073585"/>
                  <a:gd name="connsiteY35" fmla="*/ 1131435 h 2383904"/>
                  <a:gd name="connsiteX36" fmla="*/ 290290 w 2073585"/>
                  <a:gd name="connsiteY36" fmla="*/ 1054873 h 2383904"/>
                  <a:gd name="connsiteX37" fmla="*/ 303331 w 2073585"/>
                  <a:gd name="connsiteY37" fmla="*/ 978856 h 2383904"/>
                  <a:gd name="connsiteX38" fmla="*/ 420716 w 2073585"/>
                  <a:gd name="connsiteY38" fmla="*/ 673477 h 2383904"/>
                  <a:gd name="connsiteX39" fmla="*/ 654051 w 2073585"/>
                  <a:gd name="connsiteY39" fmla="*/ 270381 h 2383904"/>
                  <a:gd name="connsiteX40" fmla="*/ 1409763 w 2073585"/>
                  <a:gd name="connsiteY40" fmla="*/ 270381 h 2383904"/>
                  <a:gd name="connsiteX41" fmla="*/ 1643098 w 2073585"/>
                  <a:gd name="connsiteY41" fmla="*/ 673477 h 2383904"/>
                  <a:gd name="connsiteX42" fmla="*/ 1760483 w 2073585"/>
                  <a:gd name="connsiteY42" fmla="*/ 978856 h 2383904"/>
                  <a:gd name="connsiteX43" fmla="*/ 1773523 w 2073585"/>
                  <a:gd name="connsiteY43" fmla="*/ 1054873 h 2383904"/>
                  <a:gd name="connsiteX44" fmla="*/ 1813813 w 2073585"/>
                  <a:gd name="connsiteY44" fmla="*/ 1131435 h 2383904"/>
                  <a:gd name="connsiteX45" fmla="*/ 1744919 w 2073585"/>
                  <a:gd name="connsiteY45" fmla="*/ 1686323 h 2383904"/>
                  <a:gd name="connsiteX46" fmla="*/ 1705836 w 2073585"/>
                  <a:gd name="connsiteY46" fmla="*/ 1731804 h 2383904"/>
                  <a:gd name="connsiteX47" fmla="*/ 1700030 w 2073585"/>
                  <a:gd name="connsiteY47" fmla="*/ 1768692 h 2383904"/>
                  <a:gd name="connsiteX48" fmla="*/ 1675655 w 2073585"/>
                  <a:gd name="connsiteY48" fmla="*/ 1821258 h 2383904"/>
                  <a:gd name="connsiteX49" fmla="*/ 1728849 w 2073585"/>
                  <a:gd name="connsiteY49" fmla="*/ 1807456 h 2383904"/>
                  <a:gd name="connsiteX50" fmla="*/ 1973201 w 2073585"/>
                  <a:gd name="connsiteY50" fmla="*/ 1671174 h 2383904"/>
                  <a:gd name="connsiteX51" fmla="*/ 1795645 w 2073585"/>
                  <a:gd name="connsiteY51" fmla="*/ 1879028 h 2383904"/>
                  <a:gd name="connsiteX52" fmla="*/ 1735902 w 2073585"/>
                  <a:gd name="connsiteY52" fmla="*/ 1900550 h 2383904"/>
                  <a:gd name="connsiteX53" fmla="*/ 1771334 w 2073585"/>
                  <a:gd name="connsiteY53" fmla="*/ 1905708 h 2383904"/>
                  <a:gd name="connsiteX54" fmla="*/ 2073585 w 2073585"/>
                  <a:gd name="connsiteY54" fmla="*/ 1879537 h 2383904"/>
                  <a:gd name="connsiteX55" fmla="*/ 1627070 w 2073585"/>
                  <a:gd name="connsiteY55" fmla="*/ 1976353 h 2383904"/>
                  <a:gd name="connsiteX56" fmla="*/ 1564857 w 2073585"/>
                  <a:gd name="connsiteY56" fmla="*/ 1960723 h 2383904"/>
                  <a:gd name="connsiteX57" fmla="*/ 1571223 w 2073585"/>
                  <a:gd name="connsiteY57" fmla="*/ 1964762 h 2383904"/>
                  <a:gd name="connsiteX58" fmla="*/ 1963411 w 2073585"/>
                  <a:gd name="connsiteY58" fmla="*/ 2068297 h 2383904"/>
                  <a:gd name="connsiteX59" fmla="*/ 1500490 w 2073585"/>
                  <a:gd name="connsiteY59" fmla="*/ 2037619 h 2383904"/>
                  <a:gd name="connsiteX60" fmla="*/ 1469125 w 2073585"/>
                  <a:gd name="connsiteY60" fmla="*/ 2015580 h 2383904"/>
                  <a:gd name="connsiteX61" fmla="*/ 1467882 w 2073585"/>
                  <a:gd name="connsiteY61" fmla="*/ 2016357 h 2383904"/>
                  <a:gd name="connsiteX62" fmla="*/ 1520392 w 2073585"/>
                  <a:gd name="connsiteY62" fmla="*/ 2093303 h 2383904"/>
                  <a:gd name="connsiteX63" fmla="*/ 1613936 w 2073585"/>
                  <a:gd name="connsiteY63" fmla="*/ 2197779 h 2383904"/>
                  <a:gd name="connsiteX64" fmla="*/ 1613937 w 2073585"/>
                  <a:gd name="connsiteY64" fmla="*/ 2197780 h 2383904"/>
                  <a:gd name="connsiteX65" fmla="*/ 1369271 w 2073585"/>
                  <a:gd name="connsiteY65" fmla="*/ 2110945 h 2383904"/>
                  <a:gd name="connsiteX66" fmla="*/ 1337089 w 2073585"/>
                  <a:gd name="connsiteY66" fmla="*/ 2069831 h 2383904"/>
                  <a:gd name="connsiteX67" fmla="*/ 1284633 w 2073585"/>
                  <a:gd name="connsiteY67" fmla="*/ 2085505 h 2383904"/>
                  <a:gd name="connsiteX68" fmla="*/ 1301307 w 2073585"/>
                  <a:gd name="connsiteY68" fmla="*/ 2111009 h 2383904"/>
                  <a:gd name="connsiteX69" fmla="*/ 1657900 w 2073585"/>
                  <a:gd name="connsiteY69" fmla="*/ 2325152 h 2383904"/>
                  <a:gd name="connsiteX70" fmla="*/ 1549398 w 2073585"/>
                  <a:gd name="connsiteY70" fmla="*/ 2343255 h 2383904"/>
                  <a:gd name="connsiteX71" fmla="*/ 1209563 w 2073585"/>
                  <a:gd name="connsiteY71" fmla="*/ 2150831 h 2383904"/>
                  <a:gd name="connsiteX72" fmla="*/ 1184246 w 2073585"/>
                  <a:gd name="connsiteY72" fmla="*/ 2105168 h 2383904"/>
                  <a:gd name="connsiteX73" fmla="*/ 1177384 w 2073585"/>
                  <a:gd name="connsiteY73" fmla="*/ 2106355 h 2383904"/>
                  <a:gd name="connsiteX74" fmla="*/ 1182502 w 2073585"/>
                  <a:gd name="connsiteY74" fmla="*/ 2124033 h 2383904"/>
                  <a:gd name="connsiteX75" fmla="*/ 1276749 w 2073585"/>
                  <a:gd name="connsiteY75" fmla="*/ 2256322 h 2383904"/>
                  <a:gd name="connsiteX76" fmla="*/ 1113750 w 2073585"/>
                  <a:gd name="connsiteY76" fmla="*/ 2140055 h 2383904"/>
                  <a:gd name="connsiteX77" fmla="*/ 1103073 w 2073585"/>
                  <a:gd name="connsiteY77" fmla="*/ 2113438 h 2383904"/>
                  <a:gd name="connsiteX78" fmla="*/ 1079159 w 2073585"/>
                  <a:gd name="connsiteY78" fmla="*/ 2114790 h 2383904"/>
                  <a:gd name="connsiteX79" fmla="*/ 1075843 w 2073585"/>
                  <a:gd name="connsiteY79" fmla="*/ 2180096 h 2383904"/>
                  <a:gd name="connsiteX80" fmla="*/ 897625 w 2073585"/>
                  <a:gd name="connsiteY80" fmla="*/ 2383904 h 2383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</a:cxnLst>
                <a:rect l="l" t="t" r="r" b="b"/>
                <a:pathLst>
                  <a:path w="2073585" h="2383904">
                    <a:moveTo>
                      <a:pt x="897625" y="2383904"/>
                    </a:moveTo>
                    <a:cubicBezTo>
                      <a:pt x="953146" y="2335137"/>
                      <a:pt x="989299" y="2252387"/>
                      <a:pt x="999233" y="2157350"/>
                    </a:cubicBezTo>
                    <a:lnTo>
                      <a:pt x="999632" y="2115636"/>
                    </a:lnTo>
                    <a:lnTo>
                      <a:pt x="967143" y="2113800"/>
                    </a:lnTo>
                    <a:lnTo>
                      <a:pt x="920795" y="2160466"/>
                    </a:lnTo>
                    <a:cubicBezTo>
                      <a:pt x="840567" y="2223193"/>
                      <a:pt x="742880" y="2251241"/>
                      <a:pt x="663072" y="2226168"/>
                    </a:cubicBezTo>
                    <a:cubicBezTo>
                      <a:pt x="718235" y="2214199"/>
                      <a:pt x="772716" y="2187262"/>
                      <a:pt x="821003" y="2149651"/>
                    </a:cubicBezTo>
                    <a:lnTo>
                      <a:pt x="869543" y="2103433"/>
                    </a:lnTo>
                    <a:lnTo>
                      <a:pt x="797420" y="2090955"/>
                    </a:lnTo>
                    <a:lnTo>
                      <a:pt x="770630" y="2082950"/>
                    </a:lnTo>
                    <a:lnTo>
                      <a:pt x="764352" y="2094254"/>
                    </a:lnTo>
                    <a:cubicBezTo>
                      <a:pt x="753055" y="2111540"/>
                      <a:pt x="740043" y="2128794"/>
                      <a:pt x="725329" y="2145788"/>
                    </a:cubicBezTo>
                    <a:cubicBezTo>
                      <a:pt x="637044" y="2247751"/>
                      <a:pt x="512557" y="2311383"/>
                      <a:pt x="410738" y="2314758"/>
                    </a:cubicBezTo>
                    <a:cubicBezTo>
                      <a:pt x="376799" y="2315883"/>
                      <a:pt x="345378" y="2310313"/>
                      <a:pt x="318656" y="2297236"/>
                    </a:cubicBezTo>
                    <a:cubicBezTo>
                      <a:pt x="426269" y="2256395"/>
                      <a:pt x="531247" y="2181910"/>
                      <a:pt x="610977" y="2089826"/>
                    </a:cubicBezTo>
                    <a:lnTo>
                      <a:pt x="639738" y="2051999"/>
                    </a:lnTo>
                    <a:lnTo>
                      <a:pt x="611807" y="2067789"/>
                    </a:lnTo>
                    <a:cubicBezTo>
                      <a:pt x="516633" y="2109099"/>
                      <a:pt x="417041" y="2129012"/>
                      <a:pt x="332959" y="2127811"/>
                    </a:cubicBezTo>
                    <a:cubicBezTo>
                      <a:pt x="248876" y="2126611"/>
                      <a:pt x="180306" y="2104297"/>
                      <a:pt x="147175" y="2061155"/>
                    </a:cubicBezTo>
                    <a:cubicBezTo>
                      <a:pt x="266301" y="2075016"/>
                      <a:pt x="416215" y="2048532"/>
                      <a:pt x="551818" y="1989673"/>
                    </a:cubicBezTo>
                    <a:lnTo>
                      <a:pt x="552615" y="1989268"/>
                    </a:lnTo>
                    <a:lnTo>
                      <a:pt x="516230" y="1966514"/>
                    </a:lnTo>
                    <a:lnTo>
                      <a:pt x="500026" y="1952280"/>
                    </a:lnTo>
                    <a:lnTo>
                      <a:pt x="446516" y="1965723"/>
                    </a:lnTo>
                    <a:cubicBezTo>
                      <a:pt x="393440" y="1976415"/>
                      <a:pt x="341138" y="1981724"/>
                      <a:pt x="292005" y="1982172"/>
                    </a:cubicBezTo>
                    <a:cubicBezTo>
                      <a:pt x="144607" y="1983512"/>
                      <a:pt x="25724" y="1941086"/>
                      <a:pt x="0" y="1868908"/>
                    </a:cubicBezTo>
                    <a:cubicBezTo>
                      <a:pt x="55148" y="1887191"/>
                      <a:pt x="121202" y="1897230"/>
                      <a:pt x="192376" y="1898890"/>
                    </a:cubicBezTo>
                    <a:lnTo>
                      <a:pt x="274113" y="1896055"/>
                    </a:lnTo>
                    <a:lnTo>
                      <a:pt x="265824" y="1893972"/>
                    </a:lnTo>
                    <a:cubicBezTo>
                      <a:pt x="96444" y="1842436"/>
                      <a:pt x="-10285" y="1745635"/>
                      <a:pt x="19727" y="1661427"/>
                    </a:cubicBezTo>
                    <a:cubicBezTo>
                      <a:pt x="90926" y="1734556"/>
                      <a:pt x="221841" y="1795524"/>
                      <a:pt x="373086" y="1825992"/>
                    </a:cubicBezTo>
                    <a:lnTo>
                      <a:pt x="391604" y="1828687"/>
                    </a:lnTo>
                    <a:lnTo>
                      <a:pt x="363783" y="1768692"/>
                    </a:lnTo>
                    <a:lnTo>
                      <a:pt x="357977" y="1731805"/>
                    </a:lnTo>
                    <a:lnTo>
                      <a:pt x="318894" y="1686323"/>
                    </a:lnTo>
                    <a:cubicBezTo>
                      <a:pt x="199478" y="1523833"/>
                      <a:pt x="176514" y="1312653"/>
                      <a:pt x="250001" y="1131435"/>
                    </a:cubicBezTo>
                    <a:lnTo>
                      <a:pt x="290290" y="1054873"/>
                    </a:lnTo>
                    <a:lnTo>
                      <a:pt x="303331" y="978856"/>
                    </a:lnTo>
                    <a:cubicBezTo>
                      <a:pt x="329416" y="867730"/>
                      <a:pt x="368545" y="763603"/>
                      <a:pt x="420716" y="673477"/>
                    </a:cubicBezTo>
                    <a:lnTo>
                      <a:pt x="654051" y="270381"/>
                    </a:lnTo>
                    <a:cubicBezTo>
                      <a:pt x="862734" y="-90127"/>
                      <a:pt x="1201078" y="-90127"/>
                      <a:pt x="1409763" y="270381"/>
                    </a:cubicBezTo>
                    <a:lnTo>
                      <a:pt x="1643098" y="673477"/>
                    </a:lnTo>
                    <a:cubicBezTo>
                      <a:pt x="1695269" y="763603"/>
                      <a:pt x="1734397" y="867730"/>
                      <a:pt x="1760483" y="978856"/>
                    </a:cubicBezTo>
                    <a:lnTo>
                      <a:pt x="1773523" y="1054873"/>
                    </a:lnTo>
                    <a:lnTo>
                      <a:pt x="1813813" y="1131435"/>
                    </a:lnTo>
                    <a:cubicBezTo>
                      <a:pt x="1887300" y="1312653"/>
                      <a:pt x="1864335" y="1523833"/>
                      <a:pt x="1744919" y="1686323"/>
                    </a:cubicBezTo>
                    <a:lnTo>
                      <a:pt x="1705836" y="1731804"/>
                    </a:lnTo>
                    <a:lnTo>
                      <a:pt x="1700030" y="1768692"/>
                    </a:lnTo>
                    <a:lnTo>
                      <a:pt x="1675655" y="1821258"/>
                    </a:lnTo>
                    <a:lnTo>
                      <a:pt x="1728849" y="1807456"/>
                    </a:lnTo>
                    <a:cubicBezTo>
                      <a:pt x="1832813" y="1774027"/>
                      <a:pt x="1919803" y="1726020"/>
                      <a:pt x="1973201" y="1671174"/>
                    </a:cubicBezTo>
                    <a:cubicBezTo>
                      <a:pt x="1998926" y="1743352"/>
                      <a:pt x="1924188" y="1824782"/>
                      <a:pt x="1795645" y="1879028"/>
                    </a:cubicBezTo>
                    <a:lnTo>
                      <a:pt x="1735902" y="1900550"/>
                    </a:lnTo>
                    <a:lnTo>
                      <a:pt x="1771334" y="1905708"/>
                    </a:lnTo>
                    <a:cubicBezTo>
                      <a:pt x="1883602" y="1915838"/>
                      <a:pt x="1990864" y="1906963"/>
                      <a:pt x="2073585" y="1879537"/>
                    </a:cubicBezTo>
                    <a:cubicBezTo>
                      <a:pt x="2039286" y="1975775"/>
                      <a:pt x="1839374" y="2019121"/>
                      <a:pt x="1627070" y="1976353"/>
                    </a:cubicBezTo>
                    <a:lnTo>
                      <a:pt x="1564857" y="1960723"/>
                    </a:lnTo>
                    <a:lnTo>
                      <a:pt x="1571223" y="1964762"/>
                    </a:lnTo>
                    <a:cubicBezTo>
                      <a:pt x="1697698" y="2034163"/>
                      <a:pt x="1842999" y="2072522"/>
                      <a:pt x="1963411" y="2068297"/>
                    </a:cubicBezTo>
                    <a:cubicBezTo>
                      <a:pt x="1885282" y="2148773"/>
                      <a:pt x="1678024" y="2135039"/>
                      <a:pt x="1500490" y="2037619"/>
                    </a:cubicBezTo>
                    <a:lnTo>
                      <a:pt x="1469125" y="2015580"/>
                    </a:lnTo>
                    <a:lnTo>
                      <a:pt x="1467882" y="2016357"/>
                    </a:lnTo>
                    <a:lnTo>
                      <a:pt x="1520392" y="2093303"/>
                    </a:lnTo>
                    <a:cubicBezTo>
                      <a:pt x="1549064" y="2129913"/>
                      <a:pt x="1580362" y="2164937"/>
                      <a:pt x="1613936" y="2197779"/>
                    </a:cubicBezTo>
                    <a:lnTo>
                      <a:pt x="1613937" y="2197780"/>
                    </a:lnTo>
                    <a:cubicBezTo>
                      <a:pt x="1541184" y="2221989"/>
                      <a:pt x="1444609" y="2184749"/>
                      <a:pt x="1369271" y="2110945"/>
                    </a:cubicBezTo>
                    <a:lnTo>
                      <a:pt x="1337089" y="2069831"/>
                    </a:lnTo>
                    <a:lnTo>
                      <a:pt x="1284633" y="2085505"/>
                    </a:lnTo>
                    <a:lnTo>
                      <a:pt x="1301307" y="2111009"/>
                    </a:lnTo>
                    <a:cubicBezTo>
                      <a:pt x="1390880" y="2227648"/>
                      <a:pt x="1528559" y="2310329"/>
                      <a:pt x="1657900" y="2325152"/>
                    </a:cubicBezTo>
                    <a:cubicBezTo>
                      <a:pt x="1625335" y="2339287"/>
                      <a:pt x="1588368" y="2345009"/>
                      <a:pt x="1549398" y="2343255"/>
                    </a:cubicBezTo>
                    <a:cubicBezTo>
                      <a:pt x="1432491" y="2337994"/>
                      <a:pt x="1297578" y="2265441"/>
                      <a:pt x="1209563" y="2150831"/>
                    </a:cubicBezTo>
                    <a:lnTo>
                      <a:pt x="1184246" y="2105168"/>
                    </a:lnTo>
                    <a:lnTo>
                      <a:pt x="1177384" y="2106355"/>
                    </a:lnTo>
                    <a:lnTo>
                      <a:pt x="1182502" y="2124033"/>
                    </a:lnTo>
                    <a:cubicBezTo>
                      <a:pt x="1204865" y="2179390"/>
                      <a:pt x="1237132" y="2225593"/>
                      <a:pt x="1276749" y="2256322"/>
                    </a:cubicBezTo>
                    <a:cubicBezTo>
                      <a:pt x="1211127" y="2256322"/>
                      <a:pt x="1152494" y="2211062"/>
                      <a:pt x="1113750" y="2140055"/>
                    </a:cubicBezTo>
                    <a:lnTo>
                      <a:pt x="1103073" y="2113438"/>
                    </a:lnTo>
                    <a:lnTo>
                      <a:pt x="1079159" y="2114790"/>
                    </a:lnTo>
                    <a:lnTo>
                      <a:pt x="1075843" y="2180096"/>
                    </a:lnTo>
                    <a:cubicBezTo>
                      <a:pt x="1053266" y="2296040"/>
                      <a:pt x="984953" y="2379837"/>
                      <a:pt x="897625" y="2383904"/>
                    </a:cubicBez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B5E8BE11-93F3-AD54-0CAF-B26929D4B9BE}"/>
                  </a:ext>
                </a:extLst>
              </p:cNvPr>
              <p:cNvSpPr/>
              <p:nvPr/>
            </p:nvSpPr>
            <p:spPr bwMode="auto">
              <a:xfrm>
                <a:off x="1948902" y="1909465"/>
                <a:ext cx="1120045" cy="1234508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CCFB6CB4-BD80-1429-D903-A8891F2EF93E}"/>
                  </a:ext>
                </a:extLst>
              </p:cNvPr>
              <p:cNvSpPr/>
              <p:nvPr/>
            </p:nvSpPr>
            <p:spPr bwMode="auto">
              <a:xfrm>
                <a:off x="1995919" y="2012341"/>
                <a:ext cx="1026010" cy="1016245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00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B7BA1397-BF0D-2B3D-9E42-E338B4B7091C}"/>
                  </a:ext>
                </a:extLst>
              </p:cNvPr>
              <p:cNvSpPr/>
              <p:nvPr/>
            </p:nvSpPr>
            <p:spPr bwMode="auto">
              <a:xfrm>
                <a:off x="1936483" y="1693775"/>
                <a:ext cx="1144882" cy="1303783"/>
              </a:xfrm>
              <a:custGeom>
                <a:avLst/>
                <a:gdLst>
                  <a:gd name="connsiteX0" fmla="*/ 572440 w 1144882"/>
                  <a:gd name="connsiteY0" fmla="*/ 0 h 1303783"/>
                  <a:gd name="connsiteX1" fmla="*/ 795369 w 1144882"/>
                  <a:gd name="connsiteY1" fmla="*/ 32467 h 1303783"/>
                  <a:gd name="connsiteX2" fmla="*/ 818095 w 1144882"/>
                  <a:gd name="connsiteY2" fmla="*/ 42151 h 1303783"/>
                  <a:gd name="connsiteX3" fmla="*/ 831770 w 1144882"/>
                  <a:gd name="connsiteY3" fmla="*/ 42904 h 1303783"/>
                  <a:gd name="connsiteX4" fmla="*/ 1073309 w 1144882"/>
                  <a:gd name="connsiteY4" fmla="*/ 83866 h 1303783"/>
                  <a:gd name="connsiteX5" fmla="*/ 1113648 w 1144882"/>
                  <a:gd name="connsiteY5" fmla="*/ 95828 h 1303783"/>
                  <a:gd name="connsiteX6" fmla="*/ 1134515 w 1144882"/>
                  <a:gd name="connsiteY6" fmla="*/ 197782 h 1303783"/>
                  <a:gd name="connsiteX7" fmla="*/ 1144882 w 1144882"/>
                  <a:gd name="connsiteY7" fmla="*/ 352847 h 1303783"/>
                  <a:gd name="connsiteX8" fmla="*/ 825311 w 1144882"/>
                  <a:gd name="connsiteY8" fmla="*/ 1102019 h 1303783"/>
                  <a:gd name="connsiteX9" fmla="*/ 726967 w 1144882"/>
                  <a:gd name="connsiteY9" fmla="*/ 1166469 h 1303783"/>
                  <a:gd name="connsiteX10" fmla="*/ 725736 w 1144882"/>
                  <a:gd name="connsiteY10" fmla="*/ 1168960 h 1303783"/>
                  <a:gd name="connsiteX11" fmla="*/ 591414 w 1144882"/>
                  <a:gd name="connsiteY11" fmla="*/ 1300003 h 1303783"/>
                  <a:gd name="connsiteX12" fmla="*/ 572441 w 1144882"/>
                  <a:gd name="connsiteY12" fmla="*/ 1303783 h 1303783"/>
                  <a:gd name="connsiteX13" fmla="*/ 553470 w 1144882"/>
                  <a:gd name="connsiteY13" fmla="*/ 1300003 h 1303783"/>
                  <a:gd name="connsiteX14" fmla="*/ 419147 w 1144882"/>
                  <a:gd name="connsiteY14" fmla="*/ 1168960 h 1303783"/>
                  <a:gd name="connsiteX15" fmla="*/ 417917 w 1144882"/>
                  <a:gd name="connsiteY15" fmla="*/ 1166469 h 1303783"/>
                  <a:gd name="connsiteX16" fmla="*/ 319573 w 1144882"/>
                  <a:gd name="connsiteY16" fmla="*/ 1102019 h 1303783"/>
                  <a:gd name="connsiteX17" fmla="*/ 0 w 1144882"/>
                  <a:gd name="connsiteY17" fmla="*/ 352847 h 1303783"/>
                  <a:gd name="connsiteX18" fmla="*/ 10367 w 1144882"/>
                  <a:gd name="connsiteY18" fmla="*/ 197782 h 1303783"/>
                  <a:gd name="connsiteX19" fmla="*/ 31235 w 1144882"/>
                  <a:gd name="connsiteY19" fmla="*/ 95828 h 1303783"/>
                  <a:gd name="connsiteX20" fmla="*/ 71572 w 1144882"/>
                  <a:gd name="connsiteY20" fmla="*/ 83866 h 1303783"/>
                  <a:gd name="connsiteX21" fmla="*/ 313112 w 1144882"/>
                  <a:gd name="connsiteY21" fmla="*/ 42904 h 1303783"/>
                  <a:gd name="connsiteX22" fmla="*/ 326785 w 1144882"/>
                  <a:gd name="connsiteY22" fmla="*/ 42151 h 1303783"/>
                  <a:gd name="connsiteX23" fmla="*/ 349512 w 1144882"/>
                  <a:gd name="connsiteY23" fmla="*/ 32467 h 1303783"/>
                  <a:gd name="connsiteX24" fmla="*/ 572440 w 1144882"/>
                  <a:gd name="connsiteY24" fmla="*/ 0 h 1303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144882" h="1303783">
                    <a:moveTo>
                      <a:pt x="572440" y="0"/>
                    </a:moveTo>
                    <a:cubicBezTo>
                      <a:pt x="659499" y="0"/>
                      <a:pt x="738316" y="12407"/>
                      <a:pt x="795369" y="32467"/>
                    </a:cubicBezTo>
                    <a:lnTo>
                      <a:pt x="818095" y="42151"/>
                    </a:lnTo>
                    <a:lnTo>
                      <a:pt x="831770" y="42904"/>
                    </a:lnTo>
                    <a:cubicBezTo>
                      <a:pt x="915536" y="52269"/>
                      <a:pt x="996336" y="66080"/>
                      <a:pt x="1073309" y="83866"/>
                    </a:cubicBezTo>
                    <a:lnTo>
                      <a:pt x="1113648" y="95828"/>
                    </a:lnTo>
                    <a:lnTo>
                      <a:pt x="1134515" y="197782"/>
                    </a:lnTo>
                    <a:cubicBezTo>
                      <a:pt x="1141328" y="248112"/>
                      <a:pt x="1144882" y="299932"/>
                      <a:pt x="1144882" y="352847"/>
                    </a:cubicBezTo>
                    <a:cubicBezTo>
                      <a:pt x="1144882" y="670340"/>
                      <a:pt x="1016901" y="948382"/>
                      <a:pt x="825311" y="1102019"/>
                    </a:cubicBezTo>
                    <a:lnTo>
                      <a:pt x="726967" y="1166469"/>
                    </a:lnTo>
                    <a:lnTo>
                      <a:pt x="725736" y="1168960"/>
                    </a:lnTo>
                    <a:cubicBezTo>
                      <a:pt x="688067" y="1233455"/>
                      <a:pt x="642095" y="1279504"/>
                      <a:pt x="591414" y="1300003"/>
                    </a:cubicBezTo>
                    <a:lnTo>
                      <a:pt x="572441" y="1303783"/>
                    </a:lnTo>
                    <a:lnTo>
                      <a:pt x="553470" y="1300003"/>
                    </a:lnTo>
                    <a:cubicBezTo>
                      <a:pt x="502788" y="1279504"/>
                      <a:pt x="456815" y="1233455"/>
                      <a:pt x="419147" y="1168960"/>
                    </a:cubicBezTo>
                    <a:lnTo>
                      <a:pt x="417917" y="1166469"/>
                    </a:lnTo>
                    <a:lnTo>
                      <a:pt x="319573" y="1102019"/>
                    </a:lnTo>
                    <a:cubicBezTo>
                      <a:pt x="127981" y="948382"/>
                      <a:pt x="0" y="670340"/>
                      <a:pt x="0" y="352847"/>
                    </a:cubicBezTo>
                    <a:cubicBezTo>
                      <a:pt x="0" y="299932"/>
                      <a:pt x="3557" y="248112"/>
                      <a:pt x="10367" y="197782"/>
                    </a:cubicBezTo>
                    <a:lnTo>
                      <a:pt x="31235" y="95828"/>
                    </a:lnTo>
                    <a:lnTo>
                      <a:pt x="71572" y="83866"/>
                    </a:lnTo>
                    <a:cubicBezTo>
                      <a:pt x="148545" y="66080"/>
                      <a:pt x="229346" y="52269"/>
                      <a:pt x="313112" y="42904"/>
                    </a:cubicBezTo>
                    <a:lnTo>
                      <a:pt x="326785" y="42151"/>
                    </a:lnTo>
                    <a:lnTo>
                      <a:pt x="349512" y="32467"/>
                    </a:lnTo>
                    <a:cubicBezTo>
                      <a:pt x="406564" y="12407"/>
                      <a:pt x="485381" y="0"/>
                      <a:pt x="572440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弦 15">
                <a:extLst>
                  <a:ext uri="{FF2B5EF4-FFF2-40B4-BE49-F238E27FC236}">
                    <a16:creationId xmlns:a16="http://schemas.microsoft.com/office/drawing/2014/main" id="{87D4FC38-A47D-4FCB-EAF6-88279D0B827B}"/>
                  </a:ext>
                </a:extLst>
              </p:cNvPr>
              <p:cNvSpPr/>
              <p:nvPr/>
            </p:nvSpPr>
            <p:spPr bwMode="auto">
              <a:xfrm>
                <a:off x="1841552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弦 16">
                <a:extLst>
                  <a:ext uri="{FF2B5EF4-FFF2-40B4-BE49-F238E27FC236}">
                    <a16:creationId xmlns:a16="http://schemas.microsoft.com/office/drawing/2014/main" id="{C29DFCD4-F364-B327-9B98-6614DC27EF61}"/>
                  </a:ext>
                </a:extLst>
              </p:cNvPr>
              <p:cNvSpPr/>
              <p:nvPr/>
            </p:nvSpPr>
            <p:spPr bwMode="auto">
              <a:xfrm flipH="1">
                <a:off x="2914580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弦 17">
                <a:extLst>
                  <a:ext uri="{FF2B5EF4-FFF2-40B4-BE49-F238E27FC236}">
                    <a16:creationId xmlns:a16="http://schemas.microsoft.com/office/drawing/2014/main" id="{702B2D41-F1DD-1084-66D8-626BAF45055F}"/>
                  </a:ext>
                </a:extLst>
              </p:cNvPr>
              <p:cNvSpPr/>
              <p:nvPr/>
            </p:nvSpPr>
            <p:spPr bwMode="auto">
              <a:xfrm>
                <a:off x="1971104" y="1483174"/>
                <a:ext cx="177238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弦 18">
                <a:extLst>
                  <a:ext uri="{FF2B5EF4-FFF2-40B4-BE49-F238E27FC236}">
                    <a16:creationId xmlns:a16="http://schemas.microsoft.com/office/drawing/2014/main" id="{50BCC9F0-3190-5B1C-A67E-E5A660DE6351}"/>
                  </a:ext>
                </a:extLst>
              </p:cNvPr>
              <p:cNvSpPr/>
              <p:nvPr/>
            </p:nvSpPr>
            <p:spPr bwMode="auto">
              <a:xfrm flipH="1">
                <a:off x="2912268" y="1485669"/>
                <a:ext cx="177236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月 19">
                <a:extLst>
                  <a:ext uri="{FF2B5EF4-FFF2-40B4-BE49-F238E27FC236}">
                    <a16:creationId xmlns:a16="http://schemas.microsoft.com/office/drawing/2014/main" id="{FEE1461A-149C-91EC-75B2-ED23815388FB}"/>
                  </a:ext>
                </a:extLst>
              </p:cNvPr>
              <p:cNvSpPr/>
              <p:nvPr/>
            </p:nvSpPr>
            <p:spPr bwMode="auto">
              <a:xfrm rot="18900000">
                <a:off x="2035357" y="1253966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月 20">
                <a:extLst>
                  <a:ext uri="{FF2B5EF4-FFF2-40B4-BE49-F238E27FC236}">
                    <a16:creationId xmlns:a16="http://schemas.microsoft.com/office/drawing/2014/main" id="{E4EACD19-C282-243D-63F8-B0E76D319D19}"/>
                  </a:ext>
                </a:extLst>
              </p:cNvPr>
              <p:cNvSpPr/>
              <p:nvPr/>
            </p:nvSpPr>
            <p:spPr bwMode="auto">
              <a:xfrm rot="2700000" flipH="1">
                <a:off x="2949292" y="1253968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5E6122E7-AEA6-DBC5-E15E-17285C430107}"/>
                  </a:ext>
                </a:extLst>
              </p:cNvPr>
              <p:cNvSpPr/>
              <p:nvPr/>
            </p:nvSpPr>
            <p:spPr bwMode="auto">
              <a:xfrm>
                <a:off x="2337771" y="2743786"/>
                <a:ext cx="342308" cy="253772"/>
              </a:xfrm>
              <a:custGeom>
                <a:avLst/>
                <a:gdLst>
                  <a:gd name="connsiteX0" fmla="*/ 171155 w 342308"/>
                  <a:gd name="connsiteY0" fmla="*/ 0 h 253772"/>
                  <a:gd name="connsiteX1" fmla="*/ 202309 w 342308"/>
                  <a:gd name="connsiteY1" fmla="*/ 5857 h 253772"/>
                  <a:gd name="connsiteX2" fmla="*/ 282739 w 342308"/>
                  <a:gd name="connsiteY2" fmla="*/ 50401 h 253772"/>
                  <a:gd name="connsiteX3" fmla="*/ 342308 w 342308"/>
                  <a:gd name="connsiteY3" fmla="*/ 105560 h 253772"/>
                  <a:gd name="connsiteX4" fmla="*/ 325679 w 342308"/>
                  <a:gd name="connsiteY4" fmla="*/ 116458 h 253772"/>
                  <a:gd name="connsiteX5" fmla="*/ 324448 w 342308"/>
                  <a:gd name="connsiteY5" fmla="*/ 118949 h 253772"/>
                  <a:gd name="connsiteX6" fmla="*/ 190126 w 342308"/>
                  <a:gd name="connsiteY6" fmla="*/ 249992 h 253772"/>
                  <a:gd name="connsiteX7" fmla="*/ 171153 w 342308"/>
                  <a:gd name="connsiteY7" fmla="*/ 253772 h 253772"/>
                  <a:gd name="connsiteX8" fmla="*/ 152182 w 342308"/>
                  <a:gd name="connsiteY8" fmla="*/ 249992 h 253772"/>
                  <a:gd name="connsiteX9" fmla="*/ 17859 w 342308"/>
                  <a:gd name="connsiteY9" fmla="*/ 118949 h 253772"/>
                  <a:gd name="connsiteX10" fmla="*/ 16629 w 342308"/>
                  <a:gd name="connsiteY10" fmla="*/ 116458 h 253772"/>
                  <a:gd name="connsiteX11" fmla="*/ 0 w 342308"/>
                  <a:gd name="connsiteY11" fmla="*/ 105560 h 253772"/>
                  <a:gd name="connsiteX12" fmla="*/ 59569 w 342308"/>
                  <a:gd name="connsiteY12" fmla="*/ 50401 h 253772"/>
                  <a:gd name="connsiteX13" fmla="*/ 139999 w 342308"/>
                  <a:gd name="connsiteY13" fmla="*/ 5857 h 253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42308" h="253772">
                    <a:moveTo>
                      <a:pt x="171155" y="0"/>
                    </a:moveTo>
                    <a:lnTo>
                      <a:pt x="202309" y="5857"/>
                    </a:lnTo>
                    <a:cubicBezTo>
                      <a:pt x="230051" y="16443"/>
                      <a:pt x="256934" y="31427"/>
                      <a:pt x="282739" y="50401"/>
                    </a:cubicBezTo>
                    <a:lnTo>
                      <a:pt x="342308" y="105560"/>
                    </a:lnTo>
                    <a:lnTo>
                      <a:pt x="325679" y="116458"/>
                    </a:lnTo>
                    <a:lnTo>
                      <a:pt x="324448" y="118949"/>
                    </a:lnTo>
                    <a:cubicBezTo>
                      <a:pt x="286779" y="183444"/>
                      <a:pt x="240807" y="229493"/>
                      <a:pt x="190126" y="249992"/>
                    </a:cubicBezTo>
                    <a:lnTo>
                      <a:pt x="171153" y="253772"/>
                    </a:lnTo>
                    <a:lnTo>
                      <a:pt x="152182" y="249992"/>
                    </a:lnTo>
                    <a:cubicBezTo>
                      <a:pt x="101500" y="229493"/>
                      <a:pt x="55527" y="183444"/>
                      <a:pt x="17859" y="118949"/>
                    </a:cubicBezTo>
                    <a:lnTo>
                      <a:pt x="16629" y="116458"/>
                    </a:lnTo>
                    <a:lnTo>
                      <a:pt x="0" y="105560"/>
                    </a:lnTo>
                    <a:lnTo>
                      <a:pt x="59569" y="50401"/>
                    </a:lnTo>
                    <a:cubicBezTo>
                      <a:pt x="85374" y="31427"/>
                      <a:pt x="112257" y="16443"/>
                      <a:pt x="139999" y="5857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45A7EF31-A82B-34B8-8604-0F164AD20A25}"/>
                  </a:ext>
                </a:extLst>
              </p:cNvPr>
              <p:cNvSpPr/>
              <p:nvPr/>
            </p:nvSpPr>
            <p:spPr bwMode="auto">
              <a:xfrm>
                <a:off x="2310927" y="1686991"/>
                <a:ext cx="387920" cy="603766"/>
              </a:xfrm>
              <a:custGeom>
                <a:avLst/>
                <a:gdLst>
                  <a:gd name="connsiteX0" fmla="*/ 197996 w 387920"/>
                  <a:gd name="connsiteY0" fmla="*/ 0 h 603766"/>
                  <a:gd name="connsiteX1" fmla="*/ 374266 w 387920"/>
                  <a:gd name="connsiteY1" fmla="*/ 18931 h 603766"/>
                  <a:gd name="connsiteX2" fmla="*/ 387920 w 387920"/>
                  <a:gd name="connsiteY2" fmla="*/ 22892 h 603766"/>
                  <a:gd name="connsiteX3" fmla="*/ 368268 w 387920"/>
                  <a:gd name="connsiteY3" fmla="*/ 50043 h 603766"/>
                  <a:gd name="connsiteX4" fmla="*/ 223062 w 387920"/>
                  <a:gd name="connsiteY4" fmla="*/ 440426 h 603766"/>
                  <a:gd name="connsiteX5" fmla="*/ 193112 w 387920"/>
                  <a:gd name="connsiteY5" fmla="*/ 603766 h 603766"/>
                  <a:gd name="connsiteX6" fmla="*/ 163162 w 387920"/>
                  <a:gd name="connsiteY6" fmla="*/ 440426 h 603766"/>
                  <a:gd name="connsiteX7" fmla="*/ 17957 w 387920"/>
                  <a:gd name="connsiteY7" fmla="*/ 50043 h 603766"/>
                  <a:gd name="connsiteX8" fmla="*/ 0 w 387920"/>
                  <a:gd name="connsiteY8" fmla="*/ 25234 h 603766"/>
                  <a:gd name="connsiteX9" fmla="*/ 21727 w 387920"/>
                  <a:gd name="connsiteY9" fmla="*/ 18931 h 603766"/>
                  <a:gd name="connsiteX10" fmla="*/ 197996 w 387920"/>
                  <a:gd name="connsiteY10" fmla="*/ 0 h 6037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87920" h="603766">
                    <a:moveTo>
                      <a:pt x="197996" y="0"/>
                    </a:moveTo>
                    <a:cubicBezTo>
                      <a:pt x="263290" y="0"/>
                      <a:pt x="323949" y="6979"/>
                      <a:pt x="374266" y="18931"/>
                    </a:cubicBezTo>
                    <a:lnTo>
                      <a:pt x="387920" y="22892"/>
                    </a:lnTo>
                    <a:lnTo>
                      <a:pt x="368268" y="50043"/>
                    </a:lnTo>
                    <a:cubicBezTo>
                      <a:pt x="309909" y="143888"/>
                      <a:pt x="260070" y="278271"/>
                      <a:pt x="223062" y="440426"/>
                    </a:cubicBezTo>
                    <a:lnTo>
                      <a:pt x="193112" y="603766"/>
                    </a:lnTo>
                    <a:lnTo>
                      <a:pt x="163162" y="440426"/>
                    </a:lnTo>
                    <a:cubicBezTo>
                      <a:pt x="126155" y="278271"/>
                      <a:pt x="76315" y="143888"/>
                      <a:pt x="17957" y="50043"/>
                    </a:cubicBezTo>
                    <a:lnTo>
                      <a:pt x="0" y="25234"/>
                    </a:lnTo>
                    <a:lnTo>
                      <a:pt x="21727" y="18931"/>
                    </a:lnTo>
                    <a:cubicBezTo>
                      <a:pt x="72044" y="6979"/>
                      <a:pt x="132702" y="0"/>
                      <a:pt x="19799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2583AAB5-3D73-2EE1-7DDC-6CE41D88E7AC}"/>
                  </a:ext>
                </a:extLst>
              </p:cNvPr>
              <p:cNvSpPr/>
              <p:nvPr/>
            </p:nvSpPr>
            <p:spPr bwMode="auto">
              <a:xfrm>
                <a:off x="1838154" y="1111773"/>
                <a:ext cx="1331766" cy="1711354"/>
              </a:xfrm>
              <a:custGeom>
                <a:avLst/>
                <a:gdLst>
                  <a:gd name="connsiteX0" fmla="*/ 823898 w 1647796"/>
                  <a:gd name="connsiteY0" fmla="*/ 0 h 2117460"/>
                  <a:gd name="connsiteX1" fmla="*/ 1492022 w 1647796"/>
                  <a:gd name="connsiteY1" fmla="*/ 348768 h 2117460"/>
                  <a:gd name="connsiteX2" fmla="*/ 1497828 w 1647796"/>
                  <a:gd name="connsiteY2" fmla="*/ 385655 h 2117460"/>
                  <a:gd name="connsiteX3" fmla="*/ 1536911 w 1647796"/>
                  <a:gd name="connsiteY3" fmla="*/ 431137 h 2117460"/>
                  <a:gd name="connsiteX4" fmla="*/ 1605804 w 1647796"/>
                  <a:gd name="connsiteY4" fmla="*/ 986025 h 2117460"/>
                  <a:gd name="connsiteX5" fmla="*/ 1565515 w 1647796"/>
                  <a:gd name="connsiteY5" fmla="*/ 1062587 h 2117460"/>
                  <a:gd name="connsiteX6" fmla="*/ 1552474 w 1647796"/>
                  <a:gd name="connsiteY6" fmla="*/ 1138604 h 2117460"/>
                  <a:gd name="connsiteX7" fmla="*/ 1435089 w 1647796"/>
                  <a:gd name="connsiteY7" fmla="*/ 1443983 h 2117460"/>
                  <a:gd name="connsiteX8" fmla="*/ 1201754 w 1647796"/>
                  <a:gd name="connsiteY8" fmla="*/ 1847079 h 2117460"/>
                  <a:gd name="connsiteX9" fmla="*/ 446042 w 1647796"/>
                  <a:gd name="connsiteY9" fmla="*/ 1847079 h 2117460"/>
                  <a:gd name="connsiteX10" fmla="*/ 212707 w 1647796"/>
                  <a:gd name="connsiteY10" fmla="*/ 1443983 h 2117460"/>
                  <a:gd name="connsiteX11" fmla="*/ 95322 w 1647796"/>
                  <a:gd name="connsiteY11" fmla="*/ 1138604 h 2117460"/>
                  <a:gd name="connsiteX12" fmla="*/ 82282 w 1647796"/>
                  <a:gd name="connsiteY12" fmla="*/ 1062587 h 2117460"/>
                  <a:gd name="connsiteX13" fmla="*/ 41992 w 1647796"/>
                  <a:gd name="connsiteY13" fmla="*/ 986025 h 2117460"/>
                  <a:gd name="connsiteX14" fmla="*/ 110886 w 1647796"/>
                  <a:gd name="connsiteY14" fmla="*/ 431137 h 2117460"/>
                  <a:gd name="connsiteX15" fmla="*/ 149969 w 1647796"/>
                  <a:gd name="connsiteY15" fmla="*/ 385656 h 2117460"/>
                  <a:gd name="connsiteX16" fmla="*/ 155775 w 1647796"/>
                  <a:gd name="connsiteY16" fmla="*/ 348768 h 2117460"/>
                  <a:gd name="connsiteX17" fmla="*/ 823898 w 1647796"/>
                  <a:gd name="connsiteY17" fmla="*/ 0 h 2117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647796" h="2117460">
                    <a:moveTo>
                      <a:pt x="823898" y="0"/>
                    </a:moveTo>
                    <a:cubicBezTo>
                      <a:pt x="1153464" y="0"/>
                      <a:pt x="1428430" y="149727"/>
                      <a:pt x="1492022" y="348768"/>
                    </a:cubicBezTo>
                    <a:lnTo>
                      <a:pt x="1497828" y="385655"/>
                    </a:lnTo>
                    <a:lnTo>
                      <a:pt x="1536911" y="431137"/>
                    </a:lnTo>
                    <a:cubicBezTo>
                      <a:pt x="1656327" y="593627"/>
                      <a:pt x="1679291" y="804807"/>
                      <a:pt x="1605804" y="986025"/>
                    </a:cubicBezTo>
                    <a:lnTo>
                      <a:pt x="1565515" y="1062587"/>
                    </a:lnTo>
                    <a:lnTo>
                      <a:pt x="1552474" y="1138604"/>
                    </a:lnTo>
                    <a:cubicBezTo>
                      <a:pt x="1526389" y="1249730"/>
                      <a:pt x="1487260" y="1353857"/>
                      <a:pt x="1435089" y="1443983"/>
                    </a:cubicBezTo>
                    <a:lnTo>
                      <a:pt x="1201754" y="1847079"/>
                    </a:lnTo>
                    <a:cubicBezTo>
                      <a:pt x="993071" y="2207587"/>
                      <a:pt x="654727" y="2207587"/>
                      <a:pt x="446042" y="1847079"/>
                    </a:cubicBezTo>
                    <a:lnTo>
                      <a:pt x="212707" y="1443983"/>
                    </a:lnTo>
                    <a:cubicBezTo>
                      <a:pt x="160536" y="1353857"/>
                      <a:pt x="121408" y="1249730"/>
                      <a:pt x="95322" y="1138604"/>
                    </a:cubicBezTo>
                    <a:lnTo>
                      <a:pt x="82282" y="1062587"/>
                    </a:lnTo>
                    <a:lnTo>
                      <a:pt x="41992" y="986025"/>
                    </a:lnTo>
                    <a:cubicBezTo>
                      <a:pt x="-31495" y="804807"/>
                      <a:pt x="-8530" y="593627"/>
                      <a:pt x="110886" y="431137"/>
                    </a:cubicBezTo>
                    <a:lnTo>
                      <a:pt x="149969" y="385656"/>
                    </a:lnTo>
                    <a:lnTo>
                      <a:pt x="155775" y="348768"/>
                    </a:lnTo>
                    <a:cubicBezTo>
                      <a:pt x="219366" y="149727"/>
                      <a:pt x="494332" y="0"/>
                      <a:pt x="823898" y="0"/>
                    </a:cubicBezTo>
                    <a:close/>
                  </a:path>
                </a:pathLst>
              </a:cu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7788501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65F0FE7A-E589-3305-D12B-C91CF993379D}"/>
              </a:ext>
            </a:extLst>
          </p:cNvPr>
          <p:cNvSpPr/>
          <p:nvPr/>
        </p:nvSpPr>
        <p:spPr>
          <a:xfrm>
            <a:off x="267420" y="231257"/>
            <a:ext cx="9371160" cy="6303087"/>
          </a:xfrm>
          <a:prstGeom prst="roundRect">
            <a:avLst>
              <a:gd name="adj" fmla="val 9705"/>
            </a:avLst>
          </a:prstGeom>
          <a:noFill/>
          <a:ln w="1905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5" name="四角形: 上の 2 つの角を丸める 4">
            <a:extLst>
              <a:ext uri="{FF2B5EF4-FFF2-40B4-BE49-F238E27FC236}">
                <a16:creationId xmlns:a16="http://schemas.microsoft.com/office/drawing/2014/main" id="{326169DC-3A7E-3033-AC81-3AF760452744}"/>
              </a:ext>
            </a:extLst>
          </p:cNvPr>
          <p:cNvSpPr/>
          <p:nvPr/>
        </p:nvSpPr>
        <p:spPr>
          <a:xfrm>
            <a:off x="267420" y="231258"/>
            <a:ext cx="9371160" cy="1573300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679016" y="392060"/>
            <a:ext cx="8547968" cy="116071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置忘れランキング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D1DEDF2-A0EB-1A9B-7966-3CA5074BC7DA}"/>
              </a:ext>
            </a:extLst>
          </p:cNvPr>
          <p:cNvSpPr txBox="1"/>
          <p:nvPr/>
        </p:nvSpPr>
        <p:spPr>
          <a:xfrm>
            <a:off x="812540" y="2078850"/>
            <a:ext cx="7186627" cy="398081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５位　手荷物、カバン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４位　上着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３位　スマホ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２位　傘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１位　ゴミ、飲み残し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AA90E4B2-C99E-E0EA-9829-05A4E2BDA381}"/>
              </a:ext>
            </a:extLst>
          </p:cNvPr>
          <p:cNvGrpSpPr/>
          <p:nvPr/>
        </p:nvGrpSpPr>
        <p:grpSpPr>
          <a:xfrm rot="19800000">
            <a:off x="5547191" y="3397754"/>
            <a:ext cx="600369" cy="2026191"/>
            <a:chOff x="-685800" y="4256238"/>
            <a:chExt cx="525382" cy="1773121"/>
          </a:xfrm>
          <a:solidFill>
            <a:srgbClr val="FF6699"/>
          </a:solidFill>
        </p:grpSpPr>
        <p:sp>
          <p:nvSpPr>
            <p:cNvPr id="51" name="正方形/長方形 50">
              <a:extLst>
                <a:ext uri="{FF2B5EF4-FFF2-40B4-BE49-F238E27FC236}">
                  <a16:creationId xmlns:a16="http://schemas.microsoft.com/office/drawing/2014/main" id="{4353E443-808A-A8D7-7B07-BE67D59FD900}"/>
                </a:ext>
              </a:extLst>
            </p:cNvPr>
            <p:cNvSpPr/>
            <p:nvPr/>
          </p:nvSpPr>
          <p:spPr bwMode="auto">
            <a:xfrm>
              <a:off x="-431784" y="4554125"/>
              <a:ext cx="45719" cy="325346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アーチ 56">
              <a:extLst>
                <a:ext uri="{FF2B5EF4-FFF2-40B4-BE49-F238E27FC236}">
                  <a16:creationId xmlns:a16="http://schemas.microsoft.com/office/drawing/2014/main" id="{F31ACA4C-7D26-EF47-E737-48B9CCDE92B9}"/>
                </a:ext>
              </a:extLst>
            </p:cNvPr>
            <p:cNvSpPr/>
            <p:nvPr/>
          </p:nvSpPr>
          <p:spPr bwMode="auto">
            <a:xfrm>
              <a:off x="-685800" y="4256238"/>
              <a:ext cx="317882" cy="333488"/>
            </a:xfrm>
            <a:custGeom>
              <a:avLst/>
              <a:gdLst>
                <a:gd name="connsiteX0" fmla="*/ 407766 w 1350150"/>
                <a:gd name="connsiteY0" fmla="*/ 1294972 h 1350150"/>
                <a:gd name="connsiteX1" fmla="*/ 24713 w 1350150"/>
                <a:gd name="connsiteY1" fmla="*/ 494091 h 1350150"/>
                <a:gd name="connsiteX2" fmla="*/ 766407 w 1350150"/>
                <a:gd name="connsiteY2" fmla="*/ 6207 h 1350150"/>
                <a:gd name="connsiteX3" fmla="*/ 1350150 w 1350150"/>
                <a:gd name="connsiteY3" fmla="*/ 675075 h 1350150"/>
                <a:gd name="connsiteX4" fmla="*/ 1012613 w 1350150"/>
                <a:gd name="connsiteY4" fmla="*/ 675075 h 1350150"/>
                <a:gd name="connsiteX5" fmla="*/ 720741 w 1350150"/>
                <a:gd name="connsiteY5" fmla="*/ 340640 h 1350150"/>
                <a:gd name="connsiteX6" fmla="*/ 349893 w 1350150"/>
                <a:gd name="connsiteY6" fmla="*/ 584582 h 1350150"/>
                <a:gd name="connsiteX7" fmla="*/ 541420 w 1350150"/>
                <a:gd name="connsiteY7" fmla="*/ 985023 h 1350150"/>
                <a:gd name="connsiteX8" fmla="*/ 407766 w 1350150"/>
                <a:gd name="connsiteY8" fmla="*/ 1294972 h 1350150"/>
                <a:gd name="connsiteX0" fmla="*/ 407870 w 1350254"/>
                <a:gd name="connsiteY0" fmla="*/ 1295025 h 1295025"/>
                <a:gd name="connsiteX1" fmla="*/ 24817 w 1350254"/>
                <a:gd name="connsiteY1" fmla="*/ 494144 h 1295025"/>
                <a:gd name="connsiteX2" fmla="*/ 766511 w 1350254"/>
                <a:gd name="connsiteY2" fmla="*/ 6260 h 1295025"/>
                <a:gd name="connsiteX3" fmla="*/ 1350254 w 1350254"/>
                <a:gd name="connsiteY3" fmla="*/ 675128 h 1295025"/>
                <a:gd name="connsiteX4" fmla="*/ 1098324 w 1350254"/>
                <a:gd name="connsiteY4" fmla="*/ 673473 h 1295025"/>
                <a:gd name="connsiteX5" fmla="*/ 1012717 w 1350254"/>
                <a:gd name="connsiteY5" fmla="*/ 675128 h 1295025"/>
                <a:gd name="connsiteX6" fmla="*/ 720845 w 1350254"/>
                <a:gd name="connsiteY6" fmla="*/ 340693 h 1295025"/>
                <a:gd name="connsiteX7" fmla="*/ 349997 w 1350254"/>
                <a:gd name="connsiteY7" fmla="*/ 584635 h 1295025"/>
                <a:gd name="connsiteX8" fmla="*/ 541524 w 1350254"/>
                <a:gd name="connsiteY8" fmla="*/ 985076 h 1295025"/>
                <a:gd name="connsiteX9" fmla="*/ 407870 w 1350254"/>
                <a:gd name="connsiteY9" fmla="*/ 1295025 h 1295025"/>
                <a:gd name="connsiteX0" fmla="*/ 407870 w 1350254"/>
                <a:gd name="connsiteY0" fmla="*/ 1295025 h 1295025"/>
                <a:gd name="connsiteX1" fmla="*/ 24817 w 1350254"/>
                <a:gd name="connsiteY1" fmla="*/ 494144 h 1295025"/>
                <a:gd name="connsiteX2" fmla="*/ 766511 w 1350254"/>
                <a:gd name="connsiteY2" fmla="*/ 6260 h 1295025"/>
                <a:gd name="connsiteX3" fmla="*/ 1350254 w 1350254"/>
                <a:gd name="connsiteY3" fmla="*/ 675128 h 1295025"/>
                <a:gd name="connsiteX4" fmla="*/ 1239294 w 1350254"/>
                <a:gd name="connsiteY4" fmla="*/ 673474 h 1295025"/>
                <a:gd name="connsiteX5" fmla="*/ 1098324 w 1350254"/>
                <a:gd name="connsiteY5" fmla="*/ 673473 h 1295025"/>
                <a:gd name="connsiteX6" fmla="*/ 1012717 w 1350254"/>
                <a:gd name="connsiteY6" fmla="*/ 675128 h 1295025"/>
                <a:gd name="connsiteX7" fmla="*/ 720845 w 1350254"/>
                <a:gd name="connsiteY7" fmla="*/ 340693 h 1295025"/>
                <a:gd name="connsiteX8" fmla="*/ 349997 w 1350254"/>
                <a:gd name="connsiteY8" fmla="*/ 584635 h 1295025"/>
                <a:gd name="connsiteX9" fmla="*/ 541524 w 1350254"/>
                <a:gd name="connsiteY9" fmla="*/ 985076 h 1295025"/>
                <a:gd name="connsiteX10" fmla="*/ 407870 w 1350254"/>
                <a:gd name="connsiteY10" fmla="*/ 1295025 h 1295025"/>
                <a:gd name="connsiteX0" fmla="*/ 407870 w 1350254"/>
                <a:gd name="connsiteY0" fmla="*/ 1295025 h 1295025"/>
                <a:gd name="connsiteX1" fmla="*/ 24817 w 1350254"/>
                <a:gd name="connsiteY1" fmla="*/ 494144 h 1295025"/>
                <a:gd name="connsiteX2" fmla="*/ 766511 w 1350254"/>
                <a:gd name="connsiteY2" fmla="*/ 6260 h 1295025"/>
                <a:gd name="connsiteX3" fmla="*/ 1350254 w 1350254"/>
                <a:gd name="connsiteY3" fmla="*/ 675128 h 1295025"/>
                <a:gd name="connsiteX4" fmla="*/ 1239294 w 1350254"/>
                <a:gd name="connsiteY4" fmla="*/ 673474 h 1295025"/>
                <a:gd name="connsiteX5" fmla="*/ 1098324 w 1350254"/>
                <a:gd name="connsiteY5" fmla="*/ 673473 h 1295025"/>
                <a:gd name="connsiteX6" fmla="*/ 1012717 w 1350254"/>
                <a:gd name="connsiteY6" fmla="*/ 675128 h 1295025"/>
                <a:gd name="connsiteX7" fmla="*/ 720845 w 1350254"/>
                <a:gd name="connsiteY7" fmla="*/ 340693 h 1295025"/>
                <a:gd name="connsiteX8" fmla="*/ 349997 w 1350254"/>
                <a:gd name="connsiteY8" fmla="*/ 584635 h 1295025"/>
                <a:gd name="connsiteX9" fmla="*/ 541524 w 1350254"/>
                <a:gd name="connsiteY9" fmla="*/ 985076 h 1295025"/>
                <a:gd name="connsiteX10" fmla="*/ 407870 w 1350254"/>
                <a:gd name="connsiteY10" fmla="*/ 1295025 h 1295025"/>
                <a:gd name="connsiteX0" fmla="*/ 407870 w 1357404"/>
                <a:gd name="connsiteY0" fmla="*/ 1295025 h 1424044"/>
                <a:gd name="connsiteX1" fmla="*/ 24817 w 1357404"/>
                <a:gd name="connsiteY1" fmla="*/ 494144 h 1424044"/>
                <a:gd name="connsiteX2" fmla="*/ 766511 w 1357404"/>
                <a:gd name="connsiteY2" fmla="*/ 6260 h 1424044"/>
                <a:gd name="connsiteX3" fmla="*/ 1350254 w 1357404"/>
                <a:gd name="connsiteY3" fmla="*/ 675128 h 1424044"/>
                <a:gd name="connsiteX4" fmla="*/ 1357404 w 1357404"/>
                <a:gd name="connsiteY4" fmla="*/ 1424044 h 1424044"/>
                <a:gd name="connsiteX5" fmla="*/ 1098324 w 1357404"/>
                <a:gd name="connsiteY5" fmla="*/ 673473 h 1424044"/>
                <a:gd name="connsiteX6" fmla="*/ 1012717 w 1357404"/>
                <a:gd name="connsiteY6" fmla="*/ 675128 h 1424044"/>
                <a:gd name="connsiteX7" fmla="*/ 720845 w 1357404"/>
                <a:gd name="connsiteY7" fmla="*/ 340693 h 1424044"/>
                <a:gd name="connsiteX8" fmla="*/ 349997 w 1357404"/>
                <a:gd name="connsiteY8" fmla="*/ 584635 h 1424044"/>
                <a:gd name="connsiteX9" fmla="*/ 541524 w 1357404"/>
                <a:gd name="connsiteY9" fmla="*/ 985076 h 1424044"/>
                <a:gd name="connsiteX10" fmla="*/ 407870 w 1357404"/>
                <a:gd name="connsiteY10" fmla="*/ 1295025 h 1424044"/>
                <a:gd name="connsiteX0" fmla="*/ 407870 w 1357404"/>
                <a:gd name="connsiteY0" fmla="*/ 1295025 h 1424044"/>
                <a:gd name="connsiteX1" fmla="*/ 24817 w 1357404"/>
                <a:gd name="connsiteY1" fmla="*/ 494144 h 1424044"/>
                <a:gd name="connsiteX2" fmla="*/ 766511 w 1357404"/>
                <a:gd name="connsiteY2" fmla="*/ 6260 h 1424044"/>
                <a:gd name="connsiteX3" fmla="*/ 1350254 w 1357404"/>
                <a:gd name="connsiteY3" fmla="*/ 675128 h 1424044"/>
                <a:gd name="connsiteX4" fmla="*/ 1357404 w 1357404"/>
                <a:gd name="connsiteY4" fmla="*/ 1424044 h 1424044"/>
                <a:gd name="connsiteX5" fmla="*/ 1018314 w 1357404"/>
                <a:gd name="connsiteY5" fmla="*/ 1424043 h 1424044"/>
                <a:gd name="connsiteX6" fmla="*/ 1012717 w 1357404"/>
                <a:gd name="connsiteY6" fmla="*/ 675128 h 1424044"/>
                <a:gd name="connsiteX7" fmla="*/ 720845 w 1357404"/>
                <a:gd name="connsiteY7" fmla="*/ 340693 h 1424044"/>
                <a:gd name="connsiteX8" fmla="*/ 349997 w 1357404"/>
                <a:gd name="connsiteY8" fmla="*/ 584635 h 1424044"/>
                <a:gd name="connsiteX9" fmla="*/ 541524 w 1357404"/>
                <a:gd name="connsiteY9" fmla="*/ 985076 h 1424044"/>
                <a:gd name="connsiteX10" fmla="*/ 407870 w 1357404"/>
                <a:gd name="connsiteY10" fmla="*/ 1295025 h 1424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57404" h="1424044">
                  <a:moveTo>
                    <a:pt x="407870" y="1295025"/>
                  </a:moveTo>
                  <a:cubicBezTo>
                    <a:pt x="97920" y="1161370"/>
                    <a:pt x="-65676" y="819326"/>
                    <a:pt x="24817" y="494144"/>
                  </a:cubicBezTo>
                  <a:cubicBezTo>
                    <a:pt x="115310" y="168961"/>
                    <a:pt x="432075" y="-39406"/>
                    <a:pt x="766511" y="6260"/>
                  </a:cubicBezTo>
                  <a:cubicBezTo>
                    <a:pt x="1100947" y="51926"/>
                    <a:pt x="1347657" y="316276"/>
                    <a:pt x="1350254" y="675128"/>
                  </a:cubicBezTo>
                  <a:cubicBezTo>
                    <a:pt x="1352637" y="924767"/>
                    <a:pt x="1355021" y="1174405"/>
                    <a:pt x="1357404" y="1424044"/>
                  </a:cubicBezTo>
                  <a:lnTo>
                    <a:pt x="1018314" y="1424043"/>
                  </a:lnTo>
                  <a:cubicBezTo>
                    <a:pt x="1016448" y="1174405"/>
                    <a:pt x="1014583" y="924766"/>
                    <a:pt x="1012717" y="675128"/>
                  </a:cubicBezTo>
                  <a:cubicBezTo>
                    <a:pt x="1012717" y="506358"/>
                    <a:pt x="888063" y="363526"/>
                    <a:pt x="720845" y="340693"/>
                  </a:cubicBezTo>
                  <a:cubicBezTo>
                    <a:pt x="553627" y="317860"/>
                    <a:pt x="395244" y="422044"/>
                    <a:pt x="349997" y="584635"/>
                  </a:cubicBezTo>
                  <a:cubicBezTo>
                    <a:pt x="304751" y="747227"/>
                    <a:pt x="386549" y="918249"/>
                    <a:pt x="541524" y="985076"/>
                  </a:cubicBezTo>
                  <a:lnTo>
                    <a:pt x="407870" y="1295025"/>
                  </a:lnTo>
                  <a:close/>
                </a:path>
              </a:pathLst>
            </a:custGeom>
            <a:grp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3" name="グループ化 52">
              <a:extLst>
                <a:ext uri="{FF2B5EF4-FFF2-40B4-BE49-F238E27FC236}">
                  <a16:creationId xmlns:a16="http://schemas.microsoft.com/office/drawing/2014/main" id="{200A6E78-821D-4493-FC00-61A5A51BAD41}"/>
                </a:ext>
              </a:extLst>
            </p:cNvPr>
            <p:cNvGrpSpPr/>
            <p:nvPr/>
          </p:nvGrpSpPr>
          <p:grpSpPr>
            <a:xfrm>
              <a:off x="-645128" y="4750493"/>
              <a:ext cx="484710" cy="1278866"/>
              <a:chOff x="-645129" y="4750493"/>
              <a:chExt cx="570459" cy="1278866"/>
            </a:xfrm>
            <a:grpFill/>
          </p:grpSpPr>
          <p:sp>
            <p:nvSpPr>
              <p:cNvPr id="54" name="二等辺三角形 53">
                <a:extLst>
                  <a:ext uri="{FF2B5EF4-FFF2-40B4-BE49-F238E27FC236}">
                    <a16:creationId xmlns:a16="http://schemas.microsoft.com/office/drawing/2014/main" id="{9867A00C-D671-BA3C-2DE2-6794B5099B36}"/>
                  </a:ext>
                </a:extLst>
              </p:cNvPr>
              <p:cNvSpPr/>
              <p:nvPr/>
            </p:nvSpPr>
            <p:spPr bwMode="auto">
              <a:xfrm rot="10800000">
                <a:off x="-645129" y="4750495"/>
                <a:ext cx="570459" cy="1275907"/>
              </a:xfrm>
              <a:prstGeom prst="triangl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二等辺三角形 54">
                <a:extLst>
                  <a:ext uri="{FF2B5EF4-FFF2-40B4-BE49-F238E27FC236}">
                    <a16:creationId xmlns:a16="http://schemas.microsoft.com/office/drawing/2014/main" id="{401BCD13-9AFF-78DD-B1D6-14B07B621D5B}"/>
                  </a:ext>
                </a:extLst>
              </p:cNvPr>
              <p:cNvSpPr/>
              <p:nvPr/>
            </p:nvSpPr>
            <p:spPr bwMode="auto">
              <a:xfrm rot="10800000">
                <a:off x="-552157" y="4750494"/>
                <a:ext cx="384516" cy="1275907"/>
              </a:xfrm>
              <a:prstGeom prst="triangl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二等辺三角形 55">
                <a:extLst>
                  <a:ext uri="{FF2B5EF4-FFF2-40B4-BE49-F238E27FC236}">
                    <a16:creationId xmlns:a16="http://schemas.microsoft.com/office/drawing/2014/main" id="{32EEF7AA-CC0E-8668-8D18-93D8472780DD}"/>
                  </a:ext>
                </a:extLst>
              </p:cNvPr>
              <p:cNvSpPr/>
              <p:nvPr/>
            </p:nvSpPr>
            <p:spPr bwMode="auto">
              <a:xfrm rot="10800000">
                <a:off x="-444550" y="4750493"/>
                <a:ext cx="169302" cy="1275907"/>
              </a:xfrm>
              <a:prstGeom prst="triangle">
                <a:avLst/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角丸四角形 313">
                <a:extLst>
                  <a:ext uri="{FF2B5EF4-FFF2-40B4-BE49-F238E27FC236}">
                    <a16:creationId xmlns:a16="http://schemas.microsoft.com/office/drawing/2014/main" id="{A2834837-ED5B-A73C-7BC1-69B08F104452}"/>
                  </a:ext>
                </a:extLst>
              </p:cNvPr>
              <p:cNvSpPr/>
              <p:nvPr/>
            </p:nvSpPr>
            <p:spPr bwMode="auto">
              <a:xfrm>
                <a:off x="-384997" y="5932636"/>
                <a:ext cx="50196" cy="96723"/>
              </a:xfrm>
              <a:prstGeom prst="round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角丸四角形 314">
                <a:extLst>
                  <a:ext uri="{FF2B5EF4-FFF2-40B4-BE49-F238E27FC236}">
                    <a16:creationId xmlns:a16="http://schemas.microsoft.com/office/drawing/2014/main" id="{DDA3AC43-82D8-3593-D41E-6BB694A6C1D8}"/>
                  </a:ext>
                </a:extLst>
              </p:cNvPr>
              <p:cNvSpPr/>
              <p:nvPr/>
            </p:nvSpPr>
            <p:spPr bwMode="auto">
              <a:xfrm flipV="1">
                <a:off x="-394043" y="5900285"/>
                <a:ext cx="68288" cy="47126"/>
              </a:xfrm>
              <a:prstGeom prst="round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0316DBB5-C101-09A3-F5B0-59F96929C23D}"/>
              </a:ext>
            </a:extLst>
          </p:cNvPr>
          <p:cNvGrpSpPr/>
          <p:nvPr/>
        </p:nvGrpSpPr>
        <p:grpSpPr>
          <a:xfrm rot="900000">
            <a:off x="8508247" y="3681633"/>
            <a:ext cx="524474" cy="956079"/>
            <a:chOff x="5453429" y="3358760"/>
            <a:chExt cx="720080" cy="1312657"/>
          </a:xfrm>
        </p:grpSpPr>
        <p:sp>
          <p:nvSpPr>
            <p:cNvPr id="60" name="四角形: 角を丸くする 59">
              <a:extLst>
                <a:ext uri="{FF2B5EF4-FFF2-40B4-BE49-F238E27FC236}">
                  <a16:creationId xmlns:a16="http://schemas.microsoft.com/office/drawing/2014/main" id="{56379495-C39D-EF16-3077-9C4FC11C4BD2}"/>
                </a:ext>
              </a:extLst>
            </p:cNvPr>
            <p:cNvSpPr/>
            <p:nvPr/>
          </p:nvSpPr>
          <p:spPr bwMode="auto">
            <a:xfrm>
              <a:off x="5453429" y="3358760"/>
              <a:ext cx="720080" cy="1312657"/>
            </a:xfrm>
            <a:prstGeom prst="roundRect">
              <a:avLst>
                <a:gd name="adj" fmla="val 4762"/>
              </a:avLst>
            </a:prstGeom>
            <a:solidFill>
              <a:schemeClr val="bg1">
                <a:lumMod val="9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1" name="四角形: 角を丸くする 60">
              <a:extLst>
                <a:ext uri="{FF2B5EF4-FFF2-40B4-BE49-F238E27FC236}">
                  <a16:creationId xmlns:a16="http://schemas.microsoft.com/office/drawing/2014/main" id="{27AB2D26-E5B3-A09B-3DB3-E5CDC6D4CEA5}"/>
                </a:ext>
              </a:extLst>
            </p:cNvPr>
            <p:cNvSpPr/>
            <p:nvPr/>
          </p:nvSpPr>
          <p:spPr bwMode="auto">
            <a:xfrm>
              <a:off x="5507831" y="3436144"/>
              <a:ext cx="604362" cy="1157890"/>
            </a:xfrm>
            <a:prstGeom prst="roundRect">
              <a:avLst>
                <a:gd name="adj" fmla="val 0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F8D6715E-CA90-A9F3-28CF-D7670035BD4D}"/>
              </a:ext>
            </a:extLst>
          </p:cNvPr>
          <p:cNvGrpSpPr/>
          <p:nvPr/>
        </p:nvGrpSpPr>
        <p:grpSpPr>
          <a:xfrm rot="20700000">
            <a:off x="8091691" y="2254110"/>
            <a:ext cx="1102090" cy="1049522"/>
            <a:chOff x="-4543055" y="2270956"/>
            <a:chExt cx="1170438" cy="1114611"/>
          </a:xfrm>
        </p:grpSpPr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2AF36EB7-7000-616B-68DD-9860B1BB9318}"/>
                </a:ext>
              </a:extLst>
            </p:cNvPr>
            <p:cNvSpPr/>
            <p:nvPr/>
          </p:nvSpPr>
          <p:spPr bwMode="auto">
            <a:xfrm>
              <a:off x="-4270772" y="2270956"/>
              <a:ext cx="625872" cy="497756"/>
            </a:xfrm>
            <a:custGeom>
              <a:avLst/>
              <a:gdLst>
                <a:gd name="connsiteX0" fmla="*/ 163135 w 905272"/>
                <a:gd name="connsiteY0" fmla="*/ 104454 h 650156"/>
                <a:gd name="connsiteX1" fmla="*/ 127000 w 905272"/>
                <a:gd name="connsiteY1" fmla="*/ 140589 h 650156"/>
                <a:gd name="connsiteX2" fmla="*/ 127000 w 905272"/>
                <a:gd name="connsiteY2" fmla="*/ 571300 h 650156"/>
                <a:gd name="connsiteX3" fmla="*/ 152998 w 905272"/>
                <a:gd name="connsiteY3" fmla="*/ 597298 h 650156"/>
                <a:gd name="connsiteX4" fmla="*/ 752274 w 905272"/>
                <a:gd name="connsiteY4" fmla="*/ 597298 h 650156"/>
                <a:gd name="connsiteX5" fmla="*/ 778272 w 905272"/>
                <a:gd name="connsiteY5" fmla="*/ 571300 h 650156"/>
                <a:gd name="connsiteX6" fmla="*/ 778272 w 905272"/>
                <a:gd name="connsiteY6" fmla="*/ 140589 h 650156"/>
                <a:gd name="connsiteX7" fmla="*/ 742137 w 905272"/>
                <a:gd name="connsiteY7" fmla="*/ 104454 h 650156"/>
                <a:gd name="connsiteX8" fmla="*/ 123062 w 905272"/>
                <a:gd name="connsiteY8" fmla="*/ 0 h 650156"/>
                <a:gd name="connsiteX9" fmla="*/ 782210 w 905272"/>
                <a:gd name="connsiteY9" fmla="*/ 0 h 650156"/>
                <a:gd name="connsiteX10" fmla="*/ 905272 w 905272"/>
                <a:gd name="connsiteY10" fmla="*/ 123062 h 650156"/>
                <a:gd name="connsiteX11" fmla="*/ 905272 w 905272"/>
                <a:gd name="connsiteY11" fmla="*/ 615860 h 650156"/>
                <a:gd name="connsiteX12" fmla="*/ 870976 w 905272"/>
                <a:gd name="connsiteY12" fmla="*/ 650156 h 650156"/>
                <a:gd name="connsiteX13" fmla="*/ 34296 w 905272"/>
                <a:gd name="connsiteY13" fmla="*/ 650156 h 650156"/>
                <a:gd name="connsiteX14" fmla="*/ 0 w 905272"/>
                <a:gd name="connsiteY14" fmla="*/ 615860 h 650156"/>
                <a:gd name="connsiteX15" fmla="*/ 0 w 905272"/>
                <a:gd name="connsiteY15" fmla="*/ 123062 h 650156"/>
                <a:gd name="connsiteX16" fmla="*/ 123062 w 905272"/>
                <a:gd name="connsiteY16" fmla="*/ 0 h 650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905272" h="650156">
                  <a:moveTo>
                    <a:pt x="163135" y="104454"/>
                  </a:moveTo>
                  <a:cubicBezTo>
                    <a:pt x="143178" y="104454"/>
                    <a:pt x="127000" y="120632"/>
                    <a:pt x="127000" y="140589"/>
                  </a:cubicBezTo>
                  <a:lnTo>
                    <a:pt x="127000" y="571300"/>
                  </a:lnTo>
                  <a:cubicBezTo>
                    <a:pt x="127000" y="585658"/>
                    <a:pt x="138640" y="597298"/>
                    <a:pt x="152998" y="597298"/>
                  </a:cubicBezTo>
                  <a:lnTo>
                    <a:pt x="752274" y="597298"/>
                  </a:lnTo>
                  <a:cubicBezTo>
                    <a:pt x="766632" y="597298"/>
                    <a:pt x="778272" y="585658"/>
                    <a:pt x="778272" y="571300"/>
                  </a:cubicBezTo>
                  <a:lnTo>
                    <a:pt x="778272" y="140589"/>
                  </a:lnTo>
                  <a:cubicBezTo>
                    <a:pt x="778272" y="120632"/>
                    <a:pt x="762094" y="104454"/>
                    <a:pt x="742137" y="104454"/>
                  </a:cubicBezTo>
                  <a:close/>
                  <a:moveTo>
                    <a:pt x="123062" y="0"/>
                  </a:moveTo>
                  <a:lnTo>
                    <a:pt x="782210" y="0"/>
                  </a:lnTo>
                  <a:cubicBezTo>
                    <a:pt x="850175" y="0"/>
                    <a:pt x="905272" y="55097"/>
                    <a:pt x="905272" y="123062"/>
                  </a:cubicBezTo>
                  <a:lnTo>
                    <a:pt x="905272" y="615860"/>
                  </a:lnTo>
                  <a:cubicBezTo>
                    <a:pt x="905272" y="634801"/>
                    <a:pt x="889917" y="650156"/>
                    <a:pt x="870976" y="650156"/>
                  </a:cubicBezTo>
                  <a:lnTo>
                    <a:pt x="34296" y="650156"/>
                  </a:lnTo>
                  <a:cubicBezTo>
                    <a:pt x="15355" y="650156"/>
                    <a:pt x="0" y="634801"/>
                    <a:pt x="0" y="615860"/>
                  </a:cubicBezTo>
                  <a:lnTo>
                    <a:pt x="0" y="123062"/>
                  </a:lnTo>
                  <a:cubicBezTo>
                    <a:pt x="0" y="55097"/>
                    <a:pt x="55097" y="0"/>
                    <a:pt x="123062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4" name="グループ化 63">
              <a:extLst>
                <a:ext uri="{FF2B5EF4-FFF2-40B4-BE49-F238E27FC236}">
                  <a16:creationId xmlns:a16="http://schemas.microsoft.com/office/drawing/2014/main" id="{E9F7464D-885F-9A2F-741B-8481EDB2E6B9}"/>
                </a:ext>
              </a:extLst>
            </p:cNvPr>
            <p:cNvGrpSpPr/>
            <p:nvPr/>
          </p:nvGrpSpPr>
          <p:grpSpPr>
            <a:xfrm>
              <a:off x="-4543055" y="2542915"/>
              <a:ext cx="1170438" cy="842652"/>
              <a:chOff x="-4543055" y="2542915"/>
              <a:chExt cx="1170438" cy="842652"/>
            </a:xfrm>
          </p:grpSpPr>
          <p:sp>
            <p:nvSpPr>
              <p:cNvPr id="65" name="四角形: 上の 2 つの角を丸める 64">
                <a:extLst>
                  <a:ext uri="{FF2B5EF4-FFF2-40B4-BE49-F238E27FC236}">
                    <a16:creationId xmlns:a16="http://schemas.microsoft.com/office/drawing/2014/main" id="{CE1AB342-B3EA-D2D6-8248-2822E1A935D7}"/>
                  </a:ext>
                </a:extLst>
              </p:cNvPr>
              <p:cNvSpPr/>
              <p:nvPr/>
            </p:nvSpPr>
            <p:spPr bwMode="auto">
              <a:xfrm>
                <a:off x="-4543055" y="2542915"/>
                <a:ext cx="1170438" cy="842614"/>
              </a:xfrm>
              <a:prstGeom prst="round2SameRect">
                <a:avLst>
                  <a:gd name="adj1" fmla="val 18928"/>
                  <a:gd name="adj2" fmla="val 5275"/>
                </a:avLst>
              </a:prstGeom>
              <a:solidFill>
                <a:srgbClr val="CC66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6" name="四角形: 上の 2 つの角を丸める 65">
                <a:extLst>
                  <a:ext uri="{FF2B5EF4-FFF2-40B4-BE49-F238E27FC236}">
                    <a16:creationId xmlns:a16="http://schemas.microsoft.com/office/drawing/2014/main" id="{62C9F52F-2F07-F067-1E74-BE98E63E5A3B}"/>
                  </a:ext>
                </a:extLst>
              </p:cNvPr>
              <p:cNvSpPr/>
              <p:nvPr/>
            </p:nvSpPr>
            <p:spPr bwMode="auto">
              <a:xfrm>
                <a:off x="-4358625" y="2542915"/>
                <a:ext cx="116918" cy="842614"/>
              </a:xfrm>
              <a:prstGeom prst="round2SameRect">
                <a:avLst>
                  <a:gd name="adj1" fmla="val 0"/>
                  <a:gd name="adj2" fmla="val 5275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" name="四角形: 上の 2 つの角を丸める 66">
                <a:extLst>
                  <a:ext uri="{FF2B5EF4-FFF2-40B4-BE49-F238E27FC236}">
                    <a16:creationId xmlns:a16="http://schemas.microsoft.com/office/drawing/2014/main" id="{F65F00BD-3486-7438-C929-37DFEA030211}"/>
                  </a:ext>
                </a:extLst>
              </p:cNvPr>
              <p:cNvSpPr/>
              <p:nvPr/>
            </p:nvSpPr>
            <p:spPr bwMode="auto">
              <a:xfrm>
                <a:off x="-3667442" y="2542915"/>
                <a:ext cx="116918" cy="842614"/>
              </a:xfrm>
              <a:prstGeom prst="round2SameRect">
                <a:avLst>
                  <a:gd name="adj1" fmla="val 0"/>
                  <a:gd name="adj2" fmla="val 5275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8" name="四角形: 上の 2 つの角を丸める 67">
                <a:extLst>
                  <a:ext uri="{FF2B5EF4-FFF2-40B4-BE49-F238E27FC236}">
                    <a16:creationId xmlns:a16="http://schemas.microsoft.com/office/drawing/2014/main" id="{9C02FAF4-0B81-50BB-6772-3339F058B299}"/>
                  </a:ext>
                </a:extLst>
              </p:cNvPr>
              <p:cNvSpPr/>
              <p:nvPr/>
            </p:nvSpPr>
            <p:spPr bwMode="auto">
              <a:xfrm>
                <a:off x="-4543055" y="3184823"/>
                <a:ext cx="1170438" cy="200744"/>
              </a:xfrm>
              <a:prstGeom prst="round2SameRect">
                <a:avLst>
                  <a:gd name="adj1" fmla="val 0"/>
                  <a:gd name="adj2" fmla="val 5275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6CC5BBB2-6FE9-3891-D2A6-BD13F6587E4F}"/>
              </a:ext>
            </a:extLst>
          </p:cNvPr>
          <p:cNvGrpSpPr/>
          <p:nvPr/>
        </p:nvGrpSpPr>
        <p:grpSpPr>
          <a:xfrm>
            <a:off x="8125520" y="4965641"/>
            <a:ext cx="1185303" cy="1251142"/>
            <a:chOff x="6491716" y="3766388"/>
            <a:chExt cx="1242932" cy="1311972"/>
          </a:xfrm>
        </p:grpSpPr>
        <p:sp>
          <p:nvSpPr>
            <p:cNvPr id="70" name="台形 69">
              <a:extLst>
                <a:ext uri="{FF2B5EF4-FFF2-40B4-BE49-F238E27FC236}">
                  <a16:creationId xmlns:a16="http://schemas.microsoft.com/office/drawing/2014/main" id="{4C879BEC-32BF-F7D8-4079-5304E4E14E42}"/>
                </a:ext>
              </a:extLst>
            </p:cNvPr>
            <p:cNvSpPr/>
            <p:nvPr/>
          </p:nvSpPr>
          <p:spPr bwMode="auto">
            <a:xfrm rot="10800000">
              <a:off x="6888179" y="3766388"/>
              <a:ext cx="450006" cy="261395"/>
            </a:xfrm>
            <a:prstGeom prst="trapezoid">
              <a:avLst>
                <a:gd name="adj" fmla="val 69835"/>
              </a:avLst>
            </a:pr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1" name="楕円 16">
              <a:extLst>
                <a:ext uri="{FF2B5EF4-FFF2-40B4-BE49-F238E27FC236}">
                  <a16:creationId xmlns:a16="http://schemas.microsoft.com/office/drawing/2014/main" id="{9D843004-AF62-84C4-F9A6-4A5375A270C9}"/>
                </a:ext>
              </a:extLst>
            </p:cNvPr>
            <p:cNvSpPr/>
            <p:nvPr/>
          </p:nvSpPr>
          <p:spPr bwMode="auto">
            <a:xfrm>
              <a:off x="6491716" y="4069401"/>
              <a:ext cx="1242932" cy="1008959"/>
            </a:xfrm>
            <a:custGeom>
              <a:avLst/>
              <a:gdLst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971470"/>
                <a:gd name="connsiteX1" fmla="*/ 621466 w 1242932"/>
                <a:gd name="connsiteY1" fmla="*/ 0 h 971470"/>
                <a:gd name="connsiteX2" fmla="*/ 1242932 w 1242932"/>
                <a:gd name="connsiteY2" fmla="*/ 621466 h 971470"/>
                <a:gd name="connsiteX3" fmla="*/ 630991 w 1242932"/>
                <a:gd name="connsiteY3" fmla="*/ 971470 h 971470"/>
                <a:gd name="connsiteX4" fmla="*/ 0 w 1242932"/>
                <a:gd name="connsiteY4" fmla="*/ 621466 h 971470"/>
                <a:gd name="connsiteX0" fmla="*/ 0 w 1242932"/>
                <a:gd name="connsiteY0" fmla="*/ 850066 h 1200070"/>
                <a:gd name="connsiteX1" fmla="*/ 635754 w 1242932"/>
                <a:gd name="connsiteY1" fmla="*/ 0 h 1200070"/>
                <a:gd name="connsiteX2" fmla="*/ 1242932 w 1242932"/>
                <a:gd name="connsiteY2" fmla="*/ 850066 h 1200070"/>
                <a:gd name="connsiteX3" fmla="*/ 630991 w 1242932"/>
                <a:gd name="connsiteY3" fmla="*/ 1200070 h 1200070"/>
                <a:gd name="connsiteX4" fmla="*/ 0 w 1242932"/>
                <a:gd name="connsiteY4" fmla="*/ 850066 h 12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42932" h="1200070">
                  <a:moveTo>
                    <a:pt x="0" y="850066"/>
                  </a:moveTo>
                  <a:cubicBezTo>
                    <a:pt x="0" y="506840"/>
                    <a:pt x="292528" y="0"/>
                    <a:pt x="635754" y="0"/>
                  </a:cubicBezTo>
                  <a:cubicBezTo>
                    <a:pt x="978980" y="0"/>
                    <a:pt x="1242932" y="506840"/>
                    <a:pt x="1242932" y="850066"/>
                  </a:cubicBezTo>
                  <a:cubicBezTo>
                    <a:pt x="1242932" y="1193292"/>
                    <a:pt x="974217" y="1200070"/>
                    <a:pt x="630991" y="1200070"/>
                  </a:cubicBezTo>
                  <a:cubicBezTo>
                    <a:pt x="287765" y="1200070"/>
                    <a:pt x="0" y="1193292"/>
                    <a:pt x="0" y="850066"/>
                  </a:cubicBezTo>
                  <a:close/>
                </a:path>
              </a:pathLst>
            </a:cu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72" name="グループ化 71">
              <a:extLst>
                <a:ext uri="{FF2B5EF4-FFF2-40B4-BE49-F238E27FC236}">
                  <a16:creationId xmlns:a16="http://schemas.microsoft.com/office/drawing/2014/main" id="{174849D4-3DBE-BC6B-8663-14689E621E6D}"/>
                </a:ext>
              </a:extLst>
            </p:cNvPr>
            <p:cNvGrpSpPr/>
            <p:nvPr/>
          </p:nvGrpSpPr>
          <p:grpSpPr>
            <a:xfrm rot="1249110">
              <a:off x="6667060" y="4179797"/>
              <a:ext cx="311557" cy="797945"/>
              <a:chOff x="-1033419" y="1448780"/>
              <a:chExt cx="1059805" cy="2714326"/>
            </a:xfrm>
          </p:grpSpPr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C8B2F10C-3ADF-FCB0-1EE3-C24149DC8DAB}"/>
                  </a:ext>
                </a:extLst>
              </p:cNvPr>
              <p:cNvSpPr/>
              <p:nvPr/>
            </p:nvSpPr>
            <p:spPr>
              <a:xfrm>
                <a:off x="-1033419" y="1628800"/>
                <a:ext cx="1059805" cy="2534306"/>
              </a:xfrm>
              <a:custGeom>
                <a:avLst/>
                <a:gdLst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442085 h 2534306"/>
                  <a:gd name="connsiteX32" fmla="*/ 0 w 1059805"/>
                  <a:gd name="connsiteY32" fmla="*/ 1351225 h 2534306"/>
                  <a:gd name="connsiteX33" fmla="*/ 0 w 1059805"/>
                  <a:gd name="connsiteY33" fmla="*/ 1076843 h 2534306"/>
                  <a:gd name="connsiteX34" fmla="*/ 233629 w 1059805"/>
                  <a:gd name="connsiteY34" fmla="*/ 637440 h 2534306"/>
                  <a:gd name="connsiteX35" fmla="*/ 280070 w 1059805"/>
                  <a:gd name="connsiteY35" fmla="*/ 612232 h 2534306"/>
                  <a:gd name="connsiteX36" fmla="*/ 347488 w 1059805"/>
                  <a:gd name="connsiteY36" fmla="*/ 250293 h 2534306"/>
                  <a:gd name="connsiteX37" fmla="*/ 342910 w 1059805"/>
                  <a:gd name="connsiteY37" fmla="*/ 250293 h 2534306"/>
                  <a:gd name="connsiteX38" fmla="*/ 320186 w 1059805"/>
                  <a:gd name="connsiteY38" fmla="*/ 240881 h 2534306"/>
                  <a:gd name="connsiteX39" fmla="*/ 310773 w 1059805"/>
                  <a:gd name="connsiteY39" fmla="*/ 218157 h 2534306"/>
                  <a:gd name="connsiteX40" fmla="*/ 320186 w 1059805"/>
                  <a:gd name="connsiteY40" fmla="*/ 195433 h 2534306"/>
                  <a:gd name="connsiteX41" fmla="*/ 342910 w 1059805"/>
                  <a:gd name="connsiteY41" fmla="*/ 186021 h 2534306"/>
                  <a:gd name="connsiteX42" fmla="*/ 349707 w 1059805"/>
                  <a:gd name="connsiteY42" fmla="*/ 186021 h 2534306"/>
                  <a:gd name="connsiteX43" fmla="*/ 349707 w 1059805"/>
                  <a:gd name="connsiteY43" fmla="*/ 127928 h 2534306"/>
                  <a:gd name="connsiteX44" fmla="*/ 351310 w 1059805"/>
                  <a:gd name="connsiteY44" fmla="*/ 124060 h 2534306"/>
                  <a:gd name="connsiteX45" fmla="*/ 346000 w 1059805"/>
                  <a:gd name="connsiteY45" fmla="*/ 111241 h 2534306"/>
                  <a:gd name="connsiteX46" fmla="*/ 354145 w 1059805"/>
                  <a:gd name="connsiteY46" fmla="*/ 91577 h 2534306"/>
                  <a:gd name="connsiteX47" fmla="*/ 357026 w 1059805"/>
                  <a:gd name="connsiteY47" fmla="*/ 90383 h 2534306"/>
                  <a:gd name="connsiteX48" fmla="*/ 354145 w 1059805"/>
                  <a:gd name="connsiteY48" fmla="*/ 89190 h 2534306"/>
                  <a:gd name="connsiteX49" fmla="*/ 346000 w 1059805"/>
                  <a:gd name="connsiteY49" fmla="*/ 69525 h 2534306"/>
                  <a:gd name="connsiteX50" fmla="*/ 354145 w 1059805"/>
                  <a:gd name="connsiteY50" fmla="*/ 49861 h 2534306"/>
                  <a:gd name="connsiteX51" fmla="*/ 357025 w 1059805"/>
                  <a:gd name="connsiteY51" fmla="*/ 48668 h 2534306"/>
                  <a:gd name="connsiteX52" fmla="*/ 354145 w 1059805"/>
                  <a:gd name="connsiteY52" fmla="*/ 47475 h 2534306"/>
                  <a:gd name="connsiteX53" fmla="*/ 346000 w 1059805"/>
                  <a:gd name="connsiteY53" fmla="*/ 27810 h 2534306"/>
                  <a:gd name="connsiteX54" fmla="*/ 354145 w 1059805"/>
                  <a:gd name="connsiteY54" fmla="*/ 8146 h 2534306"/>
                  <a:gd name="connsiteX55" fmla="*/ 373810 w 1059805"/>
                  <a:gd name="connsiteY55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442085 h 2534306"/>
                  <a:gd name="connsiteX32" fmla="*/ 0 w 1059805"/>
                  <a:gd name="connsiteY32" fmla="*/ 1076843 h 2534306"/>
                  <a:gd name="connsiteX33" fmla="*/ 233629 w 1059805"/>
                  <a:gd name="connsiteY33" fmla="*/ 637440 h 2534306"/>
                  <a:gd name="connsiteX34" fmla="*/ 280070 w 1059805"/>
                  <a:gd name="connsiteY34" fmla="*/ 612232 h 2534306"/>
                  <a:gd name="connsiteX35" fmla="*/ 347488 w 1059805"/>
                  <a:gd name="connsiteY35" fmla="*/ 250293 h 2534306"/>
                  <a:gd name="connsiteX36" fmla="*/ 342910 w 1059805"/>
                  <a:gd name="connsiteY36" fmla="*/ 250293 h 2534306"/>
                  <a:gd name="connsiteX37" fmla="*/ 320186 w 1059805"/>
                  <a:gd name="connsiteY37" fmla="*/ 240881 h 2534306"/>
                  <a:gd name="connsiteX38" fmla="*/ 310773 w 1059805"/>
                  <a:gd name="connsiteY38" fmla="*/ 218157 h 2534306"/>
                  <a:gd name="connsiteX39" fmla="*/ 320186 w 1059805"/>
                  <a:gd name="connsiteY39" fmla="*/ 195433 h 2534306"/>
                  <a:gd name="connsiteX40" fmla="*/ 342910 w 1059805"/>
                  <a:gd name="connsiteY40" fmla="*/ 186021 h 2534306"/>
                  <a:gd name="connsiteX41" fmla="*/ 349707 w 1059805"/>
                  <a:gd name="connsiteY41" fmla="*/ 186021 h 2534306"/>
                  <a:gd name="connsiteX42" fmla="*/ 349707 w 1059805"/>
                  <a:gd name="connsiteY42" fmla="*/ 127928 h 2534306"/>
                  <a:gd name="connsiteX43" fmla="*/ 351310 w 1059805"/>
                  <a:gd name="connsiteY43" fmla="*/ 124060 h 2534306"/>
                  <a:gd name="connsiteX44" fmla="*/ 346000 w 1059805"/>
                  <a:gd name="connsiteY44" fmla="*/ 111241 h 2534306"/>
                  <a:gd name="connsiteX45" fmla="*/ 354145 w 1059805"/>
                  <a:gd name="connsiteY45" fmla="*/ 91577 h 2534306"/>
                  <a:gd name="connsiteX46" fmla="*/ 357026 w 1059805"/>
                  <a:gd name="connsiteY46" fmla="*/ 90383 h 2534306"/>
                  <a:gd name="connsiteX47" fmla="*/ 354145 w 1059805"/>
                  <a:gd name="connsiteY47" fmla="*/ 89190 h 2534306"/>
                  <a:gd name="connsiteX48" fmla="*/ 346000 w 1059805"/>
                  <a:gd name="connsiteY48" fmla="*/ 69525 h 2534306"/>
                  <a:gd name="connsiteX49" fmla="*/ 354145 w 1059805"/>
                  <a:gd name="connsiteY49" fmla="*/ 49861 h 2534306"/>
                  <a:gd name="connsiteX50" fmla="*/ 357025 w 1059805"/>
                  <a:gd name="connsiteY50" fmla="*/ 48668 h 2534306"/>
                  <a:gd name="connsiteX51" fmla="*/ 354145 w 1059805"/>
                  <a:gd name="connsiteY51" fmla="*/ 47475 h 2534306"/>
                  <a:gd name="connsiteX52" fmla="*/ 346000 w 1059805"/>
                  <a:gd name="connsiteY52" fmla="*/ 27810 h 2534306"/>
                  <a:gd name="connsiteX53" fmla="*/ 354145 w 1059805"/>
                  <a:gd name="connsiteY53" fmla="*/ 8146 h 2534306"/>
                  <a:gd name="connsiteX54" fmla="*/ 373810 w 1059805"/>
                  <a:gd name="connsiteY54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076843 h 2534306"/>
                  <a:gd name="connsiteX32" fmla="*/ 233629 w 1059805"/>
                  <a:gd name="connsiteY32" fmla="*/ 637440 h 2534306"/>
                  <a:gd name="connsiteX33" fmla="*/ 280070 w 1059805"/>
                  <a:gd name="connsiteY33" fmla="*/ 612232 h 2534306"/>
                  <a:gd name="connsiteX34" fmla="*/ 347488 w 1059805"/>
                  <a:gd name="connsiteY34" fmla="*/ 250293 h 2534306"/>
                  <a:gd name="connsiteX35" fmla="*/ 342910 w 1059805"/>
                  <a:gd name="connsiteY35" fmla="*/ 250293 h 2534306"/>
                  <a:gd name="connsiteX36" fmla="*/ 320186 w 1059805"/>
                  <a:gd name="connsiteY36" fmla="*/ 240881 h 2534306"/>
                  <a:gd name="connsiteX37" fmla="*/ 310773 w 1059805"/>
                  <a:gd name="connsiteY37" fmla="*/ 218157 h 2534306"/>
                  <a:gd name="connsiteX38" fmla="*/ 320186 w 1059805"/>
                  <a:gd name="connsiteY38" fmla="*/ 195433 h 2534306"/>
                  <a:gd name="connsiteX39" fmla="*/ 342910 w 1059805"/>
                  <a:gd name="connsiteY39" fmla="*/ 186021 h 2534306"/>
                  <a:gd name="connsiteX40" fmla="*/ 349707 w 1059805"/>
                  <a:gd name="connsiteY40" fmla="*/ 186021 h 2534306"/>
                  <a:gd name="connsiteX41" fmla="*/ 349707 w 1059805"/>
                  <a:gd name="connsiteY41" fmla="*/ 127928 h 2534306"/>
                  <a:gd name="connsiteX42" fmla="*/ 351310 w 1059805"/>
                  <a:gd name="connsiteY42" fmla="*/ 124060 h 2534306"/>
                  <a:gd name="connsiteX43" fmla="*/ 346000 w 1059805"/>
                  <a:gd name="connsiteY43" fmla="*/ 111241 h 2534306"/>
                  <a:gd name="connsiteX44" fmla="*/ 354145 w 1059805"/>
                  <a:gd name="connsiteY44" fmla="*/ 91577 h 2534306"/>
                  <a:gd name="connsiteX45" fmla="*/ 357026 w 1059805"/>
                  <a:gd name="connsiteY45" fmla="*/ 90383 h 2534306"/>
                  <a:gd name="connsiteX46" fmla="*/ 354145 w 1059805"/>
                  <a:gd name="connsiteY46" fmla="*/ 89190 h 2534306"/>
                  <a:gd name="connsiteX47" fmla="*/ 346000 w 1059805"/>
                  <a:gd name="connsiteY47" fmla="*/ 69525 h 2534306"/>
                  <a:gd name="connsiteX48" fmla="*/ 354145 w 1059805"/>
                  <a:gd name="connsiteY48" fmla="*/ 49861 h 2534306"/>
                  <a:gd name="connsiteX49" fmla="*/ 357025 w 1059805"/>
                  <a:gd name="connsiteY49" fmla="*/ 48668 h 2534306"/>
                  <a:gd name="connsiteX50" fmla="*/ 354145 w 1059805"/>
                  <a:gd name="connsiteY50" fmla="*/ 47475 h 2534306"/>
                  <a:gd name="connsiteX51" fmla="*/ 346000 w 1059805"/>
                  <a:gd name="connsiteY51" fmla="*/ 27810 h 2534306"/>
                  <a:gd name="connsiteX52" fmla="*/ 354145 w 1059805"/>
                  <a:gd name="connsiteY52" fmla="*/ 8146 h 2534306"/>
                  <a:gd name="connsiteX53" fmla="*/ 373810 w 1059805"/>
                  <a:gd name="connsiteY53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2338136 h 2534306"/>
                  <a:gd name="connsiteX27" fmla="*/ 863635 w 1059805"/>
                  <a:gd name="connsiteY27" fmla="*/ 2534306 h 2534306"/>
                  <a:gd name="connsiteX28" fmla="*/ 196170 w 1059805"/>
                  <a:gd name="connsiteY28" fmla="*/ 2534306 h 2534306"/>
                  <a:gd name="connsiteX29" fmla="*/ 0 w 1059805"/>
                  <a:gd name="connsiteY29" fmla="*/ 2338136 h 2534306"/>
                  <a:gd name="connsiteX30" fmla="*/ 0 w 1059805"/>
                  <a:gd name="connsiteY30" fmla="*/ 1076843 h 2534306"/>
                  <a:gd name="connsiteX31" fmla="*/ 233629 w 1059805"/>
                  <a:gd name="connsiteY31" fmla="*/ 637440 h 2534306"/>
                  <a:gd name="connsiteX32" fmla="*/ 280070 w 1059805"/>
                  <a:gd name="connsiteY32" fmla="*/ 612232 h 2534306"/>
                  <a:gd name="connsiteX33" fmla="*/ 347488 w 1059805"/>
                  <a:gd name="connsiteY33" fmla="*/ 250293 h 2534306"/>
                  <a:gd name="connsiteX34" fmla="*/ 342910 w 1059805"/>
                  <a:gd name="connsiteY34" fmla="*/ 250293 h 2534306"/>
                  <a:gd name="connsiteX35" fmla="*/ 320186 w 1059805"/>
                  <a:gd name="connsiteY35" fmla="*/ 240881 h 2534306"/>
                  <a:gd name="connsiteX36" fmla="*/ 310773 w 1059805"/>
                  <a:gd name="connsiteY36" fmla="*/ 218157 h 2534306"/>
                  <a:gd name="connsiteX37" fmla="*/ 320186 w 1059805"/>
                  <a:gd name="connsiteY37" fmla="*/ 195433 h 2534306"/>
                  <a:gd name="connsiteX38" fmla="*/ 342910 w 1059805"/>
                  <a:gd name="connsiteY38" fmla="*/ 186021 h 2534306"/>
                  <a:gd name="connsiteX39" fmla="*/ 349707 w 1059805"/>
                  <a:gd name="connsiteY39" fmla="*/ 186021 h 2534306"/>
                  <a:gd name="connsiteX40" fmla="*/ 349707 w 1059805"/>
                  <a:gd name="connsiteY40" fmla="*/ 127928 h 2534306"/>
                  <a:gd name="connsiteX41" fmla="*/ 351310 w 1059805"/>
                  <a:gd name="connsiteY41" fmla="*/ 124060 h 2534306"/>
                  <a:gd name="connsiteX42" fmla="*/ 346000 w 1059805"/>
                  <a:gd name="connsiteY42" fmla="*/ 111241 h 2534306"/>
                  <a:gd name="connsiteX43" fmla="*/ 354145 w 1059805"/>
                  <a:gd name="connsiteY43" fmla="*/ 91577 h 2534306"/>
                  <a:gd name="connsiteX44" fmla="*/ 357026 w 1059805"/>
                  <a:gd name="connsiteY44" fmla="*/ 90383 h 2534306"/>
                  <a:gd name="connsiteX45" fmla="*/ 354145 w 1059805"/>
                  <a:gd name="connsiteY45" fmla="*/ 89190 h 2534306"/>
                  <a:gd name="connsiteX46" fmla="*/ 346000 w 1059805"/>
                  <a:gd name="connsiteY46" fmla="*/ 69525 h 2534306"/>
                  <a:gd name="connsiteX47" fmla="*/ 354145 w 1059805"/>
                  <a:gd name="connsiteY47" fmla="*/ 49861 h 2534306"/>
                  <a:gd name="connsiteX48" fmla="*/ 357025 w 1059805"/>
                  <a:gd name="connsiteY48" fmla="*/ 48668 h 2534306"/>
                  <a:gd name="connsiteX49" fmla="*/ 354145 w 1059805"/>
                  <a:gd name="connsiteY49" fmla="*/ 47475 h 2534306"/>
                  <a:gd name="connsiteX50" fmla="*/ 346000 w 1059805"/>
                  <a:gd name="connsiteY50" fmla="*/ 27810 h 2534306"/>
                  <a:gd name="connsiteX51" fmla="*/ 354145 w 1059805"/>
                  <a:gd name="connsiteY51" fmla="*/ 8146 h 2534306"/>
                  <a:gd name="connsiteX52" fmla="*/ 373810 w 1059805"/>
                  <a:gd name="connsiteY52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2338136 h 2534306"/>
                  <a:gd name="connsiteX26" fmla="*/ 863635 w 1059805"/>
                  <a:gd name="connsiteY26" fmla="*/ 2534306 h 2534306"/>
                  <a:gd name="connsiteX27" fmla="*/ 196170 w 1059805"/>
                  <a:gd name="connsiteY27" fmla="*/ 2534306 h 2534306"/>
                  <a:gd name="connsiteX28" fmla="*/ 0 w 1059805"/>
                  <a:gd name="connsiteY28" fmla="*/ 2338136 h 2534306"/>
                  <a:gd name="connsiteX29" fmla="*/ 0 w 1059805"/>
                  <a:gd name="connsiteY29" fmla="*/ 1076843 h 2534306"/>
                  <a:gd name="connsiteX30" fmla="*/ 233629 w 1059805"/>
                  <a:gd name="connsiteY30" fmla="*/ 637440 h 2534306"/>
                  <a:gd name="connsiteX31" fmla="*/ 280070 w 1059805"/>
                  <a:gd name="connsiteY31" fmla="*/ 612232 h 2534306"/>
                  <a:gd name="connsiteX32" fmla="*/ 347488 w 1059805"/>
                  <a:gd name="connsiteY32" fmla="*/ 250293 h 2534306"/>
                  <a:gd name="connsiteX33" fmla="*/ 342910 w 1059805"/>
                  <a:gd name="connsiteY33" fmla="*/ 250293 h 2534306"/>
                  <a:gd name="connsiteX34" fmla="*/ 320186 w 1059805"/>
                  <a:gd name="connsiteY34" fmla="*/ 240881 h 2534306"/>
                  <a:gd name="connsiteX35" fmla="*/ 310773 w 1059805"/>
                  <a:gd name="connsiteY35" fmla="*/ 218157 h 2534306"/>
                  <a:gd name="connsiteX36" fmla="*/ 320186 w 1059805"/>
                  <a:gd name="connsiteY36" fmla="*/ 195433 h 2534306"/>
                  <a:gd name="connsiteX37" fmla="*/ 342910 w 1059805"/>
                  <a:gd name="connsiteY37" fmla="*/ 186021 h 2534306"/>
                  <a:gd name="connsiteX38" fmla="*/ 349707 w 1059805"/>
                  <a:gd name="connsiteY38" fmla="*/ 186021 h 2534306"/>
                  <a:gd name="connsiteX39" fmla="*/ 349707 w 1059805"/>
                  <a:gd name="connsiteY39" fmla="*/ 127928 h 2534306"/>
                  <a:gd name="connsiteX40" fmla="*/ 351310 w 1059805"/>
                  <a:gd name="connsiteY40" fmla="*/ 124060 h 2534306"/>
                  <a:gd name="connsiteX41" fmla="*/ 346000 w 1059805"/>
                  <a:gd name="connsiteY41" fmla="*/ 111241 h 2534306"/>
                  <a:gd name="connsiteX42" fmla="*/ 354145 w 1059805"/>
                  <a:gd name="connsiteY42" fmla="*/ 91577 h 2534306"/>
                  <a:gd name="connsiteX43" fmla="*/ 357026 w 1059805"/>
                  <a:gd name="connsiteY43" fmla="*/ 90383 h 2534306"/>
                  <a:gd name="connsiteX44" fmla="*/ 354145 w 1059805"/>
                  <a:gd name="connsiteY44" fmla="*/ 89190 h 2534306"/>
                  <a:gd name="connsiteX45" fmla="*/ 346000 w 1059805"/>
                  <a:gd name="connsiteY45" fmla="*/ 69525 h 2534306"/>
                  <a:gd name="connsiteX46" fmla="*/ 354145 w 1059805"/>
                  <a:gd name="connsiteY46" fmla="*/ 49861 h 2534306"/>
                  <a:gd name="connsiteX47" fmla="*/ 357025 w 1059805"/>
                  <a:gd name="connsiteY47" fmla="*/ 48668 h 2534306"/>
                  <a:gd name="connsiteX48" fmla="*/ 354145 w 1059805"/>
                  <a:gd name="connsiteY48" fmla="*/ 47475 h 2534306"/>
                  <a:gd name="connsiteX49" fmla="*/ 346000 w 1059805"/>
                  <a:gd name="connsiteY49" fmla="*/ 27810 h 2534306"/>
                  <a:gd name="connsiteX50" fmla="*/ 354145 w 1059805"/>
                  <a:gd name="connsiteY50" fmla="*/ 8146 h 2534306"/>
                  <a:gd name="connsiteX51" fmla="*/ 373810 w 1059805"/>
                  <a:gd name="connsiteY51" fmla="*/ 0 h 25343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1059805" h="2534306">
                    <a:moveTo>
                      <a:pt x="373810" y="0"/>
                    </a:moveTo>
                    <a:lnTo>
                      <a:pt x="685290" y="0"/>
                    </a:lnTo>
                    <a:cubicBezTo>
                      <a:pt x="700649" y="0"/>
                      <a:pt x="713101" y="12451"/>
                      <a:pt x="713101" y="27811"/>
                    </a:cubicBezTo>
                    <a:lnTo>
                      <a:pt x="713100" y="27811"/>
                    </a:lnTo>
                    <a:cubicBezTo>
                      <a:pt x="713100" y="35490"/>
                      <a:pt x="709987" y="42443"/>
                      <a:pt x="704954" y="47476"/>
                    </a:cubicBezTo>
                    <a:lnTo>
                      <a:pt x="702077" y="48668"/>
                    </a:lnTo>
                    <a:lnTo>
                      <a:pt x="704955" y="49861"/>
                    </a:lnTo>
                    <a:cubicBezTo>
                      <a:pt x="709988" y="54894"/>
                      <a:pt x="713101" y="61846"/>
                      <a:pt x="713101" y="69526"/>
                    </a:cubicBezTo>
                    <a:lnTo>
                      <a:pt x="713100" y="69526"/>
                    </a:lnTo>
                    <a:cubicBezTo>
                      <a:pt x="713100" y="77205"/>
                      <a:pt x="709987" y="84158"/>
                      <a:pt x="704954" y="89191"/>
                    </a:cubicBezTo>
                    <a:lnTo>
                      <a:pt x="702075" y="90384"/>
                    </a:lnTo>
                    <a:lnTo>
                      <a:pt x="704955" y="91577"/>
                    </a:lnTo>
                    <a:cubicBezTo>
                      <a:pt x="709988" y="96610"/>
                      <a:pt x="713101" y="103562"/>
                      <a:pt x="713101" y="111242"/>
                    </a:cubicBezTo>
                    <a:lnTo>
                      <a:pt x="713100" y="111242"/>
                    </a:lnTo>
                    <a:lnTo>
                      <a:pt x="707791" y="124061"/>
                    </a:lnTo>
                    <a:lnTo>
                      <a:pt x="709392" y="127928"/>
                    </a:lnTo>
                    <a:lnTo>
                      <a:pt x="709392" y="186021"/>
                    </a:lnTo>
                    <a:lnTo>
                      <a:pt x="716190" y="186021"/>
                    </a:lnTo>
                    <a:cubicBezTo>
                      <a:pt x="733939" y="186021"/>
                      <a:pt x="748327" y="200409"/>
                      <a:pt x="748327" y="218157"/>
                    </a:cubicBezTo>
                    <a:lnTo>
                      <a:pt x="748326" y="218157"/>
                    </a:lnTo>
                    <a:cubicBezTo>
                      <a:pt x="748326" y="227032"/>
                      <a:pt x="744729" y="235066"/>
                      <a:pt x="738914" y="240882"/>
                    </a:cubicBezTo>
                    <a:lnTo>
                      <a:pt x="718824" y="249203"/>
                    </a:lnTo>
                    <a:lnTo>
                      <a:pt x="787200" y="616284"/>
                    </a:lnTo>
                    <a:lnTo>
                      <a:pt x="826176" y="637440"/>
                    </a:lnTo>
                    <a:cubicBezTo>
                      <a:pt x="967131" y="732667"/>
                      <a:pt x="1059805" y="893933"/>
                      <a:pt x="1059805" y="1076843"/>
                    </a:cubicBezTo>
                    <a:lnTo>
                      <a:pt x="1059805" y="2338136"/>
                    </a:lnTo>
                    <a:cubicBezTo>
                      <a:pt x="1059805" y="2446478"/>
                      <a:pt x="971977" y="2534306"/>
                      <a:pt x="863635" y="2534306"/>
                    </a:cubicBezTo>
                    <a:lnTo>
                      <a:pt x="196170" y="2534306"/>
                    </a:lnTo>
                    <a:cubicBezTo>
                      <a:pt x="87828" y="2534306"/>
                      <a:pt x="0" y="2446478"/>
                      <a:pt x="0" y="2338136"/>
                    </a:cubicBezTo>
                    <a:lnTo>
                      <a:pt x="0" y="1076843"/>
                    </a:lnTo>
                    <a:cubicBezTo>
                      <a:pt x="0" y="893933"/>
                      <a:pt x="92674" y="732667"/>
                      <a:pt x="233629" y="637440"/>
                    </a:cubicBezTo>
                    <a:lnTo>
                      <a:pt x="280070" y="612232"/>
                    </a:lnTo>
                    <a:lnTo>
                      <a:pt x="347488" y="250293"/>
                    </a:lnTo>
                    <a:lnTo>
                      <a:pt x="342910" y="250293"/>
                    </a:lnTo>
                    <a:cubicBezTo>
                      <a:pt x="334036" y="250293"/>
                      <a:pt x="326001" y="246696"/>
                      <a:pt x="320186" y="240881"/>
                    </a:cubicBezTo>
                    <a:lnTo>
                      <a:pt x="310773" y="218157"/>
                    </a:lnTo>
                    <a:lnTo>
                      <a:pt x="320186" y="195433"/>
                    </a:lnTo>
                    <a:cubicBezTo>
                      <a:pt x="326001" y="189618"/>
                      <a:pt x="334036" y="186021"/>
                      <a:pt x="342910" y="186021"/>
                    </a:cubicBezTo>
                    <a:lnTo>
                      <a:pt x="349707" y="186021"/>
                    </a:lnTo>
                    <a:lnTo>
                      <a:pt x="349707" y="127928"/>
                    </a:lnTo>
                    <a:lnTo>
                      <a:pt x="351310" y="124060"/>
                    </a:lnTo>
                    <a:lnTo>
                      <a:pt x="346000" y="111241"/>
                    </a:lnTo>
                    <a:lnTo>
                      <a:pt x="354145" y="91577"/>
                    </a:lnTo>
                    <a:lnTo>
                      <a:pt x="357026" y="90383"/>
                    </a:lnTo>
                    <a:lnTo>
                      <a:pt x="354145" y="89190"/>
                    </a:lnTo>
                    <a:lnTo>
                      <a:pt x="346000" y="69525"/>
                    </a:lnTo>
                    <a:lnTo>
                      <a:pt x="354145" y="49861"/>
                    </a:lnTo>
                    <a:lnTo>
                      <a:pt x="357025" y="48668"/>
                    </a:lnTo>
                    <a:lnTo>
                      <a:pt x="354145" y="47475"/>
                    </a:lnTo>
                    <a:lnTo>
                      <a:pt x="346000" y="27810"/>
                    </a:lnTo>
                    <a:lnTo>
                      <a:pt x="354145" y="8146"/>
                    </a:lnTo>
                    <a:cubicBezTo>
                      <a:pt x="359178" y="3113"/>
                      <a:pt x="366131" y="0"/>
                      <a:pt x="37381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8" name="台形 87">
                <a:extLst>
                  <a:ext uri="{FF2B5EF4-FFF2-40B4-BE49-F238E27FC236}">
                    <a16:creationId xmlns:a16="http://schemas.microsoft.com/office/drawing/2014/main" id="{40D80CCA-991C-3EC4-8E4E-8E8E1B31AC96}"/>
                  </a:ext>
                </a:extLst>
              </p:cNvPr>
              <p:cNvSpPr/>
              <p:nvPr/>
            </p:nvSpPr>
            <p:spPr bwMode="auto">
              <a:xfrm>
                <a:off x="-730809" y="1448780"/>
                <a:ext cx="454584" cy="327682"/>
              </a:xfrm>
              <a:prstGeom prst="trapezoid">
                <a:avLst>
                  <a:gd name="adj" fmla="val 16788"/>
                </a:avLst>
              </a:prstGeom>
              <a:pattFill prst="dkVert">
                <a:fgClr>
                  <a:schemeClr val="bg1">
                    <a:lumMod val="85000"/>
                  </a:schemeClr>
                </a:fgClr>
                <a:bgClr>
                  <a:schemeClr val="bg1"/>
                </a:bgClr>
              </a:patt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3" name="グループ化 72">
              <a:extLst>
                <a:ext uri="{FF2B5EF4-FFF2-40B4-BE49-F238E27FC236}">
                  <a16:creationId xmlns:a16="http://schemas.microsoft.com/office/drawing/2014/main" id="{04906B27-2E50-A53A-B9EB-E066A249E73E}"/>
                </a:ext>
              </a:extLst>
            </p:cNvPr>
            <p:cNvGrpSpPr/>
            <p:nvPr/>
          </p:nvGrpSpPr>
          <p:grpSpPr>
            <a:xfrm rot="9608183">
              <a:off x="7379599" y="4446422"/>
              <a:ext cx="279651" cy="508294"/>
              <a:chOff x="-1033416" y="1448780"/>
              <a:chExt cx="1059805" cy="1926305"/>
            </a:xfrm>
          </p:grpSpPr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1937ECA8-A323-CF1C-A09B-FFA1C4F5AC64}"/>
                  </a:ext>
                </a:extLst>
              </p:cNvPr>
              <p:cNvSpPr/>
              <p:nvPr/>
            </p:nvSpPr>
            <p:spPr>
              <a:xfrm>
                <a:off x="-1033416" y="1628803"/>
                <a:ext cx="1059805" cy="1746282"/>
              </a:xfrm>
              <a:custGeom>
                <a:avLst/>
                <a:gdLst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442085 h 2534306"/>
                  <a:gd name="connsiteX32" fmla="*/ 0 w 1059805"/>
                  <a:gd name="connsiteY32" fmla="*/ 1351225 h 2534306"/>
                  <a:gd name="connsiteX33" fmla="*/ 0 w 1059805"/>
                  <a:gd name="connsiteY33" fmla="*/ 1076843 h 2534306"/>
                  <a:gd name="connsiteX34" fmla="*/ 233629 w 1059805"/>
                  <a:gd name="connsiteY34" fmla="*/ 637440 h 2534306"/>
                  <a:gd name="connsiteX35" fmla="*/ 280070 w 1059805"/>
                  <a:gd name="connsiteY35" fmla="*/ 612232 h 2534306"/>
                  <a:gd name="connsiteX36" fmla="*/ 347488 w 1059805"/>
                  <a:gd name="connsiteY36" fmla="*/ 250293 h 2534306"/>
                  <a:gd name="connsiteX37" fmla="*/ 342910 w 1059805"/>
                  <a:gd name="connsiteY37" fmla="*/ 250293 h 2534306"/>
                  <a:gd name="connsiteX38" fmla="*/ 320186 w 1059805"/>
                  <a:gd name="connsiteY38" fmla="*/ 240881 h 2534306"/>
                  <a:gd name="connsiteX39" fmla="*/ 310773 w 1059805"/>
                  <a:gd name="connsiteY39" fmla="*/ 218157 h 2534306"/>
                  <a:gd name="connsiteX40" fmla="*/ 320186 w 1059805"/>
                  <a:gd name="connsiteY40" fmla="*/ 195433 h 2534306"/>
                  <a:gd name="connsiteX41" fmla="*/ 342910 w 1059805"/>
                  <a:gd name="connsiteY41" fmla="*/ 186021 h 2534306"/>
                  <a:gd name="connsiteX42" fmla="*/ 349707 w 1059805"/>
                  <a:gd name="connsiteY42" fmla="*/ 186021 h 2534306"/>
                  <a:gd name="connsiteX43" fmla="*/ 349707 w 1059805"/>
                  <a:gd name="connsiteY43" fmla="*/ 127928 h 2534306"/>
                  <a:gd name="connsiteX44" fmla="*/ 351310 w 1059805"/>
                  <a:gd name="connsiteY44" fmla="*/ 124060 h 2534306"/>
                  <a:gd name="connsiteX45" fmla="*/ 346000 w 1059805"/>
                  <a:gd name="connsiteY45" fmla="*/ 111241 h 2534306"/>
                  <a:gd name="connsiteX46" fmla="*/ 354145 w 1059805"/>
                  <a:gd name="connsiteY46" fmla="*/ 91577 h 2534306"/>
                  <a:gd name="connsiteX47" fmla="*/ 357026 w 1059805"/>
                  <a:gd name="connsiteY47" fmla="*/ 90383 h 2534306"/>
                  <a:gd name="connsiteX48" fmla="*/ 354145 w 1059805"/>
                  <a:gd name="connsiteY48" fmla="*/ 89190 h 2534306"/>
                  <a:gd name="connsiteX49" fmla="*/ 346000 w 1059805"/>
                  <a:gd name="connsiteY49" fmla="*/ 69525 h 2534306"/>
                  <a:gd name="connsiteX50" fmla="*/ 354145 w 1059805"/>
                  <a:gd name="connsiteY50" fmla="*/ 49861 h 2534306"/>
                  <a:gd name="connsiteX51" fmla="*/ 357025 w 1059805"/>
                  <a:gd name="connsiteY51" fmla="*/ 48668 h 2534306"/>
                  <a:gd name="connsiteX52" fmla="*/ 354145 w 1059805"/>
                  <a:gd name="connsiteY52" fmla="*/ 47475 h 2534306"/>
                  <a:gd name="connsiteX53" fmla="*/ 346000 w 1059805"/>
                  <a:gd name="connsiteY53" fmla="*/ 27810 h 2534306"/>
                  <a:gd name="connsiteX54" fmla="*/ 354145 w 1059805"/>
                  <a:gd name="connsiteY54" fmla="*/ 8146 h 2534306"/>
                  <a:gd name="connsiteX55" fmla="*/ 373810 w 1059805"/>
                  <a:gd name="connsiteY55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442085 h 2534306"/>
                  <a:gd name="connsiteX32" fmla="*/ 0 w 1059805"/>
                  <a:gd name="connsiteY32" fmla="*/ 1076843 h 2534306"/>
                  <a:gd name="connsiteX33" fmla="*/ 233629 w 1059805"/>
                  <a:gd name="connsiteY33" fmla="*/ 637440 h 2534306"/>
                  <a:gd name="connsiteX34" fmla="*/ 280070 w 1059805"/>
                  <a:gd name="connsiteY34" fmla="*/ 612232 h 2534306"/>
                  <a:gd name="connsiteX35" fmla="*/ 347488 w 1059805"/>
                  <a:gd name="connsiteY35" fmla="*/ 250293 h 2534306"/>
                  <a:gd name="connsiteX36" fmla="*/ 342910 w 1059805"/>
                  <a:gd name="connsiteY36" fmla="*/ 250293 h 2534306"/>
                  <a:gd name="connsiteX37" fmla="*/ 320186 w 1059805"/>
                  <a:gd name="connsiteY37" fmla="*/ 240881 h 2534306"/>
                  <a:gd name="connsiteX38" fmla="*/ 310773 w 1059805"/>
                  <a:gd name="connsiteY38" fmla="*/ 218157 h 2534306"/>
                  <a:gd name="connsiteX39" fmla="*/ 320186 w 1059805"/>
                  <a:gd name="connsiteY39" fmla="*/ 195433 h 2534306"/>
                  <a:gd name="connsiteX40" fmla="*/ 342910 w 1059805"/>
                  <a:gd name="connsiteY40" fmla="*/ 186021 h 2534306"/>
                  <a:gd name="connsiteX41" fmla="*/ 349707 w 1059805"/>
                  <a:gd name="connsiteY41" fmla="*/ 186021 h 2534306"/>
                  <a:gd name="connsiteX42" fmla="*/ 349707 w 1059805"/>
                  <a:gd name="connsiteY42" fmla="*/ 127928 h 2534306"/>
                  <a:gd name="connsiteX43" fmla="*/ 351310 w 1059805"/>
                  <a:gd name="connsiteY43" fmla="*/ 124060 h 2534306"/>
                  <a:gd name="connsiteX44" fmla="*/ 346000 w 1059805"/>
                  <a:gd name="connsiteY44" fmla="*/ 111241 h 2534306"/>
                  <a:gd name="connsiteX45" fmla="*/ 354145 w 1059805"/>
                  <a:gd name="connsiteY45" fmla="*/ 91577 h 2534306"/>
                  <a:gd name="connsiteX46" fmla="*/ 357026 w 1059805"/>
                  <a:gd name="connsiteY46" fmla="*/ 90383 h 2534306"/>
                  <a:gd name="connsiteX47" fmla="*/ 354145 w 1059805"/>
                  <a:gd name="connsiteY47" fmla="*/ 89190 h 2534306"/>
                  <a:gd name="connsiteX48" fmla="*/ 346000 w 1059805"/>
                  <a:gd name="connsiteY48" fmla="*/ 69525 h 2534306"/>
                  <a:gd name="connsiteX49" fmla="*/ 354145 w 1059805"/>
                  <a:gd name="connsiteY49" fmla="*/ 49861 h 2534306"/>
                  <a:gd name="connsiteX50" fmla="*/ 357025 w 1059805"/>
                  <a:gd name="connsiteY50" fmla="*/ 48668 h 2534306"/>
                  <a:gd name="connsiteX51" fmla="*/ 354145 w 1059805"/>
                  <a:gd name="connsiteY51" fmla="*/ 47475 h 2534306"/>
                  <a:gd name="connsiteX52" fmla="*/ 346000 w 1059805"/>
                  <a:gd name="connsiteY52" fmla="*/ 27810 h 2534306"/>
                  <a:gd name="connsiteX53" fmla="*/ 354145 w 1059805"/>
                  <a:gd name="connsiteY53" fmla="*/ 8146 h 2534306"/>
                  <a:gd name="connsiteX54" fmla="*/ 373810 w 1059805"/>
                  <a:gd name="connsiteY54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1442085 h 2534306"/>
                  <a:gd name="connsiteX27" fmla="*/ 1059805 w 1059805"/>
                  <a:gd name="connsiteY27" fmla="*/ 2338136 h 2534306"/>
                  <a:gd name="connsiteX28" fmla="*/ 863635 w 1059805"/>
                  <a:gd name="connsiteY28" fmla="*/ 2534306 h 2534306"/>
                  <a:gd name="connsiteX29" fmla="*/ 196170 w 1059805"/>
                  <a:gd name="connsiteY29" fmla="*/ 2534306 h 2534306"/>
                  <a:gd name="connsiteX30" fmla="*/ 0 w 1059805"/>
                  <a:gd name="connsiteY30" fmla="*/ 2338136 h 2534306"/>
                  <a:gd name="connsiteX31" fmla="*/ 0 w 1059805"/>
                  <a:gd name="connsiteY31" fmla="*/ 1076843 h 2534306"/>
                  <a:gd name="connsiteX32" fmla="*/ 233629 w 1059805"/>
                  <a:gd name="connsiteY32" fmla="*/ 637440 h 2534306"/>
                  <a:gd name="connsiteX33" fmla="*/ 280070 w 1059805"/>
                  <a:gd name="connsiteY33" fmla="*/ 612232 h 2534306"/>
                  <a:gd name="connsiteX34" fmla="*/ 347488 w 1059805"/>
                  <a:gd name="connsiteY34" fmla="*/ 250293 h 2534306"/>
                  <a:gd name="connsiteX35" fmla="*/ 342910 w 1059805"/>
                  <a:gd name="connsiteY35" fmla="*/ 250293 h 2534306"/>
                  <a:gd name="connsiteX36" fmla="*/ 320186 w 1059805"/>
                  <a:gd name="connsiteY36" fmla="*/ 240881 h 2534306"/>
                  <a:gd name="connsiteX37" fmla="*/ 310773 w 1059805"/>
                  <a:gd name="connsiteY37" fmla="*/ 218157 h 2534306"/>
                  <a:gd name="connsiteX38" fmla="*/ 320186 w 1059805"/>
                  <a:gd name="connsiteY38" fmla="*/ 195433 h 2534306"/>
                  <a:gd name="connsiteX39" fmla="*/ 342910 w 1059805"/>
                  <a:gd name="connsiteY39" fmla="*/ 186021 h 2534306"/>
                  <a:gd name="connsiteX40" fmla="*/ 349707 w 1059805"/>
                  <a:gd name="connsiteY40" fmla="*/ 186021 h 2534306"/>
                  <a:gd name="connsiteX41" fmla="*/ 349707 w 1059805"/>
                  <a:gd name="connsiteY41" fmla="*/ 127928 h 2534306"/>
                  <a:gd name="connsiteX42" fmla="*/ 351310 w 1059805"/>
                  <a:gd name="connsiteY42" fmla="*/ 124060 h 2534306"/>
                  <a:gd name="connsiteX43" fmla="*/ 346000 w 1059805"/>
                  <a:gd name="connsiteY43" fmla="*/ 111241 h 2534306"/>
                  <a:gd name="connsiteX44" fmla="*/ 354145 w 1059805"/>
                  <a:gd name="connsiteY44" fmla="*/ 91577 h 2534306"/>
                  <a:gd name="connsiteX45" fmla="*/ 357026 w 1059805"/>
                  <a:gd name="connsiteY45" fmla="*/ 90383 h 2534306"/>
                  <a:gd name="connsiteX46" fmla="*/ 354145 w 1059805"/>
                  <a:gd name="connsiteY46" fmla="*/ 89190 h 2534306"/>
                  <a:gd name="connsiteX47" fmla="*/ 346000 w 1059805"/>
                  <a:gd name="connsiteY47" fmla="*/ 69525 h 2534306"/>
                  <a:gd name="connsiteX48" fmla="*/ 354145 w 1059805"/>
                  <a:gd name="connsiteY48" fmla="*/ 49861 h 2534306"/>
                  <a:gd name="connsiteX49" fmla="*/ 357025 w 1059805"/>
                  <a:gd name="connsiteY49" fmla="*/ 48668 h 2534306"/>
                  <a:gd name="connsiteX50" fmla="*/ 354145 w 1059805"/>
                  <a:gd name="connsiteY50" fmla="*/ 47475 h 2534306"/>
                  <a:gd name="connsiteX51" fmla="*/ 346000 w 1059805"/>
                  <a:gd name="connsiteY51" fmla="*/ 27810 h 2534306"/>
                  <a:gd name="connsiteX52" fmla="*/ 354145 w 1059805"/>
                  <a:gd name="connsiteY52" fmla="*/ 8146 h 2534306"/>
                  <a:gd name="connsiteX53" fmla="*/ 373810 w 1059805"/>
                  <a:gd name="connsiteY53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1351225 h 2534306"/>
                  <a:gd name="connsiteX26" fmla="*/ 1059805 w 1059805"/>
                  <a:gd name="connsiteY26" fmla="*/ 2338136 h 2534306"/>
                  <a:gd name="connsiteX27" fmla="*/ 863635 w 1059805"/>
                  <a:gd name="connsiteY27" fmla="*/ 2534306 h 2534306"/>
                  <a:gd name="connsiteX28" fmla="*/ 196170 w 1059805"/>
                  <a:gd name="connsiteY28" fmla="*/ 2534306 h 2534306"/>
                  <a:gd name="connsiteX29" fmla="*/ 0 w 1059805"/>
                  <a:gd name="connsiteY29" fmla="*/ 2338136 h 2534306"/>
                  <a:gd name="connsiteX30" fmla="*/ 0 w 1059805"/>
                  <a:gd name="connsiteY30" fmla="*/ 1076843 h 2534306"/>
                  <a:gd name="connsiteX31" fmla="*/ 233629 w 1059805"/>
                  <a:gd name="connsiteY31" fmla="*/ 637440 h 2534306"/>
                  <a:gd name="connsiteX32" fmla="*/ 280070 w 1059805"/>
                  <a:gd name="connsiteY32" fmla="*/ 612232 h 2534306"/>
                  <a:gd name="connsiteX33" fmla="*/ 347488 w 1059805"/>
                  <a:gd name="connsiteY33" fmla="*/ 250293 h 2534306"/>
                  <a:gd name="connsiteX34" fmla="*/ 342910 w 1059805"/>
                  <a:gd name="connsiteY34" fmla="*/ 250293 h 2534306"/>
                  <a:gd name="connsiteX35" fmla="*/ 320186 w 1059805"/>
                  <a:gd name="connsiteY35" fmla="*/ 240881 h 2534306"/>
                  <a:gd name="connsiteX36" fmla="*/ 310773 w 1059805"/>
                  <a:gd name="connsiteY36" fmla="*/ 218157 h 2534306"/>
                  <a:gd name="connsiteX37" fmla="*/ 320186 w 1059805"/>
                  <a:gd name="connsiteY37" fmla="*/ 195433 h 2534306"/>
                  <a:gd name="connsiteX38" fmla="*/ 342910 w 1059805"/>
                  <a:gd name="connsiteY38" fmla="*/ 186021 h 2534306"/>
                  <a:gd name="connsiteX39" fmla="*/ 349707 w 1059805"/>
                  <a:gd name="connsiteY39" fmla="*/ 186021 h 2534306"/>
                  <a:gd name="connsiteX40" fmla="*/ 349707 w 1059805"/>
                  <a:gd name="connsiteY40" fmla="*/ 127928 h 2534306"/>
                  <a:gd name="connsiteX41" fmla="*/ 351310 w 1059805"/>
                  <a:gd name="connsiteY41" fmla="*/ 124060 h 2534306"/>
                  <a:gd name="connsiteX42" fmla="*/ 346000 w 1059805"/>
                  <a:gd name="connsiteY42" fmla="*/ 111241 h 2534306"/>
                  <a:gd name="connsiteX43" fmla="*/ 354145 w 1059805"/>
                  <a:gd name="connsiteY43" fmla="*/ 91577 h 2534306"/>
                  <a:gd name="connsiteX44" fmla="*/ 357026 w 1059805"/>
                  <a:gd name="connsiteY44" fmla="*/ 90383 h 2534306"/>
                  <a:gd name="connsiteX45" fmla="*/ 354145 w 1059805"/>
                  <a:gd name="connsiteY45" fmla="*/ 89190 h 2534306"/>
                  <a:gd name="connsiteX46" fmla="*/ 346000 w 1059805"/>
                  <a:gd name="connsiteY46" fmla="*/ 69525 h 2534306"/>
                  <a:gd name="connsiteX47" fmla="*/ 354145 w 1059805"/>
                  <a:gd name="connsiteY47" fmla="*/ 49861 h 2534306"/>
                  <a:gd name="connsiteX48" fmla="*/ 357025 w 1059805"/>
                  <a:gd name="connsiteY48" fmla="*/ 48668 h 2534306"/>
                  <a:gd name="connsiteX49" fmla="*/ 354145 w 1059805"/>
                  <a:gd name="connsiteY49" fmla="*/ 47475 h 2534306"/>
                  <a:gd name="connsiteX50" fmla="*/ 346000 w 1059805"/>
                  <a:gd name="connsiteY50" fmla="*/ 27810 h 2534306"/>
                  <a:gd name="connsiteX51" fmla="*/ 354145 w 1059805"/>
                  <a:gd name="connsiteY51" fmla="*/ 8146 h 2534306"/>
                  <a:gd name="connsiteX52" fmla="*/ 373810 w 1059805"/>
                  <a:gd name="connsiteY52" fmla="*/ 0 h 2534306"/>
                  <a:gd name="connsiteX0" fmla="*/ 373810 w 1059805"/>
                  <a:gd name="connsiteY0" fmla="*/ 0 h 2534306"/>
                  <a:gd name="connsiteX1" fmla="*/ 685290 w 1059805"/>
                  <a:gd name="connsiteY1" fmla="*/ 0 h 2534306"/>
                  <a:gd name="connsiteX2" fmla="*/ 713101 w 1059805"/>
                  <a:gd name="connsiteY2" fmla="*/ 27811 h 2534306"/>
                  <a:gd name="connsiteX3" fmla="*/ 713100 w 1059805"/>
                  <a:gd name="connsiteY3" fmla="*/ 27811 h 2534306"/>
                  <a:gd name="connsiteX4" fmla="*/ 704954 w 1059805"/>
                  <a:gd name="connsiteY4" fmla="*/ 47476 h 2534306"/>
                  <a:gd name="connsiteX5" fmla="*/ 702077 w 1059805"/>
                  <a:gd name="connsiteY5" fmla="*/ 48668 h 2534306"/>
                  <a:gd name="connsiteX6" fmla="*/ 704955 w 1059805"/>
                  <a:gd name="connsiteY6" fmla="*/ 49861 h 2534306"/>
                  <a:gd name="connsiteX7" fmla="*/ 713101 w 1059805"/>
                  <a:gd name="connsiteY7" fmla="*/ 69526 h 2534306"/>
                  <a:gd name="connsiteX8" fmla="*/ 713100 w 1059805"/>
                  <a:gd name="connsiteY8" fmla="*/ 69526 h 2534306"/>
                  <a:gd name="connsiteX9" fmla="*/ 704954 w 1059805"/>
                  <a:gd name="connsiteY9" fmla="*/ 89191 h 2534306"/>
                  <a:gd name="connsiteX10" fmla="*/ 702075 w 1059805"/>
                  <a:gd name="connsiteY10" fmla="*/ 90384 h 2534306"/>
                  <a:gd name="connsiteX11" fmla="*/ 704955 w 1059805"/>
                  <a:gd name="connsiteY11" fmla="*/ 91577 h 2534306"/>
                  <a:gd name="connsiteX12" fmla="*/ 713101 w 1059805"/>
                  <a:gd name="connsiteY12" fmla="*/ 111242 h 2534306"/>
                  <a:gd name="connsiteX13" fmla="*/ 713100 w 1059805"/>
                  <a:gd name="connsiteY13" fmla="*/ 111242 h 2534306"/>
                  <a:gd name="connsiteX14" fmla="*/ 707791 w 1059805"/>
                  <a:gd name="connsiteY14" fmla="*/ 124061 h 2534306"/>
                  <a:gd name="connsiteX15" fmla="*/ 709392 w 1059805"/>
                  <a:gd name="connsiteY15" fmla="*/ 127928 h 2534306"/>
                  <a:gd name="connsiteX16" fmla="*/ 709392 w 1059805"/>
                  <a:gd name="connsiteY16" fmla="*/ 186021 h 2534306"/>
                  <a:gd name="connsiteX17" fmla="*/ 716190 w 1059805"/>
                  <a:gd name="connsiteY17" fmla="*/ 186021 h 2534306"/>
                  <a:gd name="connsiteX18" fmla="*/ 748327 w 1059805"/>
                  <a:gd name="connsiteY18" fmla="*/ 218157 h 2534306"/>
                  <a:gd name="connsiteX19" fmla="*/ 748326 w 1059805"/>
                  <a:gd name="connsiteY19" fmla="*/ 218157 h 2534306"/>
                  <a:gd name="connsiteX20" fmla="*/ 738914 w 1059805"/>
                  <a:gd name="connsiteY20" fmla="*/ 240882 h 2534306"/>
                  <a:gd name="connsiteX21" fmla="*/ 718824 w 1059805"/>
                  <a:gd name="connsiteY21" fmla="*/ 249203 h 2534306"/>
                  <a:gd name="connsiteX22" fmla="*/ 787200 w 1059805"/>
                  <a:gd name="connsiteY22" fmla="*/ 616284 h 2534306"/>
                  <a:gd name="connsiteX23" fmla="*/ 826176 w 1059805"/>
                  <a:gd name="connsiteY23" fmla="*/ 637440 h 2534306"/>
                  <a:gd name="connsiteX24" fmla="*/ 1059805 w 1059805"/>
                  <a:gd name="connsiteY24" fmla="*/ 1076843 h 2534306"/>
                  <a:gd name="connsiteX25" fmla="*/ 1059805 w 1059805"/>
                  <a:gd name="connsiteY25" fmla="*/ 2338136 h 2534306"/>
                  <a:gd name="connsiteX26" fmla="*/ 863635 w 1059805"/>
                  <a:gd name="connsiteY26" fmla="*/ 2534306 h 2534306"/>
                  <a:gd name="connsiteX27" fmla="*/ 196170 w 1059805"/>
                  <a:gd name="connsiteY27" fmla="*/ 2534306 h 2534306"/>
                  <a:gd name="connsiteX28" fmla="*/ 0 w 1059805"/>
                  <a:gd name="connsiteY28" fmla="*/ 2338136 h 2534306"/>
                  <a:gd name="connsiteX29" fmla="*/ 0 w 1059805"/>
                  <a:gd name="connsiteY29" fmla="*/ 1076843 h 2534306"/>
                  <a:gd name="connsiteX30" fmla="*/ 233629 w 1059805"/>
                  <a:gd name="connsiteY30" fmla="*/ 637440 h 2534306"/>
                  <a:gd name="connsiteX31" fmla="*/ 280070 w 1059805"/>
                  <a:gd name="connsiteY31" fmla="*/ 612232 h 2534306"/>
                  <a:gd name="connsiteX32" fmla="*/ 347488 w 1059805"/>
                  <a:gd name="connsiteY32" fmla="*/ 250293 h 2534306"/>
                  <a:gd name="connsiteX33" fmla="*/ 342910 w 1059805"/>
                  <a:gd name="connsiteY33" fmla="*/ 250293 h 2534306"/>
                  <a:gd name="connsiteX34" fmla="*/ 320186 w 1059805"/>
                  <a:gd name="connsiteY34" fmla="*/ 240881 h 2534306"/>
                  <a:gd name="connsiteX35" fmla="*/ 310773 w 1059805"/>
                  <a:gd name="connsiteY35" fmla="*/ 218157 h 2534306"/>
                  <a:gd name="connsiteX36" fmla="*/ 320186 w 1059805"/>
                  <a:gd name="connsiteY36" fmla="*/ 195433 h 2534306"/>
                  <a:gd name="connsiteX37" fmla="*/ 342910 w 1059805"/>
                  <a:gd name="connsiteY37" fmla="*/ 186021 h 2534306"/>
                  <a:gd name="connsiteX38" fmla="*/ 349707 w 1059805"/>
                  <a:gd name="connsiteY38" fmla="*/ 186021 h 2534306"/>
                  <a:gd name="connsiteX39" fmla="*/ 349707 w 1059805"/>
                  <a:gd name="connsiteY39" fmla="*/ 127928 h 2534306"/>
                  <a:gd name="connsiteX40" fmla="*/ 351310 w 1059805"/>
                  <a:gd name="connsiteY40" fmla="*/ 124060 h 2534306"/>
                  <a:gd name="connsiteX41" fmla="*/ 346000 w 1059805"/>
                  <a:gd name="connsiteY41" fmla="*/ 111241 h 2534306"/>
                  <a:gd name="connsiteX42" fmla="*/ 354145 w 1059805"/>
                  <a:gd name="connsiteY42" fmla="*/ 91577 h 2534306"/>
                  <a:gd name="connsiteX43" fmla="*/ 357026 w 1059805"/>
                  <a:gd name="connsiteY43" fmla="*/ 90383 h 2534306"/>
                  <a:gd name="connsiteX44" fmla="*/ 354145 w 1059805"/>
                  <a:gd name="connsiteY44" fmla="*/ 89190 h 2534306"/>
                  <a:gd name="connsiteX45" fmla="*/ 346000 w 1059805"/>
                  <a:gd name="connsiteY45" fmla="*/ 69525 h 2534306"/>
                  <a:gd name="connsiteX46" fmla="*/ 354145 w 1059805"/>
                  <a:gd name="connsiteY46" fmla="*/ 49861 h 2534306"/>
                  <a:gd name="connsiteX47" fmla="*/ 357025 w 1059805"/>
                  <a:gd name="connsiteY47" fmla="*/ 48668 h 2534306"/>
                  <a:gd name="connsiteX48" fmla="*/ 354145 w 1059805"/>
                  <a:gd name="connsiteY48" fmla="*/ 47475 h 2534306"/>
                  <a:gd name="connsiteX49" fmla="*/ 346000 w 1059805"/>
                  <a:gd name="connsiteY49" fmla="*/ 27810 h 2534306"/>
                  <a:gd name="connsiteX50" fmla="*/ 354145 w 1059805"/>
                  <a:gd name="connsiteY50" fmla="*/ 8146 h 2534306"/>
                  <a:gd name="connsiteX51" fmla="*/ 373810 w 1059805"/>
                  <a:gd name="connsiteY51" fmla="*/ 0 h 25343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1059805" h="2534306">
                    <a:moveTo>
                      <a:pt x="373810" y="0"/>
                    </a:moveTo>
                    <a:lnTo>
                      <a:pt x="685290" y="0"/>
                    </a:lnTo>
                    <a:cubicBezTo>
                      <a:pt x="700649" y="0"/>
                      <a:pt x="713101" y="12451"/>
                      <a:pt x="713101" y="27811"/>
                    </a:cubicBezTo>
                    <a:lnTo>
                      <a:pt x="713100" y="27811"/>
                    </a:lnTo>
                    <a:cubicBezTo>
                      <a:pt x="713100" y="35490"/>
                      <a:pt x="709987" y="42443"/>
                      <a:pt x="704954" y="47476"/>
                    </a:cubicBezTo>
                    <a:lnTo>
                      <a:pt x="702077" y="48668"/>
                    </a:lnTo>
                    <a:lnTo>
                      <a:pt x="704955" y="49861"/>
                    </a:lnTo>
                    <a:cubicBezTo>
                      <a:pt x="709988" y="54894"/>
                      <a:pt x="713101" y="61846"/>
                      <a:pt x="713101" y="69526"/>
                    </a:cubicBezTo>
                    <a:lnTo>
                      <a:pt x="713100" y="69526"/>
                    </a:lnTo>
                    <a:cubicBezTo>
                      <a:pt x="713100" y="77205"/>
                      <a:pt x="709987" y="84158"/>
                      <a:pt x="704954" y="89191"/>
                    </a:cubicBezTo>
                    <a:lnTo>
                      <a:pt x="702075" y="90384"/>
                    </a:lnTo>
                    <a:lnTo>
                      <a:pt x="704955" y="91577"/>
                    </a:lnTo>
                    <a:cubicBezTo>
                      <a:pt x="709988" y="96610"/>
                      <a:pt x="713101" y="103562"/>
                      <a:pt x="713101" y="111242"/>
                    </a:cubicBezTo>
                    <a:lnTo>
                      <a:pt x="713100" y="111242"/>
                    </a:lnTo>
                    <a:lnTo>
                      <a:pt x="707791" y="124061"/>
                    </a:lnTo>
                    <a:lnTo>
                      <a:pt x="709392" y="127928"/>
                    </a:lnTo>
                    <a:lnTo>
                      <a:pt x="709392" y="186021"/>
                    </a:lnTo>
                    <a:lnTo>
                      <a:pt x="716190" y="186021"/>
                    </a:lnTo>
                    <a:cubicBezTo>
                      <a:pt x="733939" y="186021"/>
                      <a:pt x="748327" y="200409"/>
                      <a:pt x="748327" y="218157"/>
                    </a:cubicBezTo>
                    <a:lnTo>
                      <a:pt x="748326" y="218157"/>
                    </a:lnTo>
                    <a:cubicBezTo>
                      <a:pt x="748326" y="227032"/>
                      <a:pt x="744729" y="235066"/>
                      <a:pt x="738914" y="240882"/>
                    </a:cubicBezTo>
                    <a:lnTo>
                      <a:pt x="718824" y="249203"/>
                    </a:lnTo>
                    <a:lnTo>
                      <a:pt x="787200" y="616284"/>
                    </a:lnTo>
                    <a:lnTo>
                      <a:pt x="826176" y="637440"/>
                    </a:lnTo>
                    <a:cubicBezTo>
                      <a:pt x="967131" y="732667"/>
                      <a:pt x="1059805" y="893933"/>
                      <a:pt x="1059805" y="1076843"/>
                    </a:cubicBezTo>
                    <a:lnTo>
                      <a:pt x="1059805" y="2338136"/>
                    </a:lnTo>
                    <a:cubicBezTo>
                      <a:pt x="1059805" y="2446478"/>
                      <a:pt x="971977" y="2534306"/>
                      <a:pt x="863635" y="2534306"/>
                    </a:cubicBezTo>
                    <a:lnTo>
                      <a:pt x="196170" y="2534306"/>
                    </a:lnTo>
                    <a:cubicBezTo>
                      <a:pt x="87828" y="2534306"/>
                      <a:pt x="0" y="2446478"/>
                      <a:pt x="0" y="2338136"/>
                    </a:cubicBezTo>
                    <a:lnTo>
                      <a:pt x="0" y="1076843"/>
                    </a:lnTo>
                    <a:cubicBezTo>
                      <a:pt x="0" y="893933"/>
                      <a:pt x="92674" y="732667"/>
                      <a:pt x="233629" y="637440"/>
                    </a:cubicBezTo>
                    <a:lnTo>
                      <a:pt x="280070" y="612232"/>
                    </a:lnTo>
                    <a:lnTo>
                      <a:pt x="347488" y="250293"/>
                    </a:lnTo>
                    <a:lnTo>
                      <a:pt x="342910" y="250293"/>
                    </a:lnTo>
                    <a:cubicBezTo>
                      <a:pt x="334036" y="250293"/>
                      <a:pt x="326001" y="246696"/>
                      <a:pt x="320186" y="240881"/>
                    </a:cubicBezTo>
                    <a:lnTo>
                      <a:pt x="310773" y="218157"/>
                    </a:lnTo>
                    <a:lnTo>
                      <a:pt x="320186" y="195433"/>
                    </a:lnTo>
                    <a:cubicBezTo>
                      <a:pt x="326001" y="189618"/>
                      <a:pt x="334036" y="186021"/>
                      <a:pt x="342910" y="186021"/>
                    </a:cubicBezTo>
                    <a:lnTo>
                      <a:pt x="349707" y="186021"/>
                    </a:lnTo>
                    <a:lnTo>
                      <a:pt x="349707" y="127928"/>
                    </a:lnTo>
                    <a:lnTo>
                      <a:pt x="351310" y="124060"/>
                    </a:lnTo>
                    <a:lnTo>
                      <a:pt x="346000" y="111241"/>
                    </a:lnTo>
                    <a:lnTo>
                      <a:pt x="354145" y="91577"/>
                    </a:lnTo>
                    <a:lnTo>
                      <a:pt x="357026" y="90383"/>
                    </a:lnTo>
                    <a:lnTo>
                      <a:pt x="354145" y="89190"/>
                    </a:lnTo>
                    <a:lnTo>
                      <a:pt x="346000" y="69525"/>
                    </a:lnTo>
                    <a:lnTo>
                      <a:pt x="354145" y="49861"/>
                    </a:lnTo>
                    <a:lnTo>
                      <a:pt x="357025" y="48668"/>
                    </a:lnTo>
                    <a:lnTo>
                      <a:pt x="354145" y="47475"/>
                    </a:lnTo>
                    <a:lnTo>
                      <a:pt x="346000" y="27810"/>
                    </a:lnTo>
                    <a:lnTo>
                      <a:pt x="354145" y="8146"/>
                    </a:lnTo>
                    <a:cubicBezTo>
                      <a:pt x="359178" y="3113"/>
                      <a:pt x="366131" y="0"/>
                      <a:pt x="373810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6" name="台形 85">
                <a:extLst>
                  <a:ext uri="{FF2B5EF4-FFF2-40B4-BE49-F238E27FC236}">
                    <a16:creationId xmlns:a16="http://schemas.microsoft.com/office/drawing/2014/main" id="{563277B9-8460-C397-5F18-C55E88CC6837}"/>
                  </a:ext>
                </a:extLst>
              </p:cNvPr>
              <p:cNvSpPr/>
              <p:nvPr/>
            </p:nvSpPr>
            <p:spPr bwMode="auto">
              <a:xfrm>
                <a:off x="-730809" y="1448780"/>
                <a:ext cx="454584" cy="327682"/>
              </a:xfrm>
              <a:prstGeom prst="trapezoid">
                <a:avLst>
                  <a:gd name="adj" fmla="val 16788"/>
                </a:avLst>
              </a:prstGeom>
              <a:solidFill>
                <a:schemeClr val="bg1">
                  <a:lumMod val="50000"/>
                </a:schemeClr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AF558BB3-1445-21DE-3008-DD95C1562187}"/>
                </a:ext>
              </a:extLst>
            </p:cNvPr>
            <p:cNvGrpSpPr/>
            <p:nvPr/>
          </p:nvGrpSpPr>
          <p:grpSpPr>
            <a:xfrm rot="5400000">
              <a:off x="7014258" y="4675898"/>
              <a:ext cx="279310" cy="412791"/>
              <a:chOff x="6413714" y="6587914"/>
              <a:chExt cx="364080" cy="544194"/>
            </a:xfrm>
            <a:solidFill>
              <a:schemeClr val="bg1">
                <a:lumMod val="85000"/>
              </a:schemeClr>
            </a:solidFill>
          </p:grpSpPr>
          <p:sp>
            <p:nvSpPr>
              <p:cNvPr id="82" name="四角形: 角を丸くする 81">
                <a:extLst>
                  <a:ext uri="{FF2B5EF4-FFF2-40B4-BE49-F238E27FC236}">
                    <a16:creationId xmlns:a16="http://schemas.microsoft.com/office/drawing/2014/main" id="{0E05FC8A-B481-E3B6-0D87-603B5E4B84A7}"/>
                  </a:ext>
                </a:extLst>
              </p:cNvPr>
              <p:cNvSpPr/>
              <p:nvPr/>
            </p:nvSpPr>
            <p:spPr bwMode="auto">
              <a:xfrm>
                <a:off x="6413714" y="6617951"/>
                <a:ext cx="364080" cy="483242"/>
              </a:xfrm>
              <a:prstGeom prst="roundRect">
                <a:avLst/>
              </a:prstGeom>
              <a:solidFill>
                <a:srgbClr val="FFC000"/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72B4A4A7-3899-3698-0A5D-84D5E3B2078E}"/>
                  </a:ext>
                </a:extLst>
              </p:cNvPr>
              <p:cNvSpPr/>
              <p:nvPr/>
            </p:nvSpPr>
            <p:spPr bwMode="auto">
              <a:xfrm flipV="1">
                <a:off x="6413714" y="6587914"/>
                <a:ext cx="364080" cy="45719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4" name="四角形: 角を丸くする 83">
                <a:extLst>
                  <a:ext uri="{FF2B5EF4-FFF2-40B4-BE49-F238E27FC236}">
                    <a16:creationId xmlns:a16="http://schemas.microsoft.com/office/drawing/2014/main" id="{CF26C67D-C1A9-5933-329C-4FD988E5348C}"/>
                  </a:ext>
                </a:extLst>
              </p:cNvPr>
              <p:cNvSpPr/>
              <p:nvPr/>
            </p:nvSpPr>
            <p:spPr bwMode="auto">
              <a:xfrm flipV="1">
                <a:off x="6413714" y="7086389"/>
                <a:ext cx="364080" cy="45719"/>
              </a:xfrm>
              <a:prstGeom prst="roundRect">
                <a:avLst>
                  <a:gd name="adj" fmla="val 50000"/>
                </a:avLst>
              </a:prstGeom>
              <a:grpFill/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5" name="グループ化 74">
              <a:extLst>
                <a:ext uri="{FF2B5EF4-FFF2-40B4-BE49-F238E27FC236}">
                  <a16:creationId xmlns:a16="http://schemas.microsoft.com/office/drawing/2014/main" id="{EF39A904-6C29-599B-BA6A-7860C2F9F92F}"/>
                </a:ext>
              </a:extLst>
            </p:cNvPr>
            <p:cNvGrpSpPr/>
            <p:nvPr/>
          </p:nvGrpSpPr>
          <p:grpSpPr>
            <a:xfrm rot="9438102">
              <a:off x="7048250" y="4263474"/>
              <a:ext cx="447149" cy="496497"/>
              <a:chOff x="8354976" y="6737350"/>
              <a:chExt cx="447149" cy="496497"/>
            </a:xfrm>
          </p:grpSpPr>
          <p:sp>
            <p:nvSpPr>
              <p:cNvPr id="77" name="星: 12 pt 76">
                <a:extLst>
                  <a:ext uri="{FF2B5EF4-FFF2-40B4-BE49-F238E27FC236}">
                    <a16:creationId xmlns:a16="http://schemas.microsoft.com/office/drawing/2014/main" id="{3CAD2DCF-63BD-B92E-566B-5D6455FB7882}"/>
                  </a:ext>
                </a:extLst>
              </p:cNvPr>
              <p:cNvSpPr/>
              <p:nvPr/>
            </p:nvSpPr>
            <p:spPr bwMode="auto">
              <a:xfrm rot="900000">
                <a:off x="8602013" y="6737350"/>
                <a:ext cx="200112" cy="337571"/>
              </a:xfrm>
              <a:prstGeom prst="star12">
                <a:avLst>
                  <a:gd name="adj" fmla="val 42687"/>
                </a:avLst>
              </a:prstGeom>
              <a:solidFill>
                <a:srgbClr val="FFFF99"/>
              </a:solidFill>
              <a:ln w="19050" cap="flat" cmpd="sng" algn="ctr">
                <a:solidFill>
                  <a:sysClr val="windowText" lastClr="000000">
                    <a:lumMod val="95000"/>
                    <a:lumOff val="5000"/>
                  </a:sys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8" name="グループ化 77">
                <a:extLst>
                  <a:ext uri="{FF2B5EF4-FFF2-40B4-BE49-F238E27FC236}">
                    <a16:creationId xmlns:a16="http://schemas.microsoft.com/office/drawing/2014/main" id="{B2DA3550-A8AB-EF72-340D-68AA33D8B2C1}"/>
                  </a:ext>
                </a:extLst>
              </p:cNvPr>
              <p:cNvGrpSpPr/>
              <p:nvPr/>
            </p:nvGrpSpPr>
            <p:grpSpPr>
              <a:xfrm>
                <a:off x="8354976" y="7057095"/>
                <a:ext cx="338174" cy="176752"/>
                <a:chOff x="6413714" y="6587914"/>
                <a:chExt cx="364080" cy="544194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79" name="四角形: 角を丸くする 78">
                  <a:extLst>
                    <a:ext uri="{FF2B5EF4-FFF2-40B4-BE49-F238E27FC236}">
                      <a16:creationId xmlns:a16="http://schemas.microsoft.com/office/drawing/2014/main" id="{FA841DF0-FC05-D377-2153-A753323D51AB}"/>
                    </a:ext>
                  </a:extLst>
                </p:cNvPr>
                <p:cNvSpPr/>
                <p:nvPr/>
              </p:nvSpPr>
              <p:spPr bwMode="auto">
                <a:xfrm>
                  <a:off x="6413714" y="6617951"/>
                  <a:ext cx="364080" cy="483242"/>
                </a:xfrm>
                <a:prstGeom prst="roundRect">
                  <a:avLst/>
                </a:prstGeom>
                <a:solidFill>
                  <a:srgbClr val="00B0F0"/>
                </a:solidFill>
                <a:ln w="19050" cap="flat" cmpd="sng" algn="ctr">
                  <a:solidFill>
                    <a:sysClr val="windowText" lastClr="000000">
                      <a:lumMod val="95000"/>
                      <a:lumOff val="5000"/>
                    </a:sys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" name="四角形: 角を丸くする 79">
                  <a:extLst>
                    <a:ext uri="{FF2B5EF4-FFF2-40B4-BE49-F238E27FC236}">
                      <a16:creationId xmlns:a16="http://schemas.microsoft.com/office/drawing/2014/main" id="{8411B663-0D39-9DCF-AEC6-423C2E8E94CF}"/>
                    </a:ext>
                  </a:extLst>
                </p:cNvPr>
                <p:cNvSpPr/>
                <p:nvPr/>
              </p:nvSpPr>
              <p:spPr bwMode="auto">
                <a:xfrm flipV="1">
                  <a:off x="6413714" y="6587914"/>
                  <a:ext cx="364080" cy="45719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>
                      <a:lumMod val="95000"/>
                      <a:lumOff val="5000"/>
                    </a:sys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" name="四角形: 角を丸くする 80">
                  <a:extLst>
                    <a:ext uri="{FF2B5EF4-FFF2-40B4-BE49-F238E27FC236}">
                      <a16:creationId xmlns:a16="http://schemas.microsoft.com/office/drawing/2014/main" id="{F047E59F-B9DA-4A02-EA58-36D156BF12D6}"/>
                    </a:ext>
                  </a:extLst>
                </p:cNvPr>
                <p:cNvSpPr/>
                <p:nvPr/>
              </p:nvSpPr>
              <p:spPr bwMode="auto">
                <a:xfrm flipV="1">
                  <a:off x="6413714" y="7086389"/>
                  <a:ext cx="364080" cy="45719"/>
                </a:xfrm>
                <a:prstGeom prst="roundRect">
                  <a:avLst>
                    <a:gd name="adj" fmla="val 50000"/>
                  </a:avLst>
                </a:prstGeom>
                <a:grpFill/>
                <a:ln w="19050" cap="flat" cmpd="sng" algn="ctr">
                  <a:solidFill>
                    <a:sysClr val="windowText" lastClr="000000">
                      <a:lumMod val="95000"/>
                      <a:lumOff val="5000"/>
                    </a:sys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76" name="楕円 16">
              <a:extLst>
                <a:ext uri="{FF2B5EF4-FFF2-40B4-BE49-F238E27FC236}">
                  <a16:creationId xmlns:a16="http://schemas.microsoft.com/office/drawing/2014/main" id="{BBB72232-3EFE-7A98-2D44-98FF2A0AE0FA}"/>
                </a:ext>
              </a:extLst>
            </p:cNvPr>
            <p:cNvSpPr/>
            <p:nvPr/>
          </p:nvSpPr>
          <p:spPr bwMode="auto">
            <a:xfrm>
              <a:off x="6956884" y="3984653"/>
              <a:ext cx="312596" cy="125680"/>
            </a:xfrm>
            <a:custGeom>
              <a:avLst/>
              <a:gdLst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1242932"/>
                <a:gd name="connsiteX1" fmla="*/ 621466 w 1242932"/>
                <a:gd name="connsiteY1" fmla="*/ 0 h 1242932"/>
                <a:gd name="connsiteX2" fmla="*/ 1242932 w 1242932"/>
                <a:gd name="connsiteY2" fmla="*/ 621466 h 1242932"/>
                <a:gd name="connsiteX3" fmla="*/ 621466 w 1242932"/>
                <a:gd name="connsiteY3" fmla="*/ 1242932 h 1242932"/>
                <a:gd name="connsiteX4" fmla="*/ 0 w 1242932"/>
                <a:gd name="connsiteY4" fmla="*/ 621466 h 1242932"/>
                <a:gd name="connsiteX0" fmla="*/ 0 w 1242932"/>
                <a:gd name="connsiteY0" fmla="*/ 621466 h 971470"/>
                <a:gd name="connsiteX1" fmla="*/ 621466 w 1242932"/>
                <a:gd name="connsiteY1" fmla="*/ 0 h 971470"/>
                <a:gd name="connsiteX2" fmla="*/ 1242932 w 1242932"/>
                <a:gd name="connsiteY2" fmla="*/ 621466 h 971470"/>
                <a:gd name="connsiteX3" fmla="*/ 630991 w 1242932"/>
                <a:gd name="connsiteY3" fmla="*/ 971470 h 971470"/>
                <a:gd name="connsiteX4" fmla="*/ 0 w 1242932"/>
                <a:gd name="connsiteY4" fmla="*/ 621466 h 971470"/>
                <a:gd name="connsiteX0" fmla="*/ 0 w 1242932"/>
                <a:gd name="connsiteY0" fmla="*/ 850066 h 1200070"/>
                <a:gd name="connsiteX1" fmla="*/ 635754 w 1242932"/>
                <a:gd name="connsiteY1" fmla="*/ 0 h 1200070"/>
                <a:gd name="connsiteX2" fmla="*/ 1242932 w 1242932"/>
                <a:gd name="connsiteY2" fmla="*/ 850066 h 1200070"/>
                <a:gd name="connsiteX3" fmla="*/ 630991 w 1242932"/>
                <a:gd name="connsiteY3" fmla="*/ 1200070 h 1200070"/>
                <a:gd name="connsiteX4" fmla="*/ 0 w 1242932"/>
                <a:gd name="connsiteY4" fmla="*/ 850066 h 12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42932" h="1200070">
                  <a:moveTo>
                    <a:pt x="0" y="850066"/>
                  </a:moveTo>
                  <a:cubicBezTo>
                    <a:pt x="0" y="506840"/>
                    <a:pt x="292528" y="0"/>
                    <a:pt x="635754" y="0"/>
                  </a:cubicBezTo>
                  <a:cubicBezTo>
                    <a:pt x="978980" y="0"/>
                    <a:pt x="1242932" y="506840"/>
                    <a:pt x="1242932" y="850066"/>
                  </a:cubicBezTo>
                  <a:cubicBezTo>
                    <a:pt x="1242932" y="1193292"/>
                    <a:pt x="974217" y="1200070"/>
                    <a:pt x="630991" y="1200070"/>
                  </a:cubicBezTo>
                  <a:cubicBezTo>
                    <a:pt x="287765" y="1200070"/>
                    <a:pt x="0" y="1193292"/>
                    <a:pt x="0" y="850066"/>
                  </a:cubicBezTo>
                  <a:close/>
                </a:path>
              </a:pathLst>
            </a:cu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B87DBB05-CE20-27BA-CE3A-6312152306E3}"/>
              </a:ext>
            </a:extLst>
          </p:cNvPr>
          <p:cNvGrpSpPr/>
          <p:nvPr/>
        </p:nvGrpSpPr>
        <p:grpSpPr>
          <a:xfrm rot="900000">
            <a:off x="6218246" y="3246276"/>
            <a:ext cx="2041456" cy="1105270"/>
            <a:chOff x="4130509" y="1408707"/>
            <a:chExt cx="2649561" cy="1434506"/>
          </a:xfrm>
        </p:grpSpPr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EF8FDF46-103F-FAFA-B2EA-79E497A7220B}"/>
                </a:ext>
              </a:extLst>
            </p:cNvPr>
            <p:cNvSpPr/>
            <p:nvPr/>
          </p:nvSpPr>
          <p:spPr bwMode="auto">
            <a:xfrm>
              <a:off x="5182618" y="1408707"/>
              <a:ext cx="551432" cy="26839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DAC71D90-549C-4A49-0E07-7482F253D39F}"/>
                </a:ext>
              </a:extLst>
            </p:cNvPr>
            <p:cNvGrpSpPr/>
            <p:nvPr/>
          </p:nvGrpSpPr>
          <p:grpSpPr>
            <a:xfrm>
              <a:off x="4130509" y="1892355"/>
              <a:ext cx="1151576" cy="752476"/>
              <a:chOff x="4130509" y="1892355"/>
              <a:chExt cx="1151576" cy="752476"/>
            </a:xfrm>
            <a:solidFill>
              <a:srgbClr val="0070C0"/>
            </a:solidFill>
          </p:grpSpPr>
          <p:sp>
            <p:nvSpPr>
              <p:cNvPr id="99" name="四角形: 上の 2 つの角を丸める 98">
                <a:extLst>
                  <a:ext uri="{FF2B5EF4-FFF2-40B4-BE49-F238E27FC236}">
                    <a16:creationId xmlns:a16="http://schemas.microsoft.com/office/drawing/2014/main" id="{519A1849-A627-707E-7652-670021C64545}"/>
                  </a:ext>
                </a:extLst>
              </p:cNvPr>
              <p:cNvSpPr/>
              <p:nvPr/>
            </p:nvSpPr>
            <p:spPr bwMode="auto">
              <a:xfrm rot="2700000">
                <a:off x="4139350" y="2442774"/>
                <a:ext cx="279512" cy="124602"/>
              </a:xfrm>
              <a:prstGeom prst="round2SameRect">
                <a:avLst>
                  <a:gd name="adj1" fmla="val 27697"/>
                  <a:gd name="adj2" fmla="val 17673"/>
                </a:avLst>
              </a:prstGeom>
              <a:solidFill>
                <a:schemeClr val="accent5">
                  <a:lumMod val="9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四角形: 上の 2 つの角を丸める 99">
                <a:extLst>
                  <a:ext uri="{FF2B5EF4-FFF2-40B4-BE49-F238E27FC236}">
                    <a16:creationId xmlns:a16="http://schemas.microsoft.com/office/drawing/2014/main" id="{78E1F97F-FCF8-9389-D1B6-88D24517B256}"/>
                  </a:ext>
                </a:extLst>
              </p:cNvPr>
              <p:cNvSpPr/>
              <p:nvPr/>
            </p:nvSpPr>
            <p:spPr bwMode="auto">
              <a:xfrm rot="2700000">
                <a:off x="4525273" y="1497591"/>
                <a:ext cx="362047" cy="1151576"/>
              </a:xfrm>
              <a:prstGeom prst="round2SameRect">
                <a:avLst>
                  <a:gd name="adj1" fmla="val 27697"/>
                  <a:gd name="adj2" fmla="val 17673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92" name="グループ化 91">
              <a:extLst>
                <a:ext uri="{FF2B5EF4-FFF2-40B4-BE49-F238E27FC236}">
                  <a16:creationId xmlns:a16="http://schemas.microsoft.com/office/drawing/2014/main" id="{97FFDB87-3524-14D2-2465-CEA2C347759B}"/>
                </a:ext>
              </a:extLst>
            </p:cNvPr>
            <p:cNvGrpSpPr/>
            <p:nvPr/>
          </p:nvGrpSpPr>
          <p:grpSpPr>
            <a:xfrm flipH="1">
              <a:off x="5628494" y="1892355"/>
              <a:ext cx="1151576" cy="752476"/>
              <a:chOff x="4130509" y="1892355"/>
              <a:chExt cx="1151576" cy="752476"/>
            </a:xfrm>
            <a:solidFill>
              <a:srgbClr val="0070C0"/>
            </a:solidFill>
          </p:grpSpPr>
          <p:sp>
            <p:nvSpPr>
              <p:cNvPr id="97" name="四角形: 上の 2 つの角を丸める 96">
                <a:extLst>
                  <a:ext uri="{FF2B5EF4-FFF2-40B4-BE49-F238E27FC236}">
                    <a16:creationId xmlns:a16="http://schemas.microsoft.com/office/drawing/2014/main" id="{DB9002D5-491C-E7E9-9E4F-DCC778A07D94}"/>
                  </a:ext>
                </a:extLst>
              </p:cNvPr>
              <p:cNvSpPr/>
              <p:nvPr/>
            </p:nvSpPr>
            <p:spPr bwMode="auto">
              <a:xfrm rot="2700000">
                <a:off x="4139350" y="2442774"/>
                <a:ext cx="279512" cy="124602"/>
              </a:xfrm>
              <a:prstGeom prst="round2SameRect">
                <a:avLst>
                  <a:gd name="adj1" fmla="val 27697"/>
                  <a:gd name="adj2" fmla="val 17673"/>
                </a:avLst>
              </a:prstGeom>
              <a:solidFill>
                <a:schemeClr val="accent5">
                  <a:lumMod val="9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8" name="四角形: 上の 2 つの角を丸める 97">
                <a:extLst>
                  <a:ext uri="{FF2B5EF4-FFF2-40B4-BE49-F238E27FC236}">
                    <a16:creationId xmlns:a16="http://schemas.microsoft.com/office/drawing/2014/main" id="{4D84B793-B440-CBDF-BCF0-528C9E2A421D}"/>
                  </a:ext>
                </a:extLst>
              </p:cNvPr>
              <p:cNvSpPr/>
              <p:nvPr/>
            </p:nvSpPr>
            <p:spPr bwMode="auto">
              <a:xfrm rot="2700000">
                <a:off x="4525273" y="1497591"/>
                <a:ext cx="362047" cy="1151576"/>
              </a:xfrm>
              <a:prstGeom prst="round2SameRect">
                <a:avLst>
                  <a:gd name="adj1" fmla="val 27697"/>
                  <a:gd name="adj2" fmla="val 17673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3" name="四角形: 上の 2 つの角を丸める 92">
              <a:extLst>
                <a:ext uri="{FF2B5EF4-FFF2-40B4-BE49-F238E27FC236}">
                  <a16:creationId xmlns:a16="http://schemas.microsoft.com/office/drawing/2014/main" id="{6ECA943F-A665-EE24-E11E-3998C33A3D32}"/>
                </a:ext>
              </a:extLst>
            </p:cNvPr>
            <p:cNvSpPr/>
            <p:nvPr/>
          </p:nvSpPr>
          <p:spPr bwMode="auto">
            <a:xfrm>
              <a:off x="4831644" y="1493758"/>
              <a:ext cx="1243570" cy="1260140"/>
            </a:xfrm>
            <a:prstGeom prst="round2SameRect">
              <a:avLst>
                <a:gd name="adj1" fmla="val 27697"/>
                <a:gd name="adj2" fmla="val 0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4" name="四角形: 上の 2 つの角を丸める 93">
              <a:extLst>
                <a:ext uri="{FF2B5EF4-FFF2-40B4-BE49-F238E27FC236}">
                  <a16:creationId xmlns:a16="http://schemas.microsoft.com/office/drawing/2014/main" id="{7601F7CE-DA2A-DC79-F4D1-5D3718CAEF32}"/>
                </a:ext>
              </a:extLst>
            </p:cNvPr>
            <p:cNvSpPr/>
            <p:nvPr/>
          </p:nvSpPr>
          <p:spPr bwMode="auto">
            <a:xfrm>
              <a:off x="4853720" y="2756023"/>
              <a:ext cx="1199418" cy="87190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5" name="四角形: 上の 2 つの角を丸める 94">
              <a:extLst>
                <a:ext uri="{FF2B5EF4-FFF2-40B4-BE49-F238E27FC236}">
                  <a16:creationId xmlns:a16="http://schemas.microsoft.com/office/drawing/2014/main" id="{3CCBC97E-0113-9328-6F82-27F104F13CF5}"/>
                </a:ext>
              </a:extLst>
            </p:cNvPr>
            <p:cNvSpPr/>
            <p:nvPr/>
          </p:nvSpPr>
          <p:spPr bwMode="auto">
            <a:xfrm>
              <a:off x="5106418" y="1493758"/>
              <a:ext cx="703832" cy="1260140"/>
            </a:xfrm>
            <a:prstGeom prst="round2SameRect">
              <a:avLst>
                <a:gd name="adj1" fmla="val 23146"/>
                <a:gd name="adj2" fmla="val 0"/>
              </a:avLst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F628FB60-92E9-75A0-57A4-7292963A6FB3}"/>
                </a:ext>
              </a:extLst>
            </p:cNvPr>
            <p:cNvSpPr/>
            <p:nvPr/>
          </p:nvSpPr>
          <p:spPr bwMode="auto">
            <a:xfrm>
              <a:off x="5177379" y="1493758"/>
              <a:ext cx="561434" cy="1260140"/>
            </a:xfrm>
            <a:prstGeom prst="round2SameRect">
              <a:avLst>
                <a:gd name="adj1" fmla="val 23146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32855479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103</Words>
  <Application>Microsoft Office PowerPoint</Application>
  <PresentationFormat>A4 210 x 297 mm</PresentationFormat>
  <Paragraphs>24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ＭＳ Ｐゴシック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hari0039_置忘れ注意の貼り紙</dc:title>
  <dc:subject>hari0039_置忘れ注意の貼り紙</dc:subject>
  <dc:creator>でじけろお</dc:creator>
  <cp:lastModifiedBy/>
  <cp:revision>1</cp:revision>
  <dcterms:created xsi:type="dcterms:W3CDTF">2014-12-04T06:28:23Z</dcterms:created>
  <dcterms:modified xsi:type="dcterms:W3CDTF">2024-09-23T09:32:39Z</dcterms:modified>
  <cp:version>1</cp:version>
</cp:coreProperties>
</file>

<file path=docProps/thumbnail.jpeg>
</file>