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0" r:id="rId4"/>
    <p:sldId id="331" r:id="rId5"/>
    <p:sldId id="326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23425"/>
            <a:ext cx="7389224" cy="110847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トイレご利用規約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9B615E-8CFF-C42D-103C-50922F1805E5}"/>
              </a:ext>
            </a:extLst>
          </p:cNvPr>
          <p:cNvSpPr txBox="1"/>
          <p:nvPr/>
        </p:nvSpPr>
        <p:spPr>
          <a:xfrm>
            <a:off x="1358537" y="2481260"/>
            <a:ext cx="7098916" cy="328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５．長時間占有しない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1"/>
            <a:ext cx="5126918" cy="475163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１．きれいに使用する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２．備品を持ち帰らない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３．電源を使わない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４．トイレ以外の用事で使わない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５．長時間占有しない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7040380" y="607186"/>
            <a:ext cx="2273168" cy="1209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ルールを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守ろう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6986455" y="2052943"/>
            <a:ext cx="2441310" cy="445143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46244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トイレをきれいに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使うことを守れる方のみ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ご利用ください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0CF8F5E9-2476-465C-8230-7C0328C3DFE0}"/>
              </a:ext>
            </a:extLst>
          </p:cNvPr>
          <p:cNvSpPr txBox="1"/>
          <p:nvPr/>
        </p:nvSpPr>
        <p:spPr>
          <a:xfrm rot="300006">
            <a:off x="977695" y="4754439"/>
            <a:ext cx="5595978" cy="12431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使わないでください！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B94680-78B7-860F-CDDF-D658B808BC08}"/>
              </a:ext>
            </a:extLst>
          </p:cNvPr>
          <p:cNvGrpSpPr/>
          <p:nvPr/>
        </p:nvGrpSpPr>
        <p:grpSpPr>
          <a:xfrm>
            <a:off x="7478468" y="3920117"/>
            <a:ext cx="2155052" cy="2531344"/>
            <a:chOff x="1208129" y="5741283"/>
            <a:chExt cx="2155052" cy="25313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1F5086C-61F6-FAE1-69DF-E2C91BFAEBCE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E51F7115-8784-120F-C37F-6700DDC13165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25" name="四角形: 上の 2 つの角を丸める 9">
                  <a:extLst>
                    <a:ext uri="{FF2B5EF4-FFF2-40B4-BE49-F238E27FC236}">
                      <a16:creationId xmlns:a16="http://schemas.microsoft.com/office/drawing/2014/main" id="{CBC3A955-6727-1C01-0CF7-EA35956923B9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EE021CC-8106-DA1D-EE96-05465FC2C8A6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" name="四角形: 上の 2 つの角を丸める 113">
                  <a:extLst>
                    <a:ext uri="{FF2B5EF4-FFF2-40B4-BE49-F238E27FC236}">
                      <a16:creationId xmlns:a16="http://schemas.microsoft.com/office/drawing/2014/main" id="{CF4BA090-3AE8-207A-68F8-8997FE89EDBA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四角形: 角を丸くする 112">
                  <a:extLst>
                    <a:ext uri="{FF2B5EF4-FFF2-40B4-BE49-F238E27FC236}">
                      <a16:creationId xmlns:a16="http://schemas.microsoft.com/office/drawing/2014/main" id="{CD3678AC-5469-2CE3-CCAB-9EFE6EE97E08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52013E50-CE6F-A365-A337-30AF9D6C58E4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7642330-60BD-82F1-4795-E4EB59DE3258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B1AFBFDB-39CA-4BCD-0187-6F5C4E1112AF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5AA6BB2-507A-1E20-AE44-0787175F6445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26751FE-92DE-BBF9-E8B1-571BCAD7FB77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B6CB612C-9C83-47AD-B7A7-18B5D606C411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68" name="四角形: 上の 2 つの角を丸める 67">
                    <a:extLst>
                      <a:ext uri="{FF2B5EF4-FFF2-40B4-BE49-F238E27FC236}">
                        <a16:creationId xmlns:a16="http://schemas.microsoft.com/office/drawing/2014/main" id="{0018341B-E4EA-3DDA-2C6D-27E806A0188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" name="四角形: 上の 2 つの角を丸める 105">
                    <a:extLst>
                      <a:ext uri="{FF2B5EF4-FFF2-40B4-BE49-F238E27FC236}">
                        <a16:creationId xmlns:a16="http://schemas.microsoft.com/office/drawing/2014/main" id="{1CB74B06-43DC-2CB5-4199-A809E8FC12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9E4439D1-DF7A-AB65-F4A9-1B4658093E5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5ADC1DCD-0271-A269-D0C7-18E6A9648FF3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EA73AC55-FE47-81D0-DA41-12892942F9B4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DE33E027-EDD0-BEE0-566C-24F8F9B323E7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47F7D23B-6295-691D-CE75-D80F5B5FD5E8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305BD71-8667-1A8E-3E37-CBEBCD5EB929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B46B069-C893-129B-9496-1A326F96ED83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F97A71EC-B8AA-4F0D-446F-B87C47637092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D16900E-DD3A-46E3-3C74-2010CB4F456D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9A471F9-985F-C9B5-D586-E8C62915CC9C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CFC1C08E-1EB4-EFB6-A950-A82AD16C99E3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D8B7324C-C4B5-CA2A-CF84-F41E18FDEA0F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40AE4658-D507-9277-C2D8-DC014DCFD9B2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F771EB4-8021-BA54-2A19-8C8DDA96C281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DF8AE38-032D-D5F6-A4C7-D42E92DED4D0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7EB877B0-937A-9C55-EC4E-2B454524179D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0DAA0A12-99CA-70DB-999E-FC6B88CFECA0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A7E6DAC-7742-D6AD-0ED7-BDB6DBD3EBD9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384D0CD-F71E-A056-9A6B-22D7CF0F5C3B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97BBF58-A6A6-1AC3-1356-DB428B98CB13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2EA34EC2-C62E-6E1E-561C-0CB3964974A1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F7316733-AF37-9B16-468A-5472FD63A16C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D70F74-BF6A-4078-E6B9-69E6C6DC8614}"/>
              </a:ext>
            </a:extLst>
          </p:cNvPr>
          <p:cNvSpPr txBox="1"/>
          <p:nvPr/>
        </p:nvSpPr>
        <p:spPr>
          <a:xfrm>
            <a:off x="391512" y="2497822"/>
            <a:ext cx="7128163" cy="384063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きれいに使う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長時間占有しない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備品を持ち帰らない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0D56E6B-EF2D-6351-996A-25B31EC1262B}"/>
              </a:ext>
            </a:extLst>
          </p:cNvPr>
          <p:cNvSpPr txBox="1"/>
          <p:nvPr/>
        </p:nvSpPr>
        <p:spPr>
          <a:xfrm>
            <a:off x="661860" y="339882"/>
            <a:ext cx="8627284" cy="14935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トイレルール三カ条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CC2C8A8-53C0-2C34-C8B2-19AA81E1D10B}"/>
              </a:ext>
            </a:extLst>
          </p:cNvPr>
          <p:cNvGrpSpPr/>
          <p:nvPr/>
        </p:nvGrpSpPr>
        <p:grpSpPr>
          <a:xfrm>
            <a:off x="8042127" y="3616036"/>
            <a:ext cx="1358747" cy="2891720"/>
            <a:chOff x="3602994" y="1272764"/>
            <a:chExt cx="1485964" cy="3162466"/>
          </a:xfrm>
        </p:grpSpPr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7BB3DADC-428F-00F2-6B8C-ABAE7BC43E1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54AB1D05-5DED-CA53-7C57-9DFE718D866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49FF800-8DC0-3B0B-8C00-EAFC245F9057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02ED6B-7305-316B-B2B6-1FC8DE4DD81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5CE070C-2272-5FD9-A9FF-9D87BB54043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円/楕円 840">
              <a:extLst>
                <a:ext uri="{FF2B5EF4-FFF2-40B4-BE49-F238E27FC236}">
                  <a16:creationId xmlns:a16="http://schemas.microsoft.com/office/drawing/2014/main" id="{F70183E1-1DA0-4F67-AE85-9057AB775E1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4324AAD-C996-ED68-D69B-FED28C312989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F8A817E-8665-9858-BF8F-3E043EDFF350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40DF076-E481-0889-6BAB-C1B63909F262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29A5E67-7E82-9C3B-96DE-F1CA674A201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ACC48F3-8B83-2DD6-14DB-FE4662C779A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E634F2D-DFE3-9F3F-473F-892AF4D0C71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7C1498A-C6DF-10BE-69F1-949A0F9411C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0CAA70F-F6C3-C1DF-F9FF-BA75AAB15DD4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0526294-B3AD-D625-564B-BD8E0173ED2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0B2F3A9-925F-87F9-929D-DC0FD91C2C5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4AAE92F0-0E89-B31B-29C2-05FEC5867EE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C231857-565B-7583-3279-629C2C2221C9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2BFF0E1-05AB-FDF3-1B2B-80A9FF091636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6426C6C5-990F-B1CD-9FA4-2DB6FA8DB091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片側の 2 つの角を丸めた四角形 68">
              <a:extLst>
                <a:ext uri="{FF2B5EF4-FFF2-40B4-BE49-F238E27FC236}">
                  <a16:creationId xmlns:a16="http://schemas.microsoft.com/office/drawing/2014/main" id="{DB058FA8-D43E-B83F-9944-110A10B472F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DFF8DA1-B573-A3CE-7B30-4653EDB8F3E0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E9536E2F-0C04-6B99-1AF1-36E9FFEACE8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B6C3AAFA-AD5B-C218-DF01-F66497B158C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840">
              <a:extLst>
                <a:ext uri="{FF2B5EF4-FFF2-40B4-BE49-F238E27FC236}">
                  <a16:creationId xmlns:a16="http://schemas.microsoft.com/office/drawing/2014/main" id="{2AE8D9DA-ADEC-2D05-9219-591D40D08DD2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7B613786-D094-B901-9602-6DE549390172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11">
              <a:extLst>
                <a:ext uri="{FF2B5EF4-FFF2-40B4-BE49-F238E27FC236}">
                  <a16:creationId xmlns:a16="http://schemas.microsoft.com/office/drawing/2014/main" id="{05069CD3-CA6A-717D-0E14-79BC7C306D62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C78C1212-5C19-4EAC-9EE9-16C53856EF5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08942267-7555-394E-F084-0F8006EE0321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D72A5DE3-4960-FDF5-EED5-6B05BA396DB0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EA4CD942-1349-BDAC-8D02-2685B7B2255A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8549400-6392-BC3A-BEFD-EE57712C920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0322DF3-C5CB-390A-33BE-5C70935248D4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FAA6920-6493-4943-01AE-8B33785D0BCF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86B1669-6D97-F857-143F-C81A56747C5F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50C1AE67-8E6C-7928-148B-B43BDB4C4AD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5803152-5A81-E1C7-C9AB-41CB04112570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A4F7B15F-5A56-C9F3-972E-7BA90BD8DD5A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7415A3DB-0B02-836F-C102-D36DD96D7FDA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5918CD04-6A02-8C49-C8CF-3A58AF4ADB83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43D7C9-A80B-2213-A569-C748A96F9A3C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87D1151-E572-3800-40C8-D4441C9B1780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0">
              <a:extLst>
                <a:ext uri="{FF2B5EF4-FFF2-40B4-BE49-F238E27FC236}">
                  <a16:creationId xmlns:a16="http://schemas.microsoft.com/office/drawing/2014/main" id="{6C4C42BB-E6D9-650C-78DA-4DD80B4A59D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EBEB368D-131B-D238-3997-2A04B4D9070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6CFCCEB-6D55-1987-2093-1525F8FFEEFB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四角形: 上の 2 つの角を丸める 70">
              <a:extLst>
                <a:ext uri="{FF2B5EF4-FFF2-40B4-BE49-F238E27FC236}">
                  <a16:creationId xmlns:a16="http://schemas.microsoft.com/office/drawing/2014/main" id="{692B1718-04EB-7EE2-4F0A-50B8A35B9AD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39ACF1A4-532A-5914-59F6-4BE4BF8DC3ED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CAC0EDE-E8C8-53B7-C888-D98CF491AABE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B6DA6A1-04B3-243A-9B08-B1B25CF84AA4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52B69D3-5A1B-1B92-2F37-DF5A11DADA2A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CC00769-6705-20C8-BB09-890C66126215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340CD9D-5E96-AF5C-17E3-97FA3C5F463B}"/>
              </a:ext>
            </a:extLst>
          </p:cNvPr>
          <p:cNvSpPr txBox="1"/>
          <p:nvPr/>
        </p:nvSpPr>
        <p:spPr>
          <a:xfrm rot="21051479">
            <a:off x="7236720" y="2368896"/>
            <a:ext cx="2191019" cy="11691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守れない方は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使わないで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66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98525" y="1008866"/>
            <a:ext cx="7375212" cy="203804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トイレの誓い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23F510-660C-55F1-AB0D-E76D2B5D71D9}"/>
              </a:ext>
            </a:extLst>
          </p:cNvPr>
          <p:cNvSpPr txBox="1"/>
          <p:nvPr/>
        </p:nvSpPr>
        <p:spPr>
          <a:xfrm>
            <a:off x="1113359" y="3334650"/>
            <a:ext cx="4435193" cy="245523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きれいに使う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長時間占有しない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備品を持ち帰らない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1AAE0EB-BCA0-F67C-6626-C7BC1F04F334}"/>
              </a:ext>
            </a:extLst>
          </p:cNvPr>
          <p:cNvGrpSpPr/>
          <p:nvPr/>
        </p:nvGrpSpPr>
        <p:grpSpPr>
          <a:xfrm>
            <a:off x="6377687" y="3465489"/>
            <a:ext cx="2414977" cy="2377677"/>
            <a:chOff x="-675080" y="481566"/>
            <a:chExt cx="2414977" cy="237767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5E17F79-C384-8178-3D4A-88D4F3A82BE1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F368942-DF95-9CD9-99EE-D29083C7C1DA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2CB534ED-5DFA-0C8B-108E-788FA856DB73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528F50E-C650-1D72-DCAB-F125C8000280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26" name="四角形: 上の 2 つの角を丸める 9">
                    <a:extLst>
                      <a:ext uri="{FF2B5EF4-FFF2-40B4-BE49-F238E27FC236}">
                        <a16:creationId xmlns:a16="http://schemas.microsoft.com/office/drawing/2014/main" id="{3B1C88A7-7CD8-FDEE-8B64-271BAC9A471C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AA9134CE-9FFC-4A0F-20B9-AAFD9F78075C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113">
                    <a:extLst>
                      <a:ext uri="{FF2B5EF4-FFF2-40B4-BE49-F238E27FC236}">
                        <a16:creationId xmlns:a16="http://schemas.microsoft.com/office/drawing/2014/main" id="{C851E8C6-8563-2255-6BB1-B3D0C10288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角を丸くする 112">
                    <a:extLst>
                      <a:ext uri="{FF2B5EF4-FFF2-40B4-BE49-F238E27FC236}">
                        <a16:creationId xmlns:a16="http://schemas.microsoft.com/office/drawing/2014/main" id="{90A7F290-46C1-5EB8-1801-8191E54D7CEE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C5E3F3B5-FD62-5B20-73D2-17168D684B38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E2055049-D7F9-4FD3-14DF-66E76D934161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1B76CA29-712C-8D41-A607-47DA6DEC099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B6017846-A8F6-4A63-2438-2C7603885F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4AF829D3-6110-ED59-6BBA-DB41B6A50D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C6EDD472-67AC-3EEB-E68E-EE73C4762484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51" name="四角形: 上の 2 つの角を丸める 50">
                      <a:extLst>
                        <a:ext uri="{FF2B5EF4-FFF2-40B4-BE49-F238E27FC236}">
                          <a16:creationId xmlns:a16="http://schemas.microsoft.com/office/drawing/2014/main" id="{4A526E4B-1D80-2CF6-FB5D-86BE223E7EC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四角形: 上の 2 つの角を丸める 51">
                      <a:extLst>
                        <a:ext uri="{FF2B5EF4-FFF2-40B4-BE49-F238E27FC236}">
                          <a16:creationId xmlns:a16="http://schemas.microsoft.com/office/drawing/2014/main" id="{1333E322-D5B4-5AB8-B530-C23E1B1C637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四角形: 上の 2 つの角を丸める 52">
                      <a:extLst>
                        <a:ext uri="{FF2B5EF4-FFF2-40B4-BE49-F238E27FC236}">
                          <a16:creationId xmlns:a16="http://schemas.microsoft.com/office/drawing/2014/main" id="{502A7348-D8A8-0467-FD56-8B57D03B1A9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フリーフォーム: 図形 53">
                      <a:extLst>
                        <a:ext uri="{FF2B5EF4-FFF2-40B4-BE49-F238E27FC236}">
                          <a16:creationId xmlns:a16="http://schemas.microsoft.com/office/drawing/2014/main" id="{337BC62D-CCFB-3674-ADF3-B9D74E323F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9E27F7B8-1B88-F88B-4E1D-C7AA4CF5A51A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F1089AA-1BA0-5176-A3A4-612BF094A2F0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C3AAFFD-66DB-FE30-BB7F-28944CE42AFF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3FCEAF7-F93E-1C17-0272-CB4DCC860AED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DCA609F-CB2A-FAEF-D335-CBC64288F3DA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09A3FDE1-A5B7-0C7D-6693-25B30B6FB48D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弦 16">
              <a:extLst>
                <a:ext uri="{FF2B5EF4-FFF2-40B4-BE49-F238E27FC236}">
                  <a16:creationId xmlns:a16="http://schemas.microsoft.com/office/drawing/2014/main" id="{FA53C133-3422-9483-C40E-224E3B6C4E2A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弦 17">
              <a:extLst>
                <a:ext uri="{FF2B5EF4-FFF2-40B4-BE49-F238E27FC236}">
                  <a16:creationId xmlns:a16="http://schemas.microsoft.com/office/drawing/2014/main" id="{F4C7BE89-D809-0E8A-D56B-E41831AE259E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F46DC3CA-03E6-D723-E291-F11DA82B9028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52042BB-3960-B002-F0D5-A62F5100565C}"/>
              </a:ext>
            </a:extLst>
          </p:cNvPr>
          <p:cNvSpPr txBox="1"/>
          <p:nvPr/>
        </p:nvSpPr>
        <p:spPr>
          <a:xfrm rot="20700000">
            <a:off x="5642345" y="4215945"/>
            <a:ext cx="694746" cy="2870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常識や</a:t>
            </a:r>
          </a:p>
        </p:txBody>
      </p: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5733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428206" y="392060"/>
            <a:ext cx="7049588" cy="1160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ルールを守れる方のみ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トイレをご利用下さい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812541" y="2078850"/>
            <a:ext cx="6152414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一つ、きれいに利用する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一つ、大声で騒がない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一つ、備品を持ち帰らない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一つ、異物を流さない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一つ、電源を充電に使わない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8F656F4-6001-4533-FEFF-0DFC3A6C738D}"/>
              </a:ext>
            </a:extLst>
          </p:cNvPr>
          <p:cNvGrpSpPr/>
          <p:nvPr/>
        </p:nvGrpSpPr>
        <p:grpSpPr>
          <a:xfrm>
            <a:off x="7113240" y="4002004"/>
            <a:ext cx="2135867" cy="2102878"/>
            <a:chOff x="-675080" y="481566"/>
            <a:chExt cx="2414977" cy="237767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8D30BC9-E321-EF5A-4323-197967CBBF80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0B2E0D65-2646-F4EE-502D-1D8AC48D7254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853C7393-8471-2FE3-367A-607F746B46D4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DDE3E218-8DD9-4CC5-049A-75A9488A04AF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19" name="四角形: 上の 2 つの角を丸める 9">
                    <a:extLst>
                      <a:ext uri="{FF2B5EF4-FFF2-40B4-BE49-F238E27FC236}">
                        <a16:creationId xmlns:a16="http://schemas.microsoft.com/office/drawing/2014/main" id="{D5ABC4F8-88FB-9E6A-77C2-763D45BA5701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9B4B4E08-05C8-3529-1C4E-BF9338D8DD8B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四角形: 上の 2 つの角を丸める 113">
                    <a:extLst>
                      <a:ext uri="{FF2B5EF4-FFF2-40B4-BE49-F238E27FC236}">
                        <a16:creationId xmlns:a16="http://schemas.microsoft.com/office/drawing/2014/main" id="{3A7D8D03-0A63-4406-0D05-C996206589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四角形: 角を丸くする 112">
                    <a:extLst>
                      <a:ext uri="{FF2B5EF4-FFF2-40B4-BE49-F238E27FC236}">
                        <a16:creationId xmlns:a16="http://schemas.microsoft.com/office/drawing/2014/main" id="{FB45DF95-0438-9300-6836-C653D1147F54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BDCBD744-17E8-B822-42A6-D4B827500369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5D80B865-1EB3-41ED-4879-E58EE0DDA71C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C36DB000-3E2B-BAAC-93F7-4109BAA390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3CB7C877-8D17-713A-AD6B-5F3704526F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EA31AB29-F549-5224-CD5B-BE6E2786C7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BA429832-D9A6-4868-06E4-8B56F26EB8D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30" name="四角形: 上の 2 つの角を丸める 29">
                      <a:extLst>
                        <a:ext uri="{FF2B5EF4-FFF2-40B4-BE49-F238E27FC236}">
                          <a16:creationId xmlns:a16="http://schemas.microsoft.com/office/drawing/2014/main" id="{D775872A-8C00-AFC8-CC35-F11CB2E195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四角形: 上の 2 つの角を丸める 30">
                      <a:extLst>
                        <a:ext uri="{FF2B5EF4-FFF2-40B4-BE49-F238E27FC236}">
                          <a16:creationId xmlns:a16="http://schemas.microsoft.com/office/drawing/2014/main" id="{BFC27FB4-A343-496E-6FD0-C67917C4F1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四角形: 上の 2 つの角を丸める 31">
                      <a:extLst>
                        <a:ext uri="{FF2B5EF4-FFF2-40B4-BE49-F238E27FC236}">
                          <a16:creationId xmlns:a16="http://schemas.microsoft.com/office/drawing/2014/main" id="{46071F2E-E345-DC63-8403-EBBDF12CE06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7CD2B700-C868-4971-A410-3284667838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65698F84-289B-E434-F339-4E107F04E0B2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489985A0-70C2-EC50-B5CC-BFF71F8A8B45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8FFDF15D-4542-62FB-DAAB-F582C7C4D09A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0EB0BB55-1B8C-74A8-2558-14EB773625E2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B90BCF4-7C01-D0F6-4B62-6A635DAC5B57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D606162-8A8D-EAA6-7192-CE50FD3899DF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弦 8">
              <a:extLst>
                <a:ext uri="{FF2B5EF4-FFF2-40B4-BE49-F238E27FC236}">
                  <a16:creationId xmlns:a16="http://schemas.microsoft.com/office/drawing/2014/main" id="{31AC009F-C94C-00B8-8090-D256A4D57AE5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弦 10">
              <a:extLst>
                <a:ext uri="{FF2B5EF4-FFF2-40B4-BE49-F238E27FC236}">
                  <a16:creationId xmlns:a16="http://schemas.microsoft.com/office/drawing/2014/main" id="{8949725F-BEFD-EA33-43F5-3F4B86D4055A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7AB1C284-7A7A-1022-0591-F7CD62207B9B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1975B70-D098-14BD-1D5B-7577763F2312}"/>
              </a:ext>
            </a:extLst>
          </p:cNvPr>
          <p:cNvSpPr txBox="1"/>
          <p:nvPr/>
        </p:nvSpPr>
        <p:spPr>
          <a:xfrm rot="20700000">
            <a:off x="6839573" y="2250625"/>
            <a:ext cx="1946783" cy="132208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トイレは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気持ちよく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使おう！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A4 210 x 297 mm</PresentationFormat>
  <Paragraphs>40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hari0040_トイレ使用上注意の貼り紙</dc:title>
  <dc:subject>hari0040_トイレ使用上注意の貼り紙</dc:subject>
  <dc:creator>でじけろお</dc:creator>
  <cp:lastModifiedBy/>
  <cp:revision>1</cp:revision>
  <dcterms:created xsi:type="dcterms:W3CDTF">2014-12-04T06:28:23Z</dcterms:created>
  <dcterms:modified xsi:type="dcterms:W3CDTF">2024-09-23T12:44:42Z</dcterms:modified>
  <cp:version>1</cp:version>
</cp:coreProperties>
</file>