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25" r:id="rId4"/>
    <p:sldId id="318" r:id="rId5"/>
    <p:sldId id="326" r:id="rId6"/>
    <p:sldId id="32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94" autoAdjust="0"/>
    <p:restoredTop sz="94660"/>
  </p:normalViewPr>
  <p:slideViewPr>
    <p:cSldViewPr>
      <p:cViewPr varScale="1">
        <p:scale>
          <a:sx n="52" d="100"/>
          <a:sy n="52" d="100"/>
        </p:scale>
        <p:origin x="402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1367969" y="4285173"/>
            <a:ext cx="7810500" cy="133565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トイレご利用規約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F58076-7849-8240-2A72-13F970EFE60D}"/>
              </a:ext>
            </a:extLst>
          </p:cNvPr>
          <p:cNvSpPr txBox="1"/>
          <p:nvPr/>
        </p:nvSpPr>
        <p:spPr>
          <a:xfrm rot="5400000">
            <a:off x="-1234443" y="3339713"/>
            <a:ext cx="7810500" cy="322657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５．長時間占有しない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810490"/>
            <a:ext cx="5458757" cy="49384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５．長時間占有しない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2777722" y="7640620"/>
            <a:ext cx="1946783" cy="125324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監視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してるで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1E28813-D0E8-2D9A-3CF3-B780E1DECDCB}"/>
              </a:ext>
            </a:extLst>
          </p:cNvPr>
          <p:cNvGrpSpPr/>
          <p:nvPr/>
        </p:nvGrpSpPr>
        <p:grpSpPr>
          <a:xfrm>
            <a:off x="308618" y="7079005"/>
            <a:ext cx="2155052" cy="2531344"/>
            <a:chOff x="1208129" y="5741283"/>
            <a:chExt cx="2155052" cy="25313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4658992-C6FE-8692-C953-CCECEB9CE311}"/>
                </a:ext>
              </a:extLst>
            </p:cNvPr>
            <p:cNvGrpSpPr/>
            <p:nvPr/>
          </p:nvGrpSpPr>
          <p:grpSpPr>
            <a:xfrm>
              <a:off x="1208129" y="5741283"/>
              <a:ext cx="2155052" cy="2531344"/>
              <a:chOff x="-293904" y="5127881"/>
              <a:chExt cx="4063203" cy="4772675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7F50DA47-AACF-3DD3-B3F2-8907A335B603}"/>
                  </a:ext>
                </a:extLst>
              </p:cNvPr>
              <p:cNvGrpSpPr/>
              <p:nvPr/>
            </p:nvGrpSpPr>
            <p:grpSpPr>
              <a:xfrm>
                <a:off x="891623" y="5352596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127" name="四角形: 上の 2 つの角を丸める 9">
                  <a:extLst>
                    <a:ext uri="{FF2B5EF4-FFF2-40B4-BE49-F238E27FC236}">
                      <a16:creationId xmlns:a16="http://schemas.microsoft.com/office/drawing/2014/main" id="{D22FFDFC-A202-B5CD-4849-D5C4A91373E1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CDF3A51C-A381-05BF-F453-B3AEF2BDACCD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四角形: 上の 2 つの角を丸める 113">
                  <a:extLst>
                    <a:ext uri="{FF2B5EF4-FFF2-40B4-BE49-F238E27FC236}">
                      <a16:creationId xmlns:a16="http://schemas.microsoft.com/office/drawing/2014/main" id="{CA07CCA8-E9A2-DB25-4217-6660C5E88BC2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四角形: 角を丸くする 112">
                  <a:extLst>
                    <a:ext uri="{FF2B5EF4-FFF2-40B4-BE49-F238E27FC236}">
                      <a16:creationId xmlns:a16="http://schemas.microsoft.com/office/drawing/2014/main" id="{139CE200-FA5E-72AE-115C-B59715D0D89B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21339DE7-49F9-4DEA-62F7-385EF54F20F2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7751D4D8-7DDC-F043-A6D1-D612BBB5F23C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BCF12446-678B-2DA0-540D-E6D26735D302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55090EAD-9BE0-9215-5A80-A795E981CF19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5165C287-BB4A-2E20-98B7-1E8FFD02E481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57272E3F-6E88-AA6B-EA85-7DF68BF81F8D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171" name="四角形: 上の 2 つの角を丸める 170">
                    <a:extLst>
                      <a:ext uri="{FF2B5EF4-FFF2-40B4-BE49-F238E27FC236}">
                        <a16:creationId xmlns:a16="http://schemas.microsoft.com/office/drawing/2014/main" id="{0972FD5E-9ABB-73A8-9683-0AC5E7C0ADB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" name="四角形: 上の 2 つの角を丸める 171">
                    <a:extLst>
                      <a:ext uri="{FF2B5EF4-FFF2-40B4-BE49-F238E27FC236}">
                        <a16:creationId xmlns:a16="http://schemas.microsoft.com/office/drawing/2014/main" id="{485FC303-3FBC-66ED-1FC1-AD346AC3565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3" name="四角形: 上の 2 つの角を丸める 172">
                    <a:extLst>
                      <a:ext uri="{FF2B5EF4-FFF2-40B4-BE49-F238E27FC236}">
                        <a16:creationId xmlns:a16="http://schemas.microsoft.com/office/drawing/2014/main" id="{3A6D5F61-8D7B-67CF-4DA6-74BBA926208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4CEF94B5-9B7D-547A-DDB0-41F4CD084B85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67B03EAB-8EA2-4160-1FF0-FD92BE9EBDE3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9C0ACA8F-78CC-188A-AC06-E5542D8BBC2F}"/>
                  </a:ext>
                </a:extLst>
              </p:cNvPr>
              <p:cNvSpPr/>
              <p:nvPr/>
            </p:nvSpPr>
            <p:spPr>
              <a:xfrm rot="13159527">
                <a:off x="878783" y="9141341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F0450D1B-3853-A8C1-8A45-286B3AAA5DA8}"/>
                  </a:ext>
                </a:extLst>
              </p:cNvPr>
              <p:cNvSpPr/>
              <p:nvPr/>
            </p:nvSpPr>
            <p:spPr>
              <a:xfrm rot="13159527">
                <a:off x="389833" y="8995292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3FEE58A-8689-8EEA-686E-3826D6063CB2}"/>
                  </a:ext>
                </a:extLst>
              </p:cNvPr>
              <p:cNvSpPr/>
              <p:nvPr/>
            </p:nvSpPr>
            <p:spPr>
              <a:xfrm rot="19800000">
                <a:off x="185267" y="8099950"/>
                <a:ext cx="1656685" cy="956229"/>
              </a:xfrm>
              <a:custGeom>
                <a:avLst/>
                <a:gdLst>
                  <a:gd name="connsiteX0" fmla="*/ 1552109 w 1656685"/>
                  <a:gd name="connsiteY0" fmla="*/ 40509 h 956229"/>
                  <a:gd name="connsiteX1" fmla="*/ 1656685 w 1656685"/>
                  <a:gd name="connsiteY1" fmla="*/ 237192 h 956229"/>
                  <a:gd name="connsiteX2" fmla="*/ 1656684 w 1656685"/>
                  <a:gd name="connsiteY2" fmla="*/ 237192 h 956229"/>
                  <a:gd name="connsiteX3" fmla="*/ 1419492 w 1656685"/>
                  <a:gd name="connsiteY3" fmla="*/ 474384 h 956229"/>
                  <a:gd name="connsiteX4" fmla="*/ 689023 w 1656685"/>
                  <a:gd name="connsiteY4" fmla="*/ 474383 h 956229"/>
                  <a:gd name="connsiteX5" fmla="*/ 410829 w 1656685"/>
                  <a:gd name="connsiteY5" fmla="*/ 956229 h 956229"/>
                  <a:gd name="connsiteX6" fmla="*/ 0 w 1656685"/>
                  <a:gd name="connsiteY6" fmla="*/ 719037 h 956229"/>
                  <a:gd name="connsiteX7" fmla="*/ 344958 w 1656685"/>
                  <a:gd name="connsiteY7" fmla="*/ 121554 h 956229"/>
                  <a:gd name="connsiteX8" fmla="*/ 488982 w 1656685"/>
                  <a:gd name="connsiteY8" fmla="*/ 11040 h 956229"/>
                  <a:gd name="connsiteX9" fmla="*/ 498221 w 1656685"/>
                  <a:gd name="connsiteY9" fmla="*/ 10395 h 956229"/>
                  <a:gd name="connsiteX10" fmla="*/ 516184 w 1656685"/>
                  <a:gd name="connsiteY10" fmla="*/ 4819 h 956229"/>
                  <a:gd name="connsiteX11" fmla="*/ 563987 w 1656685"/>
                  <a:gd name="connsiteY11" fmla="*/ 0 h 956229"/>
                  <a:gd name="connsiteX12" fmla="*/ 1419493 w 1656685"/>
                  <a:gd name="connsiteY12" fmla="*/ 0 h 956229"/>
                  <a:gd name="connsiteX13" fmla="*/ 1552109 w 1656685"/>
                  <a:gd name="connsiteY13" fmla="*/ 40509 h 95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5" h="956229">
                    <a:moveTo>
                      <a:pt x="1552109" y="40509"/>
                    </a:moveTo>
                    <a:cubicBezTo>
                      <a:pt x="1615203" y="83134"/>
                      <a:pt x="1656685" y="155318"/>
                      <a:pt x="1656685" y="237192"/>
                    </a:cubicBezTo>
                    <a:lnTo>
                      <a:pt x="1656684" y="237192"/>
                    </a:lnTo>
                    <a:cubicBezTo>
                      <a:pt x="1656684" y="368190"/>
                      <a:pt x="1550490" y="474384"/>
                      <a:pt x="1419492" y="474384"/>
                    </a:cubicBezTo>
                    <a:lnTo>
                      <a:pt x="689023" y="474383"/>
                    </a:lnTo>
                    <a:lnTo>
                      <a:pt x="410829" y="956229"/>
                    </a:lnTo>
                    <a:lnTo>
                      <a:pt x="0" y="719037"/>
                    </a:lnTo>
                    <a:lnTo>
                      <a:pt x="344958" y="121554"/>
                    </a:lnTo>
                    <a:cubicBezTo>
                      <a:pt x="377707" y="64830"/>
                      <a:pt x="430348" y="26750"/>
                      <a:pt x="488982" y="11040"/>
                    </a:cubicBezTo>
                    <a:lnTo>
                      <a:pt x="498221" y="10395"/>
                    </a:lnTo>
                    <a:lnTo>
                      <a:pt x="516184" y="4819"/>
                    </a:lnTo>
                    <a:cubicBezTo>
                      <a:pt x="531625" y="1659"/>
                      <a:pt x="547612" y="0"/>
                      <a:pt x="563987" y="0"/>
                    </a:cubicBezTo>
                    <a:lnTo>
                      <a:pt x="1419493" y="0"/>
                    </a:lnTo>
                    <a:cubicBezTo>
                      <a:pt x="1468617" y="0"/>
                      <a:pt x="1514253" y="14934"/>
                      <a:pt x="155210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CA5AF42-055A-9EFD-61F5-BF3CBB83BAC6}"/>
                  </a:ext>
                </a:extLst>
              </p:cNvPr>
              <p:cNvSpPr/>
              <p:nvPr/>
            </p:nvSpPr>
            <p:spPr>
              <a:xfrm rot="19800000">
                <a:off x="720738" y="8155387"/>
                <a:ext cx="1670325" cy="975208"/>
              </a:xfrm>
              <a:custGeom>
                <a:avLst/>
                <a:gdLst>
                  <a:gd name="connsiteX0" fmla="*/ 1565749 w 1670325"/>
                  <a:gd name="connsiteY0" fmla="*/ 40509 h 975208"/>
                  <a:gd name="connsiteX1" fmla="*/ 1670325 w 1670325"/>
                  <a:gd name="connsiteY1" fmla="*/ 237192 h 975208"/>
                  <a:gd name="connsiteX2" fmla="*/ 1670324 w 1670325"/>
                  <a:gd name="connsiteY2" fmla="*/ 237192 h 975208"/>
                  <a:gd name="connsiteX3" fmla="*/ 1433132 w 1670325"/>
                  <a:gd name="connsiteY3" fmla="*/ 474384 h 975208"/>
                  <a:gd name="connsiteX4" fmla="*/ 699980 w 1670325"/>
                  <a:gd name="connsiteY4" fmla="*/ 474383 h 975208"/>
                  <a:gd name="connsiteX5" fmla="*/ 410829 w 1670325"/>
                  <a:gd name="connsiteY5" fmla="*/ 975208 h 975208"/>
                  <a:gd name="connsiteX6" fmla="*/ 0 w 1670325"/>
                  <a:gd name="connsiteY6" fmla="*/ 738016 h 975208"/>
                  <a:gd name="connsiteX7" fmla="*/ 344958 w 1670325"/>
                  <a:gd name="connsiteY7" fmla="*/ 140532 h 975208"/>
                  <a:gd name="connsiteX8" fmla="*/ 407263 w 1670325"/>
                  <a:gd name="connsiteY8" fmla="*/ 69895 h 975208"/>
                  <a:gd name="connsiteX9" fmla="*/ 415549 w 1670325"/>
                  <a:gd name="connsiteY9" fmla="*/ 64816 h 975208"/>
                  <a:gd name="connsiteX10" fmla="*/ 445011 w 1670325"/>
                  <a:gd name="connsiteY10" fmla="*/ 40508 h 975208"/>
                  <a:gd name="connsiteX11" fmla="*/ 577627 w 1670325"/>
                  <a:gd name="connsiteY11" fmla="*/ 0 h 975208"/>
                  <a:gd name="connsiteX12" fmla="*/ 1433133 w 1670325"/>
                  <a:gd name="connsiteY12" fmla="*/ 0 h 975208"/>
                  <a:gd name="connsiteX13" fmla="*/ 1565749 w 1670325"/>
                  <a:gd name="connsiteY13" fmla="*/ 40509 h 97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70325" h="975208">
                    <a:moveTo>
                      <a:pt x="1565749" y="40509"/>
                    </a:moveTo>
                    <a:cubicBezTo>
                      <a:pt x="1628843" y="83134"/>
                      <a:pt x="1670325" y="155318"/>
                      <a:pt x="1670325" y="237192"/>
                    </a:cubicBezTo>
                    <a:lnTo>
                      <a:pt x="1670324" y="237192"/>
                    </a:lnTo>
                    <a:cubicBezTo>
                      <a:pt x="1670324" y="368190"/>
                      <a:pt x="1564130" y="474384"/>
                      <a:pt x="1433132" y="474384"/>
                    </a:cubicBezTo>
                    <a:lnTo>
                      <a:pt x="699980" y="474383"/>
                    </a:lnTo>
                    <a:lnTo>
                      <a:pt x="410829" y="975208"/>
                    </a:lnTo>
                    <a:lnTo>
                      <a:pt x="0" y="738016"/>
                    </a:lnTo>
                    <a:lnTo>
                      <a:pt x="344958" y="140532"/>
                    </a:lnTo>
                    <a:cubicBezTo>
                      <a:pt x="361333" y="112170"/>
                      <a:pt x="382680" y="88470"/>
                      <a:pt x="407263" y="69895"/>
                    </a:cubicBezTo>
                    <a:lnTo>
                      <a:pt x="415549" y="64816"/>
                    </a:lnTo>
                    <a:lnTo>
                      <a:pt x="445011" y="40508"/>
                    </a:lnTo>
                    <a:cubicBezTo>
                      <a:pt x="482867" y="14934"/>
                      <a:pt x="528503" y="0"/>
                      <a:pt x="577627" y="0"/>
                    </a:cubicBezTo>
                    <a:lnTo>
                      <a:pt x="1433133" y="0"/>
                    </a:lnTo>
                    <a:cubicBezTo>
                      <a:pt x="1482257" y="0"/>
                      <a:pt x="1527893" y="14934"/>
                      <a:pt x="156574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1938D141-2ABD-A980-3D0E-8253BF636F6F}"/>
                  </a:ext>
                </a:extLst>
              </p:cNvPr>
              <p:cNvSpPr/>
              <p:nvPr/>
            </p:nvSpPr>
            <p:spPr>
              <a:xfrm rot="20700000">
                <a:off x="957402" y="6529889"/>
                <a:ext cx="1389906" cy="1778784"/>
              </a:xfrm>
              <a:prstGeom prst="round2SameRect">
                <a:avLst>
                  <a:gd name="adj1" fmla="val 50000"/>
                  <a:gd name="adj2" fmla="val 3455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13E6EA4-DC12-A868-EA50-4D3C8EE2C324}"/>
                  </a:ext>
                </a:extLst>
              </p:cNvPr>
              <p:cNvSpPr/>
              <p:nvPr/>
            </p:nvSpPr>
            <p:spPr>
              <a:xfrm rot="18204691">
                <a:off x="784923" y="8018415"/>
                <a:ext cx="407012" cy="58364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609EDAD-1F14-FA1A-FED1-EFBB84FCAC17}"/>
                  </a:ext>
                </a:extLst>
              </p:cNvPr>
              <p:cNvSpPr/>
              <p:nvPr/>
            </p:nvSpPr>
            <p:spPr>
              <a:xfrm rot="3370268" flipH="1">
                <a:off x="222848" y="7018163"/>
                <a:ext cx="1190028" cy="1134206"/>
              </a:xfrm>
              <a:custGeom>
                <a:avLst/>
                <a:gdLst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30719 w 1190028"/>
                  <a:gd name="connsiteY9" fmla="*/ 158410 h 1134206"/>
                  <a:gd name="connsiteX10" fmla="*/ 824335 w 1190028"/>
                  <a:gd name="connsiteY10" fmla="*/ 134848 h 1134206"/>
                  <a:gd name="connsiteX11" fmla="*/ 1005311 w 1190028"/>
                  <a:gd name="connsiteY11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005311 w 1190028"/>
                  <a:gd name="connsiteY10" fmla="*/ 0 h 1134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028" h="1134206">
                    <a:moveTo>
                      <a:pt x="1005311" y="0"/>
                    </a:moveTo>
                    <a:cubicBezTo>
                      <a:pt x="1080274" y="0"/>
                      <a:pt x="1144591" y="33961"/>
                      <a:pt x="1172065" y="82359"/>
                    </a:cubicBezTo>
                    <a:lnTo>
                      <a:pt x="1183974" y="126313"/>
                    </a:lnTo>
                    <a:lnTo>
                      <a:pt x="1186229" y="126108"/>
                    </a:lnTo>
                    <a:cubicBezTo>
                      <a:pt x="1214009" y="431845"/>
                      <a:pt x="1088197" y="731428"/>
                      <a:pt x="850454" y="925658"/>
                    </a:cubicBezTo>
                    <a:cubicBezTo>
                      <a:pt x="612711" y="1119887"/>
                      <a:pt x="294054" y="1183421"/>
                      <a:pt x="0" y="1095223"/>
                    </a:cubicBezTo>
                    <a:lnTo>
                      <a:pt x="103785" y="749201"/>
                    </a:lnTo>
                    <a:cubicBezTo>
                      <a:pt x="282929" y="802933"/>
                      <a:pt x="477061" y="764227"/>
                      <a:pt x="621899" y="645899"/>
                    </a:cubicBezTo>
                    <a:cubicBezTo>
                      <a:pt x="766737" y="527571"/>
                      <a:pt x="843384" y="345059"/>
                      <a:pt x="826460" y="158797"/>
                    </a:cubicBezTo>
                    <a:lnTo>
                      <a:pt x="824335" y="134848"/>
                    </a:lnTo>
                    <a:cubicBezTo>
                      <a:pt x="824335" y="60374"/>
                      <a:pt x="905361" y="0"/>
                      <a:pt x="100531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9CBB80DE-A749-01BC-DD05-B67AF4002608}"/>
                  </a:ext>
                </a:extLst>
              </p:cNvPr>
              <p:cNvGrpSpPr/>
              <p:nvPr/>
            </p:nvGrpSpPr>
            <p:grpSpPr>
              <a:xfrm>
                <a:off x="-293904" y="5127881"/>
                <a:ext cx="2395018" cy="2268631"/>
                <a:chOff x="-293904" y="5127881"/>
                <a:chExt cx="2395018" cy="2268631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5B4E51D8-C9D2-8B9A-D346-8CD0C0E2F71D}"/>
                    </a:ext>
                  </a:extLst>
                </p:cNvPr>
                <p:cNvSpPr/>
                <p:nvPr/>
              </p:nvSpPr>
              <p:spPr>
                <a:xfrm rot="18900000" flipH="1">
                  <a:off x="-293904" y="6223260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EE21AA9B-C3F4-104E-5B30-724078DD697C}"/>
                    </a:ext>
                  </a:extLst>
                </p:cNvPr>
                <p:cNvSpPr/>
                <p:nvPr/>
              </p:nvSpPr>
              <p:spPr>
                <a:xfrm>
                  <a:off x="-49642" y="5529621"/>
                  <a:ext cx="1866891" cy="1866891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244FB984-74AB-86FD-6532-5B557D660448}"/>
                    </a:ext>
                  </a:extLst>
                </p:cNvPr>
                <p:cNvSpPr/>
                <p:nvPr/>
              </p:nvSpPr>
              <p:spPr>
                <a:xfrm rot="1800000">
                  <a:off x="1459008" y="6147934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64C1524-33DC-B68C-1777-EF1DB6B598C9}"/>
                    </a:ext>
                  </a:extLst>
                </p:cNvPr>
                <p:cNvSpPr/>
                <p:nvPr/>
              </p:nvSpPr>
              <p:spPr>
                <a:xfrm rot="14400000">
                  <a:off x="350507" y="6782800"/>
                  <a:ext cx="311298" cy="211942"/>
                </a:xfrm>
                <a:custGeom>
                  <a:avLst/>
                  <a:gdLst>
                    <a:gd name="connsiteX0" fmla="*/ 478851 w 478851"/>
                    <a:gd name="connsiteY0" fmla="*/ 345119 h 345119"/>
                    <a:gd name="connsiteX1" fmla="*/ 382783 w 478851"/>
                    <a:gd name="connsiteY1" fmla="*/ 345119 h 345119"/>
                    <a:gd name="connsiteX2" fmla="*/ 186230 w 478851"/>
                    <a:gd name="connsiteY2" fmla="*/ 122333 h 345119"/>
                    <a:gd name="connsiteX3" fmla="*/ 73668 w 478851"/>
                    <a:gd name="connsiteY3" fmla="*/ 345119 h 345119"/>
                    <a:gd name="connsiteX4" fmla="*/ 0 w 478851"/>
                    <a:gd name="connsiteY4" fmla="*/ 345119 h 345119"/>
                    <a:gd name="connsiteX5" fmla="*/ 174369 w 478851"/>
                    <a:gd name="connsiteY5" fmla="*/ 0 h 34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851" h="345119">
                      <a:moveTo>
                        <a:pt x="478851" y="345119"/>
                      </a:moveTo>
                      <a:lnTo>
                        <a:pt x="382783" y="345119"/>
                      </a:lnTo>
                      <a:lnTo>
                        <a:pt x="186230" y="122333"/>
                      </a:lnTo>
                      <a:lnTo>
                        <a:pt x="73668" y="345119"/>
                      </a:lnTo>
                      <a:lnTo>
                        <a:pt x="0" y="345119"/>
                      </a:lnTo>
                      <a:lnTo>
                        <a:pt x="174369" y="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32969558-C9F9-2006-0219-B78E25B05842}"/>
                    </a:ext>
                  </a:extLst>
                </p:cNvPr>
                <p:cNvSpPr/>
                <p:nvPr/>
              </p:nvSpPr>
              <p:spPr>
                <a:xfrm rot="9900000">
                  <a:off x="-150724" y="5127881"/>
                  <a:ext cx="2116997" cy="1675135"/>
                </a:xfrm>
                <a:custGeom>
                  <a:avLst/>
                  <a:gdLst>
                    <a:gd name="connsiteX0" fmla="*/ 963831 w 2116997"/>
                    <a:gd name="connsiteY0" fmla="*/ 1631738 h 1675135"/>
                    <a:gd name="connsiteX1" fmla="*/ 791662 w 2116997"/>
                    <a:gd name="connsiteY1" fmla="*/ 1546970 h 1675135"/>
                    <a:gd name="connsiteX2" fmla="*/ 786981 w 2116997"/>
                    <a:gd name="connsiteY2" fmla="*/ 1543440 h 1675135"/>
                    <a:gd name="connsiteX3" fmla="*/ 771656 w 2116997"/>
                    <a:gd name="connsiteY3" fmla="*/ 1544392 h 1675135"/>
                    <a:gd name="connsiteX4" fmla="*/ 236798 w 2116997"/>
                    <a:gd name="connsiteY4" fmla="*/ 1308025 h 1675135"/>
                    <a:gd name="connsiteX5" fmla="*/ 109402 w 2116997"/>
                    <a:gd name="connsiteY5" fmla="*/ 366902 h 1675135"/>
                    <a:gd name="connsiteX6" fmla="*/ 135683 w 2116997"/>
                    <a:gd name="connsiteY6" fmla="*/ 334266 h 1675135"/>
                    <a:gd name="connsiteX7" fmla="*/ 136961 w 2116997"/>
                    <a:gd name="connsiteY7" fmla="*/ 329865 h 1675135"/>
                    <a:gd name="connsiteX8" fmla="*/ 602497 w 2116997"/>
                    <a:gd name="connsiteY8" fmla="*/ 0 h 1675135"/>
                    <a:gd name="connsiteX9" fmla="*/ 558376 w 2116997"/>
                    <a:gd name="connsiteY9" fmla="*/ 114016 h 1675135"/>
                    <a:gd name="connsiteX10" fmla="*/ 528171 w 2116997"/>
                    <a:gd name="connsiteY10" fmla="*/ 220243 h 1675135"/>
                    <a:gd name="connsiteX11" fmla="*/ 579241 w 2116997"/>
                    <a:gd name="connsiteY11" fmla="*/ 172173 h 1675135"/>
                    <a:gd name="connsiteX12" fmla="*/ 702553 w 2116997"/>
                    <a:gd name="connsiteY12" fmla="*/ 129001 h 1675135"/>
                    <a:gd name="connsiteX13" fmla="*/ 534881 w 2116997"/>
                    <a:gd name="connsiteY13" fmla="*/ 678370 h 1675135"/>
                    <a:gd name="connsiteX14" fmla="*/ 546330 w 2116997"/>
                    <a:gd name="connsiteY14" fmla="*/ 839612 h 1675135"/>
                    <a:gd name="connsiteX15" fmla="*/ 579193 w 2116997"/>
                    <a:gd name="connsiteY15" fmla="*/ 988295 h 1675135"/>
                    <a:gd name="connsiteX16" fmla="*/ 593305 w 2116997"/>
                    <a:gd name="connsiteY16" fmla="*/ 981101 h 1675135"/>
                    <a:gd name="connsiteX17" fmla="*/ 893200 w 2116997"/>
                    <a:gd name="connsiteY17" fmla="*/ 665661 h 1675135"/>
                    <a:gd name="connsiteX18" fmla="*/ 1009160 w 2116997"/>
                    <a:gd name="connsiteY18" fmla="*/ 108964 h 1675135"/>
                    <a:gd name="connsiteX19" fmla="*/ 1193214 w 2116997"/>
                    <a:gd name="connsiteY19" fmla="*/ 596124 h 1675135"/>
                    <a:gd name="connsiteX20" fmla="*/ 1182743 w 2116997"/>
                    <a:gd name="connsiteY20" fmla="*/ 632908 h 1675135"/>
                    <a:gd name="connsiteX21" fmla="*/ 1200510 w 2116997"/>
                    <a:gd name="connsiteY21" fmla="*/ 595649 h 1675135"/>
                    <a:gd name="connsiteX22" fmla="*/ 1252051 w 2116997"/>
                    <a:gd name="connsiteY22" fmla="*/ 174047 h 1675135"/>
                    <a:gd name="connsiteX23" fmla="*/ 1447056 w 2116997"/>
                    <a:gd name="connsiteY23" fmla="*/ 561593 h 1675135"/>
                    <a:gd name="connsiteX24" fmla="*/ 1441305 w 2116997"/>
                    <a:gd name="connsiteY24" fmla="*/ 613908 h 1675135"/>
                    <a:gd name="connsiteX25" fmla="*/ 1470035 w 2116997"/>
                    <a:gd name="connsiteY25" fmla="*/ 516310 h 1675135"/>
                    <a:gd name="connsiteX26" fmla="*/ 1480223 w 2116997"/>
                    <a:gd name="connsiteY26" fmla="*/ 235185 h 1675135"/>
                    <a:gd name="connsiteX27" fmla="*/ 1675228 w 2116997"/>
                    <a:gd name="connsiteY27" fmla="*/ 622732 h 1675135"/>
                    <a:gd name="connsiteX28" fmla="*/ 1674210 w 2116997"/>
                    <a:gd name="connsiteY28" fmla="*/ 631991 h 1675135"/>
                    <a:gd name="connsiteX29" fmla="*/ 1690847 w 2116997"/>
                    <a:gd name="connsiteY29" fmla="*/ 575475 h 1675135"/>
                    <a:gd name="connsiteX30" fmla="*/ 1701032 w 2116997"/>
                    <a:gd name="connsiteY30" fmla="*/ 294351 h 1675135"/>
                    <a:gd name="connsiteX31" fmla="*/ 1896039 w 2116997"/>
                    <a:gd name="connsiteY31" fmla="*/ 681898 h 1675135"/>
                    <a:gd name="connsiteX32" fmla="*/ 1895021 w 2116997"/>
                    <a:gd name="connsiteY32" fmla="*/ 691156 h 1675135"/>
                    <a:gd name="connsiteX33" fmla="*/ 1911658 w 2116997"/>
                    <a:gd name="connsiteY33" fmla="*/ 634641 h 1675135"/>
                    <a:gd name="connsiteX34" fmla="*/ 1921844 w 2116997"/>
                    <a:gd name="connsiteY34" fmla="*/ 353517 h 1675135"/>
                    <a:gd name="connsiteX35" fmla="*/ 2030549 w 2116997"/>
                    <a:gd name="connsiteY35" fmla="*/ 1039923 h 1675135"/>
                    <a:gd name="connsiteX36" fmla="*/ 1968430 w 2116997"/>
                    <a:gd name="connsiteY36" fmla="*/ 1129745 h 1675135"/>
                    <a:gd name="connsiteX37" fmla="*/ 1948412 w 2116997"/>
                    <a:gd name="connsiteY37" fmla="*/ 1150397 h 1675135"/>
                    <a:gd name="connsiteX38" fmla="*/ 1916752 w 2116997"/>
                    <a:gd name="connsiteY38" fmla="*/ 1245801 h 1675135"/>
                    <a:gd name="connsiteX39" fmla="*/ 1224360 w 2116997"/>
                    <a:gd name="connsiteY39" fmla="*/ 1675135 h 1675135"/>
                    <a:gd name="connsiteX40" fmla="*/ 1072917 w 2116997"/>
                    <a:gd name="connsiteY40" fmla="*/ 1660854 h 1675135"/>
                    <a:gd name="connsiteX41" fmla="*/ 963831 w 2116997"/>
                    <a:gd name="connsiteY41" fmla="*/ 1631738 h 167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16997" h="1675135">
                      <a:moveTo>
                        <a:pt x="963831" y="1631738"/>
                      </a:moveTo>
                      <a:cubicBezTo>
                        <a:pt x="902237" y="1610438"/>
                        <a:pt x="844443" y="1581805"/>
                        <a:pt x="791662" y="1546970"/>
                      </a:cubicBezTo>
                      <a:lnTo>
                        <a:pt x="786981" y="1543440"/>
                      </a:lnTo>
                      <a:lnTo>
                        <a:pt x="771656" y="1544392"/>
                      </a:lnTo>
                      <a:cubicBezTo>
                        <a:pt x="580757" y="1537917"/>
                        <a:pt x="387389" y="1458616"/>
                        <a:pt x="236798" y="1308025"/>
                      </a:cubicBezTo>
                      <a:cubicBezTo>
                        <a:pt x="-26736" y="1044491"/>
                        <a:pt x="-71943" y="649950"/>
                        <a:pt x="109402" y="366902"/>
                      </a:cubicBezTo>
                      <a:lnTo>
                        <a:pt x="135683" y="334266"/>
                      </a:lnTo>
                      <a:lnTo>
                        <a:pt x="136961" y="329865"/>
                      </a:lnTo>
                      <a:cubicBezTo>
                        <a:pt x="213661" y="136017"/>
                        <a:pt x="393219" y="0"/>
                        <a:pt x="602497" y="0"/>
                      </a:cubicBezTo>
                      <a:cubicBezTo>
                        <a:pt x="585984" y="37404"/>
                        <a:pt x="571277" y="75457"/>
                        <a:pt x="558376" y="114016"/>
                      </a:cubicBezTo>
                      <a:lnTo>
                        <a:pt x="528171" y="220243"/>
                      </a:lnTo>
                      <a:lnTo>
                        <a:pt x="579241" y="172173"/>
                      </a:lnTo>
                      <a:cubicBezTo>
                        <a:pt x="617142" y="144374"/>
                        <a:pt x="658812" y="129001"/>
                        <a:pt x="702553" y="129001"/>
                      </a:cubicBezTo>
                      <a:cubicBezTo>
                        <a:pt x="597664" y="252698"/>
                        <a:pt x="534881" y="458404"/>
                        <a:pt x="534881" y="678370"/>
                      </a:cubicBezTo>
                      <a:cubicBezTo>
                        <a:pt x="534881" y="733361"/>
                        <a:pt x="538805" y="787462"/>
                        <a:pt x="546330" y="839612"/>
                      </a:cubicBezTo>
                      <a:lnTo>
                        <a:pt x="579193" y="988295"/>
                      </a:lnTo>
                      <a:lnTo>
                        <a:pt x="593305" y="981101"/>
                      </a:lnTo>
                      <a:cubicBezTo>
                        <a:pt x="712996" y="905956"/>
                        <a:pt x="817526" y="796732"/>
                        <a:pt x="893200" y="665661"/>
                      </a:cubicBezTo>
                      <a:cubicBezTo>
                        <a:pt x="994099" y="490898"/>
                        <a:pt x="1035710" y="291130"/>
                        <a:pt x="1009160" y="108964"/>
                      </a:cubicBezTo>
                      <a:cubicBezTo>
                        <a:pt x="1166044" y="199541"/>
                        <a:pt x="1232640" y="395050"/>
                        <a:pt x="1193214" y="596124"/>
                      </a:cubicBezTo>
                      <a:lnTo>
                        <a:pt x="1182743" y="632908"/>
                      </a:lnTo>
                      <a:lnTo>
                        <a:pt x="1200510" y="595649"/>
                      </a:lnTo>
                      <a:cubicBezTo>
                        <a:pt x="1253536" y="457196"/>
                        <a:pt x="1271964" y="310670"/>
                        <a:pt x="1252051" y="174047"/>
                      </a:cubicBezTo>
                      <a:cubicBezTo>
                        <a:pt x="1382787" y="249528"/>
                        <a:pt x="1450824" y="397878"/>
                        <a:pt x="1447056" y="561593"/>
                      </a:cubicBezTo>
                      <a:lnTo>
                        <a:pt x="1441305" y="613908"/>
                      </a:lnTo>
                      <a:lnTo>
                        <a:pt x="1470035" y="516310"/>
                      </a:lnTo>
                      <a:cubicBezTo>
                        <a:pt x="1489733" y="421752"/>
                        <a:pt x="1493498" y="326269"/>
                        <a:pt x="1480223" y="235185"/>
                      </a:cubicBezTo>
                      <a:cubicBezTo>
                        <a:pt x="1610959" y="310666"/>
                        <a:pt x="1678996" y="459016"/>
                        <a:pt x="1675228" y="622732"/>
                      </a:cubicBezTo>
                      <a:lnTo>
                        <a:pt x="1674210" y="631991"/>
                      </a:lnTo>
                      <a:lnTo>
                        <a:pt x="1690847" y="575475"/>
                      </a:lnTo>
                      <a:cubicBezTo>
                        <a:pt x="1710543" y="480917"/>
                        <a:pt x="1714309" y="385435"/>
                        <a:pt x="1701032" y="294351"/>
                      </a:cubicBezTo>
                      <a:cubicBezTo>
                        <a:pt x="1831770" y="369832"/>
                        <a:pt x="1899807" y="518182"/>
                        <a:pt x="1896039" y="681898"/>
                      </a:cubicBezTo>
                      <a:lnTo>
                        <a:pt x="1895021" y="691156"/>
                      </a:lnTo>
                      <a:lnTo>
                        <a:pt x="1911658" y="634641"/>
                      </a:lnTo>
                      <a:cubicBezTo>
                        <a:pt x="1931354" y="540084"/>
                        <a:pt x="1935118" y="444601"/>
                        <a:pt x="1921844" y="353517"/>
                      </a:cubicBezTo>
                      <a:cubicBezTo>
                        <a:pt x="2131022" y="474287"/>
                        <a:pt x="2179691" y="781602"/>
                        <a:pt x="2030549" y="1039923"/>
                      </a:cubicBezTo>
                      <a:cubicBezTo>
                        <a:pt x="2011906" y="1072213"/>
                        <a:pt x="1991054" y="1102210"/>
                        <a:pt x="1968430" y="1129745"/>
                      </a:cubicBezTo>
                      <a:lnTo>
                        <a:pt x="1948412" y="1150397"/>
                      </a:lnTo>
                      <a:lnTo>
                        <a:pt x="1916752" y="1245801"/>
                      </a:lnTo>
                      <a:cubicBezTo>
                        <a:pt x="1802678" y="1498103"/>
                        <a:pt x="1535619" y="1675135"/>
                        <a:pt x="1224360" y="1675135"/>
                      </a:cubicBezTo>
                      <a:cubicBezTo>
                        <a:pt x="1172483" y="1675134"/>
                        <a:pt x="1121834" y="1670218"/>
                        <a:pt x="1072917" y="1660854"/>
                      </a:cubicBezTo>
                      <a:cubicBezTo>
                        <a:pt x="1035464" y="1653684"/>
                        <a:pt x="999028" y="1643909"/>
                        <a:pt x="963831" y="163173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176332B0-F3D2-7F40-7D95-413AE6DC629E}"/>
                    </a:ext>
                  </a:extLst>
                </p:cNvPr>
                <p:cNvSpPr/>
                <p:nvPr/>
              </p:nvSpPr>
              <p:spPr>
                <a:xfrm>
                  <a:off x="668991" y="7110223"/>
                  <a:ext cx="255227" cy="13512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107E61E8-9B45-09C7-2AAE-5234862217EB}"/>
                  </a:ext>
                </a:extLst>
              </p:cNvPr>
              <p:cNvSpPr/>
              <p:nvPr/>
            </p:nvSpPr>
            <p:spPr>
              <a:xfrm rot="2700000">
                <a:off x="1677271" y="6470455"/>
                <a:ext cx="89797" cy="10927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AADB932-09AB-4455-20A0-88C60C7B051F}"/>
                </a:ext>
              </a:extLst>
            </p:cNvPr>
            <p:cNvSpPr/>
            <p:nvPr/>
          </p:nvSpPr>
          <p:spPr>
            <a:xfrm rot="3395309" flipH="1">
              <a:off x="2080577" y="7274373"/>
              <a:ext cx="215872" cy="309555"/>
            </a:xfrm>
            <a:custGeom>
              <a:avLst/>
              <a:gdLst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1763 w 352084"/>
                <a:gd name="connsiteY19" fmla="*/ 396156 h 532344"/>
                <a:gd name="connsiteX20" fmla="*/ 100194 w 352084"/>
                <a:gd name="connsiteY20" fmla="*/ 390648 h 532344"/>
                <a:gd name="connsiteX21" fmla="*/ 53147 w 352084"/>
                <a:gd name="connsiteY21" fmla="*/ 421683 h 532344"/>
                <a:gd name="connsiteX22" fmla="*/ 5667 w 352084"/>
                <a:gd name="connsiteY22" fmla="*/ 411947 h 532344"/>
                <a:gd name="connsiteX23" fmla="*/ 15404 w 352084"/>
                <a:gd name="connsiteY23" fmla="*/ 364467 h 532344"/>
                <a:gd name="connsiteX24" fmla="*/ 80502 w 352084"/>
                <a:gd name="connsiteY24" fmla="*/ 321523 h 532344"/>
                <a:gd name="connsiteX25" fmla="*/ 35060 w 352084"/>
                <a:gd name="connsiteY25" fmla="*/ 162002 h 532344"/>
                <a:gd name="connsiteX26" fmla="*/ 122501 w 352084"/>
                <a:gd name="connsiteY26" fmla="*/ 4897 h 532344"/>
                <a:gd name="connsiteX27" fmla="*/ 256439 w 352084"/>
                <a:gd name="connsiteY27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82579 w 352084"/>
                <a:gd name="connsiteY8" fmla="*/ 371842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3"/>
                <a:gd name="connsiteY0" fmla="*/ 47481 h 532344"/>
                <a:gd name="connsiteX1" fmla="*/ 279606 w 352083"/>
                <a:gd name="connsiteY1" fmla="*/ 92338 h 532344"/>
                <a:gd name="connsiteX2" fmla="*/ 343586 w 352083"/>
                <a:gd name="connsiteY2" fmla="*/ 316930 h 532344"/>
                <a:gd name="connsiteX3" fmla="*/ 352083 w 352083"/>
                <a:gd name="connsiteY3" fmla="*/ 444551 h 532344"/>
                <a:gd name="connsiteX4" fmla="*/ 315817 w 352083"/>
                <a:gd name="connsiteY4" fmla="*/ 480817 h 532344"/>
                <a:gd name="connsiteX5" fmla="*/ 315818 w 352083"/>
                <a:gd name="connsiteY5" fmla="*/ 480816 h 532344"/>
                <a:gd name="connsiteX6" fmla="*/ 279552 w 352083"/>
                <a:gd name="connsiteY6" fmla="*/ 444550 h 532344"/>
                <a:gd name="connsiteX7" fmla="*/ 282579 w 352083"/>
                <a:gd name="connsiteY7" fmla="*/ 371842 h 532344"/>
                <a:gd name="connsiteX8" fmla="*/ 232544 w 352083"/>
                <a:gd name="connsiteY8" fmla="*/ 509064 h 532344"/>
                <a:gd name="connsiteX9" fmla="*/ 185691 w 352083"/>
                <a:gd name="connsiteY9" fmla="*/ 529926 h 532344"/>
                <a:gd name="connsiteX10" fmla="*/ 185692 w 352083"/>
                <a:gd name="connsiteY10" fmla="*/ 529925 h 532344"/>
                <a:gd name="connsiteX11" fmla="*/ 164831 w 352083"/>
                <a:gd name="connsiteY11" fmla="*/ 483072 h 532344"/>
                <a:gd name="connsiteX12" fmla="*/ 194638 w 352083"/>
                <a:gd name="connsiteY12" fmla="*/ 405416 h 532344"/>
                <a:gd name="connsiteX13" fmla="*/ 128225 w 352083"/>
                <a:gd name="connsiteY13" fmla="*/ 491004 h 532344"/>
                <a:gd name="connsiteX14" fmla="*/ 74788 w 352083"/>
                <a:gd name="connsiteY14" fmla="*/ 497745 h 532344"/>
                <a:gd name="connsiteX15" fmla="*/ 74790 w 352083"/>
                <a:gd name="connsiteY15" fmla="*/ 497745 h 532344"/>
                <a:gd name="connsiteX16" fmla="*/ 68048 w 352083"/>
                <a:gd name="connsiteY16" fmla="*/ 444308 h 532344"/>
                <a:gd name="connsiteX17" fmla="*/ 106448 w 352083"/>
                <a:gd name="connsiteY17" fmla="*/ 394821 h 532344"/>
                <a:gd name="connsiteX18" fmla="*/ 100194 w 352083"/>
                <a:gd name="connsiteY18" fmla="*/ 390648 h 532344"/>
                <a:gd name="connsiteX19" fmla="*/ 53147 w 352083"/>
                <a:gd name="connsiteY19" fmla="*/ 421683 h 532344"/>
                <a:gd name="connsiteX20" fmla="*/ 5667 w 352083"/>
                <a:gd name="connsiteY20" fmla="*/ 411947 h 532344"/>
                <a:gd name="connsiteX21" fmla="*/ 15404 w 352083"/>
                <a:gd name="connsiteY21" fmla="*/ 364467 h 532344"/>
                <a:gd name="connsiteX22" fmla="*/ 80502 w 352083"/>
                <a:gd name="connsiteY22" fmla="*/ 321523 h 532344"/>
                <a:gd name="connsiteX23" fmla="*/ 35060 w 352083"/>
                <a:gd name="connsiteY23" fmla="*/ 162002 h 532344"/>
                <a:gd name="connsiteX24" fmla="*/ 122501 w 352083"/>
                <a:gd name="connsiteY24" fmla="*/ 4897 h 532344"/>
                <a:gd name="connsiteX25" fmla="*/ 256439 w 352083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79552 w 343586"/>
                <a:gd name="connsiteY6" fmla="*/ 444550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3586" h="532344">
                  <a:moveTo>
                    <a:pt x="256439" y="47481"/>
                  </a:moveTo>
                  <a:cubicBezTo>
                    <a:pt x="266794" y="60347"/>
                    <a:pt x="274797" y="75456"/>
                    <a:pt x="279606" y="92338"/>
                  </a:cubicBezTo>
                  <a:lnTo>
                    <a:pt x="343586" y="316930"/>
                  </a:lnTo>
                  <a:lnTo>
                    <a:pt x="339405" y="438875"/>
                  </a:lnTo>
                  <a:cubicBezTo>
                    <a:pt x="339405" y="458904"/>
                    <a:pt x="335846" y="480817"/>
                    <a:pt x="315817" y="480817"/>
                  </a:cubicBezTo>
                  <a:lnTo>
                    <a:pt x="315818" y="480816"/>
                  </a:lnTo>
                  <a:cubicBezTo>
                    <a:pt x="295789" y="480816"/>
                    <a:pt x="288408" y="466395"/>
                    <a:pt x="288408" y="446366"/>
                  </a:cubicBezTo>
                  <a:cubicBezTo>
                    <a:pt x="288408" y="427050"/>
                    <a:pt x="298362" y="367333"/>
                    <a:pt x="289051" y="377783"/>
                  </a:cubicBezTo>
                  <a:cubicBezTo>
                    <a:pt x="279740" y="388233"/>
                    <a:pt x="248213" y="468243"/>
                    <a:pt x="232544" y="509064"/>
                  </a:cubicBezTo>
                  <a:cubicBezTo>
                    <a:pt x="225367" y="527763"/>
                    <a:pt x="204390" y="537103"/>
                    <a:pt x="185691" y="529926"/>
                  </a:cubicBezTo>
                  <a:lnTo>
                    <a:pt x="185692" y="529925"/>
                  </a:lnTo>
                  <a:cubicBezTo>
                    <a:pt x="166993" y="522748"/>
                    <a:pt x="166509" y="503587"/>
                    <a:pt x="173687" y="484888"/>
                  </a:cubicBezTo>
                  <a:cubicBezTo>
                    <a:pt x="183623" y="459003"/>
                    <a:pt x="203000" y="404942"/>
                    <a:pt x="194638" y="405416"/>
                  </a:cubicBezTo>
                  <a:cubicBezTo>
                    <a:pt x="186276" y="405890"/>
                    <a:pt x="145651" y="459202"/>
                    <a:pt x="123513" y="487731"/>
                  </a:cubicBezTo>
                  <a:cubicBezTo>
                    <a:pt x="110618" y="504349"/>
                    <a:pt x="90498" y="515068"/>
                    <a:pt x="74788" y="497745"/>
                  </a:cubicBezTo>
                  <a:cubicBezTo>
                    <a:pt x="59078" y="480422"/>
                    <a:pt x="69172" y="470093"/>
                    <a:pt x="76582" y="451441"/>
                  </a:cubicBezTo>
                  <a:cubicBezTo>
                    <a:pt x="83992" y="432789"/>
                    <a:pt x="96493" y="413694"/>
                    <a:pt x="106448" y="394821"/>
                  </a:cubicBezTo>
                  <a:lnTo>
                    <a:pt x="100194" y="390648"/>
                  </a:lnTo>
                  <a:lnTo>
                    <a:pt x="53147" y="421683"/>
                  </a:lnTo>
                  <a:cubicBezTo>
                    <a:pt x="37347" y="432106"/>
                    <a:pt x="16090" y="427747"/>
                    <a:pt x="5667" y="411947"/>
                  </a:cubicBezTo>
                  <a:cubicBezTo>
                    <a:pt x="-4755" y="396147"/>
                    <a:pt x="-396" y="374890"/>
                    <a:pt x="15404" y="364467"/>
                  </a:cubicBezTo>
                  <a:lnTo>
                    <a:pt x="80502" y="321523"/>
                  </a:lnTo>
                  <a:lnTo>
                    <a:pt x="35060" y="162002"/>
                  </a:lnTo>
                  <a:cubicBezTo>
                    <a:pt x="15822" y="94473"/>
                    <a:pt x="54972" y="24134"/>
                    <a:pt x="122501" y="4897"/>
                  </a:cubicBezTo>
                  <a:cubicBezTo>
                    <a:pt x="173148" y="-9531"/>
                    <a:pt x="225375" y="8883"/>
                    <a:pt x="256439" y="47481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72806F7-0F4E-E376-5A28-AA2549B40943}"/>
                </a:ext>
              </a:extLst>
            </p:cNvPr>
            <p:cNvSpPr/>
            <p:nvPr/>
          </p:nvSpPr>
          <p:spPr>
            <a:xfrm rot="18751641">
              <a:off x="2054675" y="6808618"/>
              <a:ext cx="631170" cy="534678"/>
            </a:xfrm>
            <a:custGeom>
              <a:avLst/>
              <a:gdLst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30719 w 1190028"/>
                <a:gd name="connsiteY9" fmla="*/ 158410 h 1134206"/>
                <a:gd name="connsiteX10" fmla="*/ 824335 w 1190028"/>
                <a:gd name="connsiteY10" fmla="*/ 134848 h 1134206"/>
                <a:gd name="connsiteX11" fmla="*/ 1005311 w 1190028"/>
                <a:gd name="connsiteY11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005311 w 1190028"/>
                <a:gd name="connsiteY10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177715 w 1190028"/>
                <a:gd name="connsiteY10" fmla="*/ 172404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0" fmla="*/ 1172065 w 1190028"/>
                <a:gd name="connsiteY0" fmla="*/ 0 h 1051847"/>
                <a:gd name="connsiteX1" fmla="*/ 1183974 w 1190028"/>
                <a:gd name="connsiteY1" fmla="*/ 43954 h 1051847"/>
                <a:gd name="connsiteX2" fmla="*/ 1186229 w 1190028"/>
                <a:gd name="connsiteY2" fmla="*/ 43749 h 1051847"/>
                <a:gd name="connsiteX3" fmla="*/ 850454 w 1190028"/>
                <a:gd name="connsiteY3" fmla="*/ 843299 h 1051847"/>
                <a:gd name="connsiteX4" fmla="*/ 0 w 1190028"/>
                <a:gd name="connsiteY4" fmla="*/ 1012864 h 1051847"/>
                <a:gd name="connsiteX5" fmla="*/ 103785 w 1190028"/>
                <a:gd name="connsiteY5" fmla="*/ 666842 h 1051847"/>
                <a:gd name="connsiteX6" fmla="*/ 621899 w 1190028"/>
                <a:gd name="connsiteY6" fmla="*/ 563540 h 1051847"/>
                <a:gd name="connsiteX7" fmla="*/ 826460 w 1190028"/>
                <a:gd name="connsiteY7" fmla="*/ 76438 h 1051847"/>
                <a:gd name="connsiteX8" fmla="*/ 824335 w 1190028"/>
                <a:gd name="connsiteY8" fmla="*/ 52489 h 1051847"/>
                <a:gd name="connsiteX0" fmla="*/ 1183974 w 1190028"/>
                <a:gd name="connsiteY0" fmla="*/ 204 h 1008097"/>
                <a:gd name="connsiteX1" fmla="*/ 1186229 w 1190028"/>
                <a:gd name="connsiteY1" fmla="*/ -1 h 1008097"/>
                <a:gd name="connsiteX2" fmla="*/ 850454 w 1190028"/>
                <a:gd name="connsiteY2" fmla="*/ 799549 h 1008097"/>
                <a:gd name="connsiteX3" fmla="*/ 0 w 1190028"/>
                <a:gd name="connsiteY3" fmla="*/ 969114 h 1008097"/>
                <a:gd name="connsiteX4" fmla="*/ 103785 w 1190028"/>
                <a:gd name="connsiteY4" fmla="*/ 623092 h 1008097"/>
                <a:gd name="connsiteX5" fmla="*/ 621899 w 1190028"/>
                <a:gd name="connsiteY5" fmla="*/ 519790 h 1008097"/>
                <a:gd name="connsiteX6" fmla="*/ 826460 w 1190028"/>
                <a:gd name="connsiteY6" fmla="*/ 32688 h 1008097"/>
                <a:gd name="connsiteX7" fmla="*/ 824335 w 1190028"/>
                <a:gd name="connsiteY7" fmla="*/ 8739 h 1008097"/>
                <a:gd name="connsiteX0" fmla="*/ 1183974 w 1190028"/>
                <a:gd name="connsiteY0" fmla="*/ 206 h 1008099"/>
                <a:gd name="connsiteX1" fmla="*/ 1186229 w 1190028"/>
                <a:gd name="connsiteY1" fmla="*/ 1 h 1008099"/>
                <a:gd name="connsiteX2" fmla="*/ 850454 w 1190028"/>
                <a:gd name="connsiteY2" fmla="*/ 799551 h 1008099"/>
                <a:gd name="connsiteX3" fmla="*/ 0 w 1190028"/>
                <a:gd name="connsiteY3" fmla="*/ 969116 h 1008099"/>
                <a:gd name="connsiteX4" fmla="*/ 103785 w 1190028"/>
                <a:gd name="connsiteY4" fmla="*/ 623094 h 1008099"/>
                <a:gd name="connsiteX5" fmla="*/ 621899 w 1190028"/>
                <a:gd name="connsiteY5" fmla="*/ 519792 h 1008099"/>
                <a:gd name="connsiteX6" fmla="*/ 826460 w 1190028"/>
                <a:gd name="connsiteY6" fmla="*/ 32690 h 100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028" h="1008099">
                  <a:moveTo>
                    <a:pt x="1183974" y="206"/>
                  </a:moveTo>
                  <a:lnTo>
                    <a:pt x="1186229" y="1"/>
                  </a:lnTo>
                  <a:cubicBezTo>
                    <a:pt x="1214009" y="305738"/>
                    <a:pt x="1088197" y="605321"/>
                    <a:pt x="850454" y="799551"/>
                  </a:cubicBezTo>
                  <a:cubicBezTo>
                    <a:pt x="612711" y="993780"/>
                    <a:pt x="294054" y="1057314"/>
                    <a:pt x="0" y="969116"/>
                  </a:cubicBezTo>
                  <a:lnTo>
                    <a:pt x="103785" y="623094"/>
                  </a:lnTo>
                  <a:cubicBezTo>
                    <a:pt x="282929" y="676826"/>
                    <a:pt x="477061" y="638120"/>
                    <a:pt x="621899" y="519792"/>
                  </a:cubicBezTo>
                  <a:cubicBezTo>
                    <a:pt x="766737" y="401464"/>
                    <a:pt x="843384" y="218952"/>
                    <a:pt x="826460" y="32690"/>
                  </a:cubicBezTo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9F998CF8-E188-CDBB-1BBF-657A4E5CBE06}"/>
                </a:ext>
              </a:extLst>
            </p:cNvPr>
            <p:cNvSpPr/>
            <p:nvPr/>
          </p:nvSpPr>
          <p:spPr bwMode="auto">
            <a:xfrm rot="16200000">
              <a:off x="1479242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42A1A168-1CDF-3B62-A547-E5E493E4ED23}"/>
                </a:ext>
              </a:extLst>
            </p:cNvPr>
            <p:cNvSpPr/>
            <p:nvPr/>
          </p:nvSpPr>
          <p:spPr bwMode="auto">
            <a:xfrm rot="16200000">
              <a:off x="1893580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06F5DA6-0567-9A08-34DA-93105751944C}"/>
              </a:ext>
            </a:extLst>
          </p:cNvPr>
          <p:cNvSpPr txBox="1"/>
          <p:nvPr/>
        </p:nvSpPr>
        <p:spPr>
          <a:xfrm rot="5622477">
            <a:off x="-1041987" y="3771565"/>
            <a:ext cx="4732729" cy="13312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守れない方は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使わないでください！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トイレをきれいに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使うことを守れる方のみ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ご利用ください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654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0115" y="156666"/>
            <a:ext cx="6657770" cy="218402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69235E-423D-5F7B-C8A1-6F97AF30A7FE}"/>
              </a:ext>
            </a:extLst>
          </p:cNvPr>
          <p:cNvSpPr txBox="1"/>
          <p:nvPr/>
        </p:nvSpPr>
        <p:spPr>
          <a:xfrm>
            <a:off x="452500" y="488124"/>
            <a:ext cx="6081846" cy="14358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トイレルール三カ条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4BE25D3-A67F-D67A-84B7-F977FE353A91}"/>
              </a:ext>
            </a:extLst>
          </p:cNvPr>
          <p:cNvSpPr txBox="1"/>
          <p:nvPr/>
        </p:nvSpPr>
        <p:spPr>
          <a:xfrm>
            <a:off x="2234614" y="7360802"/>
            <a:ext cx="4184474" cy="194952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守れない方は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使わないで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ください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87ED0A3-1039-53E6-AE58-53DC3E76AE62}"/>
              </a:ext>
            </a:extLst>
          </p:cNvPr>
          <p:cNvGrpSpPr/>
          <p:nvPr/>
        </p:nvGrpSpPr>
        <p:grpSpPr>
          <a:xfrm>
            <a:off x="465874" y="6996096"/>
            <a:ext cx="1220863" cy="2598271"/>
            <a:chOff x="3602994" y="1272764"/>
            <a:chExt cx="1485964" cy="3162466"/>
          </a:xfrm>
        </p:grpSpPr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54A84752-5C60-D77E-4F4D-FCDDCD433F7E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97B665D8-AD73-2FD6-29AE-AB2E19D1B904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B1518AC-F7D1-BA2E-11D5-D8C5517CD90C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601263F-3C2C-36BD-301A-10D65F62D4E8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B4426D0-F25E-36A8-D00F-513AA4D99363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円/楕円 840">
              <a:extLst>
                <a:ext uri="{FF2B5EF4-FFF2-40B4-BE49-F238E27FC236}">
                  <a16:creationId xmlns:a16="http://schemas.microsoft.com/office/drawing/2014/main" id="{D1C12B49-B73B-E48A-B058-15E1F4362F59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2A03233-919B-2817-463F-986D3EC1943E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FB9668B0-1F85-9DC8-A8A0-ED65EBDAF3FA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B4F521F-86FA-BEAC-44EF-D2D7C68CCC90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4A207B27-24BC-3564-1DD7-2E0E7CE27425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3D9FE312-56FE-F20B-DC7C-72CF8B830726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0E9B860-62AF-1626-2AE8-4CFD778D500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DC20E342-F904-7B2E-B924-E8A12A9277A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FFAFEAF-2133-02C5-894E-4C999DFA87A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FA510403-3394-48BB-641B-AA19269D1D41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22413B6F-F884-8E49-A579-90E3AAC8F0DF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02BDDEC-C391-7225-18FE-DC9A5EC4F04E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4E7699C-C6FF-3A0F-8BC9-0F1B0BD94885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8DA2541-8364-3E22-BBAA-67ABEEEFD0D4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" name="片側の 2 つの角を丸めた四角形 68">
              <a:extLst>
                <a:ext uri="{FF2B5EF4-FFF2-40B4-BE49-F238E27FC236}">
                  <a16:creationId xmlns:a16="http://schemas.microsoft.com/office/drawing/2014/main" id="{6FF6E7C5-86D9-EC74-E6E5-6B15BC0E5AB7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2C3A45C8-EE00-3B13-F7FD-78373ECFBCCE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円/楕円 840">
              <a:extLst>
                <a:ext uri="{FF2B5EF4-FFF2-40B4-BE49-F238E27FC236}">
                  <a16:creationId xmlns:a16="http://schemas.microsoft.com/office/drawing/2014/main" id="{67299CA5-DE8F-6A27-906D-DA00EFC74462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EF906B3-E47F-C14A-F7DA-812B74D1C494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CD8936D2-C03B-B157-6A61-7EB3A0B49F19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68E4EB4B-AD62-B80D-9B35-63D207FCA48B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楕円 11">
              <a:extLst>
                <a:ext uri="{FF2B5EF4-FFF2-40B4-BE49-F238E27FC236}">
                  <a16:creationId xmlns:a16="http://schemas.microsoft.com/office/drawing/2014/main" id="{0362891E-6F50-F3A9-C124-DBAE699A233E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C31A5A9C-D3E3-5CD8-524A-1B60254ED0D6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313919FD-7C01-59F2-8AF4-784BB52A6291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F0CF43C0-434C-5D7A-C243-633713A02D0E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5355D46C-79AF-AF93-81CF-590821E3EF5F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EC8EAD4B-6E26-F4CF-BEDD-099C9276A102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B1276C6-AD6F-C443-5F53-6930EFC680E3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BC1F846-747C-FE25-C4FB-F061BCB85C05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0ABE568-8104-DF85-94BB-2E27EC9709FE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23AC7F67-8B64-40DF-5795-76EC7E1EC6F5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74D5388B-0F8C-5007-2E71-D2EA376CEAA6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9E42BB9-BE42-3C68-568D-F6674168DA8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05AF1F68-BF1E-EEBD-E1BA-63B36F9D8D94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DB4F4302-FB5B-B4C1-DB4D-6E013394E18F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9CDF1D0-306C-0C6E-1490-6596327127E2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AACEBA93-42B4-A92C-785D-7C6C5F517152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0FEECCC-A253-F4D5-A660-8A7E99EAD679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0AE056BE-DABC-7D85-A1FB-F4C78332BD4C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2F9CC574-E196-854A-537A-A387F8FE88A0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05219F8-59EB-97CB-6ED9-C18202C2A59A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四角形: 上の 2 つの角を丸める 70">
              <a:extLst>
                <a:ext uri="{FF2B5EF4-FFF2-40B4-BE49-F238E27FC236}">
                  <a16:creationId xmlns:a16="http://schemas.microsoft.com/office/drawing/2014/main" id="{D202A241-DEE6-9F4D-5FF6-22C9417F1995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000B9333-FC41-83B1-7322-6161516BF161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85F2C3B2-D97C-9598-D92F-01EC491212B7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538E952-56F3-EAE1-8010-F5259BB67405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312ABEF-68EC-0F05-5924-F175DDE7411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FC2CA2A-2121-91E4-9D31-97AE1779B4BA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6DF995C-B6E6-86ED-3DA5-DB34A8475197}"/>
              </a:ext>
            </a:extLst>
          </p:cNvPr>
          <p:cNvSpPr txBox="1"/>
          <p:nvPr/>
        </p:nvSpPr>
        <p:spPr>
          <a:xfrm>
            <a:off x="452500" y="2672150"/>
            <a:ext cx="5966588" cy="38403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きれいに使う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長時間占有しない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備品を持ち帰らない</a:t>
            </a:r>
          </a:p>
        </p:txBody>
      </p: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799424" y="3884003"/>
            <a:ext cx="8040628" cy="21379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トイレの誓い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943C70-569F-3640-207B-7CC700E48A1A}"/>
              </a:ext>
            </a:extLst>
          </p:cNvPr>
          <p:cNvSpPr txBox="1"/>
          <p:nvPr/>
        </p:nvSpPr>
        <p:spPr>
          <a:xfrm rot="5400000">
            <a:off x="-371269" y="2506433"/>
            <a:ext cx="5286022" cy="225964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きれいに使う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長時間占有しない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備品を持ち帰らない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EF844B9-89C0-8AFD-3C04-E66CA8FB2488}"/>
              </a:ext>
            </a:extLst>
          </p:cNvPr>
          <p:cNvGrpSpPr/>
          <p:nvPr/>
        </p:nvGrpSpPr>
        <p:grpSpPr>
          <a:xfrm>
            <a:off x="1141917" y="6597404"/>
            <a:ext cx="2414977" cy="2377677"/>
            <a:chOff x="-675080" y="481566"/>
            <a:chExt cx="2414977" cy="2377677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16C0C91-4736-9C99-2367-8F176915CF8E}"/>
                </a:ext>
              </a:extLst>
            </p:cNvPr>
            <p:cNvGrpSpPr/>
            <p:nvPr/>
          </p:nvGrpSpPr>
          <p:grpSpPr>
            <a:xfrm>
              <a:off x="-625627" y="493719"/>
              <a:ext cx="2365524" cy="2365524"/>
              <a:chOff x="634792" y="998220"/>
              <a:chExt cx="2365524" cy="2365524"/>
            </a:xfrm>
          </p:grpSpPr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65C5E3C-212D-D449-4472-A7A17EE5BA4B}"/>
                  </a:ext>
                </a:extLst>
              </p:cNvPr>
              <p:cNvSpPr/>
              <p:nvPr/>
            </p:nvSpPr>
            <p:spPr bwMode="auto">
              <a:xfrm>
                <a:off x="634792" y="998220"/>
                <a:ext cx="2365524" cy="2365524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22107A52-5212-0386-8F9B-54808CA4C5C3}"/>
                  </a:ext>
                </a:extLst>
              </p:cNvPr>
              <p:cNvGrpSpPr/>
              <p:nvPr/>
            </p:nvGrpSpPr>
            <p:grpSpPr>
              <a:xfrm>
                <a:off x="688265" y="1097280"/>
                <a:ext cx="2181998" cy="2186273"/>
                <a:chOff x="-4397151" y="683474"/>
                <a:chExt cx="3875239" cy="3882831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F973F6C4-8B35-3BCC-3040-2525FFA9662F}"/>
                    </a:ext>
                  </a:extLst>
                </p:cNvPr>
                <p:cNvGrpSpPr/>
                <p:nvPr/>
              </p:nvGrpSpPr>
              <p:grpSpPr>
                <a:xfrm>
                  <a:off x="-3399588" y="683474"/>
                  <a:ext cx="2877676" cy="3882831"/>
                  <a:chOff x="3881440" y="1454293"/>
                  <a:chExt cx="2877676" cy="3882831"/>
                </a:xfrm>
              </p:grpSpPr>
              <p:sp>
                <p:nvSpPr>
                  <p:cNvPr id="27" name="四角形: 上の 2 つの角を丸める 9">
                    <a:extLst>
                      <a:ext uri="{FF2B5EF4-FFF2-40B4-BE49-F238E27FC236}">
                        <a16:creationId xmlns:a16="http://schemas.microsoft.com/office/drawing/2014/main" id="{B4433ABE-53B0-09FF-B3F2-94AA59492C83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557120" y="4163336"/>
                    <a:ext cx="802280" cy="1545295"/>
                  </a:xfrm>
                  <a:custGeom>
                    <a:avLst/>
                    <a:gdLst>
                      <a:gd name="connsiteX0" fmla="*/ 399963 w 799925"/>
                      <a:gd name="connsiteY0" fmla="*/ 0 h 1561725"/>
                      <a:gd name="connsiteX1" fmla="*/ 399963 w 799925"/>
                      <a:gd name="connsiteY1" fmla="*/ 0 h 1561725"/>
                      <a:gd name="connsiteX2" fmla="*/ 799926 w 799925"/>
                      <a:gd name="connsiteY2" fmla="*/ 399963 h 1561725"/>
                      <a:gd name="connsiteX3" fmla="*/ 799925 w 799925"/>
                      <a:gd name="connsiteY3" fmla="*/ 1561725 h 1561725"/>
                      <a:gd name="connsiteX4" fmla="*/ 799925 w 799925"/>
                      <a:gd name="connsiteY4" fmla="*/ 1561725 h 1561725"/>
                      <a:gd name="connsiteX5" fmla="*/ 0 w 799925"/>
                      <a:gd name="connsiteY5" fmla="*/ 1561725 h 1561725"/>
                      <a:gd name="connsiteX6" fmla="*/ 0 w 799925"/>
                      <a:gd name="connsiteY6" fmla="*/ 1561725 h 1561725"/>
                      <a:gd name="connsiteX7" fmla="*/ 0 w 799925"/>
                      <a:gd name="connsiteY7" fmla="*/ 399963 h 1561725"/>
                      <a:gd name="connsiteX8" fmla="*/ 399963 w 799925"/>
                      <a:gd name="connsiteY8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99925 w 799926"/>
                      <a:gd name="connsiteY3" fmla="*/ 1561725 h 1561725"/>
                      <a:gd name="connsiteX4" fmla="*/ 786454 w 799926"/>
                      <a:gd name="connsiteY4" fmla="*/ 1368650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1561725 h 1561725"/>
                      <a:gd name="connsiteX7" fmla="*/ 0 w 799926"/>
                      <a:gd name="connsiteY7" fmla="*/ 399963 h 1561725"/>
                      <a:gd name="connsiteX8" fmla="*/ 399963 w 799926"/>
                      <a:gd name="connsiteY8" fmla="*/ 0 h 1561725"/>
                      <a:gd name="connsiteX0" fmla="*/ 399963 w 868150"/>
                      <a:gd name="connsiteY0" fmla="*/ 0 h 1561725"/>
                      <a:gd name="connsiteX1" fmla="*/ 399963 w 868150"/>
                      <a:gd name="connsiteY1" fmla="*/ 0 h 1561725"/>
                      <a:gd name="connsiteX2" fmla="*/ 799926 w 868150"/>
                      <a:gd name="connsiteY2" fmla="*/ 399963 h 1561725"/>
                      <a:gd name="connsiteX3" fmla="*/ 786454 w 868150"/>
                      <a:gd name="connsiteY3" fmla="*/ 1368650 h 1561725"/>
                      <a:gd name="connsiteX4" fmla="*/ 0 w 868150"/>
                      <a:gd name="connsiteY4" fmla="*/ 1561725 h 1561725"/>
                      <a:gd name="connsiteX5" fmla="*/ 0 w 868150"/>
                      <a:gd name="connsiteY5" fmla="*/ 1561725 h 1561725"/>
                      <a:gd name="connsiteX6" fmla="*/ 0 w 868150"/>
                      <a:gd name="connsiteY6" fmla="*/ 399963 h 1561725"/>
                      <a:gd name="connsiteX7" fmla="*/ 399963 w 868150"/>
                      <a:gd name="connsiteY7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86454 w 799926"/>
                      <a:gd name="connsiteY3" fmla="*/ 1368650 h 1561725"/>
                      <a:gd name="connsiteX4" fmla="*/ 0 w 799926"/>
                      <a:gd name="connsiteY4" fmla="*/ 1561725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399963 h 1561725"/>
                      <a:gd name="connsiteX7" fmla="*/ 399963 w 799926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399963 h 1561725"/>
                      <a:gd name="connsiteX7" fmla="*/ 399963 w 799961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399963 w 799961"/>
                      <a:gd name="connsiteY7" fmla="*/ 0 h 1561725"/>
                      <a:gd name="connsiteX0" fmla="*/ 453845 w 799961"/>
                      <a:gd name="connsiteY0" fmla="*/ 1796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453845 w 799961"/>
                      <a:gd name="connsiteY7" fmla="*/ 17960 h 1561725"/>
                      <a:gd name="connsiteX0" fmla="*/ 0 w 799961"/>
                      <a:gd name="connsiteY0" fmla="*/ 570588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0" fmla="*/ 0 w 821324"/>
                      <a:gd name="connsiteY0" fmla="*/ 548137 h 1539274"/>
                      <a:gd name="connsiteX1" fmla="*/ 467315 w 821324"/>
                      <a:gd name="connsiteY1" fmla="*/ 0 h 1539274"/>
                      <a:gd name="connsiteX2" fmla="*/ 799926 w 821324"/>
                      <a:gd name="connsiteY2" fmla="*/ 377512 h 1539274"/>
                      <a:gd name="connsiteX3" fmla="*/ 786454 w 821324"/>
                      <a:gd name="connsiteY3" fmla="*/ 1346199 h 1539274"/>
                      <a:gd name="connsiteX4" fmla="*/ 0 w 821324"/>
                      <a:gd name="connsiteY4" fmla="*/ 1539274 h 1539274"/>
                      <a:gd name="connsiteX5" fmla="*/ 0 w 821324"/>
                      <a:gd name="connsiteY5" fmla="*/ 1539274 h 1539274"/>
                      <a:gd name="connsiteX6" fmla="*/ 0 w 821324"/>
                      <a:gd name="connsiteY6" fmla="*/ 548137 h 1539274"/>
                      <a:gd name="connsiteX0" fmla="*/ 0 w 821324"/>
                      <a:gd name="connsiteY0" fmla="*/ 558363 h 1549500"/>
                      <a:gd name="connsiteX1" fmla="*/ 467315 w 821324"/>
                      <a:gd name="connsiteY1" fmla="*/ 10226 h 1549500"/>
                      <a:gd name="connsiteX2" fmla="*/ 799926 w 821324"/>
                      <a:gd name="connsiteY2" fmla="*/ 387738 h 1549500"/>
                      <a:gd name="connsiteX3" fmla="*/ 786454 w 821324"/>
                      <a:gd name="connsiteY3" fmla="*/ 1356425 h 1549500"/>
                      <a:gd name="connsiteX4" fmla="*/ 0 w 821324"/>
                      <a:gd name="connsiteY4" fmla="*/ 1549500 h 1549500"/>
                      <a:gd name="connsiteX5" fmla="*/ 0 w 821324"/>
                      <a:gd name="connsiteY5" fmla="*/ 1549500 h 1549500"/>
                      <a:gd name="connsiteX6" fmla="*/ 0 w 821324"/>
                      <a:gd name="connsiteY6" fmla="*/ 558363 h 1549500"/>
                      <a:gd name="connsiteX0" fmla="*/ 0 w 821324"/>
                      <a:gd name="connsiteY0" fmla="*/ 548277 h 1539414"/>
                      <a:gd name="connsiteX1" fmla="*/ 467315 w 821324"/>
                      <a:gd name="connsiteY1" fmla="*/ 140 h 1539414"/>
                      <a:gd name="connsiteX2" fmla="*/ 799926 w 821324"/>
                      <a:gd name="connsiteY2" fmla="*/ 377652 h 1539414"/>
                      <a:gd name="connsiteX3" fmla="*/ 786454 w 821324"/>
                      <a:gd name="connsiteY3" fmla="*/ 1346339 h 1539414"/>
                      <a:gd name="connsiteX4" fmla="*/ 0 w 821324"/>
                      <a:gd name="connsiteY4" fmla="*/ 1539414 h 1539414"/>
                      <a:gd name="connsiteX5" fmla="*/ 0 w 821324"/>
                      <a:gd name="connsiteY5" fmla="*/ 1539414 h 1539414"/>
                      <a:gd name="connsiteX6" fmla="*/ 0 w 821324"/>
                      <a:gd name="connsiteY6" fmla="*/ 548277 h 1539414"/>
                      <a:gd name="connsiteX0" fmla="*/ 0 w 799926"/>
                      <a:gd name="connsiteY0" fmla="*/ 548277 h 1539414"/>
                      <a:gd name="connsiteX1" fmla="*/ 467315 w 799926"/>
                      <a:gd name="connsiteY1" fmla="*/ 140 h 1539414"/>
                      <a:gd name="connsiteX2" fmla="*/ 799926 w 799926"/>
                      <a:gd name="connsiteY2" fmla="*/ 377652 h 1539414"/>
                      <a:gd name="connsiteX3" fmla="*/ 786454 w 799926"/>
                      <a:gd name="connsiteY3" fmla="*/ 1346339 h 1539414"/>
                      <a:gd name="connsiteX4" fmla="*/ 0 w 799926"/>
                      <a:gd name="connsiteY4" fmla="*/ 1539414 h 1539414"/>
                      <a:gd name="connsiteX5" fmla="*/ 0 w 799926"/>
                      <a:gd name="connsiteY5" fmla="*/ 1539414 h 1539414"/>
                      <a:gd name="connsiteX6" fmla="*/ 0 w 799926"/>
                      <a:gd name="connsiteY6" fmla="*/ 548277 h 1539414"/>
                      <a:gd name="connsiteX0" fmla="*/ 3683 w 803609"/>
                      <a:gd name="connsiteY0" fmla="*/ 548241 h 1539378"/>
                      <a:gd name="connsiteX1" fmla="*/ 470998 w 803609"/>
                      <a:gd name="connsiteY1" fmla="*/ 104 h 1539378"/>
                      <a:gd name="connsiteX2" fmla="*/ 803609 w 803609"/>
                      <a:gd name="connsiteY2" fmla="*/ 377616 h 1539378"/>
                      <a:gd name="connsiteX3" fmla="*/ 790137 w 803609"/>
                      <a:gd name="connsiteY3" fmla="*/ 1346303 h 1539378"/>
                      <a:gd name="connsiteX4" fmla="*/ 3683 w 803609"/>
                      <a:gd name="connsiteY4" fmla="*/ 1539378 h 1539378"/>
                      <a:gd name="connsiteX5" fmla="*/ 3683 w 803609"/>
                      <a:gd name="connsiteY5" fmla="*/ 1539378 h 1539378"/>
                      <a:gd name="connsiteX6" fmla="*/ 3683 w 803609"/>
                      <a:gd name="connsiteY6" fmla="*/ 548241 h 1539378"/>
                      <a:gd name="connsiteX0" fmla="*/ 3683 w 803609"/>
                      <a:gd name="connsiteY0" fmla="*/ 554900 h 1546037"/>
                      <a:gd name="connsiteX1" fmla="*/ 470998 w 803609"/>
                      <a:gd name="connsiteY1" fmla="*/ 6763 h 1546037"/>
                      <a:gd name="connsiteX2" fmla="*/ 803609 w 803609"/>
                      <a:gd name="connsiteY2" fmla="*/ 384275 h 1546037"/>
                      <a:gd name="connsiteX3" fmla="*/ 790137 w 803609"/>
                      <a:gd name="connsiteY3" fmla="*/ 1352962 h 1546037"/>
                      <a:gd name="connsiteX4" fmla="*/ 3683 w 803609"/>
                      <a:gd name="connsiteY4" fmla="*/ 1546037 h 1546037"/>
                      <a:gd name="connsiteX5" fmla="*/ 3683 w 803609"/>
                      <a:gd name="connsiteY5" fmla="*/ 1546037 h 1546037"/>
                      <a:gd name="connsiteX6" fmla="*/ 3683 w 803609"/>
                      <a:gd name="connsiteY6" fmla="*/ 554900 h 1546037"/>
                      <a:gd name="connsiteX0" fmla="*/ 0 w 799926"/>
                      <a:gd name="connsiteY0" fmla="*/ 554900 h 1546037"/>
                      <a:gd name="connsiteX1" fmla="*/ 467315 w 799926"/>
                      <a:gd name="connsiteY1" fmla="*/ 6763 h 1546037"/>
                      <a:gd name="connsiteX2" fmla="*/ 799926 w 799926"/>
                      <a:gd name="connsiteY2" fmla="*/ 384275 h 1546037"/>
                      <a:gd name="connsiteX3" fmla="*/ 786454 w 799926"/>
                      <a:gd name="connsiteY3" fmla="*/ 1352962 h 1546037"/>
                      <a:gd name="connsiteX4" fmla="*/ 0 w 799926"/>
                      <a:gd name="connsiteY4" fmla="*/ 1546037 h 1546037"/>
                      <a:gd name="connsiteX5" fmla="*/ 0 w 799926"/>
                      <a:gd name="connsiteY5" fmla="*/ 554900 h 1546037"/>
                      <a:gd name="connsiteX0" fmla="*/ 24713 w 824639"/>
                      <a:gd name="connsiteY0" fmla="*/ 554900 h 1555421"/>
                      <a:gd name="connsiteX1" fmla="*/ 492028 w 824639"/>
                      <a:gd name="connsiteY1" fmla="*/ 6763 h 1555421"/>
                      <a:gd name="connsiteX2" fmla="*/ 824639 w 824639"/>
                      <a:gd name="connsiteY2" fmla="*/ 384275 h 1555421"/>
                      <a:gd name="connsiteX3" fmla="*/ 811167 w 824639"/>
                      <a:gd name="connsiteY3" fmla="*/ 1352962 h 1555421"/>
                      <a:gd name="connsiteX4" fmla="*/ 24713 w 824639"/>
                      <a:gd name="connsiteY4" fmla="*/ 1546037 h 1555421"/>
                      <a:gd name="connsiteX5" fmla="*/ 24713 w 824639"/>
                      <a:gd name="connsiteY5" fmla="*/ 554900 h 1555421"/>
                      <a:gd name="connsiteX0" fmla="*/ 24713 w 832818"/>
                      <a:gd name="connsiteY0" fmla="*/ 554900 h 1554907"/>
                      <a:gd name="connsiteX1" fmla="*/ 492028 w 832818"/>
                      <a:gd name="connsiteY1" fmla="*/ 6763 h 1554907"/>
                      <a:gd name="connsiteX2" fmla="*/ 824639 w 832818"/>
                      <a:gd name="connsiteY2" fmla="*/ 384275 h 1554907"/>
                      <a:gd name="connsiteX3" fmla="*/ 811167 w 832818"/>
                      <a:gd name="connsiteY3" fmla="*/ 1352962 h 1554907"/>
                      <a:gd name="connsiteX4" fmla="*/ 24713 w 832818"/>
                      <a:gd name="connsiteY4" fmla="*/ 1546037 h 1554907"/>
                      <a:gd name="connsiteX5" fmla="*/ 24713 w 832818"/>
                      <a:gd name="connsiteY5" fmla="*/ 554900 h 1554907"/>
                      <a:gd name="connsiteX0" fmla="*/ 24713 w 832620"/>
                      <a:gd name="connsiteY0" fmla="*/ 554158 h 1554165"/>
                      <a:gd name="connsiteX1" fmla="*/ 492028 w 832620"/>
                      <a:gd name="connsiteY1" fmla="*/ 6021 h 1554165"/>
                      <a:gd name="connsiteX2" fmla="*/ 824639 w 832620"/>
                      <a:gd name="connsiteY2" fmla="*/ 383533 h 1554165"/>
                      <a:gd name="connsiteX3" fmla="*/ 811167 w 832620"/>
                      <a:gd name="connsiteY3" fmla="*/ 1352220 h 1554165"/>
                      <a:gd name="connsiteX4" fmla="*/ 24713 w 832620"/>
                      <a:gd name="connsiteY4" fmla="*/ 1545295 h 1554165"/>
                      <a:gd name="connsiteX5" fmla="*/ 24713 w 832620"/>
                      <a:gd name="connsiteY5" fmla="*/ 554158 h 1554165"/>
                      <a:gd name="connsiteX0" fmla="*/ 0 w 807907"/>
                      <a:gd name="connsiteY0" fmla="*/ 554158 h 1554165"/>
                      <a:gd name="connsiteX1" fmla="*/ 467315 w 807907"/>
                      <a:gd name="connsiteY1" fmla="*/ 6021 h 1554165"/>
                      <a:gd name="connsiteX2" fmla="*/ 799926 w 807907"/>
                      <a:gd name="connsiteY2" fmla="*/ 383533 h 1554165"/>
                      <a:gd name="connsiteX3" fmla="*/ 786454 w 807907"/>
                      <a:gd name="connsiteY3" fmla="*/ 1352220 h 1554165"/>
                      <a:gd name="connsiteX4" fmla="*/ 0 w 807907"/>
                      <a:gd name="connsiteY4" fmla="*/ 1545295 h 1554165"/>
                      <a:gd name="connsiteX5" fmla="*/ 0 w 807907"/>
                      <a:gd name="connsiteY5" fmla="*/ 554158 h 1554165"/>
                      <a:gd name="connsiteX0" fmla="*/ 0 w 800094"/>
                      <a:gd name="connsiteY0" fmla="*/ 554158 h 1554165"/>
                      <a:gd name="connsiteX1" fmla="*/ 467315 w 800094"/>
                      <a:gd name="connsiteY1" fmla="*/ 6021 h 1554165"/>
                      <a:gd name="connsiteX2" fmla="*/ 799926 w 800094"/>
                      <a:gd name="connsiteY2" fmla="*/ 383533 h 1554165"/>
                      <a:gd name="connsiteX3" fmla="*/ 786454 w 800094"/>
                      <a:gd name="connsiteY3" fmla="*/ 1352220 h 1554165"/>
                      <a:gd name="connsiteX4" fmla="*/ 0 w 800094"/>
                      <a:gd name="connsiteY4" fmla="*/ 1545295 h 1554165"/>
                      <a:gd name="connsiteX5" fmla="*/ 0 w 800094"/>
                      <a:gd name="connsiteY5" fmla="*/ 554158 h 1554165"/>
                      <a:gd name="connsiteX0" fmla="*/ 0 w 800094"/>
                      <a:gd name="connsiteY0" fmla="*/ 554158 h 1545295"/>
                      <a:gd name="connsiteX1" fmla="*/ 467315 w 800094"/>
                      <a:gd name="connsiteY1" fmla="*/ 6021 h 1545295"/>
                      <a:gd name="connsiteX2" fmla="*/ 799926 w 800094"/>
                      <a:gd name="connsiteY2" fmla="*/ 383533 h 1545295"/>
                      <a:gd name="connsiteX3" fmla="*/ 786454 w 800094"/>
                      <a:gd name="connsiteY3" fmla="*/ 1352220 h 1545295"/>
                      <a:gd name="connsiteX4" fmla="*/ 0 w 800094"/>
                      <a:gd name="connsiteY4" fmla="*/ 1545295 h 1545295"/>
                      <a:gd name="connsiteX5" fmla="*/ 0 w 800094"/>
                      <a:gd name="connsiteY5" fmla="*/ 554158 h 1545295"/>
                      <a:gd name="connsiteX0" fmla="*/ 2186 w 802280"/>
                      <a:gd name="connsiteY0" fmla="*/ 554158 h 1545295"/>
                      <a:gd name="connsiteX1" fmla="*/ 469501 w 802280"/>
                      <a:gd name="connsiteY1" fmla="*/ 6021 h 1545295"/>
                      <a:gd name="connsiteX2" fmla="*/ 802112 w 802280"/>
                      <a:gd name="connsiteY2" fmla="*/ 383533 h 1545295"/>
                      <a:gd name="connsiteX3" fmla="*/ 788640 w 802280"/>
                      <a:gd name="connsiteY3" fmla="*/ 1352220 h 1545295"/>
                      <a:gd name="connsiteX4" fmla="*/ 2186 w 802280"/>
                      <a:gd name="connsiteY4" fmla="*/ 1545295 h 1545295"/>
                      <a:gd name="connsiteX5" fmla="*/ 2186 w 802280"/>
                      <a:gd name="connsiteY5" fmla="*/ 554158 h 1545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2280" h="1545295">
                        <a:moveTo>
                          <a:pt x="2186" y="554158"/>
                        </a:moveTo>
                        <a:cubicBezTo>
                          <a:pt x="7106" y="299484"/>
                          <a:pt x="246378" y="52419"/>
                          <a:pt x="469501" y="6021"/>
                        </a:cubicBezTo>
                        <a:cubicBezTo>
                          <a:pt x="692624" y="-40377"/>
                          <a:pt x="807293" y="190597"/>
                          <a:pt x="802112" y="383533"/>
                        </a:cubicBezTo>
                        <a:lnTo>
                          <a:pt x="788640" y="1352220"/>
                        </a:lnTo>
                        <a:lnTo>
                          <a:pt x="2186" y="1545295"/>
                        </a:lnTo>
                        <a:cubicBezTo>
                          <a:pt x="2186" y="1214916"/>
                          <a:pt x="-2734" y="808832"/>
                          <a:pt x="2186" y="55415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DA1511B9-234D-6F67-CC7B-3709879E996D}"/>
                      </a:ext>
                    </a:extLst>
                  </p:cNvPr>
                  <p:cNvSpPr/>
                  <p:nvPr/>
                </p:nvSpPr>
                <p:spPr>
                  <a:xfrm>
                    <a:off x="4889500" y="3149600"/>
                    <a:ext cx="1184275" cy="946150"/>
                  </a:xfrm>
                  <a:custGeom>
                    <a:avLst/>
                    <a:gdLst>
                      <a:gd name="connsiteX0" fmla="*/ 939800 w 1184275"/>
                      <a:gd name="connsiteY0" fmla="*/ 946150 h 946150"/>
                      <a:gd name="connsiteX1" fmla="*/ 1171575 w 1184275"/>
                      <a:gd name="connsiteY1" fmla="*/ 679450 h 946150"/>
                      <a:gd name="connsiteX2" fmla="*/ 1184275 w 1184275"/>
                      <a:gd name="connsiteY2" fmla="*/ 565150 h 946150"/>
                      <a:gd name="connsiteX3" fmla="*/ 238125 w 1184275"/>
                      <a:gd name="connsiteY3" fmla="*/ 0 h 946150"/>
                      <a:gd name="connsiteX4" fmla="*/ 0 w 1184275"/>
                      <a:gd name="connsiteY4" fmla="*/ 222250 h 946150"/>
                      <a:gd name="connsiteX5" fmla="*/ 939800 w 1184275"/>
                      <a:gd name="connsiteY5" fmla="*/ 946150 h 94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4275" h="946150">
                        <a:moveTo>
                          <a:pt x="939800" y="946150"/>
                        </a:moveTo>
                        <a:lnTo>
                          <a:pt x="1171575" y="679450"/>
                        </a:lnTo>
                        <a:lnTo>
                          <a:pt x="1184275" y="565150"/>
                        </a:lnTo>
                        <a:lnTo>
                          <a:pt x="238125" y="0"/>
                        </a:lnTo>
                        <a:lnTo>
                          <a:pt x="0" y="222250"/>
                        </a:lnTo>
                        <a:lnTo>
                          <a:pt x="939800" y="9461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上の 2 つの角を丸める 113">
                    <a:extLst>
                      <a:ext uri="{FF2B5EF4-FFF2-40B4-BE49-F238E27FC236}">
                        <a16:creationId xmlns:a16="http://schemas.microsoft.com/office/drawing/2014/main" id="{1FEF790C-C34B-72FE-6EB8-3FD92C793A9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5161" y="1822450"/>
                    <a:ext cx="1013955" cy="1725738"/>
                  </a:xfrm>
                  <a:custGeom>
                    <a:avLst/>
                    <a:gdLst>
                      <a:gd name="connsiteX0" fmla="*/ 107082 w 642480"/>
                      <a:gd name="connsiteY0" fmla="*/ 0 h 1297113"/>
                      <a:gd name="connsiteX1" fmla="*/ 535398 w 642480"/>
                      <a:gd name="connsiteY1" fmla="*/ 0 h 1297113"/>
                      <a:gd name="connsiteX2" fmla="*/ 642480 w 642480"/>
                      <a:gd name="connsiteY2" fmla="*/ 107082 h 1297113"/>
                      <a:gd name="connsiteX3" fmla="*/ 642480 w 642480"/>
                      <a:gd name="connsiteY3" fmla="*/ 1297113 h 1297113"/>
                      <a:gd name="connsiteX4" fmla="*/ 642480 w 642480"/>
                      <a:gd name="connsiteY4" fmla="*/ 1297113 h 1297113"/>
                      <a:gd name="connsiteX5" fmla="*/ 0 w 642480"/>
                      <a:gd name="connsiteY5" fmla="*/ 1297113 h 1297113"/>
                      <a:gd name="connsiteX6" fmla="*/ 0 w 642480"/>
                      <a:gd name="connsiteY6" fmla="*/ 1297113 h 1297113"/>
                      <a:gd name="connsiteX7" fmla="*/ 0 w 642480"/>
                      <a:gd name="connsiteY7" fmla="*/ 107082 h 1297113"/>
                      <a:gd name="connsiteX8" fmla="*/ 107082 w 642480"/>
                      <a:gd name="connsiteY8" fmla="*/ 0 h 1297113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0 w 642480"/>
                      <a:gd name="connsiteY7" fmla="*/ 421407 h 1611438"/>
                      <a:gd name="connsiteX8" fmla="*/ 107082 w 642480"/>
                      <a:gd name="connsiteY8" fmla="*/ 314325 h 1611438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07082 w 642480"/>
                      <a:gd name="connsiteY8" fmla="*/ 31432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76932 w 642480"/>
                      <a:gd name="connsiteY8" fmla="*/ 2825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88900 w 642480"/>
                      <a:gd name="connsiteY7" fmla="*/ 557932 h 1611438"/>
                      <a:gd name="connsiteX8" fmla="*/ 176932 w 642480"/>
                      <a:gd name="connsiteY8" fmla="*/ 282575 h 1611438"/>
                      <a:gd name="connsiteX0" fmla="*/ 176932 w 823455"/>
                      <a:gd name="connsiteY0" fmla="*/ 282575 h 1611438"/>
                      <a:gd name="connsiteX1" fmla="*/ 570323 w 823455"/>
                      <a:gd name="connsiteY1" fmla="*/ 0 h 1611438"/>
                      <a:gd name="connsiteX2" fmla="*/ 823455 w 823455"/>
                      <a:gd name="connsiteY2" fmla="*/ 119782 h 1611438"/>
                      <a:gd name="connsiteX3" fmla="*/ 642480 w 823455"/>
                      <a:gd name="connsiteY3" fmla="*/ 1611438 h 1611438"/>
                      <a:gd name="connsiteX4" fmla="*/ 642480 w 823455"/>
                      <a:gd name="connsiteY4" fmla="*/ 1611438 h 1611438"/>
                      <a:gd name="connsiteX5" fmla="*/ 0 w 823455"/>
                      <a:gd name="connsiteY5" fmla="*/ 1611438 h 1611438"/>
                      <a:gd name="connsiteX6" fmla="*/ 0 w 823455"/>
                      <a:gd name="connsiteY6" fmla="*/ 1611438 h 1611438"/>
                      <a:gd name="connsiteX7" fmla="*/ 88900 w 823455"/>
                      <a:gd name="connsiteY7" fmla="*/ 557932 h 1611438"/>
                      <a:gd name="connsiteX8" fmla="*/ 176932 w 823455"/>
                      <a:gd name="connsiteY8" fmla="*/ 282575 h 1611438"/>
                      <a:gd name="connsiteX0" fmla="*/ 176932 w 823455"/>
                      <a:gd name="connsiteY0" fmla="*/ 282575 h 1725738"/>
                      <a:gd name="connsiteX1" fmla="*/ 570323 w 823455"/>
                      <a:gd name="connsiteY1" fmla="*/ 0 h 1725738"/>
                      <a:gd name="connsiteX2" fmla="*/ 823455 w 823455"/>
                      <a:gd name="connsiteY2" fmla="*/ 119782 h 1725738"/>
                      <a:gd name="connsiteX3" fmla="*/ 642480 w 823455"/>
                      <a:gd name="connsiteY3" fmla="*/ 1611438 h 1725738"/>
                      <a:gd name="connsiteX4" fmla="*/ 740905 w 823455"/>
                      <a:gd name="connsiteY4" fmla="*/ 1725738 h 1725738"/>
                      <a:gd name="connsiteX5" fmla="*/ 0 w 823455"/>
                      <a:gd name="connsiteY5" fmla="*/ 1611438 h 1725738"/>
                      <a:gd name="connsiteX6" fmla="*/ 0 w 823455"/>
                      <a:gd name="connsiteY6" fmla="*/ 1611438 h 1725738"/>
                      <a:gd name="connsiteX7" fmla="*/ 88900 w 823455"/>
                      <a:gd name="connsiteY7" fmla="*/ 557932 h 1725738"/>
                      <a:gd name="connsiteX8" fmla="*/ 176932 w 823455"/>
                      <a:gd name="connsiteY8" fmla="*/ 282575 h 1725738"/>
                      <a:gd name="connsiteX0" fmla="*/ 176932 w 940930"/>
                      <a:gd name="connsiteY0" fmla="*/ 282575 h 1725738"/>
                      <a:gd name="connsiteX1" fmla="*/ 570323 w 940930"/>
                      <a:gd name="connsiteY1" fmla="*/ 0 h 1725738"/>
                      <a:gd name="connsiteX2" fmla="*/ 823455 w 940930"/>
                      <a:gd name="connsiteY2" fmla="*/ 119782 h 1725738"/>
                      <a:gd name="connsiteX3" fmla="*/ 940930 w 940930"/>
                      <a:gd name="connsiteY3" fmla="*/ 1595563 h 1725738"/>
                      <a:gd name="connsiteX4" fmla="*/ 740905 w 940930"/>
                      <a:gd name="connsiteY4" fmla="*/ 1725738 h 1725738"/>
                      <a:gd name="connsiteX5" fmla="*/ 0 w 940930"/>
                      <a:gd name="connsiteY5" fmla="*/ 1611438 h 1725738"/>
                      <a:gd name="connsiteX6" fmla="*/ 0 w 940930"/>
                      <a:gd name="connsiteY6" fmla="*/ 1611438 h 1725738"/>
                      <a:gd name="connsiteX7" fmla="*/ 88900 w 940930"/>
                      <a:gd name="connsiteY7" fmla="*/ 557932 h 1725738"/>
                      <a:gd name="connsiteX8" fmla="*/ 176932 w 940930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3955" h="1725738">
                        <a:moveTo>
                          <a:pt x="249957" y="307975"/>
                        </a:moveTo>
                        <a:cubicBezTo>
                          <a:pt x="307969" y="250440"/>
                          <a:pt x="512218" y="94192"/>
                          <a:pt x="643348" y="0"/>
                        </a:cubicBezTo>
                        <a:cubicBezTo>
                          <a:pt x="702488" y="0"/>
                          <a:pt x="896480" y="60642"/>
                          <a:pt x="896480" y="119782"/>
                        </a:cubicBezTo>
                        <a:lnTo>
                          <a:pt x="1013955" y="1595563"/>
                        </a:lnTo>
                        <a:lnTo>
                          <a:pt x="813930" y="1725738"/>
                        </a:lnTo>
                        <a:lnTo>
                          <a:pt x="73025" y="1611438"/>
                        </a:lnTo>
                        <a:lnTo>
                          <a:pt x="0" y="1633663"/>
                        </a:lnTo>
                        <a:cubicBezTo>
                          <a:pt x="53975" y="1275086"/>
                          <a:pt x="142490" y="550280"/>
                          <a:pt x="161925" y="478557"/>
                        </a:cubicBezTo>
                        <a:cubicBezTo>
                          <a:pt x="181360" y="406834"/>
                          <a:pt x="191945" y="365510"/>
                          <a:pt x="249957" y="3079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四角形: 角を丸くする 112">
                    <a:extLst>
                      <a:ext uri="{FF2B5EF4-FFF2-40B4-BE49-F238E27FC236}">
                        <a16:creationId xmlns:a16="http://schemas.microsoft.com/office/drawing/2014/main" id="{6D79BA67-9620-21BA-F38C-D21887D21EA8}"/>
                      </a:ext>
                    </a:extLst>
                  </p:cNvPr>
                  <p:cNvSpPr/>
                  <p:nvPr/>
                </p:nvSpPr>
                <p:spPr>
                  <a:xfrm rot="1373125">
                    <a:off x="5000926" y="1454293"/>
                    <a:ext cx="1737816" cy="804213"/>
                  </a:xfrm>
                  <a:custGeom>
                    <a:avLst/>
                    <a:gdLst>
                      <a:gd name="connsiteX0" fmla="*/ 0 w 1430884"/>
                      <a:gd name="connsiteY0" fmla="*/ 119594 h 717550"/>
                      <a:gd name="connsiteX1" fmla="*/ 119594 w 1430884"/>
                      <a:gd name="connsiteY1" fmla="*/ 0 h 717550"/>
                      <a:gd name="connsiteX2" fmla="*/ 1311290 w 1430884"/>
                      <a:gd name="connsiteY2" fmla="*/ 0 h 717550"/>
                      <a:gd name="connsiteX3" fmla="*/ 1430884 w 1430884"/>
                      <a:gd name="connsiteY3" fmla="*/ 119594 h 717550"/>
                      <a:gd name="connsiteX4" fmla="*/ 1430884 w 1430884"/>
                      <a:gd name="connsiteY4" fmla="*/ 597956 h 717550"/>
                      <a:gd name="connsiteX5" fmla="*/ 1311290 w 1430884"/>
                      <a:gd name="connsiteY5" fmla="*/ 717550 h 717550"/>
                      <a:gd name="connsiteX6" fmla="*/ 119594 w 1430884"/>
                      <a:gd name="connsiteY6" fmla="*/ 717550 h 717550"/>
                      <a:gd name="connsiteX7" fmla="*/ 0 w 1430884"/>
                      <a:gd name="connsiteY7" fmla="*/ 597956 h 717550"/>
                      <a:gd name="connsiteX8" fmla="*/ 0 w 1430884"/>
                      <a:gd name="connsiteY8" fmla="*/ 119594 h 717550"/>
                      <a:gd name="connsiteX0" fmla="*/ 271635 w 1702519"/>
                      <a:gd name="connsiteY0" fmla="*/ 119594 h 717550"/>
                      <a:gd name="connsiteX1" fmla="*/ 391229 w 1702519"/>
                      <a:gd name="connsiteY1" fmla="*/ 0 h 717550"/>
                      <a:gd name="connsiteX2" fmla="*/ 1582925 w 1702519"/>
                      <a:gd name="connsiteY2" fmla="*/ 0 h 717550"/>
                      <a:gd name="connsiteX3" fmla="*/ 1702519 w 1702519"/>
                      <a:gd name="connsiteY3" fmla="*/ 119594 h 717550"/>
                      <a:gd name="connsiteX4" fmla="*/ 1702519 w 1702519"/>
                      <a:gd name="connsiteY4" fmla="*/ 597956 h 717550"/>
                      <a:gd name="connsiteX5" fmla="*/ 1582925 w 1702519"/>
                      <a:gd name="connsiteY5" fmla="*/ 717550 h 717550"/>
                      <a:gd name="connsiteX6" fmla="*/ 391229 w 1702519"/>
                      <a:gd name="connsiteY6" fmla="*/ 717550 h 717550"/>
                      <a:gd name="connsiteX7" fmla="*/ 0 w 1702519"/>
                      <a:gd name="connsiteY7" fmla="*/ 640246 h 717550"/>
                      <a:gd name="connsiteX8" fmla="*/ 271635 w 1702519"/>
                      <a:gd name="connsiteY8" fmla="*/ 119594 h 717550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702519 w 1702519"/>
                      <a:gd name="connsiteY4" fmla="*/ 597956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51895 w 1702519"/>
                      <a:gd name="connsiteY4" fmla="*/ 628793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71099 w 1702519"/>
                      <a:gd name="connsiteY4" fmla="*/ 662042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1099 w 1702519"/>
                      <a:gd name="connsiteY4" fmla="*/ 662042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86257 w 1702519"/>
                      <a:gd name="connsiteY4" fmla="*/ 691829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37758 h 804382"/>
                      <a:gd name="connsiteX1" fmla="*/ 391229 w 1702519"/>
                      <a:gd name="connsiteY1" fmla="*/ 14916 h 804382"/>
                      <a:gd name="connsiteX2" fmla="*/ 1599891 w 1702519"/>
                      <a:gd name="connsiteY2" fmla="*/ 0 h 804382"/>
                      <a:gd name="connsiteX3" fmla="*/ 1702519 w 1702519"/>
                      <a:gd name="connsiteY3" fmla="*/ 134510 h 804382"/>
                      <a:gd name="connsiteX4" fmla="*/ 1486257 w 1702519"/>
                      <a:gd name="connsiteY4" fmla="*/ 706745 h 804382"/>
                      <a:gd name="connsiteX5" fmla="*/ 1297687 w 1702519"/>
                      <a:gd name="connsiteY5" fmla="*/ 803762 h 804382"/>
                      <a:gd name="connsiteX6" fmla="*/ 137144 w 1702519"/>
                      <a:gd name="connsiteY6" fmla="*/ 767348 h 804382"/>
                      <a:gd name="connsiteX7" fmla="*/ 0 w 1702519"/>
                      <a:gd name="connsiteY7" fmla="*/ 655162 h 804382"/>
                      <a:gd name="connsiteX8" fmla="*/ 255775 w 1702519"/>
                      <a:gd name="connsiteY8" fmla="*/ 137758 h 804382"/>
                      <a:gd name="connsiteX0" fmla="*/ 255775 w 1712705"/>
                      <a:gd name="connsiteY0" fmla="*/ 137758 h 804042"/>
                      <a:gd name="connsiteX1" fmla="*/ 391229 w 1712705"/>
                      <a:gd name="connsiteY1" fmla="*/ 14916 h 804042"/>
                      <a:gd name="connsiteX2" fmla="*/ 1599891 w 1712705"/>
                      <a:gd name="connsiteY2" fmla="*/ 0 h 804042"/>
                      <a:gd name="connsiteX3" fmla="*/ 1712705 w 1712705"/>
                      <a:gd name="connsiteY3" fmla="*/ 158642 h 804042"/>
                      <a:gd name="connsiteX4" fmla="*/ 1486257 w 1712705"/>
                      <a:gd name="connsiteY4" fmla="*/ 706745 h 804042"/>
                      <a:gd name="connsiteX5" fmla="*/ 1297687 w 1712705"/>
                      <a:gd name="connsiteY5" fmla="*/ 803762 h 804042"/>
                      <a:gd name="connsiteX6" fmla="*/ 137144 w 1712705"/>
                      <a:gd name="connsiteY6" fmla="*/ 767348 h 804042"/>
                      <a:gd name="connsiteX7" fmla="*/ 0 w 1712705"/>
                      <a:gd name="connsiteY7" fmla="*/ 655162 h 804042"/>
                      <a:gd name="connsiteX8" fmla="*/ 255775 w 1712705"/>
                      <a:gd name="connsiteY8" fmla="*/ 137758 h 804042"/>
                      <a:gd name="connsiteX0" fmla="*/ 255775 w 1715338"/>
                      <a:gd name="connsiteY0" fmla="*/ 137758 h 804042"/>
                      <a:gd name="connsiteX1" fmla="*/ 391229 w 1715338"/>
                      <a:gd name="connsiteY1" fmla="*/ 14916 h 804042"/>
                      <a:gd name="connsiteX2" fmla="*/ 1599891 w 1715338"/>
                      <a:gd name="connsiteY2" fmla="*/ 0 h 804042"/>
                      <a:gd name="connsiteX3" fmla="*/ 1712705 w 1715338"/>
                      <a:gd name="connsiteY3" fmla="*/ 158642 h 804042"/>
                      <a:gd name="connsiteX4" fmla="*/ 1486257 w 1715338"/>
                      <a:gd name="connsiteY4" fmla="*/ 706745 h 804042"/>
                      <a:gd name="connsiteX5" fmla="*/ 1297687 w 1715338"/>
                      <a:gd name="connsiteY5" fmla="*/ 803762 h 804042"/>
                      <a:gd name="connsiteX6" fmla="*/ 137144 w 1715338"/>
                      <a:gd name="connsiteY6" fmla="*/ 767348 h 804042"/>
                      <a:gd name="connsiteX7" fmla="*/ 0 w 1715338"/>
                      <a:gd name="connsiteY7" fmla="*/ 655162 h 804042"/>
                      <a:gd name="connsiteX8" fmla="*/ 255775 w 1715338"/>
                      <a:gd name="connsiteY8" fmla="*/ 137758 h 804042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6224"/>
                      <a:gd name="connsiteY0" fmla="*/ 137758 h 804195"/>
                      <a:gd name="connsiteX1" fmla="*/ 391229 w 1726224"/>
                      <a:gd name="connsiteY1" fmla="*/ 14916 h 804195"/>
                      <a:gd name="connsiteX2" fmla="*/ 1599891 w 1726224"/>
                      <a:gd name="connsiteY2" fmla="*/ 0 h 804195"/>
                      <a:gd name="connsiteX3" fmla="*/ 1723091 w 1726224"/>
                      <a:gd name="connsiteY3" fmla="*/ 146505 h 804195"/>
                      <a:gd name="connsiteX4" fmla="*/ 1486257 w 1726224"/>
                      <a:gd name="connsiteY4" fmla="*/ 706745 h 804195"/>
                      <a:gd name="connsiteX5" fmla="*/ 1297687 w 1726224"/>
                      <a:gd name="connsiteY5" fmla="*/ 803762 h 804195"/>
                      <a:gd name="connsiteX6" fmla="*/ 137144 w 1726224"/>
                      <a:gd name="connsiteY6" fmla="*/ 767348 h 804195"/>
                      <a:gd name="connsiteX7" fmla="*/ 0 w 1726224"/>
                      <a:gd name="connsiteY7" fmla="*/ 655162 h 804195"/>
                      <a:gd name="connsiteX8" fmla="*/ 255775 w 1726224"/>
                      <a:gd name="connsiteY8" fmla="*/ 137758 h 804195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137144 w 1727086"/>
                      <a:gd name="connsiteY6" fmla="*/ 767366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20660 w 1791971"/>
                      <a:gd name="connsiteY0" fmla="*/ 137776 h 804213"/>
                      <a:gd name="connsiteX1" fmla="*/ 456114 w 1791971"/>
                      <a:gd name="connsiteY1" fmla="*/ 14934 h 804213"/>
                      <a:gd name="connsiteX2" fmla="*/ 1664776 w 1791971"/>
                      <a:gd name="connsiteY2" fmla="*/ 18 h 804213"/>
                      <a:gd name="connsiteX3" fmla="*/ 1787976 w 1791971"/>
                      <a:gd name="connsiteY3" fmla="*/ 146523 h 804213"/>
                      <a:gd name="connsiteX4" fmla="*/ 1551142 w 1791971"/>
                      <a:gd name="connsiteY4" fmla="*/ 706763 h 804213"/>
                      <a:gd name="connsiteX5" fmla="*/ 1362572 w 1791971"/>
                      <a:gd name="connsiteY5" fmla="*/ 803780 h 804213"/>
                      <a:gd name="connsiteX6" fmla="*/ 115743 w 1791971"/>
                      <a:gd name="connsiteY6" fmla="*/ 765018 h 804213"/>
                      <a:gd name="connsiteX7" fmla="*/ 54600 w 1791971"/>
                      <a:gd name="connsiteY7" fmla="*/ 649183 h 804213"/>
                      <a:gd name="connsiteX8" fmla="*/ 320660 w 1791971"/>
                      <a:gd name="connsiteY8" fmla="*/ 137776 h 804213"/>
                      <a:gd name="connsiteX0" fmla="*/ 266412 w 1737723"/>
                      <a:gd name="connsiteY0" fmla="*/ 137776 h 804213"/>
                      <a:gd name="connsiteX1" fmla="*/ 401866 w 1737723"/>
                      <a:gd name="connsiteY1" fmla="*/ 14934 h 804213"/>
                      <a:gd name="connsiteX2" fmla="*/ 1610528 w 1737723"/>
                      <a:gd name="connsiteY2" fmla="*/ 18 h 804213"/>
                      <a:gd name="connsiteX3" fmla="*/ 1733728 w 1737723"/>
                      <a:gd name="connsiteY3" fmla="*/ 146523 h 804213"/>
                      <a:gd name="connsiteX4" fmla="*/ 1496894 w 1737723"/>
                      <a:gd name="connsiteY4" fmla="*/ 706763 h 804213"/>
                      <a:gd name="connsiteX5" fmla="*/ 1308324 w 1737723"/>
                      <a:gd name="connsiteY5" fmla="*/ 803780 h 804213"/>
                      <a:gd name="connsiteX6" fmla="*/ 61495 w 1737723"/>
                      <a:gd name="connsiteY6" fmla="*/ 765018 h 804213"/>
                      <a:gd name="connsiteX7" fmla="*/ 352 w 1737723"/>
                      <a:gd name="connsiteY7" fmla="*/ 649183 h 804213"/>
                      <a:gd name="connsiteX8" fmla="*/ 266412 w 1737723"/>
                      <a:gd name="connsiteY8" fmla="*/ 137776 h 804213"/>
                      <a:gd name="connsiteX0" fmla="*/ 266505 w 1737816"/>
                      <a:gd name="connsiteY0" fmla="*/ 137776 h 804213"/>
                      <a:gd name="connsiteX1" fmla="*/ 401959 w 1737816"/>
                      <a:gd name="connsiteY1" fmla="*/ 14934 h 804213"/>
                      <a:gd name="connsiteX2" fmla="*/ 1610621 w 1737816"/>
                      <a:gd name="connsiteY2" fmla="*/ 18 h 804213"/>
                      <a:gd name="connsiteX3" fmla="*/ 1733821 w 1737816"/>
                      <a:gd name="connsiteY3" fmla="*/ 146523 h 804213"/>
                      <a:gd name="connsiteX4" fmla="*/ 1496987 w 1737816"/>
                      <a:gd name="connsiteY4" fmla="*/ 706763 h 804213"/>
                      <a:gd name="connsiteX5" fmla="*/ 1308417 w 1737816"/>
                      <a:gd name="connsiteY5" fmla="*/ 803780 h 804213"/>
                      <a:gd name="connsiteX6" fmla="*/ 61588 w 1737816"/>
                      <a:gd name="connsiteY6" fmla="*/ 765018 h 804213"/>
                      <a:gd name="connsiteX7" fmla="*/ 445 w 1737816"/>
                      <a:gd name="connsiteY7" fmla="*/ 649183 h 804213"/>
                      <a:gd name="connsiteX8" fmla="*/ 266505 w 1737816"/>
                      <a:gd name="connsiteY8" fmla="*/ 137776 h 80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7816" h="804213">
                        <a:moveTo>
                          <a:pt x="266505" y="137776"/>
                        </a:moveTo>
                        <a:cubicBezTo>
                          <a:pt x="333424" y="32068"/>
                          <a:pt x="335909" y="14934"/>
                          <a:pt x="401959" y="14934"/>
                        </a:cubicBezTo>
                        <a:lnTo>
                          <a:pt x="1610621" y="18"/>
                        </a:lnTo>
                        <a:cubicBezTo>
                          <a:pt x="1717329" y="-1635"/>
                          <a:pt x="1750248" y="107140"/>
                          <a:pt x="1733821" y="146523"/>
                        </a:cubicBezTo>
                        <a:lnTo>
                          <a:pt x="1496987" y="706763"/>
                        </a:lnTo>
                        <a:cubicBezTo>
                          <a:pt x="1426086" y="816306"/>
                          <a:pt x="1374467" y="803780"/>
                          <a:pt x="1308417" y="803780"/>
                        </a:cubicBezTo>
                        <a:lnTo>
                          <a:pt x="61588" y="765018"/>
                        </a:lnTo>
                        <a:cubicBezTo>
                          <a:pt x="-9233" y="757254"/>
                          <a:pt x="445" y="715233"/>
                          <a:pt x="445" y="649183"/>
                        </a:cubicBezTo>
                        <a:lnTo>
                          <a:pt x="266505" y="1377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0B4E11CE-6D59-6C48-9A13-180884A29249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925080" y="3471614"/>
                    <a:ext cx="2009291" cy="1492972"/>
                  </a:xfrm>
                  <a:custGeom>
                    <a:avLst/>
                    <a:gdLst>
                      <a:gd name="connsiteX0" fmla="*/ 1377317 w 2026325"/>
                      <a:gd name="connsiteY0" fmla="*/ 20828 h 1548767"/>
                      <a:gd name="connsiteX1" fmla="*/ 2026325 w 2026325"/>
                      <a:gd name="connsiteY1" fmla="*/ 896787 h 1548767"/>
                      <a:gd name="connsiteX2" fmla="*/ 2005448 w 2026325"/>
                      <a:gd name="connsiteY2" fmla="*/ 950962 h 1548767"/>
                      <a:gd name="connsiteX3" fmla="*/ 993914 w 2026325"/>
                      <a:gd name="connsiteY3" fmla="*/ 1546736 h 1548767"/>
                      <a:gd name="connsiteX4" fmla="*/ 713 w 2026325"/>
                      <a:gd name="connsiteY4" fmla="*/ 829979 h 1548767"/>
                      <a:gd name="connsiteX5" fmla="*/ 9922 w 2026325"/>
                      <a:gd name="connsiteY5" fmla="*/ 750723 h 1548767"/>
                      <a:gd name="connsiteX6" fmla="*/ 22495 w 2026325"/>
                      <a:gd name="connsiteY6" fmla="*/ 700472 h 1548767"/>
                      <a:gd name="connsiteX7" fmla="*/ 6362 w 2026325"/>
                      <a:gd name="connsiteY7" fmla="*/ 604177 h 1548767"/>
                      <a:gd name="connsiteX8" fmla="*/ 760025 w 2026325"/>
                      <a:gd name="connsiteY8" fmla="*/ 47770 h 1548767"/>
                      <a:gd name="connsiteX9" fmla="*/ 804245 w 2026325"/>
                      <a:gd name="connsiteY9" fmla="*/ 45087 h 1548767"/>
                      <a:gd name="connsiteX10" fmla="*/ 861312 w 2026325"/>
                      <a:gd name="connsiteY10" fmla="*/ 28928 h 1548767"/>
                      <a:gd name="connsiteX11" fmla="*/ 1069906 w 2026325"/>
                      <a:gd name="connsiteY11" fmla="*/ 2031 h 1548767"/>
                      <a:gd name="connsiteX12" fmla="*/ 1374844 w 2026325"/>
                      <a:gd name="connsiteY12" fmla="*/ 20223 h 154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26325" h="1548767">
                        <a:moveTo>
                          <a:pt x="1377317" y="20828"/>
                        </a:moveTo>
                        <a:lnTo>
                          <a:pt x="2026325" y="896787"/>
                        </a:lnTo>
                        <a:lnTo>
                          <a:pt x="2005448" y="950962"/>
                        </a:lnTo>
                        <a:cubicBezTo>
                          <a:pt x="1859419" y="1272403"/>
                          <a:pt x="1456645" y="1521789"/>
                          <a:pt x="993914" y="1546736"/>
                        </a:cubicBezTo>
                        <a:cubicBezTo>
                          <a:pt x="424399" y="1577440"/>
                          <a:pt x="-20271" y="1256537"/>
                          <a:pt x="713" y="829979"/>
                        </a:cubicBezTo>
                        <a:cubicBezTo>
                          <a:pt x="2024" y="803319"/>
                          <a:pt x="5124" y="776878"/>
                          <a:pt x="9922" y="750723"/>
                        </a:cubicBezTo>
                        <a:lnTo>
                          <a:pt x="22495" y="700472"/>
                        </a:lnTo>
                        <a:lnTo>
                          <a:pt x="6362" y="604177"/>
                        </a:lnTo>
                        <a:cubicBezTo>
                          <a:pt x="6362" y="329718"/>
                          <a:pt x="329910" y="100729"/>
                          <a:pt x="760025" y="47770"/>
                        </a:cubicBezTo>
                        <a:lnTo>
                          <a:pt x="804245" y="45087"/>
                        </a:lnTo>
                        <a:lnTo>
                          <a:pt x="861312" y="28928"/>
                        </a:lnTo>
                        <a:cubicBezTo>
                          <a:pt x="928946" y="15020"/>
                          <a:pt x="998717" y="5870"/>
                          <a:pt x="1069906" y="2031"/>
                        </a:cubicBezTo>
                        <a:cubicBezTo>
                          <a:pt x="1176690" y="-3726"/>
                          <a:pt x="1279085" y="2878"/>
                          <a:pt x="1374844" y="2022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10EAC706-0954-2813-5F35-4E4908171954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881440" y="3300204"/>
                    <a:ext cx="1982615" cy="1405642"/>
                  </a:xfrm>
                  <a:custGeom>
                    <a:avLst/>
                    <a:gdLst>
                      <a:gd name="connsiteX0" fmla="*/ 1285618 w 1982615"/>
                      <a:gd name="connsiteY0" fmla="*/ 23071 h 1405642"/>
                      <a:gd name="connsiteX1" fmla="*/ 1982615 w 1982615"/>
                      <a:gd name="connsiteY1" fmla="*/ 963799 h 1405642"/>
                      <a:gd name="connsiteX2" fmla="*/ 1975872 w 1982615"/>
                      <a:gd name="connsiteY2" fmla="*/ 976391 h 1405642"/>
                      <a:gd name="connsiteX3" fmla="*/ 1028342 w 1982615"/>
                      <a:gd name="connsiteY3" fmla="*/ 1405642 h 1405642"/>
                      <a:gd name="connsiteX4" fmla="*/ 0 w 1982615"/>
                      <a:gd name="connsiteY4" fmla="*/ 702821 h 1405642"/>
                      <a:gd name="connsiteX5" fmla="*/ 1028342 w 1982615"/>
                      <a:gd name="connsiteY5" fmla="*/ 0 h 1405642"/>
                      <a:gd name="connsiteX6" fmla="*/ 1235589 w 1982615"/>
                      <a:gd name="connsiteY6" fmla="*/ 14279 h 140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82615" h="1405642">
                        <a:moveTo>
                          <a:pt x="1285618" y="23071"/>
                        </a:moveTo>
                        <a:lnTo>
                          <a:pt x="1982615" y="963799"/>
                        </a:lnTo>
                        <a:lnTo>
                          <a:pt x="1975872" y="976391"/>
                        </a:lnTo>
                        <a:cubicBezTo>
                          <a:pt x="1819761" y="1228644"/>
                          <a:pt x="1454296" y="1405642"/>
                          <a:pt x="1028342" y="1405642"/>
                        </a:cubicBezTo>
                        <a:cubicBezTo>
                          <a:pt x="460404" y="1405642"/>
                          <a:pt x="0" y="1090978"/>
                          <a:pt x="0" y="702821"/>
                        </a:cubicBezTo>
                        <a:cubicBezTo>
                          <a:pt x="0" y="314664"/>
                          <a:pt x="460404" y="0"/>
                          <a:pt x="1028342" y="0"/>
                        </a:cubicBezTo>
                        <a:cubicBezTo>
                          <a:pt x="1099335" y="0"/>
                          <a:pt x="1168647" y="4917"/>
                          <a:pt x="1235589" y="14279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D0137939-AB9F-CDC7-F089-65326ACA26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26246" y="1945655"/>
                    <a:ext cx="1957052" cy="1575660"/>
                  </a:xfrm>
                  <a:custGeom>
                    <a:avLst/>
                    <a:gdLst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885646 w 1957052"/>
                      <a:gd name="connsiteY7" fmla="*/ 469653 h 1575660"/>
                      <a:gd name="connsiteX8" fmla="*/ 1957052 w 1957052"/>
                      <a:gd name="connsiteY8" fmla="*/ 469653 h 1575660"/>
                      <a:gd name="connsiteX9" fmla="*/ 1464353 w 1957052"/>
                      <a:gd name="connsiteY9" fmla="*/ 1345952 h 1575660"/>
                      <a:gd name="connsiteX10" fmla="*/ 1286650 w 1957052"/>
                      <a:gd name="connsiteY10" fmla="*/ 1345952 h 1575660"/>
                      <a:gd name="connsiteX11" fmla="*/ 1161422 w 1957052"/>
                      <a:gd name="connsiteY11" fmla="*/ 1423356 h 1575660"/>
                      <a:gd name="connsiteX12" fmla="*/ 44663 w 1957052"/>
                      <a:gd name="connsiteY12" fmla="*/ 1295618 h 1575660"/>
                      <a:gd name="connsiteX13" fmla="*/ 2939 w 1957052"/>
                      <a:gd name="connsiteY13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062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57052" h="1575660">
                        <a:moveTo>
                          <a:pt x="2939" y="1038044"/>
                        </a:moveTo>
                        <a:lnTo>
                          <a:pt x="5505" y="1024659"/>
                        </a:lnTo>
                        <a:cubicBezTo>
                          <a:pt x="4650" y="986787"/>
                          <a:pt x="3794" y="948916"/>
                          <a:pt x="2939" y="911044"/>
                        </a:cubicBez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06252" y="342653"/>
                        </a:lnTo>
                        <a:lnTo>
                          <a:pt x="1957052" y="469653"/>
                        </a:lnTo>
                        <a:lnTo>
                          <a:pt x="1464353" y="1345952"/>
                        </a:lnTo>
                        <a:lnTo>
                          <a:pt x="1286650" y="1345952"/>
                        </a:lnTo>
                        <a:lnTo>
                          <a:pt x="1161422" y="1423356"/>
                        </a:lnTo>
                        <a:cubicBezTo>
                          <a:pt x="697513" y="1668730"/>
                          <a:pt x="197523" y="1611539"/>
                          <a:pt x="44663" y="1295618"/>
                        </a:cubicBezTo>
                        <a:cubicBezTo>
                          <a:pt x="6448" y="1216637"/>
                          <a:pt x="-6453" y="1128963"/>
                          <a:pt x="2939" y="1038044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B7FBC85B-2F64-2F69-9105-2161672934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4215" y="1997687"/>
                    <a:ext cx="1934115" cy="1448660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F5F9EC58-DE8B-5887-4A26-A8F20F05F65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89501" y="2098145"/>
                    <a:ext cx="1717401" cy="1233488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6" name="グループ化 35">
                    <a:extLst>
                      <a:ext uri="{FF2B5EF4-FFF2-40B4-BE49-F238E27FC236}">
                        <a16:creationId xmlns:a16="http://schemas.microsoft.com/office/drawing/2014/main" id="{8D6C687B-39F5-3D14-F680-84FC0050FCEA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929941" y="3426947"/>
                    <a:ext cx="805448" cy="123588"/>
                    <a:chOff x="6855372" y="5544031"/>
                    <a:chExt cx="908923" cy="166461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51" name="四角形: 上の 2 つの角を丸める 50">
                      <a:extLst>
                        <a:ext uri="{FF2B5EF4-FFF2-40B4-BE49-F238E27FC236}">
                          <a16:creationId xmlns:a16="http://schemas.microsoft.com/office/drawing/2014/main" id="{8E39DFC5-BA85-909A-4CC7-42B47C0AEEF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946437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" name="四角形: 上の 2 つの角を丸める 51">
                      <a:extLst>
                        <a:ext uri="{FF2B5EF4-FFF2-40B4-BE49-F238E27FC236}">
                          <a16:creationId xmlns:a16="http://schemas.microsoft.com/office/drawing/2014/main" id="{E8B28FE0-0951-BD90-4623-F3505976AB8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82180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四角形: 上の 2 つの角を丸める 52">
                      <a:extLst>
                        <a:ext uri="{FF2B5EF4-FFF2-40B4-BE49-F238E27FC236}">
                          <a16:creationId xmlns:a16="http://schemas.microsoft.com/office/drawing/2014/main" id="{1A4E3CCE-3BC4-E920-82A8-6EC7DBC3B2A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444122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フリーフォーム: 図形 53">
                      <a:extLst>
                        <a:ext uri="{FF2B5EF4-FFF2-40B4-BE49-F238E27FC236}">
                          <a16:creationId xmlns:a16="http://schemas.microsoft.com/office/drawing/2014/main" id="{90E0FF46-E856-3321-BBF3-0E16885292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9295" y="5544514"/>
                      <a:ext cx="125000" cy="165978"/>
                    </a:xfrm>
                    <a:custGeom>
                      <a:avLst/>
                      <a:gdLst>
                        <a:gd name="connsiteX0" fmla="*/ 61913 w 123825"/>
                        <a:gd name="connsiteY0" fmla="*/ 0 h 127628"/>
                        <a:gd name="connsiteX1" fmla="*/ 84556 w 123825"/>
                        <a:gd name="connsiteY1" fmla="*/ 4572 h 127628"/>
                        <a:gd name="connsiteX2" fmla="*/ 123825 w 123825"/>
                        <a:gd name="connsiteY2" fmla="*/ 63814 h 127628"/>
                        <a:gd name="connsiteX3" fmla="*/ 84556 w 123825"/>
                        <a:gd name="connsiteY3" fmla="*/ 123057 h 127628"/>
                        <a:gd name="connsiteX4" fmla="*/ 61913 w 123825"/>
                        <a:gd name="connsiteY4" fmla="*/ 127628 h 127628"/>
                        <a:gd name="connsiteX5" fmla="*/ 39269 w 123825"/>
                        <a:gd name="connsiteY5" fmla="*/ 123057 h 127628"/>
                        <a:gd name="connsiteX6" fmla="*/ 0 w 123825"/>
                        <a:gd name="connsiteY6" fmla="*/ 63814 h 127628"/>
                        <a:gd name="connsiteX7" fmla="*/ 39269 w 123825"/>
                        <a:gd name="connsiteY7" fmla="*/ 4572 h 127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3825" h="127628">
                          <a:moveTo>
                            <a:pt x="61913" y="0"/>
                          </a:moveTo>
                          <a:lnTo>
                            <a:pt x="84556" y="4572"/>
                          </a:lnTo>
                          <a:cubicBezTo>
                            <a:pt x="107633" y="14332"/>
                            <a:pt x="123825" y="37183"/>
                            <a:pt x="123825" y="63814"/>
                          </a:cubicBezTo>
                          <a:cubicBezTo>
                            <a:pt x="123825" y="90446"/>
                            <a:pt x="107633" y="113296"/>
                            <a:pt x="84556" y="123057"/>
                          </a:cubicBezTo>
                          <a:lnTo>
                            <a:pt x="61913" y="127628"/>
                          </a:lnTo>
                          <a:lnTo>
                            <a:pt x="39269" y="123057"/>
                          </a:lnTo>
                          <a:cubicBezTo>
                            <a:pt x="16192" y="113296"/>
                            <a:pt x="0" y="90446"/>
                            <a:pt x="0" y="63814"/>
                          </a:cubicBezTo>
                          <a:cubicBezTo>
                            <a:pt x="0" y="37183"/>
                            <a:pt x="16192" y="14332"/>
                            <a:pt x="39269" y="4572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60451C8D-499E-B8D3-F754-1961AF323929}"/>
                      </a:ext>
                    </a:extLst>
                  </p:cNvPr>
                  <p:cNvSpPr/>
                  <p:nvPr/>
                </p:nvSpPr>
                <p:spPr>
                  <a:xfrm rot="20530604">
                    <a:off x="4037933" y="3580889"/>
                    <a:ext cx="1439302" cy="968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1AA1D62C-8836-94DC-2D44-E6898FF2A1FA}"/>
                    </a:ext>
                  </a:extLst>
                </p:cNvPr>
                <p:cNvSpPr/>
                <p:nvPr/>
              </p:nvSpPr>
              <p:spPr>
                <a:xfrm rot="19800000">
                  <a:off x="-4397151" y="2121473"/>
                  <a:ext cx="2761078" cy="2437311"/>
                </a:xfrm>
                <a:custGeom>
                  <a:avLst/>
                  <a:gdLst>
                    <a:gd name="connsiteX0" fmla="*/ 2306056 w 2761078"/>
                    <a:gd name="connsiteY0" fmla="*/ 87463 h 2437311"/>
                    <a:gd name="connsiteX1" fmla="*/ 2732787 w 2761078"/>
                    <a:gd name="connsiteY1" fmla="*/ 1037831 h 2437311"/>
                    <a:gd name="connsiteX2" fmla="*/ 2664055 w 2761078"/>
                    <a:gd name="connsiteY2" fmla="*/ 1294341 h 2437311"/>
                    <a:gd name="connsiteX3" fmla="*/ 1981197 w 2761078"/>
                    <a:gd name="connsiteY3" fmla="*/ 1897672 h 2437311"/>
                    <a:gd name="connsiteX4" fmla="*/ 1943423 w 2761078"/>
                    <a:gd name="connsiteY4" fmla="*/ 1899153 h 2437311"/>
                    <a:gd name="connsiteX5" fmla="*/ 1923623 w 2761078"/>
                    <a:gd name="connsiteY5" fmla="*/ 1905300 h 2437311"/>
                    <a:gd name="connsiteX6" fmla="*/ 1875821 w 2761078"/>
                    <a:gd name="connsiteY6" fmla="*/ 1910118 h 2437311"/>
                    <a:gd name="connsiteX7" fmla="*/ 1143341 w 2761078"/>
                    <a:gd name="connsiteY7" fmla="*/ 1910117 h 2437311"/>
                    <a:gd name="connsiteX8" fmla="*/ 907459 w 2761078"/>
                    <a:gd name="connsiteY8" fmla="*/ 2318676 h 2437311"/>
                    <a:gd name="connsiteX9" fmla="*/ 672725 w 2761078"/>
                    <a:gd name="connsiteY9" fmla="*/ 2435515 h 2437311"/>
                    <a:gd name="connsiteX10" fmla="*/ 583449 w 2761078"/>
                    <a:gd name="connsiteY10" fmla="*/ 2405495 h 2437311"/>
                    <a:gd name="connsiteX11" fmla="*/ 512812 w 2761078"/>
                    <a:gd name="connsiteY11" fmla="*/ 2343190 h 2437311"/>
                    <a:gd name="connsiteX12" fmla="*/ 496631 w 2761078"/>
                    <a:gd name="connsiteY12" fmla="*/ 2081484 h 2437311"/>
                    <a:gd name="connsiteX13" fmla="*/ 797326 w 2761078"/>
                    <a:gd name="connsiteY13" fmla="*/ 1560666 h 2437311"/>
                    <a:gd name="connsiteX14" fmla="*/ 898715 w 2761078"/>
                    <a:gd name="connsiteY14" fmla="*/ 1466072 h 2437311"/>
                    <a:gd name="connsiteX15" fmla="*/ 923461 w 2761078"/>
                    <a:gd name="connsiteY15" fmla="*/ 1456832 h 2437311"/>
                    <a:gd name="connsiteX16" fmla="*/ 927990 w 2761078"/>
                    <a:gd name="connsiteY16" fmla="*/ 1454374 h 2437311"/>
                    <a:gd name="connsiteX17" fmla="*/ 940173 w 2761078"/>
                    <a:gd name="connsiteY17" fmla="*/ 1450592 h 2437311"/>
                    <a:gd name="connsiteX18" fmla="*/ 941351 w 2761078"/>
                    <a:gd name="connsiteY18" fmla="*/ 1450152 h 2437311"/>
                    <a:gd name="connsiteX19" fmla="*/ 941658 w 2761078"/>
                    <a:gd name="connsiteY19" fmla="*/ 1450131 h 2437311"/>
                    <a:gd name="connsiteX20" fmla="*/ 972513 w 2761078"/>
                    <a:gd name="connsiteY20" fmla="*/ 1440553 h 2437311"/>
                    <a:gd name="connsiteX21" fmla="*/ 1020316 w 2761078"/>
                    <a:gd name="connsiteY21" fmla="*/ 1435734 h 2437311"/>
                    <a:gd name="connsiteX22" fmla="*/ 1127810 w 2761078"/>
                    <a:gd name="connsiteY22" fmla="*/ 1435734 h 2437311"/>
                    <a:gd name="connsiteX23" fmla="*/ 1112322 w 2761078"/>
                    <a:gd name="connsiteY23" fmla="*/ 1401789 h 2437311"/>
                    <a:gd name="connsiteX24" fmla="*/ 678527 w 2761078"/>
                    <a:gd name="connsiteY24" fmla="*/ 1401788 h 2437311"/>
                    <a:gd name="connsiteX25" fmla="*/ 442644 w 2761078"/>
                    <a:gd name="connsiteY25" fmla="*/ 1810347 h 2437311"/>
                    <a:gd name="connsiteX26" fmla="*/ 162442 w 2761078"/>
                    <a:gd name="connsiteY26" fmla="*/ 1916893 h 2437311"/>
                    <a:gd name="connsiteX27" fmla="*/ 118634 w 2761078"/>
                    <a:gd name="connsiteY27" fmla="*/ 1897166 h 2437311"/>
                    <a:gd name="connsiteX28" fmla="*/ 118635 w 2761078"/>
                    <a:gd name="connsiteY28" fmla="*/ 1897166 h 2437311"/>
                    <a:gd name="connsiteX29" fmla="*/ 118634 w 2761078"/>
                    <a:gd name="connsiteY29" fmla="*/ 1897165 h 2437311"/>
                    <a:gd name="connsiteX30" fmla="*/ 118634 w 2761078"/>
                    <a:gd name="connsiteY30" fmla="*/ 1897166 h 2437311"/>
                    <a:gd name="connsiteX31" fmla="*/ 79646 w 2761078"/>
                    <a:gd name="connsiteY31" fmla="*/ 1869091 h 2437311"/>
                    <a:gd name="connsiteX32" fmla="*/ 31817 w 2761078"/>
                    <a:gd name="connsiteY32" fmla="*/ 1573156 h 2437311"/>
                    <a:gd name="connsiteX33" fmla="*/ 332511 w 2761078"/>
                    <a:gd name="connsiteY33" fmla="*/ 1052337 h 2437311"/>
                    <a:gd name="connsiteX34" fmla="*/ 433901 w 2761078"/>
                    <a:gd name="connsiteY34" fmla="*/ 957742 h 2437311"/>
                    <a:gd name="connsiteX35" fmla="*/ 458646 w 2761078"/>
                    <a:gd name="connsiteY35" fmla="*/ 948503 h 2437311"/>
                    <a:gd name="connsiteX36" fmla="*/ 463175 w 2761078"/>
                    <a:gd name="connsiteY36" fmla="*/ 946045 h 2437311"/>
                    <a:gd name="connsiteX37" fmla="*/ 475359 w 2761078"/>
                    <a:gd name="connsiteY37" fmla="*/ 942263 h 2437311"/>
                    <a:gd name="connsiteX38" fmla="*/ 476535 w 2761078"/>
                    <a:gd name="connsiteY38" fmla="*/ 941824 h 2437311"/>
                    <a:gd name="connsiteX39" fmla="*/ 476843 w 2761078"/>
                    <a:gd name="connsiteY39" fmla="*/ 941802 h 2437311"/>
                    <a:gd name="connsiteX40" fmla="*/ 507698 w 2761078"/>
                    <a:gd name="connsiteY40" fmla="*/ 932224 h 2437311"/>
                    <a:gd name="connsiteX41" fmla="*/ 555501 w 2761078"/>
                    <a:gd name="connsiteY41" fmla="*/ 927405 h 2437311"/>
                    <a:gd name="connsiteX42" fmla="*/ 1060397 w 2761078"/>
                    <a:gd name="connsiteY42" fmla="*/ 927405 h 2437311"/>
                    <a:gd name="connsiteX43" fmla="*/ 1071657 w 2761078"/>
                    <a:gd name="connsiteY43" fmla="*/ 867659 h 2437311"/>
                    <a:gd name="connsiteX44" fmla="*/ 1140388 w 2761078"/>
                    <a:gd name="connsiteY44" fmla="*/ 611150 h 2437311"/>
                    <a:gd name="connsiteX45" fmla="*/ 2149928 w 2761078"/>
                    <a:gd name="connsiteY45" fmla="*/ 28291 h 2437311"/>
                    <a:gd name="connsiteX46" fmla="*/ 2306056 w 2761078"/>
                    <a:gd name="connsiteY46" fmla="*/ 87463 h 243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61078" h="2437311">
                      <a:moveTo>
                        <a:pt x="2306056" y="87463"/>
                      </a:moveTo>
                      <a:cubicBezTo>
                        <a:pt x="2648978" y="258921"/>
                        <a:pt x="2835884" y="653068"/>
                        <a:pt x="2732787" y="1037831"/>
                      </a:cubicBezTo>
                      <a:lnTo>
                        <a:pt x="2664055" y="1294341"/>
                      </a:lnTo>
                      <a:cubicBezTo>
                        <a:pt x="2575686" y="1624138"/>
                        <a:pt x="2299352" y="1853373"/>
                        <a:pt x="1981197" y="1897672"/>
                      </a:cubicBezTo>
                      <a:lnTo>
                        <a:pt x="1943423" y="1899153"/>
                      </a:lnTo>
                      <a:lnTo>
                        <a:pt x="1923623" y="1905300"/>
                      </a:lnTo>
                      <a:cubicBezTo>
                        <a:pt x="1908182" y="1908459"/>
                        <a:pt x="1892195" y="1910118"/>
                        <a:pt x="1875821" y="1910118"/>
                      </a:cubicBezTo>
                      <a:lnTo>
                        <a:pt x="1143341" y="1910117"/>
                      </a:lnTo>
                      <a:lnTo>
                        <a:pt x="907459" y="2318676"/>
                      </a:lnTo>
                      <a:cubicBezTo>
                        <a:pt x="858334" y="2403761"/>
                        <a:pt x="764455" y="2446897"/>
                        <a:pt x="672725" y="2435515"/>
                      </a:cubicBezTo>
                      <a:lnTo>
                        <a:pt x="583449" y="2405495"/>
                      </a:lnTo>
                      <a:lnTo>
                        <a:pt x="512812" y="2343190"/>
                      </a:lnTo>
                      <a:cubicBezTo>
                        <a:pt x="457090" y="2269441"/>
                        <a:pt x="447506" y="2166570"/>
                        <a:pt x="496631" y="2081484"/>
                      </a:cubicBezTo>
                      <a:lnTo>
                        <a:pt x="797326" y="1560666"/>
                      </a:lnTo>
                      <a:cubicBezTo>
                        <a:pt x="821887" y="1518124"/>
                        <a:pt x="857638" y="1486069"/>
                        <a:pt x="898715" y="1466072"/>
                      </a:cubicBezTo>
                      <a:lnTo>
                        <a:pt x="923461" y="1456832"/>
                      </a:lnTo>
                      <a:lnTo>
                        <a:pt x="927990" y="1454374"/>
                      </a:lnTo>
                      <a:lnTo>
                        <a:pt x="940173" y="1450592"/>
                      </a:lnTo>
                      <a:lnTo>
                        <a:pt x="941351" y="1450152"/>
                      </a:lnTo>
                      <a:lnTo>
                        <a:pt x="941658" y="1450131"/>
                      </a:lnTo>
                      <a:lnTo>
                        <a:pt x="972513" y="1440553"/>
                      </a:lnTo>
                      <a:cubicBezTo>
                        <a:pt x="987954" y="1437393"/>
                        <a:pt x="1003941" y="1435734"/>
                        <a:pt x="1020316" y="1435734"/>
                      </a:cubicBezTo>
                      <a:lnTo>
                        <a:pt x="1127810" y="1435734"/>
                      </a:lnTo>
                      <a:lnTo>
                        <a:pt x="1112322" y="1401789"/>
                      </a:lnTo>
                      <a:lnTo>
                        <a:pt x="678527" y="1401788"/>
                      </a:lnTo>
                      <a:lnTo>
                        <a:pt x="442644" y="1810347"/>
                      </a:lnTo>
                      <a:cubicBezTo>
                        <a:pt x="385333" y="1909614"/>
                        <a:pt x="267104" y="1951782"/>
                        <a:pt x="162442" y="1916893"/>
                      </a:cubicBezTo>
                      <a:lnTo>
                        <a:pt x="118634" y="1897166"/>
                      </a:lnTo>
                      <a:lnTo>
                        <a:pt x="118635" y="1897166"/>
                      </a:lnTo>
                      <a:lnTo>
                        <a:pt x="118634" y="1897165"/>
                      </a:lnTo>
                      <a:lnTo>
                        <a:pt x="118634" y="1897166"/>
                      </a:lnTo>
                      <a:lnTo>
                        <a:pt x="79646" y="1869091"/>
                      </a:lnTo>
                      <a:cubicBezTo>
                        <a:pt x="-2899" y="1795895"/>
                        <a:pt x="-25495" y="1672422"/>
                        <a:pt x="31817" y="1573156"/>
                      </a:cubicBezTo>
                      <a:lnTo>
                        <a:pt x="332511" y="1052337"/>
                      </a:lnTo>
                      <a:cubicBezTo>
                        <a:pt x="357073" y="1009795"/>
                        <a:pt x="392824" y="977739"/>
                        <a:pt x="433901" y="957742"/>
                      </a:cubicBezTo>
                      <a:lnTo>
                        <a:pt x="458646" y="948503"/>
                      </a:lnTo>
                      <a:lnTo>
                        <a:pt x="463175" y="946045"/>
                      </a:lnTo>
                      <a:lnTo>
                        <a:pt x="475359" y="942263"/>
                      </a:lnTo>
                      <a:lnTo>
                        <a:pt x="476535" y="941824"/>
                      </a:lnTo>
                      <a:lnTo>
                        <a:pt x="476843" y="941802"/>
                      </a:lnTo>
                      <a:lnTo>
                        <a:pt x="507698" y="932224"/>
                      </a:lnTo>
                      <a:cubicBezTo>
                        <a:pt x="523139" y="929064"/>
                        <a:pt x="539126" y="927405"/>
                        <a:pt x="555501" y="927405"/>
                      </a:cubicBezTo>
                      <a:lnTo>
                        <a:pt x="1060397" y="927405"/>
                      </a:lnTo>
                      <a:lnTo>
                        <a:pt x="1071657" y="867659"/>
                      </a:lnTo>
                      <a:lnTo>
                        <a:pt x="1140388" y="611150"/>
                      </a:lnTo>
                      <a:cubicBezTo>
                        <a:pt x="1258213" y="171420"/>
                        <a:pt x="1710199" y="-89534"/>
                        <a:pt x="2149928" y="28291"/>
                      </a:cubicBezTo>
                      <a:cubicBezTo>
                        <a:pt x="2204894" y="43019"/>
                        <a:pt x="2257067" y="62968"/>
                        <a:pt x="2306056" y="874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4BF6BC00-B37A-79F7-F079-231A2326D565}"/>
                    </a:ext>
                  </a:extLst>
                </p:cNvPr>
                <p:cNvSpPr/>
                <p:nvPr/>
              </p:nvSpPr>
              <p:spPr>
                <a:xfrm rot="1497061" flipH="1">
                  <a:off x="-3958731" y="2303934"/>
                  <a:ext cx="955706" cy="1349151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6B7E3F9E-7A9E-5813-D69A-2479B71F7707}"/>
                    </a:ext>
                  </a:extLst>
                </p:cNvPr>
                <p:cNvSpPr/>
                <p:nvPr/>
              </p:nvSpPr>
              <p:spPr>
                <a:xfrm rot="250416">
                  <a:off x="-3248181" y="2375668"/>
                  <a:ext cx="1048451" cy="1480075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0906602-7DD0-FB0B-00A3-FF5C385613F9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83D89018-D179-6DE5-6844-D386DFF9A621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弦 17">
              <a:extLst>
                <a:ext uri="{FF2B5EF4-FFF2-40B4-BE49-F238E27FC236}">
                  <a16:creationId xmlns:a16="http://schemas.microsoft.com/office/drawing/2014/main" id="{544CEF14-5BDA-DE54-89F5-1CA302555032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弦 18">
              <a:extLst>
                <a:ext uri="{FF2B5EF4-FFF2-40B4-BE49-F238E27FC236}">
                  <a16:creationId xmlns:a16="http://schemas.microsoft.com/office/drawing/2014/main" id="{781E64BB-4469-50EB-95B7-2E51A6C8C4F3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6F3F8B8F-8668-8EFD-CD1A-88B793E58EB9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3408425-3A7E-60AC-049F-B27E5B898086}"/>
              </a:ext>
            </a:extLst>
          </p:cNvPr>
          <p:cNvSpPr txBox="1"/>
          <p:nvPr/>
        </p:nvSpPr>
        <p:spPr>
          <a:xfrm rot="20700000">
            <a:off x="1947974" y="6362480"/>
            <a:ext cx="694746" cy="28708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常識や</a:t>
            </a:r>
          </a:p>
        </p:txBody>
      </p:sp>
    </p:spTree>
    <p:extLst>
      <p:ext uri="{BB962C8B-B14F-4D97-AF65-F5344CB8AC3E}">
        <p14:creationId xmlns:p14="http://schemas.microsoft.com/office/powerpoint/2010/main" val="1052944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44E1CD6-2941-7941-6215-0C13F1EF316F}"/>
              </a:ext>
            </a:extLst>
          </p:cNvPr>
          <p:cNvGrpSpPr/>
          <p:nvPr/>
        </p:nvGrpSpPr>
        <p:grpSpPr>
          <a:xfrm>
            <a:off x="267420" y="231257"/>
            <a:ext cx="6356935" cy="9402263"/>
            <a:chOff x="267420" y="231257"/>
            <a:chExt cx="9371160" cy="630308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ADABD2F-B69B-5E7A-56AF-859B1B42C3CC}"/>
                </a:ext>
              </a:extLst>
            </p:cNvPr>
            <p:cNvSpPr/>
            <p:nvPr/>
          </p:nvSpPr>
          <p:spPr>
            <a:xfrm>
              <a:off x="267420" y="231257"/>
              <a:ext cx="9371160" cy="6303087"/>
            </a:xfrm>
            <a:prstGeom prst="roundRect">
              <a:avLst>
                <a:gd name="adj" fmla="val 9705"/>
              </a:avLst>
            </a:prstGeom>
            <a:noFill/>
            <a:ln w="190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BC1AA41C-07D9-E400-C035-71329397EAE6}"/>
                </a:ext>
              </a:extLst>
            </p:cNvPr>
            <p:cNvSpPr/>
            <p:nvPr/>
          </p:nvSpPr>
          <p:spPr>
            <a:xfrm>
              <a:off x="267420" y="231258"/>
              <a:ext cx="9371160" cy="1179614"/>
            </a:xfrm>
            <a:prstGeom prst="round2SameRect">
              <a:avLst>
                <a:gd name="adj1" fmla="val 42767"/>
                <a:gd name="adj2" fmla="val 1039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30CCC6-CAD0-F083-A28B-6ED1C47F2160}"/>
              </a:ext>
            </a:extLst>
          </p:cNvPr>
          <p:cNvSpPr txBox="1"/>
          <p:nvPr/>
        </p:nvSpPr>
        <p:spPr>
          <a:xfrm>
            <a:off x="679016" y="464857"/>
            <a:ext cx="5585299" cy="12003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ルールを守れる方のみ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トイレをご利用下さい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CAD336-F502-BF86-6E60-A230F4ACFDE3}"/>
              </a:ext>
            </a:extLst>
          </p:cNvPr>
          <p:cNvSpPr txBox="1"/>
          <p:nvPr/>
        </p:nvSpPr>
        <p:spPr>
          <a:xfrm>
            <a:off x="640348" y="2296531"/>
            <a:ext cx="5611077" cy="43472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一つ、きれいに利用する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一つ、大声で騒がない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一つ、備品を持ち帰らない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一つ、異物を流さない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一つ、電源を充電に使わない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7D3549E-57F6-DD31-08F8-0F917952E933}"/>
              </a:ext>
            </a:extLst>
          </p:cNvPr>
          <p:cNvGrpSpPr/>
          <p:nvPr/>
        </p:nvGrpSpPr>
        <p:grpSpPr>
          <a:xfrm>
            <a:off x="3470005" y="7087191"/>
            <a:ext cx="2135867" cy="2102878"/>
            <a:chOff x="-675080" y="481566"/>
            <a:chExt cx="2414977" cy="237767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5DE742D-9AA3-1C42-BF7A-22D27C2275BC}"/>
                </a:ext>
              </a:extLst>
            </p:cNvPr>
            <p:cNvGrpSpPr/>
            <p:nvPr/>
          </p:nvGrpSpPr>
          <p:grpSpPr>
            <a:xfrm>
              <a:off x="-625627" y="493719"/>
              <a:ext cx="2365524" cy="2365524"/>
              <a:chOff x="634792" y="998220"/>
              <a:chExt cx="2365524" cy="2365524"/>
            </a:xfrm>
          </p:grpSpPr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E4716E12-324E-7DEB-201E-1FF022571F64}"/>
                  </a:ext>
                </a:extLst>
              </p:cNvPr>
              <p:cNvSpPr/>
              <p:nvPr/>
            </p:nvSpPr>
            <p:spPr bwMode="auto">
              <a:xfrm>
                <a:off x="634792" y="998220"/>
                <a:ext cx="2365524" cy="2365524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27822B3D-BA6A-2672-E69F-801535C59C61}"/>
                  </a:ext>
                </a:extLst>
              </p:cNvPr>
              <p:cNvGrpSpPr/>
              <p:nvPr/>
            </p:nvGrpSpPr>
            <p:grpSpPr>
              <a:xfrm>
                <a:off x="688265" y="1097280"/>
                <a:ext cx="2181998" cy="2186273"/>
                <a:chOff x="-4397151" y="683474"/>
                <a:chExt cx="3875239" cy="3882831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7A90A896-4C43-D782-6262-4061FF8F12BF}"/>
                    </a:ext>
                  </a:extLst>
                </p:cNvPr>
                <p:cNvGrpSpPr/>
                <p:nvPr/>
              </p:nvGrpSpPr>
              <p:grpSpPr>
                <a:xfrm>
                  <a:off x="-3399588" y="683474"/>
                  <a:ext cx="2877676" cy="3882831"/>
                  <a:chOff x="3881440" y="1454293"/>
                  <a:chExt cx="2877676" cy="3882831"/>
                </a:xfrm>
              </p:grpSpPr>
              <p:sp>
                <p:nvSpPr>
                  <p:cNvPr id="31" name="四角形: 上の 2 つの角を丸める 9">
                    <a:extLst>
                      <a:ext uri="{FF2B5EF4-FFF2-40B4-BE49-F238E27FC236}">
                        <a16:creationId xmlns:a16="http://schemas.microsoft.com/office/drawing/2014/main" id="{8DB43B67-3E7A-0006-9882-A4BA5EBA8360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557120" y="4163336"/>
                    <a:ext cx="802280" cy="1545295"/>
                  </a:xfrm>
                  <a:custGeom>
                    <a:avLst/>
                    <a:gdLst>
                      <a:gd name="connsiteX0" fmla="*/ 399963 w 799925"/>
                      <a:gd name="connsiteY0" fmla="*/ 0 h 1561725"/>
                      <a:gd name="connsiteX1" fmla="*/ 399963 w 799925"/>
                      <a:gd name="connsiteY1" fmla="*/ 0 h 1561725"/>
                      <a:gd name="connsiteX2" fmla="*/ 799926 w 799925"/>
                      <a:gd name="connsiteY2" fmla="*/ 399963 h 1561725"/>
                      <a:gd name="connsiteX3" fmla="*/ 799925 w 799925"/>
                      <a:gd name="connsiteY3" fmla="*/ 1561725 h 1561725"/>
                      <a:gd name="connsiteX4" fmla="*/ 799925 w 799925"/>
                      <a:gd name="connsiteY4" fmla="*/ 1561725 h 1561725"/>
                      <a:gd name="connsiteX5" fmla="*/ 0 w 799925"/>
                      <a:gd name="connsiteY5" fmla="*/ 1561725 h 1561725"/>
                      <a:gd name="connsiteX6" fmla="*/ 0 w 799925"/>
                      <a:gd name="connsiteY6" fmla="*/ 1561725 h 1561725"/>
                      <a:gd name="connsiteX7" fmla="*/ 0 w 799925"/>
                      <a:gd name="connsiteY7" fmla="*/ 399963 h 1561725"/>
                      <a:gd name="connsiteX8" fmla="*/ 399963 w 799925"/>
                      <a:gd name="connsiteY8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99925 w 799926"/>
                      <a:gd name="connsiteY3" fmla="*/ 1561725 h 1561725"/>
                      <a:gd name="connsiteX4" fmla="*/ 786454 w 799926"/>
                      <a:gd name="connsiteY4" fmla="*/ 1368650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1561725 h 1561725"/>
                      <a:gd name="connsiteX7" fmla="*/ 0 w 799926"/>
                      <a:gd name="connsiteY7" fmla="*/ 399963 h 1561725"/>
                      <a:gd name="connsiteX8" fmla="*/ 399963 w 799926"/>
                      <a:gd name="connsiteY8" fmla="*/ 0 h 1561725"/>
                      <a:gd name="connsiteX0" fmla="*/ 399963 w 868150"/>
                      <a:gd name="connsiteY0" fmla="*/ 0 h 1561725"/>
                      <a:gd name="connsiteX1" fmla="*/ 399963 w 868150"/>
                      <a:gd name="connsiteY1" fmla="*/ 0 h 1561725"/>
                      <a:gd name="connsiteX2" fmla="*/ 799926 w 868150"/>
                      <a:gd name="connsiteY2" fmla="*/ 399963 h 1561725"/>
                      <a:gd name="connsiteX3" fmla="*/ 786454 w 868150"/>
                      <a:gd name="connsiteY3" fmla="*/ 1368650 h 1561725"/>
                      <a:gd name="connsiteX4" fmla="*/ 0 w 868150"/>
                      <a:gd name="connsiteY4" fmla="*/ 1561725 h 1561725"/>
                      <a:gd name="connsiteX5" fmla="*/ 0 w 868150"/>
                      <a:gd name="connsiteY5" fmla="*/ 1561725 h 1561725"/>
                      <a:gd name="connsiteX6" fmla="*/ 0 w 868150"/>
                      <a:gd name="connsiteY6" fmla="*/ 399963 h 1561725"/>
                      <a:gd name="connsiteX7" fmla="*/ 399963 w 868150"/>
                      <a:gd name="connsiteY7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86454 w 799926"/>
                      <a:gd name="connsiteY3" fmla="*/ 1368650 h 1561725"/>
                      <a:gd name="connsiteX4" fmla="*/ 0 w 799926"/>
                      <a:gd name="connsiteY4" fmla="*/ 1561725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399963 h 1561725"/>
                      <a:gd name="connsiteX7" fmla="*/ 399963 w 799926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399963 h 1561725"/>
                      <a:gd name="connsiteX7" fmla="*/ 399963 w 799961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399963 w 799961"/>
                      <a:gd name="connsiteY7" fmla="*/ 0 h 1561725"/>
                      <a:gd name="connsiteX0" fmla="*/ 453845 w 799961"/>
                      <a:gd name="connsiteY0" fmla="*/ 1796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453845 w 799961"/>
                      <a:gd name="connsiteY7" fmla="*/ 17960 h 1561725"/>
                      <a:gd name="connsiteX0" fmla="*/ 0 w 799961"/>
                      <a:gd name="connsiteY0" fmla="*/ 570588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0" fmla="*/ 0 w 821324"/>
                      <a:gd name="connsiteY0" fmla="*/ 548137 h 1539274"/>
                      <a:gd name="connsiteX1" fmla="*/ 467315 w 821324"/>
                      <a:gd name="connsiteY1" fmla="*/ 0 h 1539274"/>
                      <a:gd name="connsiteX2" fmla="*/ 799926 w 821324"/>
                      <a:gd name="connsiteY2" fmla="*/ 377512 h 1539274"/>
                      <a:gd name="connsiteX3" fmla="*/ 786454 w 821324"/>
                      <a:gd name="connsiteY3" fmla="*/ 1346199 h 1539274"/>
                      <a:gd name="connsiteX4" fmla="*/ 0 w 821324"/>
                      <a:gd name="connsiteY4" fmla="*/ 1539274 h 1539274"/>
                      <a:gd name="connsiteX5" fmla="*/ 0 w 821324"/>
                      <a:gd name="connsiteY5" fmla="*/ 1539274 h 1539274"/>
                      <a:gd name="connsiteX6" fmla="*/ 0 w 821324"/>
                      <a:gd name="connsiteY6" fmla="*/ 548137 h 1539274"/>
                      <a:gd name="connsiteX0" fmla="*/ 0 w 821324"/>
                      <a:gd name="connsiteY0" fmla="*/ 558363 h 1549500"/>
                      <a:gd name="connsiteX1" fmla="*/ 467315 w 821324"/>
                      <a:gd name="connsiteY1" fmla="*/ 10226 h 1549500"/>
                      <a:gd name="connsiteX2" fmla="*/ 799926 w 821324"/>
                      <a:gd name="connsiteY2" fmla="*/ 387738 h 1549500"/>
                      <a:gd name="connsiteX3" fmla="*/ 786454 w 821324"/>
                      <a:gd name="connsiteY3" fmla="*/ 1356425 h 1549500"/>
                      <a:gd name="connsiteX4" fmla="*/ 0 w 821324"/>
                      <a:gd name="connsiteY4" fmla="*/ 1549500 h 1549500"/>
                      <a:gd name="connsiteX5" fmla="*/ 0 w 821324"/>
                      <a:gd name="connsiteY5" fmla="*/ 1549500 h 1549500"/>
                      <a:gd name="connsiteX6" fmla="*/ 0 w 821324"/>
                      <a:gd name="connsiteY6" fmla="*/ 558363 h 1549500"/>
                      <a:gd name="connsiteX0" fmla="*/ 0 w 821324"/>
                      <a:gd name="connsiteY0" fmla="*/ 548277 h 1539414"/>
                      <a:gd name="connsiteX1" fmla="*/ 467315 w 821324"/>
                      <a:gd name="connsiteY1" fmla="*/ 140 h 1539414"/>
                      <a:gd name="connsiteX2" fmla="*/ 799926 w 821324"/>
                      <a:gd name="connsiteY2" fmla="*/ 377652 h 1539414"/>
                      <a:gd name="connsiteX3" fmla="*/ 786454 w 821324"/>
                      <a:gd name="connsiteY3" fmla="*/ 1346339 h 1539414"/>
                      <a:gd name="connsiteX4" fmla="*/ 0 w 821324"/>
                      <a:gd name="connsiteY4" fmla="*/ 1539414 h 1539414"/>
                      <a:gd name="connsiteX5" fmla="*/ 0 w 821324"/>
                      <a:gd name="connsiteY5" fmla="*/ 1539414 h 1539414"/>
                      <a:gd name="connsiteX6" fmla="*/ 0 w 821324"/>
                      <a:gd name="connsiteY6" fmla="*/ 548277 h 1539414"/>
                      <a:gd name="connsiteX0" fmla="*/ 0 w 799926"/>
                      <a:gd name="connsiteY0" fmla="*/ 548277 h 1539414"/>
                      <a:gd name="connsiteX1" fmla="*/ 467315 w 799926"/>
                      <a:gd name="connsiteY1" fmla="*/ 140 h 1539414"/>
                      <a:gd name="connsiteX2" fmla="*/ 799926 w 799926"/>
                      <a:gd name="connsiteY2" fmla="*/ 377652 h 1539414"/>
                      <a:gd name="connsiteX3" fmla="*/ 786454 w 799926"/>
                      <a:gd name="connsiteY3" fmla="*/ 1346339 h 1539414"/>
                      <a:gd name="connsiteX4" fmla="*/ 0 w 799926"/>
                      <a:gd name="connsiteY4" fmla="*/ 1539414 h 1539414"/>
                      <a:gd name="connsiteX5" fmla="*/ 0 w 799926"/>
                      <a:gd name="connsiteY5" fmla="*/ 1539414 h 1539414"/>
                      <a:gd name="connsiteX6" fmla="*/ 0 w 799926"/>
                      <a:gd name="connsiteY6" fmla="*/ 548277 h 1539414"/>
                      <a:gd name="connsiteX0" fmla="*/ 3683 w 803609"/>
                      <a:gd name="connsiteY0" fmla="*/ 548241 h 1539378"/>
                      <a:gd name="connsiteX1" fmla="*/ 470998 w 803609"/>
                      <a:gd name="connsiteY1" fmla="*/ 104 h 1539378"/>
                      <a:gd name="connsiteX2" fmla="*/ 803609 w 803609"/>
                      <a:gd name="connsiteY2" fmla="*/ 377616 h 1539378"/>
                      <a:gd name="connsiteX3" fmla="*/ 790137 w 803609"/>
                      <a:gd name="connsiteY3" fmla="*/ 1346303 h 1539378"/>
                      <a:gd name="connsiteX4" fmla="*/ 3683 w 803609"/>
                      <a:gd name="connsiteY4" fmla="*/ 1539378 h 1539378"/>
                      <a:gd name="connsiteX5" fmla="*/ 3683 w 803609"/>
                      <a:gd name="connsiteY5" fmla="*/ 1539378 h 1539378"/>
                      <a:gd name="connsiteX6" fmla="*/ 3683 w 803609"/>
                      <a:gd name="connsiteY6" fmla="*/ 548241 h 1539378"/>
                      <a:gd name="connsiteX0" fmla="*/ 3683 w 803609"/>
                      <a:gd name="connsiteY0" fmla="*/ 554900 h 1546037"/>
                      <a:gd name="connsiteX1" fmla="*/ 470998 w 803609"/>
                      <a:gd name="connsiteY1" fmla="*/ 6763 h 1546037"/>
                      <a:gd name="connsiteX2" fmla="*/ 803609 w 803609"/>
                      <a:gd name="connsiteY2" fmla="*/ 384275 h 1546037"/>
                      <a:gd name="connsiteX3" fmla="*/ 790137 w 803609"/>
                      <a:gd name="connsiteY3" fmla="*/ 1352962 h 1546037"/>
                      <a:gd name="connsiteX4" fmla="*/ 3683 w 803609"/>
                      <a:gd name="connsiteY4" fmla="*/ 1546037 h 1546037"/>
                      <a:gd name="connsiteX5" fmla="*/ 3683 w 803609"/>
                      <a:gd name="connsiteY5" fmla="*/ 1546037 h 1546037"/>
                      <a:gd name="connsiteX6" fmla="*/ 3683 w 803609"/>
                      <a:gd name="connsiteY6" fmla="*/ 554900 h 1546037"/>
                      <a:gd name="connsiteX0" fmla="*/ 0 w 799926"/>
                      <a:gd name="connsiteY0" fmla="*/ 554900 h 1546037"/>
                      <a:gd name="connsiteX1" fmla="*/ 467315 w 799926"/>
                      <a:gd name="connsiteY1" fmla="*/ 6763 h 1546037"/>
                      <a:gd name="connsiteX2" fmla="*/ 799926 w 799926"/>
                      <a:gd name="connsiteY2" fmla="*/ 384275 h 1546037"/>
                      <a:gd name="connsiteX3" fmla="*/ 786454 w 799926"/>
                      <a:gd name="connsiteY3" fmla="*/ 1352962 h 1546037"/>
                      <a:gd name="connsiteX4" fmla="*/ 0 w 799926"/>
                      <a:gd name="connsiteY4" fmla="*/ 1546037 h 1546037"/>
                      <a:gd name="connsiteX5" fmla="*/ 0 w 799926"/>
                      <a:gd name="connsiteY5" fmla="*/ 554900 h 1546037"/>
                      <a:gd name="connsiteX0" fmla="*/ 24713 w 824639"/>
                      <a:gd name="connsiteY0" fmla="*/ 554900 h 1555421"/>
                      <a:gd name="connsiteX1" fmla="*/ 492028 w 824639"/>
                      <a:gd name="connsiteY1" fmla="*/ 6763 h 1555421"/>
                      <a:gd name="connsiteX2" fmla="*/ 824639 w 824639"/>
                      <a:gd name="connsiteY2" fmla="*/ 384275 h 1555421"/>
                      <a:gd name="connsiteX3" fmla="*/ 811167 w 824639"/>
                      <a:gd name="connsiteY3" fmla="*/ 1352962 h 1555421"/>
                      <a:gd name="connsiteX4" fmla="*/ 24713 w 824639"/>
                      <a:gd name="connsiteY4" fmla="*/ 1546037 h 1555421"/>
                      <a:gd name="connsiteX5" fmla="*/ 24713 w 824639"/>
                      <a:gd name="connsiteY5" fmla="*/ 554900 h 1555421"/>
                      <a:gd name="connsiteX0" fmla="*/ 24713 w 832818"/>
                      <a:gd name="connsiteY0" fmla="*/ 554900 h 1554907"/>
                      <a:gd name="connsiteX1" fmla="*/ 492028 w 832818"/>
                      <a:gd name="connsiteY1" fmla="*/ 6763 h 1554907"/>
                      <a:gd name="connsiteX2" fmla="*/ 824639 w 832818"/>
                      <a:gd name="connsiteY2" fmla="*/ 384275 h 1554907"/>
                      <a:gd name="connsiteX3" fmla="*/ 811167 w 832818"/>
                      <a:gd name="connsiteY3" fmla="*/ 1352962 h 1554907"/>
                      <a:gd name="connsiteX4" fmla="*/ 24713 w 832818"/>
                      <a:gd name="connsiteY4" fmla="*/ 1546037 h 1554907"/>
                      <a:gd name="connsiteX5" fmla="*/ 24713 w 832818"/>
                      <a:gd name="connsiteY5" fmla="*/ 554900 h 1554907"/>
                      <a:gd name="connsiteX0" fmla="*/ 24713 w 832620"/>
                      <a:gd name="connsiteY0" fmla="*/ 554158 h 1554165"/>
                      <a:gd name="connsiteX1" fmla="*/ 492028 w 832620"/>
                      <a:gd name="connsiteY1" fmla="*/ 6021 h 1554165"/>
                      <a:gd name="connsiteX2" fmla="*/ 824639 w 832620"/>
                      <a:gd name="connsiteY2" fmla="*/ 383533 h 1554165"/>
                      <a:gd name="connsiteX3" fmla="*/ 811167 w 832620"/>
                      <a:gd name="connsiteY3" fmla="*/ 1352220 h 1554165"/>
                      <a:gd name="connsiteX4" fmla="*/ 24713 w 832620"/>
                      <a:gd name="connsiteY4" fmla="*/ 1545295 h 1554165"/>
                      <a:gd name="connsiteX5" fmla="*/ 24713 w 832620"/>
                      <a:gd name="connsiteY5" fmla="*/ 554158 h 1554165"/>
                      <a:gd name="connsiteX0" fmla="*/ 0 w 807907"/>
                      <a:gd name="connsiteY0" fmla="*/ 554158 h 1554165"/>
                      <a:gd name="connsiteX1" fmla="*/ 467315 w 807907"/>
                      <a:gd name="connsiteY1" fmla="*/ 6021 h 1554165"/>
                      <a:gd name="connsiteX2" fmla="*/ 799926 w 807907"/>
                      <a:gd name="connsiteY2" fmla="*/ 383533 h 1554165"/>
                      <a:gd name="connsiteX3" fmla="*/ 786454 w 807907"/>
                      <a:gd name="connsiteY3" fmla="*/ 1352220 h 1554165"/>
                      <a:gd name="connsiteX4" fmla="*/ 0 w 807907"/>
                      <a:gd name="connsiteY4" fmla="*/ 1545295 h 1554165"/>
                      <a:gd name="connsiteX5" fmla="*/ 0 w 807907"/>
                      <a:gd name="connsiteY5" fmla="*/ 554158 h 1554165"/>
                      <a:gd name="connsiteX0" fmla="*/ 0 w 800094"/>
                      <a:gd name="connsiteY0" fmla="*/ 554158 h 1554165"/>
                      <a:gd name="connsiteX1" fmla="*/ 467315 w 800094"/>
                      <a:gd name="connsiteY1" fmla="*/ 6021 h 1554165"/>
                      <a:gd name="connsiteX2" fmla="*/ 799926 w 800094"/>
                      <a:gd name="connsiteY2" fmla="*/ 383533 h 1554165"/>
                      <a:gd name="connsiteX3" fmla="*/ 786454 w 800094"/>
                      <a:gd name="connsiteY3" fmla="*/ 1352220 h 1554165"/>
                      <a:gd name="connsiteX4" fmla="*/ 0 w 800094"/>
                      <a:gd name="connsiteY4" fmla="*/ 1545295 h 1554165"/>
                      <a:gd name="connsiteX5" fmla="*/ 0 w 800094"/>
                      <a:gd name="connsiteY5" fmla="*/ 554158 h 1554165"/>
                      <a:gd name="connsiteX0" fmla="*/ 0 w 800094"/>
                      <a:gd name="connsiteY0" fmla="*/ 554158 h 1545295"/>
                      <a:gd name="connsiteX1" fmla="*/ 467315 w 800094"/>
                      <a:gd name="connsiteY1" fmla="*/ 6021 h 1545295"/>
                      <a:gd name="connsiteX2" fmla="*/ 799926 w 800094"/>
                      <a:gd name="connsiteY2" fmla="*/ 383533 h 1545295"/>
                      <a:gd name="connsiteX3" fmla="*/ 786454 w 800094"/>
                      <a:gd name="connsiteY3" fmla="*/ 1352220 h 1545295"/>
                      <a:gd name="connsiteX4" fmla="*/ 0 w 800094"/>
                      <a:gd name="connsiteY4" fmla="*/ 1545295 h 1545295"/>
                      <a:gd name="connsiteX5" fmla="*/ 0 w 800094"/>
                      <a:gd name="connsiteY5" fmla="*/ 554158 h 1545295"/>
                      <a:gd name="connsiteX0" fmla="*/ 2186 w 802280"/>
                      <a:gd name="connsiteY0" fmla="*/ 554158 h 1545295"/>
                      <a:gd name="connsiteX1" fmla="*/ 469501 w 802280"/>
                      <a:gd name="connsiteY1" fmla="*/ 6021 h 1545295"/>
                      <a:gd name="connsiteX2" fmla="*/ 802112 w 802280"/>
                      <a:gd name="connsiteY2" fmla="*/ 383533 h 1545295"/>
                      <a:gd name="connsiteX3" fmla="*/ 788640 w 802280"/>
                      <a:gd name="connsiteY3" fmla="*/ 1352220 h 1545295"/>
                      <a:gd name="connsiteX4" fmla="*/ 2186 w 802280"/>
                      <a:gd name="connsiteY4" fmla="*/ 1545295 h 1545295"/>
                      <a:gd name="connsiteX5" fmla="*/ 2186 w 802280"/>
                      <a:gd name="connsiteY5" fmla="*/ 554158 h 1545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2280" h="1545295">
                        <a:moveTo>
                          <a:pt x="2186" y="554158"/>
                        </a:moveTo>
                        <a:cubicBezTo>
                          <a:pt x="7106" y="299484"/>
                          <a:pt x="246378" y="52419"/>
                          <a:pt x="469501" y="6021"/>
                        </a:cubicBezTo>
                        <a:cubicBezTo>
                          <a:pt x="692624" y="-40377"/>
                          <a:pt x="807293" y="190597"/>
                          <a:pt x="802112" y="383533"/>
                        </a:cubicBezTo>
                        <a:lnTo>
                          <a:pt x="788640" y="1352220"/>
                        </a:lnTo>
                        <a:lnTo>
                          <a:pt x="2186" y="1545295"/>
                        </a:lnTo>
                        <a:cubicBezTo>
                          <a:pt x="2186" y="1214916"/>
                          <a:pt x="-2734" y="808832"/>
                          <a:pt x="2186" y="55415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6E6757F8-5767-46E9-383C-937BE4B29FDD}"/>
                      </a:ext>
                    </a:extLst>
                  </p:cNvPr>
                  <p:cNvSpPr/>
                  <p:nvPr/>
                </p:nvSpPr>
                <p:spPr>
                  <a:xfrm>
                    <a:off x="4889500" y="3149600"/>
                    <a:ext cx="1184275" cy="946150"/>
                  </a:xfrm>
                  <a:custGeom>
                    <a:avLst/>
                    <a:gdLst>
                      <a:gd name="connsiteX0" fmla="*/ 939800 w 1184275"/>
                      <a:gd name="connsiteY0" fmla="*/ 946150 h 946150"/>
                      <a:gd name="connsiteX1" fmla="*/ 1171575 w 1184275"/>
                      <a:gd name="connsiteY1" fmla="*/ 679450 h 946150"/>
                      <a:gd name="connsiteX2" fmla="*/ 1184275 w 1184275"/>
                      <a:gd name="connsiteY2" fmla="*/ 565150 h 946150"/>
                      <a:gd name="connsiteX3" fmla="*/ 238125 w 1184275"/>
                      <a:gd name="connsiteY3" fmla="*/ 0 h 946150"/>
                      <a:gd name="connsiteX4" fmla="*/ 0 w 1184275"/>
                      <a:gd name="connsiteY4" fmla="*/ 222250 h 946150"/>
                      <a:gd name="connsiteX5" fmla="*/ 939800 w 1184275"/>
                      <a:gd name="connsiteY5" fmla="*/ 946150 h 94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4275" h="946150">
                        <a:moveTo>
                          <a:pt x="939800" y="946150"/>
                        </a:moveTo>
                        <a:lnTo>
                          <a:pt x="1171575" y="679450"/>
                        </a:lnTo>
                        <a:lnTo>
                          <a:pt x="1184275" y="565150"/>
                        </a:lnTo>
                        <a:lnTo>
                          <a:pt x="238125" y="0"/>
                        </a:lnTo>
                        <a:lnTo>
                          <a:pt x="0" y="222250"/>
                        </a:lnTo>
                        <a:lnTo>
                          <a:pt x="939800" y="9461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四角形: 上の 2 つの角を丸める 113">
                    <a:extLst>
                      <a:ext uri="{FF2B5EF4-FFF2-40B4-BE49-F238E27FC236}">
                        <a16:creationId xmlns:a16="http://schemas.microsoft.com/office/drawing/2014/main" id="{061FA354-230C-E52F-3B3A-5F14E7D115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5161" y="1822450"/>
                    <a:ext cx="1013955" cy="1725738"/>
                  </a:xfrm>
                  <a:custGeom>
                    <a:avLst/>
                    <a:gdLst>
                      <a:gd name="connsiteX0" fmla="*/ 107082 w 642480"/>
                      <a:gd name="connsiteY0" fmla="*/ 0 h 1297113"/>
                      <a:gd name="connsiteX1" fmla="*/ 535398 w 642480"/>
                      <a:gd name="connsiteY1" fmla="*/ 0 h 1297113"/>
                      <a:gd name="connsiteX2" fmla="*/ 642480 w 642480"/>
                      <a:gd name="connsiteY2" fmla="*/ 107082 h 1297113"/>
                      <a:gd name="connsiteX3" fmla="*/ 642480 w 642480"/>
                      <a:gd name="connsiteY3" fmla="*/ 1297113 h 1297113"/>
                      <a:gd name="connsiteX4" fmla="*/ 642480 w 642480"/>
                      <a:gd name="connsiteY4" fmla="*/ 1297113 h 1297113"/>
                      <a:gd name="connsiteX5" fmla="*/ 0 w 642480"/>
                      <a:gd name="connsiteY5" fmla="*/ 1297113 h 1297113"/>
                      <a:gd name="connsiteX6" fmla="*/ 0 w 642480"/>
                      <a:gd name="connsiteY6" fmla="*/ 1297113 h 1297113"/>
                      <a:gd name="connsiteX7" fmla="*/ 0 w 642480"/>
                      <a:gd name="connsiteY7" fmla="*/ 107082 h 1297113"/>
                      <a:gd name="connsiteX8" fmla="*/ 107082 w 642480"/>
                      <a:gd name="connsiteY8" fmla="*/ 0 h 1297113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0 w 642480"/>
                      <a:gd name="connsiteY7" fmla="*/ 421407 h 1611438"/>
                      <a:gd name="connsiteX8" fmla="*/ 107082 w 642480"/>
                      <a:gd name="connsiteY8" fmla="*/ 314325 h 1611438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07082 w 642480"/>
                      <a:gd name="connsiteY8" fmla="*/ 31432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76932 w 642480"/>
                      <a:gd name="connsiteY8" fmla="*/ 2825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88900 w 642480"/>
                      <a:gd name="connsiteY7" fmla="*/ 557932 h 1611438"/>
                      <a:gd name="connsiteX8" fmla="*/ 176932 w 642480"/>
                      <a:gd name="connsiteY8" fmla="*/ 282575 h 1611438"/>
                      <a:gd name="connsiteX0" fmla="*/ 176932 w 823455"/>
                      <a:gd name="connsiteY0" fmla="*/ 282575 h 1611438"/>
                      <a:gd name="connsiteX1" fmla="*/ 570323 w 823455"/>
                      <a:gd name="connsiteY1" fmla="*/ 0 h 1611438"/>
                      <a:gd name="connsiteX2" fmla="*/ 823455 w 823455"/>
                      <a:gd name="connsiteY2" fmla="*/ 119782 h 1611438"/>
                      <a:gd name="connsiteX3" fmla="*/ 642480 w 823455"/>
                      <a:gd name="connsiteY3" fmla="*/ 1611438 h 1611438"/>
                      <a:gd name="connsiteX4" fmla="*/ 642480 w 823455"/>
                      <a:gd name="connsiteY4" fmla="*/ 1611438 h 1611438"/>
                      <a:gd name="connsiteX5" fmla="*/ 0 w 823455"/>
                      <a:gd name="connsiteY5" fmla="*/ 1611438 h 1611438"/>
                      <a:gd name="connsiteX6" fmla="*/ 0 w 823455"/>
                      <a:gd name="connsiteY6" fmla="*/ 1611438 h 1611438"/>
                      <a:gd name="connsiteX7" fmla="*/ 88900 w 823455"/>
                      <a:gd name="connsiteY7" fmla="*/ 557932 h 1611438"/>
                      <a:gd name="connsiteX8" fmla="*/ 176932 w 823455"/>
                      <a:gd name="connsiteY8" fmla="*/ 282575 h 1611438"/>
                      <a:gd name="connsiteX0" fmla="*/ 176932 w 823455"/>
                      <a:gd name="connsiteY0" fmla="*/ 282575 h 1725738"/>
                      <a:gd name="connsiteX1" fmla="*/ 570323 w 823455"/>
                      <a:gd name="connsiteY1" fmla="*/ 0 h 1725738"/>
                      <a:gd name="connsiteX2" fmla="*/ 823455 w 823455"/>
                      <a:gd name="connsiteY2" fmla="*/ 119782 h 1725738"/>
                      <a:gd name="connsiteX3" fmla="*/ 642480 w 823455"/>
                      <a:gd name="connsiteY3" fmla="*/ 1611438 h 1725738"/>
                      <a:gd name="connsiteX4" fmla="*/ 740905 w 823455"/>
                      <a:gd name="connsiteY4" fmla="*/ 1725738 h 1725738"/>
                      <a:gd name="connsiteX5" fmla="*/ 0 w 823455"/>
                      <a:gd name="connsiteY5" fmla="*/ 1611438 h 1725738"/>
                      <a:gd name="connsiteX6" fmla="*/ 0 w 823455"/>
                      <a:gd name="connsiteY6" fmla="*/ 1611438 h 1725738"/>
                      <a:gd name="connsiteX7" fmla="*/ 88900 w 823455"/>
                      <a:gd name="connsiteY7" fmla="*/ 557932 h 1725738"/>
                      <a:gd name="connsiteX8" fmla="*/ 176932 w 823455"/>
                      <a:gd name="connsiteY8" fmla="*/ 282575 h 1725738"/>
                      <a:gd name="connsiteX0" fmla="*/ 176932 w 940930"/>
                      <a:gd name="connsiteY0" fmla="*/ 282575 h 1725738"/>
                      <a:gd name="connsiteX1" fmla="*/ 570323 w 940930"/>
                      <a:gd name="connsiteY1" fmla="*/ 0 h 1725738"/>
                      <a:gd name="connsiteX2" fmla="*/ 823455 w 940930"/>
                      <a:gd name="connsiteY2" fmla="*/ 119782 h 1725738"/>
                      <a:gd name="connsiteX3" fmla="*/ 940930 w 940930"/>
                      <a:gd name="connsiteY3" fmla="*/ 1595563 h 1725738"/>
                      <a:gd name="connsiteX4" fmla="*/ 740905 w 940930"/>
                      <a:gd name="connsiteY4" fmla="*/ 1725738 h 1725738"/>
                      <a:gd name="connsiteX5" fmla="*/ 0 w 940930"/>
                      <a:gd name="connsiteY5" fmla="*/ 1611438 h 1725738"/>
                      <a:gd name="connsiteX6" fmla="*/ 0 w 940930"/>
                      <a:gd name="connsiteY6" fmla="*/ 1611438 h 1725738"/>
                      <a:gd name="connsiteX7" fmla="*/ 88900 w 940930"/>
                      <a:gd name="connsiteY7" fmla="*/ 557932 h 1725738"/>
                      <a:gd name="connsiteX8" fmla="*/ 176932 w 940930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3955" h="1725738">
                        <a:moveTo>
                          <a:pt x="249957" y="307975"/>
                        </a:moveTo>
                        <a:cubicBezTo>
                          <a:pt x="307969" y="250440"/>
                          <a:pt x="512218" y="94192"/>
                          <a:pt x="643348" y="0"/>
                        </a:cubicBezTo>
                        <a:cubicBezTo>
                          <a:pt x="702488" y="0"/>
                          <a:pt x="896480" y="60642"/>
                          <a:pt x="896480" y="119782"/>
                        </a:cubicBezTo>
                        <a:lnTo>
                          <a:pt x="1013955" y="1595563"/>
                        </a:lnTo>
                        <a:lnTo>
                          <a:pt x="813930" y="1725738"/>
                        </a:lnTo>
                        <a:lnTo>
                          <a:pt x="73025" y="1611438"/>
                        </a:lnTo>
                        <a:lnTo>
                          <a:pt x="0" y="1633663"/>
                        </a:lnTo>
                        <a:cubicBezTo>
                          <a:pt x="53975" y="1275086"/>
                          <a:pt x="142490" y="550280"/>
                          <a:pt x="161925" y="478557"/>
                        </a:cubicBezTo>
                        <a:cubicBezTo>
                          <a:pt x="181360" y="406834"/>
                          <a:pt x="191945" y="365510"/>
                          <a:pt x="249957" y="3079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四角形: 角を丸くする 112">
                    <a:extLst>
                      <a:ext uri="{FF2B5EF4-FFF2-40B4-BE49-F238E27FC236}">
                        <a16:creationId xmlns:a16="http://schemas.microsoft.com/office/drawing/2014/main" id="{F7B9EBA1-7AC8-52B7-894D-1F7E4E3ADB69}"/>
                      </a:ext>
                    </a:extLst>
                  </p:cNvPr>
                  <p:cNvSpPr/>
                  <p:nvPr/>
                </p:nvSpPr>
                <p:spPr>
                  <a:xfrm rot="1373125">
                    <a:off x="5000926" y="1454293"/>
                    <a:ext cx="1737816" cy="804213"/>
                  </a:xfrm>
                  <a:custGeom>
                    <a:avLst/>
                    <a:gdLst>
                      <a:gd name="connsiteX0" fmla="*/ 0 w 1430884"/>
                      <a:gd name="connsiteY0" fmla="*/ 119594 h 717550"/>
                      <a:gd name="connsiteX1" fmla="*/ 119594 w 1430884"/>
                      <a:gd name="connsiteY1" fmla="*/ 0 h 717550"/>
                      <a:gd name="connsiteX2" fmla="*/ 1311290 w 1430884"/>
                      <a:gd name="connsiteY2" fmla="*/ 0 h 717550"/>
                      <a:gd name="connsiteX3" fmla="*/ 1430884 w 1430884"/>
                      <a:gd name="connsiteY3" fmla="*/ 119594 h 717550"/>
                      <a:gd name="connsiteX4" fmla="*/ 1430884 w 1430884"/>
                      <a:gd name="connsiteY4" fmla="*/ 597956 h 717550"/>
                      <a:gd name="connsiteX5" fmla="*/ 1311290 w 1430884"/>
                      <a:gd name="connsiteY5" fmla="*/ 717550 h 717550"/>
                      <a:gd name="connsiteX6" fmla="*/ 119594 w 1430884"/>
                      <a:gd name="connsiteY6" fmla="*/ 717550 h 717550"/>
                      <a:gd name="connsiteX7" fmla="*/ 0 w 1430884"/>
                      <a:gd name="connsiteY7" fmla="*/ 597956 h 717550"/>
                      <a:gd name="connsiteX8" fmla="*/ 0 w 1430884"/>
                      <a:gd name="connsiteY8" fmla="*/ 119594 h 717550"/>
                      <a:gd name="connsiteX0" fmla="*/ 271635 w 1702519"/>
                      <a:gd name="connsiteY0" fmla="*/ 119594 h 717550"/>
                      <a:gd name="connsiteX1" fmla="*/ 391229 w 1702519"/>
                      <a:gd name="connsiteY1" fmla="*/ 0 h 717550"/>
                      <a:gd name="connsiteX2" fmla="*/ 1582925 w 1702519"/>
                      <a:gd name="connsiteY2" fmla="*/ 0 h 717550"/>
                      <a:gd name="connsiteX3" fmla="*/ 1702519 w 1702519"/>
                      <a:gd name="connsiteY3" fmla="*/ 119594 h 717550"/>
                      <a:gd name="connsiteX4" fmla="*/ 1702519 w 1702519"/>
                      <a:gd name="connsiteY4" fmla="*/ 597956 h 717550"/>
                      <a:gd name="connsiteX5" fmla="*/ 1582925 w 1702519"/>
                      <a:gd name="connsiteY5" fmla="*/ 717550 h 717550"/>
                      <a:gd name="connsiteX6" fmla="*/ 391229 w 1702519"/>
                      <a:gd name="connsiteY6" fmla="*/ 717550 h 717550"/>
                      <a:gd name="connsiteX7" fmla="*/ 0 w 1702519"/>
                      <a:gd name="connsiteY7" fmla="*/ 640246 h 717550"/>
                      <a:gd name="connsiteX8" fmla="*/ 271635 w 1702519"/>
                      <a:gd name="connsiteY8" fmla="*/ 119594 h 717550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702519 w 1702519"/>
                      <a:gd name="connsiteY4" fmla="*/ 597956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51895 w 1702519"/>
                      <a:gd name="connsiteY4" fmla="*/ 628793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71099 w 1702519"/>
                      <a:gd name="connsiteY4" fmla="*/ 662042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1099 w 1702519"/>
                      <a:gd name="connsiteY4" fmla="*/ 662042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86257 w 1702519"/>
                      <a:gd name="connsiteY4" fmla="*/ 691829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37758 h 804382"/>
                      <a:gd name="connsiteX1" fmla="*/ 391229 w 1702519"/>
                      <a:gd name="connsiteY1" fmla="*/ 14916 h 804382"/>
                      <a:gd name="connsiteX2" fmla="*/ 1599891 w 1702519"/>
                      <a:gd name="connsiteY2" fmla="*/ 0 h 804382"/>
                      <a:gd name="connsiteX3" fmla="*/ 1702519 w 1702519"/>
                      <a:gd name="connsiteY3" fmla="*/ 134510 h 804382"/>
                      <a:gd name="connsiteX4" fmla="*/ 1486257 w 1702519"/>
                      <a:gd name="connsiteY4" fmla="*/ 706745 h 804382"/>
                      <a:gd name="connsiteX5" fmla="*/ 1297687 w 1702519"/>
                      <a:gd name="connsiteY5" fmla="*/ 803762 h 804382"/>
                      <a:gd name="connsiteX6" fmla="*/ 137144 w 1702519"/>
                      <a:gd name="connsiteY6" fmla="*/ 767348 h 804382"/>
                      <a:gd name="connsiteX7" fmla="*/ 0 w 1702519"/>
                      <a:gd name="connsiteY7" fmla="*/ 655162 h 804382"/>
                      <a:gd name="connsiteX8" fmla="*/ 255775 w 1702519"/>
                      <a:gd name="connsiteY8" fmla="*/ 137758 h 804382"/>
                      <a:gd name="connsiteX0" fmla="*/ 255775 w 1712705"/>
                      <a:gd name="connsiteY0" fmla="*/ 137758 h 804042"/>
                      <a:gd name="connsiteX1" fmla="*/ 391229 w 1712705"/>
                      <a:gd name="connsiteY1" fmla="*/ 14916 h 804042"/>
                      <a:gd name="connsiteX2" fmla="*/ 1599891 w 1712705"/>
                      <a:gd name="connsiteY2" fmla="*/ 0 h 804042"/>
                      <a:gd name="connsiteX3" fmla="*/ 1712705 w 1712705"/>
                      <a:gd name="connsiteY3" fmla="*/ 158642 h 804042"/>
                      <a:gd name="connsiteX4" fmla="*/ 1486257 w 1712705"/>
                      <a:gd name="connsiteY4" fmla="*/ 706745 h 804042"/>
                      <a:gd name="connsiteX5" fmla="*/ 1297687 w 1712705"/>
                      <a:gd name="connsiteY5" fmla="*/ 803762 h 804042"/>
                      <a:gd name="connsiteX6" fmla="*/ 137144 w 1712705"/>
                      <a:gd name="connsiteY6" fmla="*/ 767348 h 804042"/>
                      <a:gd name="connsiteX7" fmla="*/ 0 w 1712705"/>
                      <a:gd name="connsiteY7" fmla="*/ 655162 h 804042"/>
                      <a:gd name="connsiteX8" fmla="*/ 255775 w 1712705"/>
                      <a:gd name="connsiteY8" fmla="*/ 137758 h 804042"/>
                      <a:gd name="connsiteX0" fmla="*/ 255775 w 1715338"/>
                      <a:gd name="connsiteY0" fmla="*/ 137758 h 804042"/>
                      <a:gd name="connsiteX1" fmla="*/ 391229 w 1715338"/>
                      <a:gd name="connsiteY1" fmla="*/ 14916 h 804042"/>
                      <a:gd name="connsiteX2" fmla="*/ 1599891 w 1715338"/>
                      <a:gd name="connsiteY2" fmla="*/ 0 h 804042"/>
                      <a:gd name="connsiteX3" fmla="*/ 1712705 w 1715338"/>
                      <a:gd name="connsiteY3" fmla="*/ 158642 h 804042"/>
                      <a:gd name="connsiteX4" fmla="*/ 1486257 w 1715338"/>
                      <a:gd name="connsiteY4" fmla="*/ 706745 h 804042"/>
                      <a:gd name="connsiteX5" fmla="*/ 1297687 w 1715338"/>
                      <a:gd name="connsiteY5" fmla="*/ 803762 h 804042"/>
                      <a:gd name="connsiteX6" fmla="*/ 137144 w 1715338"/>
                      <a:gd name="connsiteY6" fmla="*/ 767348 h 804042"/>
                      <a:gd name="connsiteX7" fmla="*/ 0 w 1715338"/>
                      <a:gd name="connsiteY7" fmla="*/ 655162 h 804042"/>
                      <a:gd name="connsiteX8" fmla="*/ 255775 w 1715338"/>
                      <a:gd name="connsiteY8" fmla="*/ 137758 h 804042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6224"/>
                      <a:gd name="connsiteY0" fmla="*/ 137758 h 804195"/>
                      <a:gd name="connsiteX1" fmla="*/ 391229 w 1726224"/>
                      <a:gd name="connsiteY1" fmla="*/ 14916 h 804195"/>
                      <a:gd name="connsiteX2" fmla="*/ 1599891 w 1726224"/>
                      <a:gd name="connsiteY2" fmla="*/ 0 h 804195"/>
                      <a:gd name="connsiteX3" fmla="*/ 1723091 w 1726224"/>
                      <a:gd name="connsiteY3" fmla="*/ 146505 h 804195"/>
                      <a:gd name="connsiteX4" fmla="*/ 1486257 w 1726224"/>
                      <a:gd name="connsiteY4" fmla="*/ 706745 h 804195"/>
                      <a:gd name="connsiteX5" fmla="*/ 1297687 w 1726224"/>
                      <a:gd name="connsiteY5" fmla="*/ 803762 h 804195"/>
                      <a:gd name="connsiteX6" fmla="*/ 137144 w 1726224"/>
                      <a:gd name="connsiteY6" fmla="*/ 767348 h 804195"/>
                      <a:gd name="connsiteX7" fmla="*/ 0 w 1726224"/>
                      <a:gd name="connsiteY7" fmla="*/ 655162 h 804195"/>
                      <a:gd name="connsiteX8" fmla="*/ 255775 w 1726224"/>
                      <a:gd name="connsiteY8" fmla="*/ 137758 h 804195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137144 w 1727086"/>
                      <a:gd name="connsiteY6" fmla="*/ 767366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20660 w 1791971"/>
                      <a:gd name="connsiteY0" fmla="*/ 137776 h 804213"/>
                      <a:gd name="connsiteX1" fmla="*/ 456114 w 1791971"/>
                      <a:gd name="connsiteY1" fmla="*/ 14934 h 804213"/>
                      <a:gd name="connsiteX2" fmla="*/ 1664776 w 1791971"/>
                      <a:gd name="connsiteY2" fmla="*/ 18 h 804213"/>
                      <a:gd name="connsiteX3" fmla="*/ 1787976 w 1791971"/>
                      <a:gd name="connsiteY3" fmla="*/ 146523 h 804213"/>
                      <a:gd name="connsiteX4" fmla="*/ 1551142 w 1791971"/>
                      <a:gd name="connsiteY4" fmla="*/ 706763 h 804213"/>
                      <a:gd name="connsiteX5" fmla="*/ 1362572 w 1791971"/>
                      <a:gd name="connsiteY5" fmla="*/ 803780 h 804213"/>
                      <a:gd name="connsiteX6" fmla="*/ 115743 w 1791971"/>
                      <a:gd name="connsiteY6" fmla="*/ 765018 h 804213"/>
                      <a:gd name="connsiteX7" fmla="*/ 54600 w 1791971"/>
                      <a:gd name="connsiteY7" fmla="*/ 649183 h 804213"/>
                      <a:gd name="connsiteX8" fmla="*/ 320660 w 1791971"/>
                      <a:gd name="connsiteY8" fmla="*/ 137776 h 804213"/>
                      <a:gd name="connsiteX0" fmla="*/ 266412 w 1737723"/>
                      <a:gd name="connsiteY0" fmla="*/ 137776 h 804213"/>
                      <a:gd name="connsiteX1" fmla="*/ 401866 w 1737723"/>
                      <a:gd name="connsiteY1" fmla="*/ 14934 h 804213"/>
                      <a:gd name="connsiteX2" fmla="*/ 1610528 w 1737723"/>
                      <a:gd name="connsiteY2" fmla="*/ 18 h 804213"/>
                      <a:gd name="connsiteX3" fmla="*/ 1733728 w 1737723"/>
                      <a:gd name="connsiteY3" fmla="*/ 146523 h 804213"/>
                      <a:gd name="connsiteX4" fmla="*/ 1496894 w 1737723"/>
                      <a:gd name="connsiteY4" fmla="*/ 706763 h 804213"/>
                      <a:gd name="connsiteX5" fmla="*/ 1308324 w 1737723"/>
                      <a:gd name="connsiteY5" fmla="*/ 803780 h 804213"/>
                      <a:gd name="connsiteX6" fmla="*/ 61495 w 1737723"/>
                      <a:gd name="connsiteY6" fmla="*/ 765018 h 804213"/>
                      <a:gd name="connsiteX7" fmla="*/ 352 w 1737723"/>
                      <a:gd name="connsiteY7" fmla="*/ 649183 h 804213"/>
                      <a:gd name="connsiteX8" fmla="*/ 266412 w 1737723"/>
                      <a:gd name="connsiteY8" fmla="*/ 137776 h 804213"/>
                      <a:gd name="connsiteX0" fmla="*/ 266505 w 1737816"/>
                      <a:gd name="connsiteY0" fmla="*/ 137776 h 804213"/>
                      <a:gd name="connsiteX1" fmla="*/ 401959 w 1737816"/>
                      <a:gd name="connsiteY1" fmla="*/ 14934 h 804213"/>
                      <a:gd name="connsiteX2" fmla="*/ 1610621 w 1737816"/>
                      <a:gd name="connsiteY2" fmla="*/ 18 h 804213"/>
                      <a:gd name="connsiteX3" fmla="*/ 1733821 w 1737816"/>
                      <a:gd name="connsiteY3" fmla="*/ 146523 h 804213"/>
                      <a:gd name="connsiteX4" fmla="*/ 1496987 w 1737816"/>
                      <a:gd name="connsiteY4" fmla="*/ 706763 h 804213"/>
                      <a:gd name="connsiteX5" fmla="*/ 1308417 w 1737816"/>
                      <a:gd name="connsiteY5" fmla="*/ 803780 h 804213"/>
                      <a:gd name="connsiteX6" fmla="*/ 61588 w 1737816"/>
                      <a:gd name="connsiteY6" fmla="*/ 765018 h 804213"/>
                      <a:gd name="connsiteX7" fmla="*/ 445 w 1737816"/>
                      <a:gd name="connsiteY7" fmla="*/ 649183 h 804213"/>
                      <a:gd name="connsiteX8" fmla="*/ 266505 w 1737816"/>
                      <a:gd name="connsiteY8" fmla="*/ 137776 h 80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7816" h="804213">
                        <a:moveTo>
                          <a:pt x="266505" y="137776"/>
                        </a:moveTo>
                        <a:cubicBezTo>
                          <a:pt x="333424" y="32068"/>
                          <a:pt x="335909" y="14934"/>
                          <a:pt x="401959" y="14934"/>
                        </a:cubicBezTo>
                        <a:lnTo>
                          <a:pt x="1610621" y="18"/>
                        </a:lnTo>
                        <a:cubicBezTo>
                          <a:pt x="1717329" y="-1635"/>
                          <a:pt x="1750248" y="107140"/>
                          <a:pt x="1733821" y="146523"/>
                        </a:cubicBezTo>
                        <a:lnTo>
                          <a:pt x="1496987" y="706763"/>
                        </a:lnTo>
                        <a:cubicBezTo>
                          <a:pt x="1426086" y="816306"/>
                          <a:pt x="1374467" y="803780"/>
                          <a:pt x="1308417" y="803780"/>
                        </a:cubicBezTo>
                        <a:lnTo>
                          <a:pt x="61588" y="765018"/>
                        </a:lnTo>
                        <a:cubicBezTo>
                          <a:pt x="-9233" y="757254"/>
                          <a:pt x="445" y="715233"/>
                          <a:pt x="445" y="649183"/>
                        </a:cubicBezTo>
                        <a:lnTo>
                          <a:pt x="266505" y="1377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0F67CE87-FC13-8617-26B6-5A92262AC517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925080" y="3471614"/>
                    <a:ext cx="2009291" cy="1492972"/>
                  </a:xfrm>
                  <a:custGeom>
                    <a:avLst/>
                    <a:gdLst>
                      <a:gd name="connsiteX0" fmla="*/ 1377317 w 2026325"/>
                      <a:gd name="connsiteY0" fmla="*/ 20828 h 1548767"/>
                      <a:gd name="connsiteX1" fmla="*/ 2026325 w 2026325"/>
                      <a:gd name="connsiteY1" fmla="*/ 896787 h 1548767"/>
                      <a:gd name="connsiteX2" fmla="*/ 2005448 w 2026325"/>
                      <a:gd name="connsiteY2" fmla="*/ 950962 h 1548767"/>
                      <a:gd name="connsiteX3" fmla="*/ 993914 w 2026325"/>
                      <a:gd name="connsiteY3" fmla="*/ 1546736 h 1548767"/>
                      <a:gd name="connsiteX4" fmla="*/ 713 w 2026325"/>
                      <a:gd name="connsiteY4" fmla="*/ 829979 h 1548767"/>
                      <a:gd name="connsiteX5" fmla="*/ 9922 w 2026325"/>
                      <a:gd name="connsiteY5" fmla="*/ 750723 h 1548767"/>
                      <a:gd name="connsiteX6" fmla="*/ 22495 w 2026325"/>
                      <a:gd name="connsiteY6" fmla="*/ 700472 h 1548767"/>
                      <a:gd name="connsiteX7" fmla="*/ 6362 w 2026325"/>
                      <a:gd name="connsiteY7" fmla="*/ 604177 h 1548767"/>
                      <a:gd name="connsiteX8" fmla="*/ 760025 w 2026325"/>
                      <a:gd name="connsiteY8" fmla="*/ 47770 h 1548767"/>
                      <a:gd name="connsiteX9" fmla="*/ 804245 w 2026325"/>
                      <a:gd name="connsiteY9" fmla="*/ 45087 h 1548767"/>
                      <a:gd name="connsiteX10" fmla="*/ 861312 w 2026325"/>
                      <a:gd name="connsiteY10" fmla="*/ 28928 h 1548767"/>
                      <a:gd name="connsiteX11" fmla="*/ 1069906 w 2026325"/>
                      <a:gd name="connsiteY11" fmla="*/ 2031 h 1548767"/>
                      <a:gd name="connsiteX12" fmla="*/ 1374844 w 2026325"/>
                      <a:gd name="connsiteY12" fmla="*/ 20223 h 154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26325" h="1548767">
                        <a:moveTo>
                          <a:pt x="1377317" y="20828"/>
                        </a:moveTo>
                        <a:lnTo>
                          <a:pt x="2026325" y="896787"/>
                        </a:lnTo>
                        <a:lnTo>
                          <a:pt x="2005448" y="950962"/>
                        </a:lnTo>
                        <a:cubicBezTo>
                          <a:pt x="1859419" y="1272403"/>
                          <a:pt x="1456645" y="1521789"/>
                          <a:pt x="993914" y="1546736"/>
                        </a:cubicBezTo>
                        <a:cubicBezTo>
                          <a:pt x="424399" y="1577440"/>
                          <a:pt x="-20271" y="1256537"/>
                          <a:pt x="713" y="829979"/>
                        </a:cubicBezTo>
                        <a:cubicBezTo>
                          <a:pt x="2024" y="803319"/>
                          <a:pt x="5124" y="776878"/>
                          <a:pt x="9922" y="750723"/>
                        </a:cubicBezTo>
                        <a:lnTo>
                          <a:pt x="22495" y="700472"/>
                        </a:lnTo>
                        <a:lnTo>
                          <a:pt x="6362" y="604177"/>
                        </a:lnTo>
                        <a:cubicBezTo>
                          <a:pt x="6362" y="329718"/>
                          <a:pt x="329910" y="100729"/>
                          <a:pt x="760025" y="47770"/>
                        </a:cubicBezTo>
                        <a:lnTo>
                          <a:pt x="804245" y="45087"/>
                        </a:lnTo>
                        <a:lnTo>
                          <a:pt x="861312" y="28928"/>
                        </a:lnTo>
                        <a:cubicBezTo>
                          <a:pt x="928946" y="15020"/>
                          <a:pt x="998717" y="5870"/>
                          <a:pt x="1069906" y="2031"/>
                        </a:cubicBezTo>
                        <a:cubicBezTo>
                          <a:pt x="1176690" y="-3726"/>
                          <a:pt x="1279085" y="2878"/>
                          <a:pt x="1374844" y="2022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6744685E-F1AA-6E07-FE9A-0E062542E76C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881440" y="3300204"/>
                    <a:ext cx="1982615" cy="1405642"/>
                  </a:xfrm>
                  <a:custGeom>
                    <a:avLst/>
                    <a:gdLst>
                      <a:gd name="connsiteX0" fmla="*/ 1285618 w 1982615"/>
                      <a:gd name="connsiteY0" fmla="*/ 23071 h 1405642"/>
                      <a:gd name="connsiteX1" fmla="*/ 1982615 w 1982615"/>
                      <a:gd name="connsiteY1" fmla="*/ 963799 h 1405642"/>
                      <a:gd name="connsiteX2" fmla="*/ 1975872 w 1982615"/>
                      <a:gd name="connsiteY2" fmla="*/ 976391 h 1405642"/>
                      <a:gd name="connsiteX3" fmla="*/ 1028342 w 1982615"/>
                      <a:gd name="connsiteY3" fmla="*/ 1405642 h 1405642"/>
                      <a:gd name="connsiteX4" fmla="*/ 0 w 1982615"/>
                      <a:gd name="connsiteY4" fmla="*/ 702821 h 1405642"/>
                      <a:gd name="connsiteX5" fmla="*/ 1028342 w 1982615"/>
                      <a:gd name="connsiteY5" fmla="*/ 0 h 1405642"/>
                      <a:gd name="connsiteX6" fmla="*/ 1235589 w 1982615"/>
                      <a:gd name="connsiteY6" fmla="*/ 14279 h 140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82615" h="1405642">
                        <a:moveTo>
                          <a:pt x="1285618" y="23071"/>
                        </a:moveTo>
                        <a:lnTo>
                          <a:pt x="1982615" y="963799"/>
                        </a:lnTo>
                        <a:lnTo>
                          <a:pt x="1975872" y="976391"/>
                        </a:lnTo>
                        <a:cubicBezTo>
                          <a:pt x="1819761" y="1228644"/>
                          <a:pt x="1454296" y="1405642"/>
                          <a:pt x="1028342" y="1405642"/>
                        </a:cubicBezTo>
                        <a:cubicBezTo>
                          <a:pt x="460404" y="1405642"/>
                          <a:pt x="0" y="1090978"/>
                          <a:pt x="0" y="702821"/>
                        </a:cubicBezTo>
                        <a:cubicBezTo>
                          <a:pt x="0" y="314664"/>
                          <a:pt x="460404" y="0"/>
                          <a:pt x="1028342" y="0"/>
                        </a:cubicBezTo>
                        <a:cubicBezTo>
                          <a:pt x="1099335" y="0"/>
                          <a:pt x="1168647" y="4917"/>
                          <a:pt x="1235589" y="14279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C86AFFE2-8CC8-FF16-E383-425D963540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26246" y="1945655"/>
                    <a:ext cx="1957052" cy="1575660"/>
                  </a:xfrm>
                  <a:custGeom>
                    <a:avLst/>
                    <a:gdLst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885646 w 1957052"/>
                      <a:gd name="connsiteY7" fmla="*/ 469653 h 1575660"/>
                      <a:gd name="connsiteX8" fmla="*/ 1957052 w 1957052"/>
                      <a:gd name="connsiteY8" fmla="*/ 469653 h 1575660"/>
                      <a:gd name="connsiteX9" fmla="*/ 1464353 w 1957052"/>
                      <a:gd name="connsiteY9" fmla="*/ 1345952 h 1575660"/>
                      <a:gd name="connsiteX10" fmla="*/ 1286650 w 1957052"/>
                      <a:gd name="connsiteY10" fmla="*/ 1345952 h 1575660"/>
                      <a:gd name="connsiteX11" fmla="*/ 1161422 w 1957052"/>
                      <a:gd name="connsiteY11" fmla="*/ 1423356 h 1575660"/>
                      <a:gd name="connsiteX12" fmla="*/ 44663 w 1957052"/>
                      <a:gd name="connsiteY12" fmla="*/ 1295618 h 1575660"/>
                      <a:gd name="connsiteX13" fmla="*/ 2939 w 1957052"/>
                      <a:gd name="connsiteY13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062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57052" h="1575660">
                        <a:moveTo>
                          <a:pt x="2939" y="1038044"/>
                        </a:moveTo>
                        <a:lnTo>
                          <a:pt x="5505" y="1024659"/>
                        </a:lnTo>
                        <a:cubicBezTo>
                          <a:pt x="4650" y="986787"/>
                          <a:pt x="3794" y="948916"/>
                          <a:pt x="2939" y="911044"/>
                        </a:cubicBez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06252" y="342653"/>
                        </a:lnTo>
                        <a:lnTo>
                          <a:pt x="1957052" y="469653"/>
                        </a:lnTo>
                        <a:lnTo>
                          <a:pt x="1464353" y="1345952"/>
                        </a:lnTo>
                        <a:lnTo>
                          <a:pt x="1286650" y="1345952"/>
                        </a:lnTo>
                        <a:lnTo>
                          <a:pt x="1161422" y="1423356"/>
                        </a:lnTo>
                        <a:cubicBezTo>
                          <a:pt x="697513" y="1668730"/>
                          <a:pt x="197523" y="1611539"/>
                          <a:pt x="44663" y="1295618"/>
                        </a:cubicBezTo>
                        <a:cubicBezTo>
                          <a:pt x="6448" y="1216637"/>
                          <a:pt x="-6453" y="1128963"/>
                          <a:pt x="2939" y="1038044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FEDF089B-6A02-DB61-4248-748B0F27967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4215" y="1997687"/>
                    <a:ext cx="1934115" cy="1448660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35CCB69C-8F17-61DD-DB9D-121AF34D2C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89501" y="2098145"/>
                    <a:ext cx="1717401" cy="1233488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DB0956DD-348B-D318-10A2-2917C43F95D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929941" y="3426947"/>
                    <a:ext cx="805448" cy="123588"/>
                    <a:chOff x="6855372" y="5544031"/>
                    <a:chExt cx="908923" cy="166461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" name="四角形: 上の 2 つの角を丸める 41">
                      <a:extLst>
                        <a:ext uri="{FF2B5EF4-FFF2-40B4-BE49-F238E27FC236}">
                          <a16:creationId xmlns:a16="http://schemas.microsoft.com/office/drawing/2014/main" id="{1CB2980B-CEC1-2B38-70AE-1E995E88C7E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946437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四角形: 上の 2 つの角を丸める 42">
                      <a:extLst>
                        <a:ext uri="{FF2B5EF4-FFF2-40B4-BE49-F238E27FC236}">
                          <a16:creationId xmlns:a16="http://schemas.microsoft.com/office/drawing/2014/main" id="{460F1785-3BC2-45A8-07E1-DF9C34DBBBF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82180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" name="四角形: 上の 2 つの角を丸める 43">
                      <a:extLst>
                        <a:ext uri="{FF2B5EF4-FFF2-40B4-BE49-F238E27FC236}">
                          <a16:creationId xmlns:a16="http://schemas.microsoft.com/office/drawing/2014/main" id="{18C9F4F4-E270-C7D2-80DD-D05546406FC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444122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" name="フリーフォーム: 図形 44">
                      <a:extLst>
                        <a:ext uri="{FF2B5EF4-FFF2-40B4-BE49-F238E27FC236}">
                          <a16:creationId xmlns:a16="http://schemas.microsoft.com/office/drawing/2014/main" id="{2E861D56-3BDB-037F-BDA2-AE3A99524D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9295" y="5544514"/>
                      <a:ext cx="125000" cy="165978"/>
                    </a:xfrm>
                    <a:custGeom>
                      <a:avLst/>
                      <a:gdLst>
                        <a:gd name="connsiteX0" fmla="*/ 61913 w 123825"/>
                        <a:gd name="connsiteY0" fmla="*/ 0 h 127628"/>
                        <a:gd name="connsiteX1" fmla="*/ 84556 w 123825"/>
                        <a:gd name="connsiteY1" fmla="*/ 4572 h 127628"/>
                        <a:gd name="connsiteX2" fmla="*/ 123825 w 123825"/>
                        <a:gd name="connsiteY2" fmla="*/ 63814 h 127628"/>
                        <a:gd name="connsiteX3" fmla="*/ 84556 w 123825"/>
                        <a:gd name="connsiteY3" fmla="*/ 123057 h 127628"/>
                        <a:gd name="connsiteX4" fmla="*/ 61913 w 123825"/>
                        <a:gd name="connsiteY4" fmla="*/ 127628 h 127628"/>
                        <a:gd name="connsiteX5" fmla="*/ 39269 w 123825"/>
                        <a:gd name="connsiteY5" fmla="*/ 123057 h 127628"/>
                        <a:gd name="connsiteX6" fmla="*/ 0 w 123825"/>
                        <a:gd name="connsiteY6" fmla="*/ 63814 h 127628"/>
                        <a:gd name="connsiteX7" fmla="*/ 39269 w 123825"/>
                        <a:gd name="connsiteY7" fmla="*/ 4572 h 127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3825" h="127628">
                          <a:moveTo>
                            <a:pt x="61913" y="0"/>
                          </a:moveTo>
                          <a:lnTo>
                            <a:pt x="84556" y="4572"/>
                          </a:lnTo>
                          <a:cubicBezTo>
                            <a:pt x="107633" y="14332"/>
                            <a:pt x="123825" y="37183"/>
                            <a:pt x="123825" y="63814"/>
                          </a:cubicBezTo>
                          <a:cubicBezTo>
                            <a:pt x="123825" y="90446"/>
                            <a:pt x="107633" y="113296"/>
                            <a:pt x="84556" y="123057"/>
                          </a:cubicBezTo>
                          <a:lnTo>
                            <a:pt x="61913" y="127628"/>
                          </a:lnTo>
                          <a:lnTo>
                            <a:pt x="39269" y="123057"/>
                          </a:lnTo>
                          <a:cubicBezTo>
                            <a:pt x="16192" y="113296"/>
                            <a:pt x="0" y="90446"/>
                            <a:pt x="0" y="63814"/>
                          </a:cubicBezTo>
                          <a:cubicBezTo>
                            <a:pt x="0" y="37183"/>
                            <a:pt x="16192" y="14332"/>
                            <a:pt x="39269" y="4572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C98028D3-AD60-E33B-A257-907E3D3DEAD3}"/>
                      </a:ext>
                    </a:extLst>
                  </p:cNvPr>
                  <p:cNvSpPr/>
                  <p:nvPr/>
                </p:nvSpPr>
                <p:spPr>
                  <a:xfrm rot="20530604">
                    <a:off x="4037933" y="3580889"/>
                    <a:ext cx="1439302" cy="968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C0FABB9E-56CC-C0FE-70F0-BBDA0D73CBF7}"/>
                    </a:ext>
                  </a:extLst>
                </p:cNvPr>
                <p:cNvSpPr/>
                <p:nvPr/>
              </p:nvSpPr>
              <p:spPr>
                <a:xfrm rot="19800000">
                  <a:off x="-4397151" y="2121473"/>
                  <a:ext cx="2761078" cy="2437311"/>
                </a:xfrm>
                <a:custGeom>
                  <a:avLst/>
                  <a:gdLst>
                    <a:gd name="connsiteX0" fmla="*/ 2306056 w 2761078"/>
                    <a:gd name="connsiteY0" fmla="*/ 87463 h 2437311"/>
                    <a:gd name="connsiteX1" fmla="*/ 2732787 w 2761078"/>
                    <a:gd name="connsiteY1" fmla="*/ 1037831 h 2437311"/>
                    <a:gd name="connsiteX2" fmla="*/ 2664055 w 2761078"/>
                    <a:gd name="connsiteY2" fmla="*/ 1294341 h 2437311"/>
                    <a:gd name="connsiteX3" fmla="*/ 1981197 w 2761078"/>
                    <a:gd name="connsiteY3" fmla="*/ 1897672 h 2437311"/>
                    <a:gd name="connsiteX4" fmla="*/ 1943423 w 2761078"/>
                    <a:gd name="connsiteY4" fmla="*/ 1899153 h 2437311"/>
                    <a:gd name="connsiteX5" fmla="*/ 1923623 w 2761078"/>
                    <a:gd name="connsiteY5" fmla="*/ 1905300 h 2437311"/>
                    <a:gd name="connsiteX6" fmla="*/ 1875821 w 2761078"/>
                    <a:gd name="connsiteY6" fmla="*/ 1910118 h 2437311"/>
                    <a:gd name="connsiteX7" fmla="*/ 1143341 w 2761078"/>
                    <a:gd name="connsiteY7" fmla="*/ 1910117 h 2437311"/>
                    <a:gd name="connsiteX8" fmla="*/ 907459 w 2761078"/>
                    <a:gd name="connsiteY8" fmla="*/ 2318676 h 2437311"/>
                    <a:gd name="connsiteX9" fmla="*/ 672725 w 2761078"/>
                    <a:gd name="connsiteY9" fmla="*/ 2435515 h 2437311"/>
                    <a:gd name="connsiteX10" fmla="*/ 583449 w 2761078"/>
                    <a:gd name="connsiteY10" fmla="*/ 2405495 h 2437311"/>
                    <a:gd name="connsiteX11" fmla="*/ 512812 w 2761078"/>
                    <a:gd name="connsiteY11" fmla="*/ 2343190 h 2437311"/>
                    <a:gd name="connsiteX12" fmla="*/ 496631 w 2761078"/>
                    <a:gd name="connsiteY12" fmla="*/ 2081484 h 2437311"/>
                    <a:gd name="connsiteX13" fmla="*/ 797326 w 2761078"/>
                    <a:gd name="connsiteY13" fmla="*/ 1560666 h 2437311"/>
                    <a:gd name="connsiteX14" fmla="*/ 898715 w 2761078"/>
                    <a:gd name="connsiteY14" fmla="*/ 1466072 h 2437311"/>
                    <a:gd name="connsiteX15" fmla="*/ 923461 w 2761078"/>
                    <a:gd name="connsiteY15" fmla="*/ 1456832 h 2437311"/>
                    <a:gd name="connsiteX16" fmla="*/ 927990 w 2761078"/>
                    <a:gd name="connsiteY16" fmla="*/ 1454374 h 2437311"/>
                    <a:gd name="connsiteX17" fmla="*/ 940173 w 2761078"/>
                    <a:gd name="connsiteY17" fmla="*/ 1450592 h 2437311"/>
                    <a:gd name="connsiteX18" fmla="*/ 941351 w 2761078"/>
                    <a:gd name="connsiteY18" fmla="*/ 1450152 h 2437311"/>
                    <a:gd name="connsiteX19" fmla="*/ 941658 w 2761078"/>
                    <a:gd name="connsiteY19" fmla="*/ 1450131 h 2437311"/>
                    <a:gd name="connsiteX20" fmla="*/ 972513 w 2761078"/>
                    <a:gd name="connsiteY20" fmla="*/ 1440553 h 2437311"/>
                    <a:gd name="connsiteX21" fmla="*/ 1020316 w 2761078"/>
                    <a:gd name="connsiteY21" fmla="*/ 1435734 h 2437311"/>
                    <a:gd name="connsiteX22" fmla="*/ 1127810 w 2761078"/>
                    <a:gd name="connsiteY22" fmla="*/ 1435734 h 2437311"/>
                    <a:gd name="connsiteX23" fmla="*/ 1112322 w 2761078"/>
                    <a:gd name="connsiteY23" fmla="*/ 1401789 h 2437311"/>
                    <a:gd name="connsiteX24" fmla="*/ 678527 w 2761078"/>
                    <a:gd name="connsiteY24" fmla="*/ 1401788 h 2437311"/>
                    <a:gd name="connsiteX25" fmla="*/ 442644 w 2761078"/>
                    <a:gd name="connsiteY25" fmla="*/ 1810347 h 2437311"/>
                    <a:gd name="connsiteX26" fmla="*/ 162442 w 2761078"/>
                    <a:gd name="connsiteY26" fmla="*/ 1916893 h 2437311"/>
                    <a:gd name="connsiteX27" fmla="*/ 118634 w 2761078"/>
                    <a:gd name="connsiteY27" fmla="*/ 1897166 h 2437311"/>
                    <a:gd name="connsiteX28" fmla="*/ 118635 w 2761078"/>
                    <a:gd name="connsiteY28" fmla="*/ 1897166 h 2437311"/>
                    <a:gd name="connsiteX29" fmla="*/ 118634 w 2761078"/>
                    <a:gd name="connsiteY29" fmla="*/ 1897165 h 2437311"/>
                    <a:gd name="connsiteX30" fmla="*/ 118634 w 2761078"/>
                    <a:gd name="connsiteY30" fmla="*/ 1897166 h 2437311"/>
                    <a:gd name="connsiteX31" fmla="*/ 79646 w 2761078"/>
                    <a:gd name="connsiteY31" fmla="*/ 1869091 h 2437311"/>
                    <a:gd name="connsiteX32" fmla="*/ 31817 w 2761078"/>
                    <a:gd name="connsiteY32" fmla="*/ 1573156 h 2437311"/>
                    <a:gd name="connsiteX33" fmla="*/ 332511 w 2761078"/>
                    <a:gd name="connsiteY33" fmla="*/ 1052337 h 2437311"/>
                    <a:gd name="connsiteX34" fmla="*/ 433901 w 2761078"/>
                    <a:gd name="connsiteY34" fmla="*/ 957742 h 2437311"/>
                    <a:gd name="connsiteX35" fmla="*/ 458646 w 2761078"/>
                    <a:gd name="connsiteY35" fmla="*/ 948503 h 2437311"/>
                    <a:gd name="connsiteX36" fmla="*/ 463175 w 2761078"/>
                    <a:gd name="connsiteY36" fmla="*/ 946045 h 2437311"/>
                    <a:gd name="connsiteX37" fmla="*/ 475359 w 2761078"/>
                    <a:gd name="connsiteY37" fmla="*/ 942263 h 2437311"/>
                    <a:gd name="connsiteX38" fmla="*/ 476535 w 2761078"/>
                    <a:gd name="connsiteY38" fmla="*/ 941824 h 2437311"/>
                    <a:gd name="connsiteX39" fmla="*/ 476843 w 2761078"/>
                    <a:gd name="connsiteY39" fmla="*/ 941802 h 2437311"/>
                    <a:gd name="connsiteX40" fmla="*/ 507698 w 2761078"/>
                    <a:gd name="connsiteY40" fmla="*/ 932224 h 2437311"/>
                    <a:gd name="connsiteX41" fmla="*/ 555501 w 2761078"/>
                    <a:gd name="connsiteY41" fmla="*/ 927405 h 2437311"/>
                    <a:gd name="connsiteX42" fmla="*/ 1060397 w 2761078"/>
                    <a:gd name="connsiteY42" fmla="*/ 927405 h 2437311"/>
                    <a:gd name="connsiteX43" fmla="*/ 1071657 w 2761078"/>
                    <a:gd name="connsiteY43" fmla="*/ 867659 h 2437311"/>
                    <a:gd name="connsiteX44" fmla="*/ 1140388 w 2761078"/>
                    <a:gd name="connsiteY44" fmla="*/ 611150 h 2437311"/>
                    <a:gd name="connsiteX45" fmla="*/ 2149928 w 2761078"/>
                    <a:gd name="connsiteY45" fmla="*/ 28291 h 2437311"/>
                    <a:gd name="connsiteX46" fmla="*/ 2306056 w 2761078"/>
                    <a:gd name="connsiteY46" fmla="*/ 87463 h 243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61078" h="2437311">
                      <a:moveTo>
                        <a:pt x="2306056" y="87463"/>
                      </a:moveTo>
                      <a:cubicBezTo>
                        <a:pt x="2648978" y="258921"/>
                        <a:pt x="2835884" y="653068"/>
                        <a:pt x="2732787" y="1037831"/>
                      </a:cubicBezTo>
                      <a:lnTo>
                        <a:pt x="2664055" y="1294341"/>
                      </a:lnTo>
                      <a:cubicBezTo>
                        <a:pt x="2575686" y="1624138"/>
                        <a:pt x="2299352" y="1853373"/>
                        <a:pt x="1981197" y="1897672"/>
                      </a:cubicBezTo>
                      <a:lnTo>
                        <a:pt x="1943423" y="1899153"/>
                      </a:lnTo>
                      <a:lnTo>
                        <a:pt x="1923623" y="1905300"/>
                      </a:lnTo>
                      <a:cubicBezTo>
                        <a:pt x="1908182" y="1908459"/>
                        <a:pt x="1892195" y="1910118"/>
                        <a:pt x="1875821" y="1910118"/>
                      </a:cubicBezTo>
                      <a:lnTo>
                        <a:pt x="1143341" y="1910117"/>
                      </a:lnTo>
                      <a:lnTo>
                        <a:pt x="907459" y="2318676"/>
                      </a:lnTo>
                      <a:cubicBezTo>
                        <a:pt x="858334" y="2403761"/>
                        <a:pt x="764455" y="2446897"/>
                        <a:pt x="672725" y="2435515"/>
                      </a:cubicBezTo>
                      <a:lnTo>
                        <a:pt x="583449" y="2405495"/>
                      </a:lnTo>
                      <a:lnTo>
                        <a:pt x="512812" y="2343190"/>
                      </a:lnTo>
                      <a:cubicBezTo>
                        <a:pt x="457090" y="2269441"/>
                        <a:pt x="447506" y="2166570"/>
                        <a:pt x="496631" y="2081484"/>
                      </a:cubicBezTo>
                      <a:lnTo>
                        <a:pt x="797326" y="1560666"/>
                      </a:lnTo>
                      <a:cubicBezTo>
                        <a:pt x="821887" y="1518124"/>
                        <a:pt x="857638" y="1486069"/>
                        <a:pt x="898715" y="1466072"/>
                      </a:cubicBezTo>
                      <a:lnTo>
                        <a:pt x="923461" y="1456832"/>
                      </a:lnTo>
                      <a:lnTo>
                        <a:pt x="927990" y="1454374"/>
                      </a:lnTo>
                      <a:lnTo>
                        <a:pt x="940173" y="1450592"/>
                      </a:lnTo>
                      <a:lnTo>
                        <a:pt x="941351" y="1450152"/>
                      </a:lnTo>
                      <a:lnTo>
                        <a:pt x="941658" y="1450131"/>
                      </a:lnTo>
                      <a:lnTo>
                        <a:pt x="972513" y="1440553"/>
                      </a:lnTo>
                      <a:cubicBezTo>
                        <a:pt x="987954" y="1437393"/>
                        <a:pt x="1003941" y="1435734"/>
                        <a:pt x="1020316" y="1435734"/>
                      </a:cubicBezTo>
                      <a:lnTo>
                        <a:pt x="1127810" y="1435734"/>
                      </a:lnTo>
                      <a:lnTo>
                        <a:pt x="1112322" y="1401789"/>
                      </a:lnTo>
                      <a:lnTo>
                        <a:pt x="678527" y="1401788"/>
                      </a:lnTo>
                      <a:lnTo>
                        <a:pt x="442644" y="1810347"/>
                      </a:lnTo>
                      <a:cubicBezTo>
                        <a:pt x="385333" y="1909614"/>
                        <a:pt x="267104" y="1951782"/>
                        <a:pt x="162442" y="1916893"/>
                      </a:cubicBezTo>
                      <a:lnTo>
                        <a:pt x="118634" y="1897166"/>
                      </a:lnTo>
                      <a:lnTo>
                        <a:pt x="118635" y="1897166"/>
                      </a:lnTo>
                      <a:lnTo>
                        <a:pt x="118634" y="1897165"/>
                      </a:lnTo>
                      <a:lnTo>
                        <a:pt x="118634" y="1897166"/>
                      </a:lnTo>
                      <a:lnTo>
                        <a:pt x="79646" y="1869091"/>
                      </a:lnTo>
                      <a:cubicBezTo>
                        <a:pt x="-2899" y="1795895"/>
                        <a:pt x="-25495" y="1672422"/>
                        <a:pt x="31817" y="1573156"/>
                      </a:cubicBezTo>
                      <a:lnTo>
                        <a:pt x="332511" y="1052337"/>
                      </a:lnTo>
                      <a:cubicBezTo>
                        <a:pt x="357073" y="1009795"/>
                        <a:pt x="392824" y="977739"/>
                        <a:pt x="433901" y="957742"/>
                      </a:cubicBezTo>
                      <a:lnTo>
                        <a:pt x="458646" y="948503"/>
                      </a:lnTo>
                      <a:lnTo>
                        <a:pt x="463175" y="946045"/>
                      </a:lnTo>
                      <a:lnTo>
                        <a:pt x="475359" y="942263"/>
                      </a:lnTo>
                      <a:lnTo>
                        <a:pt x="476535" y="941824"/>
                      </a:lnTo>
                      <a:lnTo>
                        <a:pt x="476843" y="941802"/>
                      </a:lnTo>
                      <a:lnTo>
                        <a:pt x="507698" y="932224"/>
                      </a:lnTo>
                      <a:cubicBezTo>
                        <a:pt x="523139" y="929064"/>
                        <a:pt x="539126" y="927405"/>
                        <a:pt x="555501" y="927405"/>
                      </a:cubicBezTo>
                      <a:lnTo>
                        <a:pt x="1060397" y="927405"/>
                      </a:lnTo>
                      <a:lnTo>
                        <a:pt x="1071657" y="867659"/>
                      </a:lnTo>
                      <a:lnTo>
                        <a:pt x="1140388" y="611150"/>
                      </a:lnTo>
                      <a:cubicBezTo>
                        <a:pt x="1258213" y="171420"/>
                        <a:pt x="1710199" y="-89534"/>
                        <a:pt x="2149928" y="28291"/>
                      </a:cubicBezTo>
                      <a:cubicBezTo>
                        <a:pt x="2204894" y="43019"/>
                        <a:pt x="2257067" y="62968"/>
                        <a:pt x="2306056" y="874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9A32E09-DEA3-B0ED-0818-7442920BAB07}"/>
                    </a:ext>
                  </a:extLst>
                </p:cNvPr>
                <p:cNvSpPr/>
                <p:nvPr/>
              </p:nvSpPr>
              <p:spPr>
                <a:xfrm rot="1497061" flipH="1">
                  <a:off x="-3958731" y="2303934"/>
                  <a:ext cx="955706" cy="1349151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86F5B058-1A51-F9A8-7FD4-C86685E9B603}"/>
                    </a:ext>
                  </a:extLst>
                </p:cNvPr>
                <p:cNvSpPr/>
                <p:nvPr/>
              </p:nvSpPr>
              <p:spPr>
                <a:xfrm rot="250416">
                  <a:off x="-3248181" y="2375668"/>
                  <a:ext cx="1048451" cy="1480075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A74F3AE-49D9-51AD-E3FE-775F6527261D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E153E6E1-C352-D9F7-8D0E-881222EA6E98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弦 10">
              <a:extLst>
                <a:ext uri="{FF2B5EF4-FFF2-40B4-BE49-F238E27FC236}">
                  <a16:creationId xmlns:a16="http://schemas.microsoft.com/office/drawing/2014/main" id="{911E0DFF-52F6-6F11-1A89-8D0865753443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弦 11">
              <a:extLst>
                <a:ext uri="{FF2B5EF4-FFF2-40B4-BE49-F238E27FC236}">
                  <a16:creationId xmlns:a16="http://schemas.microsoft.com/office/drawing/2014/main" id="{E609C8BC-F499-E3CE-94F1-821EBCD8DA0B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0426CC66-F013-4E79-26FC-73694DD78F28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4036AC1-DCFB-A033-7DCD-8F6708BE0D53}"/>
              </a:ext>
            </a:extLst>
          </p:cNvPr>
          <p:cNvSpPr txBox="1"/>
          <p:nvPr/>
        </p:nvSpPr>
        <p:spPr>
          <a:xfrm rot="20700000">
            <a:off x="1158823" y="7554425"/>
            <a:ext cx="1946783" cy="132208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トイレは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気持ちよく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使おう！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751969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Office PowerPoint</Application>
  <PresentationFormat>A4 210 x 297 mm</PresentationFormat>
  <Paragraphs>40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hari0040_トイレ使用上注意の貼り紙</dc:title>
  <dc:subject>hari0040_トイレ使用上注意の貼り紙</dc:subject>
  <dc:creator>でじけろお</dc:creator>
  <cp:lastModifiedBy/>
  <cp:revision>1</cp:revision>
  <dcterms:created xsi:type="dcterms:W3CDTF">2014-12-04T06:28:15Z</dcterms:created>
  <dcterms:modified xsi:type="dcterms:W3CDTF">2024-09-23T12:44:43Z</dcterms:modified>
  <cp:version>1</cp:version>
</cp:coreProperties>
</file>